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2"/>
    <p:restoredTop sz="94648"/>
  </p:normalViewPr>
  <p:slideViewPr>
    <p:cSldViewPr snapToGrid="0" snapToObjects="1">
      <p:cViewPr varScale="1">
        <p:scale>
          <a:sx n="151" d="100"/>
          <a:sy n="151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06: </a:t>
            </a:r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focus on business logic when writing EJBs</a:t>
            </a:r>
          </a:p>
          <a:p>
            <a:r>
              <a:rPr lang="en-US" dirty="0" smtClean="0"/>
              <a:t>JEE Container will automatically add functionalities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starting/committing transaction for each method invocation</a:t>
            </a:r>
          </a:p>
          <a:p>
            <a:r>
              <a:rPr lang="en-US" dirty="0" smtClean="0"/>
              <a:t>But also other functionalities are available, and can be activated via @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726334" cy="4888443"/>
          </a:xfrm>
        </p:spPr>
        <p:txBody>
          <a:bodyPr>
            <a:normAutofit/>
          </a:bodyPr>
          <a:lstStyle/>
          <a:p>
            <a:r>
              <a:rPr lang="en-US" dirty="0"/>
              <a:t>A method marked @</a:t>
            </a:r>
            <a:r>
              <a:rPr lang="en-US" dirty="0" smtClean="0"/>
              <a:t>Asynchronous will be executed on the background in a different thread, and caller returns immediately (not going to wait for method to end)</a:t>
            </a:r>
          </a:p>
          <a:p>
            <a:r>
              <a:rPr lang="en-US" dirty="0" smtClean="0"/>
              <a:t>Useful for long operations, and when caller does not need to get the result (important is the side-effect)</a:t>
            </a:r>
          </a:p>
          <a:p>
            <a:r>
              <a:rPr lang="en-US" dirty="0" smtClean="0"/>
              <a:t>You do not need to create threads (which is expensive), or manually manage a pool of them</a:t>
            </a:r>
            <a:r>
              <a:rPr lang="mr-IN" dirty="0" smtClean="0"/>
              <a:t>…</a:t>
            </a:r>
            <a:r>
              <a:rPr lang="en-US" dirty="0" smtClean="0"/>
              <a:t> the JEE Container will do it for you automatically by using this annotation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4"/>
            <a:ext cx="11802533" cy="4879975"/>
          </a:xfrm>
        </p:spPr>
        <p:txBody>
          <a:bodyPr/>
          <a:lstStyle/>
          <a:p>
            <a:r>
              <a:rPr lang="en-US" dirty="0" smtClean="0"/>
              <a:t>Let’s say you need to do an action one or more times at a certain interval of time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check an external resource for updated every 30 seconds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send special offer to customer of his/her birthday</a:t>
            </a:r>
          </a:p>
          <a:p>
            <a:r>
              <a:rPr lang="en-US" dirty="0" smtClean="0"/>
              <a:t>You can implement your own threads and scheduler</a:t>
            </a:r>
            <a:r>
              <a:rPr lang="mr-IN" dirty="0" smtClean="0"/>
              <a:t>…</a:t>
            </a:r>
            <a:r>
              <a:rPr lang="en-US" dirty="0" smtClean="0"/>
              <a:t> or you can just annotate a EJB method with @Schedule</a:t>
            </a:r>
          </a:p>
          <a:p>
            <a:pPr lvl="1"/>
            <a:r>
              <a:rPr lang="en-US" dirty="0" smtClean="0"/>
              <a:t>Fine grained settings to specify seconds/minutes/hours/etc.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827933" cy="494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EJB methods are executed in a transaction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But what if EJB call a method in another EJB? </a:t>
            </a:r>
          </a:p>
          <a:p>
            <a:pPr lvl="1"/>
            <a:r>
              <a:rPr lang="en-US" dirty="0" smtClean="0"/>
              <a:t>Would it be in a new transaction? </a:t>
            </a:r>
          </a:p>
          <a:p>
            <a:pPr lvl="1"/>
            <a:r>
              <a:rPr lang="en-US" dirty="0" smtClean="0"/>
              <a:t>Are the transaction joined in a single one?</a:t>
            </a:r>
          </a:p>
          <a:p>
            <a:r>
              <a:rPr lang="en-US" dirty="0" smtClean="0"/>
              <a:t>What if EJB method calls another method in same EJB?</a:t>
            </a:r>
          </a:p>
          <a:p>
            <a:pPr lvl="1"/>
            <a:r>
              <a:rPr lang="en-US" dirty="0" smtClean="0"/>
              <a:t>This one is actually quite tricky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What if an exception is thrown during a EJB method call?</a:t>
            </a:r>
          </a:p>
          <a:p>
            <a:pPr lvl="1"/>
            <a:r>
              <a:rPr lang="en-US" dirty="0" smtClean="0"/>
              <a:t>Are the changes so far on the </a:t>
            </a:r>
            <a:r>
              <a:rPr lang="en-US" dirty="0" err="1" smtClean="0"/>
              <a:t>EntityManager</a:t>
            </a:r>
            <a:r>
              <a:rPr lang="en-US" dirty="0" smtClean="0"/>
              <a:t> cache committed? </a:t>
            </a:r>
          </a:p>
          <a:p>
            <a:pPr lvl="1"/>
            <a:r>
              <a:rPr lang="en-US" dirty="0" smtClean="0"/>
              <a:t>Or everything is </a:t>
            </a:r>
            <a:r>
              <a:rPr lang="en-US" dirty="0" err="1" smtClean="0"/>
              <a:t>rolledback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All these cases can be set with annotations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default settings are going to be fine most of the time, but need to have a clear understanding of when transactions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async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/time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/lazy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/transactions</a:t>
            </a:r>
            <a:endParaRPr lang="en-US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06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386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Enterprise Programmering 1 Lesson 06: EJB</vt:lpstr>
      <vt:lpstr>About these slides</vt:lpstr>
      <vt:lpstr>Proxy Class Enhancements</vt:lpstr>
      <vt:lpstr>@Asynchronous</vt:lpstr>
      <vt:lpstr>@Schedule</vt:lpstr>
      <vt:lpstr>Transactions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287</cp:revision>
  <cp:lastPrinted>2018-01-15T20:28:34Z</cp:lastPrinted>
  <dcterms:created xsi:type="dcterms:W3CDTF">2017-12-10T14:32:25Z</dcterms:created>
  <dcterms:modified xsi:type="dcterms:W3CDTF">2018-01-18T20:30:30Z</dcterms:modified>
</cp:coreProperties>
</file>