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2" r:id="rId6"/>
    <p:sldId id="273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9"/>
    <p:restoredTop sz="94595"/>
  </p:normalViewPr>
  <p:slideViewPr>
    <p:cSldViewPr snapToGrid="0" snapToObjects="1">
      <p:cViewPr varScale="1">
        <p:scale>
          <a:sx n="139" d="100"/>
          <a:sy n="139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EntityManager#find</a:t>
            </a:r>
            <a:r>
              <a:rPr lang="en-US" dirty="0" smtClean="0"/>
              <a:t>() 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</a:p>
          <a:p>
            <a:r>
              <a:rPr lang="en-US" dirty="0" smtClean="0"/>
              <a:t>JPA </a:t>
            </a:r>
            <a:r>
              <a:rPr lang="en-US" smtClean="0"/>
              <a:t>will translate JPQL into SQL at runtime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253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Enterprise Programmering 1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206</cp:revision>
  <cp:lastPrinted>2017-12-21T12:07:11Z</cp:lastPrinted>
  <dcterms:created xsi:type="dcterms:W3CDTF">2017-12-10T14:32:25Z</dcterms:created>
  <dcterms:modified xsi:type="dcterms:W3CDTF">2017-12-26T15:56:46Z</dcterms:modified>
</cp:coreProperties>
</file>