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2" r:id="rId6"/>
    <p:sldId id="263" r:id="rId7"/>
    <p:sldId id="265" r:id="rId8"/>
    <p:sldId id="264" r:id="rId9"/>
    <p:sldId id="268" r:id="rId10"/>
    <p:sldId id="269" r:id="rId11"/>
    <p:sldId id="271" r:id="rId12"/>
    <p:sldId id="270" r:id="rId13"/>
    <p:sldId id="266" r:id="rId14"/>
    <p:sldId id="25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46F"/>
    <a:srgbClr val="2C3C36"/>
    <a:srgbClr val="B17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07" autoAdjust="0"/>
    <p:restoredTop sz="94648"/>
  </p:normalViewPr>
  <p:slideViewPr>
    <p:cSldViewPr snapToGrid="0" snapToObjects="1">
      <p:cViewPr varScale="1">
        <p:scale>
          <a:sx n="82" d="100"/>
          <a:sy n="82" d="100"/>
        </p:scale>
        <p:origin x="161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Usage</c:v>
                </c:pt>
              </c:strCache>
            </c:strRef>
          </c:tx>
          <c:explosion val="6"/>
          <c:dPt>
            <c:idx val="0"/>
            <c:bubble3D val="0"/>
            <c:explosion val="9"/>
            <c:spPr>
              <a:solidFill>
                <a:srgbClr val="FFA46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E0-ED46-8137-24EE1DEBB52A}"/>
              </c:ext>
            </c:extLst>
          </c:dPt>
          <c:dPt>
            <c:idx val="1"/>
            <c:bubble3D val="0"/>
            <c:spPr>
              <a:solidFill>
                <a:srgbClr val="2C3C3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94C-4C0D-BA3C-8E181695C854}"/>
              </c:ext>
            </c:extLst>
          </c:dPt>
          <c:cat>
            <c:strRef>
              <c:f>Sheet1!$A$2:$A$3</c:f>
              <c:strCache>
                <c:ptCount val="2"/>
                <c:pt idx="0">
                  <c:v>Admin</c:v>
                </c:pt>
                <c:pt idx="1">
                  <c:v>Normal User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4C-4C0D-BA3C-8E181695C8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C2E12-B689-0048-807F-454D1692F94F}" type="doc">
      <dgm:prSet loTypeId="urn:microsoft.com/office/officeart/2005/8/layout/process1" loCatId="" qsTypeId="urn:microsoft.com/office/officeart/2005/8/quickstyle/simple1" qsCatId="simple" csTypeId="urn:microsoft.com/office/officeart/2005/8/colors/accent6_1" csCatId="accent6" phldr="1"/>
      <dgm:spPr/>
    </dgm:pt>
    <dgm:pt modelId="{ED283E0A-9B1C-3A43-A903-22195214DEAF}">
      <dgm:prSet phldrT="[Text]"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en-GB" sz="1800" dirty="0">
              <a:latin typeface="Baskerville Old Face" panose="02020602080505020303" pitchFamily="18" charset="77"/>
            </a:rPr>
            <a:t>Background Introduction </a:t>
          </a:r>
        </a:p>
      </dgm:t>
    </dgm:pt>
    <dgm:pt modelId="{44564104-6170-6B4D-A8F5-E3765C8EFCEC}" type="parTrans" cxnId="{E6785F27-43B4-4E4E-92FB-5193C5436322}">
      <dgm:prSet/>
      <dgm:spPr/>
      <dgm:t>
        <a:bodyPr/>
        <a:lstStyle/>
        <a:p>
          <a:endParaRPr lang="en-GB"/>
        </a:p>
      </dgm:t>
    </dgm:pt>
    <dgm:pt modelId="{32B8DBB9-319F-D04D-B284-15DAE936DE18}" type="sibTrans" cxnId="{E6785F27-43B4-4E4E-92FB-5193C5436322}">
      <dgm:prSet/>
      <dgm:spPr>
        <a:solidFill>
          <a:schemeClr val="bg1"/>
        </a:solidFill>
      </dgm:spPr>
      <dgm:t>
        <a:bodyPr/>
        <a:lstStyle/>
        <a:p>
          <a:endParaRPr lang="en-GB"/>
        </a:p>
      </dgm:t>
    </dgm:pt>
    <dgm:pt modelId="{670C4B9C-92C4-254D-ABC6-5008D94EE878}">
      <dgm:prSet phldrT="[Text]"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en-GB" sz="1800" dirty="0">
              <a:latin typeface="Baskerville Old Face" panose="02020602080505020303" pitchFamily="18" charset="77"/>
            </a:rPr>
            <a:t>Projects and Requirements</a:t>
          </a:r>
        </a:p>
      </dgm:t>
    </dgm:pt>
    <dgm:pt modelId="{B81C0882-B335-8541-9ECF-B008768F26F3}" type="parTrans" cxnId="{3BB865A4-64DC-604C-92E6-99FB35C9F28C}">
      <dgm:prSet/>
      <dgm:spPr/>
      <dgm:t>
        <a:bodyPr/>
        <a:lstStyle/>
        <a:p>
          <a:endParaRPr lang="en-GB"/>
        </a:p>
      </dgm:t>
    </dgm:pt>
    <dgm:pt modelId="{97D48315-08AB-9144-A710-95A5289E3BDD}" type="sibTrans" cxnId="{3BB865A4-64DC-604C-92E6-99FB35C9F28C}">
      <dgm:prSet/>
      <dgm:spPr>
        <a:solidFill>
          <a:schemeClr val="bg1"/>
        </a:solidFill>
      </dgm:spPr>
      <dgm:t>
        <a:bodyPr/>
        <a:lstStyle/>
        <a:p>
          <a:endParaRPr lang="en-GB"/>
        </a:p>
      </dgm:t>
    </dgm:pt>
    <dgm:pt modelId="{AF305736-EBF6-3346-85DD-FFFC23A30915}">
      <dgm:prSet phldrT="[Text]"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en-GB" sz="1800" dirty="0">
              <a:latin typeface="Baskerville Old Face" panose="02020602080505020303" pitchFamily="18" charset="77"/>
            </a:rPr>
            <a:t>Solution</a:t>
          </a:r>
        </a:p>
      </dgm:t>
    </dgm:pt>
    <dgm:pt modelId="{76FDC793-B406-7B44-AD50-60175B76F290}" type="parTrans" cxnId="{30885AA4-A8B5-1041-A83B-498F8D39BF57}">
      <dgm:prSet/>
      <dgm:spPr/>
      <dgm:t>
        <a:bodyPr/>
        <a:lstStyle/>
        <a:p>
          <a:endParaRPr lang="en-GB"/>
        </a:p>
      </dgm:t>
    </dgm:pt>
    <dgm:pt modelId="{E35C1210-05F9-6A43-A3F6-BB76FF8CA8EA}" type="sibTrans" cxnId="{30885AA4-A8B5-1041-A83B-498F8D39BF57}">
      <dgm:prSet/>
      <dgm:spPr>
        <a:solidFill>
          <a:schemeClr val="bg1"/>
        </a:solidFill>
      </dgm:spPr>
      <dgm:t>
        <a:bodyPr/>
        <a:lstStyle/>
        <a:p>
          <a:endParaRPr lang="en-GB"/>
        </a:p>
      </dgm:t>
    </dgm:pt>
    <dgm:pt modelId="{60DF658D-EC48-EF46-A9C4-9AF58E83F4F5}" type="pres">
      <dgm:prSet presAssocID="{03DC2E12-B689-0048-807F-454D1692F94F}" presName="Name0" presStyleCnt="0">
        <dgm:presLayoutVars>
          <dgm:dir/>
          <dgm:resizeHandles val="exact"/>
        </dgm:presLayoutVars>
      </dgm:prSet>
      <dgm:spPr/>
    </dgm:pt>
    <dgm:pt modelId="{09CE9AD7-8EAB-8F48-AAF1-784B69E1AFE5}" type="pres">
      <dgm:prSet presAssocID="{ED283E0A-9B1C-3A43-A903-22195214DEAF}" presName="node" presStyleLbl="node1" presStyleIdx="0" presStyleCnt="3">
        <dgm:presLayoutVars>
          <dgm:bulletEnabled val="1"/>
        </dgm:presLayoutVars>
      </dgm:prSet>
      <dgm:spPr/>
    </dgm:pt>
    <dgm:pt modelId="{F2C6FE12-4624-2C44-8156-E8B4A496A626}" type="pres">
      <dgm:prSet presAssocID="{32B8DBB9-319F-D04D-B284-15DAE936DE18}" presName="sibTrans" presStyleLbl="sibTrans2D1" presStyleIdx="0" presStyleCnt="2"/>
      <dgm:spPr/>
    </dgm:pt>
    <dgm:pt modelId="{E9DF13C2-CE24-C44D-8E72-F7FC3CC7F23A}" type="pres">
      <dgm:prSet presAssocID="{32B8DBB9-319F-D04D-B284-15DAE936DE18}" presName="connectorText" presStyleLbl="sibTrans2D1" presStyleIdx="0" presStyleCnt="2"/>
      <dgm:spPr/>
    </dgm:pt>
    <dgm:pt modelId="{45DB6646-1625-6345-A7A2-D6D0CCDD2CDB}" type="pres">
      <dgm:prSet presAssocID="{670C4B9C-92C4-254D-ABC6-5008D94EE878}" presName="node" presStyleLbl="node1" presStyleIdx="1" presStyleCnt="3">
        <dgm:presLayoutVars>
          <dgm:bulletEnabled val="1"/>
        </dgm:presLayoutVars>
      </dgm:prSet>
      <dgm:spPr/>
    </dgm:pt>
    <dgm:pt modelId="{208EA413-F7C5-1A43-99FF-6AB0D6CF52B5}" type="pres">
      <dgm:prSet presAssocID="{97D48315-08AB-9144-A710-95A5289E3BDD}" presName="sibTrans" presStyleLbl="sibTrans2D1" presStyleIdx="1" presStyleCnt="2"/>
      <dgm:spPr/>
    </dgm:pt>
    <dgm:pt modelId="{A5FB522D-20C2-F742-9683-F037D64F48C4}" type="pres">
      <dgm:prSet presAssocID="{97D48315-08AB-9144-A710-95A5289E3BDD}" presName="connectorText" presStyleLbl="sibTrans2D1" presStyleIdx="1" presStyleCnt="2"/>
      <dgm:spPr/>
    </dgm:pt>
    <dgm:pt modelId="{BD07C384-9BE9-F141-A0ED-B48938EA2B97}" type="pres">
      <dgm:prSet presAssocID="{AF305736-EBF6-3346-85DD-FFFC23A30915}" presName="node" presStyleLbl="node1" presStyleIdx="2" presStyleCnt="3">
        <dgm:presLayoutVars>
          <dgm:bulletEnabled val="1"/>
        </dgm:presLayoutVars>
      </dgm:prSet>
      <dgm:spPr/>
    </dgm:pt>
  </dgm:ptLst>
  <dgm:cxnLst>
    <dgm:cxn modelId="{E6785F27-43B4-4E4E-92FB-5193C5436322}" srcId="{03DC2E12-B689-0048-807F-454D1692F94F}" destId="{ED283E0A-9B1C-3A43-A903-22195214DEAF}" srcOrd="0" destOrd="0" parTransId="{44564104-6170-6B4D-A8F5-E3765C8EFCEC}" sibTransId="{32B8DBB9-319F-D04D-B284-15DAE936DE18}"/>
    <dgm:cxn modelId="{43BD4B45-A183-1642-AC68-38539E4ED566}" type="presOf" srcId="{32B8DBB9-319F-D04D-B284-15DAE936DE18}" destId="{F2C6FE12-4624-2C44-8156-E8B4A496A626}" srcOrd="0" destOrd="0" presId="urn:microsoft.com/office/officeart/2005/8/layout/process1"/>
    <dgm:cxn modelId="{C494A573-04B0-6144-B65C-9C640E277C17}" type="presOf" srcId="{ED283E0A-9B1C-3A43-A903-22195214DEAF}" destId="{09CE9AD7-8EAB-8F48-AAF1-784B69E1AFE5}" srcOrd="0" destOrd="0" presId="urn:microsoft.com/office/officeart/2005/8/layout/process1"/>
    <dgm:cxn modelId="{B05E2F8C-1D1D-D149-9A73-302468F22AE8}" type="presOf" srcId="{32B8DBB9-319F-D04D-B284-15DAE936DE18}" destId="{E9DF13C2-CE24-C44D-8E72-F7FC3CC7F23A}" srcOrd="1" destOrd="0" presId="urn:microsoft.com/office/officeart/2005/8/layout/process1"/>
    <dgm:cxn modelId="{9064E39D-FEF4-0749-85E7-65409DAD4239}" type="presOf" srcId="{AF305736-EBF6-3346-85DD-FFFC23A30915}" destId="{BD07C384-9BE9-F141-A0ED-B48938EA2B97}" srcOrd="0" destOrd="0" presId="urn:microsoft.com/office/officeart/2005/8/layout/process1"/>
    <dgm:cxn modelId="{49ACDAA0-4075-394A-93A2-25BDE820F5CD}" type="presOf" srcId="{670C4B9C-92C4-254D-ABC6-5008D94EE878}" destId="{45DB6646-1625-6345-A7A2-D6D0CCDD2CDB}" srcOrd="0" destOrd="0" presId="urn:microsoft.com/office/officeart/2005/8/layout/process1"/>
    <dgm:cxn modelId="{3BB865A4-64DC-604C-92E6-99FB35C9F28C}" srcId="{03DC2E12-B689-0048-807F-454D1692F94F}" destId="{670C4B9C-92C4-254D-ABC6-5008D94EE878}" srcOrd="1" destOrd="0" parTransId="{B81C0882-B335-8541-9ECF-B008768F26F3}" sibTransId="{97D48315-08AB-9144-A710-95A5289E3BDD}"/>
    <dgm:cxn modelId="{30885AA4-A8B5-1041-A83B-498F8D39BF57}" srcId="{03DC2E12-B689-0048-807F-454D1692F94F}" destId="{AF305736-EBF6-3346-85DD-FFFC23A30915}" srcOrd="2" destOrd="0" parTransId="{76FDC793-B406-7B44-AD50-60175B76F290}" sibTransId="{E35C1210-05F9-6A43-A3F6-BB76FF8CA8EA}"/>
    <dgm:cxn modelId="{3F5C0EB4-A53B-9342-8A08-F6E31DCE8410}" type="presOf" srcId="{97D48315-08AB-9144-A710-95A5289E3BDD}" destId="{208EA413-F7C5-1A43-99FF-6AB0D6CF52B5}" srcOrd="0" destOrd="0" presId="urn:microsoft.com/office/officeart/2005/8/layout/process1"/>
    <dgm:cxn modelId="{EB05D5BA-F4FE-964D-BAAE-B88F19BC32FC}" type="presOf" srcId="{03DC2E12-B689-0048-807F-454D1692F94F}" destId="{60DF658D-EC48-EF46-A9C4-9AF58E83F4F5}" srcOrd="0" destOrd="0" presId="urn:microsoft.com/office/officeart/2005/8/layout/process1"/>
    <dgm:cxn modelId="{A8B7CEE8-6BDF-8848-A319-6B2304C8CC76}" type="presOf" srcId="{97D48315-08AB-9144-A710-95A5289E3BDD}" destId="{A5FB522D-20C2-F742-9683-F037D64F48C4}" srcOrd="1" destOrd="0" presId="urn:microsoft.com/office/officeart/2005/8/layout/process1"/>
    <dgm:cxn modelId="{4591DD63-431D-014D-9AC0-EF82284ACFD5}" type="presParOf" srcId="{60DF658D-EC48-EF46-A9C4-9AF58E83F4F5}" destId="{09CE9AD7-8EAB-8F48-AAF1-784B69E1AFE5}" srcOrd="0" destOrd="0" presId="urn:microsoft.com/office/officeart/2005/8/layout/process1"/>
    <dgm:cxn modelId="{A8BED90A-3966-A746-BFB8-2D6320FEC92A}" type="presParOf" srcId="{60DF658D-EC48-EF46-A9C4-9AF58E83F4F5}" destId="{F2C6FE12-4624-2C44-8156-E8B4A496A626}" srcOrd="1" destOrd="0" presId="urn:microsoft.com/office/officeart/2005/8/layout/process1"/>
    <dgm:cxn modelId="{4665F562-0325-4748-83CC-3E224945C69A}" type="presParOf" srcId="{F2C6FE12-4624-2C44-8156-E8B4A496A626}" destId="{E9DF13C2-CE24-C44D-8E72-F7FC3CC7F23A}" srcOrd="0" destOrd="0" presId="urn:microsoft.com/office/officeart/2005/8/layout/process1"/>
    <dgm:cxn modelId="{B36D4495-A6FC-664B-90C5-B50A76AA7BA1}" type="presParOf" srcId="{60DF658D-EC48-EF46-A9C4-9AF58E83F4F5}" destId="{45DB6646-1625-6345-A7A2-D6D0CCDD2CDB}" srcOrd="2" destOrd="0" presId="urn:microsoft.com/office/officeart/2005/8/layout/process1"/>
    <dgm:cxn modelId="{142B9164-FCD8-7143-BC31-2F88E25CD814}" type="presParOf" srcId="{60DF658D-EC48-EF46-A9C4-9AF58E83F4F5}" destId="{208EA413-F7C5-1A43-99FF-6AB0D6CF52B5}" srcOrd="3" destOrd="0" presId="urn:microsoft.com/office/officeart/2005/8/layout/process1"/>
    <dgm:cxn modelId="{5DB5F208-9737-3A43-AB37-21C2CD70B9AA}" type="presParOf" srcId="{208EA413-F7C5-1A43-99FF-6AB0D6CF52B5}" destId="{A5FB522D-20C2-F742-9683-F037D64F48C4}" srcOrd="0" destOrd="0" presId="urn:microsoft.com/office/officeart/2005/8/layout/process1"/>
    <dgm:cxn modelId="{E52AD925-B987-4B45-BCFB-F9DBB0B30C73}" type="presParOf" srcId="{60DF658D-EC48-EF46-A9C4-9AF58E83F4F5}" destId="{BD07C384-9BE9-F141-A0ED-B48938EA2B97}" srcOrd="4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50F041-3828-C04E-AADB-87587B9F6844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38B8874-9245-5D4B-ADA3-751A6D885AA8}">
      <dgm:prSet phldrT="[Text]"/>
      <dgm:spPr/>
      <dgm:t>
        <a:bodyPr/>
        <a:lstStyle/>
        <a:p>
          <a:r>
            <a:rPr lang="en-GB" dirty="0">
              <a:latin typeface="Baskerville Old Face" panose="02020602080505020303" pitchFamily="18" charset="0"/>
            </a:rPr>
            <a:t>Inception</a:t>
          </a:r>
        </a:p>
      </dgm:t>
    </dgm:pt>
    <dgm:pt modelId="{67751F91-682A-ED4D-B3D6-799F6552B0DB}" type="parTrans" cxnId="{5938E0F2-506E-3F49-8B84-7EE055D1CD44}">
      <dgm:prSet/>
      <dgm:spPr/>
      <dgm:t>
        <a:bodyPr/>
        <a:lstStyle/>
        <a:p>
          <a:endParaRPr lang="en-GB"/>
        </a:p>
      </dgm:t>
    </dgm:pt>
    <dgm:pt modelId="{4D549FCD-039E-4444-AF19-CF47CF9DF149}" type="sibTrans" cxnId="{5938E0F2-506E-3F49-8B84-7EE055D1CD44}">
      <dgm:prSet/>
      <dgm:spPr/>
      <dgm:t>
        <a:bodyPr/>
        <a:lstStyle/>
        <a:p>
          <a:endParaRPr lang="en-GB"/>
        </a:p>
      </dgm:t>
    </dgm:pt>
    <dgm:pt modelId="{7E890CF2-17F4-EE47-97A7-59D239996565}">
      <dgm:prSet phldrT="[Text]"/>
      <dgm:spPr/>
      <dgm:t>
        <a:bodyPr/>
        <a:lstStyle/>
        <a:p>
          <a:r>
            <a:rPr lang="en-GB" dirty="0">
              <a:latin typeface="Baskerville Old Face" panose="02020602080505020303" pitchFamily="18" charset="0"/>
            </a:rPr>
            <a:t>Initialised client meeting and had a basic understanding of the project</a:t>
          </a:r>
        </a:p>
      </dgm:t>
    </dgm:pt>
    <dgm:pt modelId="{4015D57B-F5C6-EB40-BF9E-C111A4CA8ADB}" type="parTrans" cxnId="{9028DB71-BD4D-B243-BE33-504B18A3E033}">
      <dgm:prSet/>
      <dgm:spPr/>
      <dgm:t>
        <a:bodyPr/>
        <a:lstStyle/>
        <a:p>
          <a:endParaRPr lang="en-GB"/>
        </a:p>
      </dgm:t>
    </dgm:pt>
    <dgm:pt modelId="{B65BB247-0202-144D-9D6C-41377E40B21A}" type="sibTrans" cxnId="{9028DB71-BD4D-B243-BE33-504B18A3E033}">
      <dgm:prSet/>
      <dgm:spPr/>
      <dgm:t>
        <a:bodyPr/>
        <a:lstStyle/>
        <a:p>
          <a:endParaRPr lang="en-GB"/>
        </a:p>
      </dgm:t>
    </dgm:pt>
    <dgm:pt modelId="{8637B4FC-07EA-5F4C-AFFF-BC4BF16A9C08}">
      <dgm:prSet phldrT="[Text]"/>
      <dgm:spPr/>
      <dgm:t>
        <a:bodyPr/>
        <a:lstStyle/>
        <a:p>
          <a:r>
            <a:rPr lang="en-GB" dirty="0">
              <a:latin typeface="Baskerville Old Face" panose="02020602080505020303" pitchFamily="18" charset="0"/>
            </a:rPr>
            <a:t>Elicitation</a:t>
          </a:r>
        </a:p>
      </dgm:t>
    </dgm:pt>
    <dgm:pt modelId="{35382801-7FFB-1940-A8E1-08CD165B42F3}" type="parTrans" cxnId="{C075B3DC-7C63-7D47-AFBA-757864AE9FF9}">
      <dgm:prSet/>
      <dgm:spPr/>
      <dgm:t>
        <a:bodyPr/>
        <a:lstStyle/>
        <a:p>
          <a:endParaRPr lang="en-GB"/>
        </a:p>
      </dgm:t>
    </dgm:pt>
    <dgm:pt modelId="{4AE3C18F-11AB-0044-8996-AE671546840B}" type="sibTrans" cxnId="{C075B3DC-7C63-7D47-AFBA-757864AE9FF9}">
      <dgm:prSet/>
      <dgm:spPr/>
      <dgm:t>
        <a:bodyPr/>
        <a:lstStyle/>
        <a:p>
          <a:endParaRPr lang="en-GB"/>
        </a:p>
      </dgm:t>
    </dgm:pt>
    <dgm:pt modelId="{3B15C42E-FD25-9846-AD9F-E01FF576E025}">
      <dgm:prSet phldrT="[Text]"/>
      <dgm:spPr/>
      <dgm:t>
        <a:bodyPr/>
        <a:lstStyle/>
        <a:p>
          <a:r>
            <a:rPr lang="en-GB" dirty="0">
              <a:latin typeface="Baskerville Old Face" panose="02020602080505020303" pitchFamily="18" charset="0"/>
            </a:rPr>
            <a:t>Engaged stakeholders to understand their goals -&gt; goal model</a:t>
          </a:r>
        </a:p>
      </dgm:t>
    </dgm:pt>
    <dgm:pt modelId="{43F16BC0-22A5-D047-BE4B-95BE0293AFE9}" type="parTrans" cxnId="{899403FE-5B1E-1349-861A-69D908B4556A}">
      <dgm:prSet/>
      <dgm:spPr/>
      <dgm:t>
        <a:bodyPr/>
        <a:lstStyle/>
        <a:p>
          <a:endParaRPr lang="en-GB"/>
        </a:p>
      </dgm:t>
    </dgm:pt>
    <dgm:pt modelId="{FD5B6167-1BF0-5D42-81B0-C583CC1CEC52}" type="sibTrans" cxnId="{899403FE-5B1E-1349-861A-69D908B4556A}">
      <dgm:prSet/>
      <dgm:spPr/>
      <dgm:t>
        <a:bodyPr/>
        <a:lstStyle/>
        <a:p>
          <a:endParaRPr lang="en-GB"/>
        </a:p>
      </dgm:t>
    </dgm:pt>
    <dgm:pt modelId="{C48D54F4-C4C4-8B42-8946-B5411BCF49F3}">
      <dgm:prSet phldrT="[Text]"/>
      <dgm:spPr/>
      <dgm:t>
        <a:bodyPr/>
        <a:lstStyle/>
        <a:p>
          <a:r>
            <a:rPr lang="en-GB" dirty="0">
              <a:latin typeface="Baskerville Old Face" panose="02020602080505020303" pitchFamily="18" charset="0"/>
            </a:rPr>
            <a:t>Elaboration</a:t>
          </a:r>
        </a:p>
      </dgm:t>
    </dgm:pt>
    <dgm:pt modelId="{F7F428A4-AFA3-DC48-9949-3D0A356CBC53}" type="parTrans" cxnId="{1A7FD198-580D-DC45-86B3-A9220EFB82B4}">
      <dgm:prSet/>
      <dgm:spPr/>
      <dgm:t>
        <a:bodyPr/>
        <a:lstStyle/>
        <a:p>
          <a:endParaRPr lang="en-GB"/>
        </a:p>
      </dgm:t>
    </dgm:pt>
    <dgm:pt modelId="{18F4AC06-3B4E-824F-ACED-63038470BAEC}" type="sibTrans" cxnId="{1A7FD198-580D-DC45-86B3-A9220EFB82B4}">
      <dgm:prSet/>
      <dgm:spPr/>
      <dgm:t>
        <a:bodyPr/>
        <a:lstStyle/>
        <a:p>
          <a:endParaRPr lang="en-GB"/>
        </a:p>
      </dgm:t>
    </dgm:pt>
    <dgm:pt modelId="{6AE1B17A-E61E-794F-87D4-B11B8472B635}">
      <dgm:prSet phldrT="[Text]"/>
      <dgm:spPr/>
      <dgm:t>
        <a:bodyPr/>
        <a:lstStyle/>
        <a:p>
          <a:r>
            <a:rPr lang="en-GB" dirty="0">
              <a:latin typeface="Baskerville Old Face" panose="02020602080505020303" pitchFamily="18" charset="0"/>
            </a:rPr>
            <a:t>Refined requirements, developed personas and paper prototypes</a:t>
          </a:r>
        </a:p>
      </dgm:t>
    </dgm:pt>
    <dgm:pt modelId="{80EC5935-D06A-7E48-9DC7-AEF6C564CC4A}" type="parTrans" cxnId="{C68ED1D2-F999-F44E-9110-A9F01EF9D36F}">
      <dgm:prSet/>
      <dgm:spPr/>
      <dgm:t>
        <a:bodyPr/>
        <a:lstStyle/>
        <a:p>
          <a:endParaRPr lang="en-GB"/>
        </a:p>
      </dgm:t>
    </dgm:pt>
    <dgm:pt modelId="{766A4E60-9059-334A-A103-E57B6173E414}" type="sibTrans" cxnId="{C68ED1D2-F999-F44E-9110-A9F01EF9D36F}">
      <dgm:prSet/>
      <dgm:spPr/>
      <dgm:t>
        <a:bodyPr/>
        <a:lstStyle/>
        <a:p>
          <a:endParaRPr lang="en-GB"/>
        </a:p>
      </dgm:t>
    </dgm:pt>
    <dgm:pt modelId="{AC3C357E-187E-A245-8F9D-D06078C43A28}">
      <dgm:prSet/>
      <dgm:spPr/>
      <dgm:t>
        <a:bodyPr/>
        <a:lstStyle/>
        <a:p>
          <a:r>
            <a:rPr lang="en-GB" dirty="0">
              <a:latin typeface="Baskerville Old Face" panose="02020602080505020303" pitchFamily="18" charset="0"/>
            </a:rPr>
            <a:t>Negotiation</a:t>
          </a:r>
        </a:p>
      </dgm:t>
    </dgm:pt>
    <dgm:pt modelId="{1852929B-702D-4948-8424-EA280F97007A}" type="parTrans" cxnId="{4195D584-E6C7-EB40-8C1E-BA8800FF636C}">
      <dgm:prSet/>
      <dgm:spPr/>
      <dgm:t>
        <a:bodyPr/>
        <a:lstStyle/>
        <a:p>
          <a:endParaRPr lang="en-GB"/>
        </a:p>
      </dgm:t>
    </dgm:pt>
    <dgm:pt modelId="{7968D31F-99AB-6044-8090-1A501E85BDD6}" type="sibTrans" cxnId="{4195D584-E6C7-EB40-8C1E-BA8800FF636C}">
      <dgm:prSet/>
      <dgm:spPr/>
      <dgm:t>
        <a:bodyPr/>
        <a:lstStyle/>
        <a:p>
          <a:endParaRPr lang="en-GB"/>
        </a:p>
      </dgm:t>
    </dgm:pt>
    <dgm:pt modelId="{51910353-78CD-C64A-8C7B-7CACCBF70AA4}">
      <dgm:prSet/>
      <dgm:spPr/>
      <dgm:t>
        <a:bodyPr/>
        <a:lstStyle/>
        <a:p>
          <a:r>
            <a:rPr lang="en-GB" dirty="0">
              <a:latin typeface="Baskerville Old Face" panose="02020602080505020303" pitchFamily="18" charset="0"/>
            </a:rPr>
            <a:t>Reconciled conflicts through negotiation</a:t>
          </a:r>
        </a:p>
      </dgm:t>
    </dgm:pt>
    <dgm:pt modelId="{2ACACFDE-1663-B046-8750-A6A8BB5F47E2}" type="parTrans" cxnId="{DB4F48B3-100D-8F4A-BBD2-9358984059A3}">
      <dgm:prSet/>
      <dgm:spPr/>
      <dgm:t>
        <a:bodyPr/>
        <a:lstStyle/>
        <a:p>
          <a:endParaRPr lang="en-GB"/>
        </a:p>
      </dgm:t>
    </dgm:pt>
    <dgm:pt modelId="{E3A33581-08D3-8F45-826A-29E0D3DC8635}" type="sibTrans" cxnId="{DB4F48B3-100D-8F4A-BBD2-9358984059A3}">
      <dgm:prSet/>
      <dgm:spPr/>
      <dgm:t>
        <a:bodyPr/>
        <a:lstStyle/>
        <a:p>
          <a:endParaRPr lang="en-GB"/>
        </a:p>
      </dgm:t>
    </dgm:pt>
    <dgm:pt modelId="{6DDC6E3B-7F50-4347-BE6E-7C3DFAD96073}">
      <dgm:prSet/>
      <dgm:spPr/>
      <dgm:t>
        <a:bodyPr/>
        <a:lstStyle/>
        <a:p>
          <a:r>
            <a:rPr lang="en-GB" dirty="0">
              <a:latin typeface="Baskerville Old Face" panose="02020602080505020303" pitchFamily="18" charset="0"/>
            </a:rPr>
            <a:t>Specification</a:t>
          </a:r>
        </a:p>
      </dgm:t>
    </dgm:pt>
    <dgm:pt modelId="{A404EE47-F335-3645-926B-D2D2293F5ACB}" type="parTrans" cxnId="{D2ECCEED-84F2-554B-AC84-A5D6315BD8CA}">
      <dgm:prSet/>
      <dgm:spPr/>
      <dgm:t>
        <a:bodyPr/>
        <a:lstStyle/>
        <a:p>
          <a:endParaRPr lang="en-GB"/>
        </a:p>
      </dgm:t>
    </dgm:pt>
    <dgm:pt modelId="{C2771784-BC89-1549-B30F-409214AB5DBE}" type="sibTrans" cxnId="{D2ECCEED-84F2-554B-AC84-A5D6315BD8CA}">
      <dgm:prSet/>
      <dgm:spPr/>
      <dgm:t>
        <a:bodyPr/>
        <a:lstStyle/>
        <a:p>
          <a:endParaRPr lang="en-GB"/>
        </a:p>
      </dgm:t>
    </dgm:pt>
    <dgm:pt modelId="{8C710D0C-F21C-824C-AEE3-726EA010E6E8}">
      <dgm:prSet/>
      <dgm:spPr/>
      <dgm:t>
        <a:bodyPr/>
        <a:lstStyle/>
        <a:p>
          <a:r>
            <a:rPr lang="en-GB" dirty="0">
              <a:latin typeface="Baskerville Old Face" panose="02020602080505020303" pitchFamily="18" charset="0"/>
            </a:rPr>
            <a:t>Finished specifications: documents, goal models, user stories, paper prototypes and digital prototypes </a:t>
          </a:r>
        </a:p>
      </dgm:t>
    </dgm:pt>
    <dgm:pt modelId="{F0E721DA-6EBA-CF48-A7FD-4D1D3FE3328E}" type="parTrans" cxnId="{F1427E5E-801C-2F4C-BA05-21874658403F}">
      <dgm:prSet/>
      <dgm:spPr/>
      <dgm:t>
        <a:bodyPr/>
        <a:lstStyle/>
        <a:p>
          <a:endParaRPr lang="en-GB"/>
        </a:p>
      </dgm:t>
    </dgm:pt>
    <dgm:pt modelId="{91B5FC89-DFA1-8946-B028-E06F3D6CCFC9}" type="sibTrans" cxnId="{F1427E5E-801C-2F4C-BA05-21874658403F}">
      <dgm:prSet/>
      <dgm:spPr/>
      <dgm:t>
        <a:bodyPr/>
        <a:lstStyle/>
        <a:p>
          <a:endParaRPr lang="en-GB"/>
        </a:p>
      </dgm:t>
    </dgm:pt>
    <dgm:pt modelId="{BBBDEF7D-5209-4E4C-B09B-FF67E4630FA3}">
      <dgm:prSet/>
      <dgm:spPr/>
      <dgm:t>
        <a:bodyPr/>
        <a:lstStyle/>
        <a:p>
          <a:r>
            <a:rPr lang="en-GB" dirty="0">
              <a:latin typeface="Baskerville Old Face" panose="02020602080505020303" pitchFamily="18" charset="0"/>
            </a:rPr>
            <a:t>validation</a:t>
          </a:r>
        </a:p>
      </dgm:t>
    </dgm:pt>
    <dgm:pt modelId="{055C4668-CFB7-FA49-B221-FC50340C2D34}" type="parTrans" cxnId="{1BBD5F77-D122-3644-901A-756025D94AB0}">
      <dgm:prSet/>
      <dgm:spPr/>
      <dgm:t>
        <a:bodyPr/>
        <a:lstStyle/>
        <a:p>
          <a:endParaRPr lang="en-GB"/>
        </a:p>
      </dgm:t>
    </dgm:pt>
    <dgm:pt modelId="{07044FF7-E0FF-2843-8523-65AC90567582}" type="sibTrans" cxnId="{1BBD5F77-D122-3644-901A-756025D94AB0}">
      <dgm:prSet/>
      <dgm:spPr/>
      <dgm:t>
        <a:bodyPr/>
        <a:lstStyle/>
        <a:p>
          <a:endParaRPr lang="en-GB"/>
        </a:p>
      </dgm:t>
    </dgm:pt>
    <dgm:pt modelId="{64CF396B-8521-B042-A96D-BE98FA872958}">
      <dgm:prSet/>
      <dgm:spPr/>
      <dgm:t>
        <a:bodyPr/>
        <a:lstStyle/>
        <a:p>
          <a:r>
            <a:rPr lang="en-GB" dirty="0">
              <a:latin typeface="Baskerville Old Face" panose="02020602080505020303" pitchFamily="18" charset="0"/>
            </a:rPr>
            <a:t>Validated the quality of all software requirements </a:t>
          </a:r>
        </a:p>
      </dgm:t>
    </dgm:pt>
    <dgm:pt modelId="{E6859837-7208-5E46-8FE8-89D1381AB7E6}" type="parTrans" cxnId="{3D182FFC-B513-6147-84F0-2CC46C44142D}">
      <dgm:prSet/>
      <dgm:spPr/>
      <dgm:t>
        <a:bodyPr/>
        <a:lstStyle/>
        <a:p>
          <a:endParaRPr lang="en-GB"/>
        </a:p>
      </dgm:t>
    </dgm:pt>
    <dgm:pt modelId="{1C492D04-7642-AA44-9ED5-E6807C176418}" type="sibTrans" cxnId="{3D182FFC-B513-6147-84F0-2CC46C44142D}">
      <dgm:prSet/>
      <dgm:spPr/>
      <dgm:t>
        <a:bodyPr/>
        <a:lstStyle/>
        <a:p>
          <a:endParaRPr lang="en-GB"/>
        </a:p>
      </dgm:t>
    </dgm:pt>
    <dgm:pt modelId="{82C13DD0-BAC5-5042-ABE5-27E5A988E4A5}" type="pres">
      <dgm:prSet presAssocID="{7150F041-3828-C04E-AADB-87587B9F6844}" presName="Name0" presStyleCnt="0">
        <dgm:presLayoutVars>
          <dgm:dir/>
          <dgm:animLvl val="lvl"/>
          <dgm:resizeHandles val="exact"/>
        </dgm:presLayoutVars>
      </dgm:prSet>
      <dgm:spPr/>
    </dgm:pt>
    <dgm:pt modelId="{474797FF-8BF6-6D49-AB83-6A6971BF8DD6}" type="pres">
      <dgm:prSet presAssocID="{7150F041-3828-C04E-AADB-87587B9F6844}" presName="dummy" presStyleCnt="0"/>
      <dgm:spPr/>
    </dgm:pt>
    <dgm:pt modelId="{8CA9BADE-38FE-C44D-B9E1-9517A931E8E9}" type="pres">
      <dgm:prSet presAssocID="{7150F041-3828-C04E-AADB-87587B9F6844}" presName="linH" presStyleCnt="0"/>
      <dgm:spPr/>
    </dgm:pt>
    <dgm:pt modelId="{164F8F30-48FD-194D-85FF-1074308C8E30}" type="pres">
      <dgm:prSet presAssocID="{7150F041-3828-C04E-AADB-87587B9F6844}" presName="padding1" presStyleCnt="0"/>
      <dgm:spPr/>
    </dgm:pt>
    <dgm:pt modelId="{551BFE5F-2BC8-D643-A0B0-2D1F3AE5EC94}" type="pres">
      <dgm:prSet presAssocID="{E38B8874-9245-5D4B-ADA3-751A6D885AA8}" presName="linV" presStyleCnt="0"/>
      <dgm:spPr/>
    </dgm:pt>
    <dgm:pt modelId="{439928AD-4E56-A54B-A6EA-50BEE67F7851}" type="pres">
      <dgm:prSet presAssocID="{E38B8874-9245-5D4B-ADA3-751A6D885AA8}" presName="spVertical1" presStyleCnt="0"/>
      <dgm:spPr/>
    </dgm:pt>
    <dgm:pt modelId="{54AFD7E0-5362-F944-A231-08EA698C99FE}" type="pres">
      <dgm:prSet presAssocID="{E38B8874-9245-5D4B-ADA3-751A6D885AA8}" presName="parTx" presStyleLbl="revTx" presStyleIdx="0" presStyleCnt="12">
        <dgm:presLayoutVars>
          <dgm:chMax val="0"/>
          <dgm:chPref val="0"/>
          <dgm:bulletEnabled val="1"/>
        </dgm:presLayoutVars>
      </dgm:prSet>
      <dgm:spPr/>
    </dgm:pt>
    <dgm:pt modelId="{B1DC87D8-AC43-1D47-96B3-D064C2C538B7}" type="pres">
      <dgm:prSet presAssocID="{E38B8874-9245-5D4B-ADA3-751A6D885AA8}" presName="spVertical2" presStyleCnt="0"/>
      <dgm:spPr/>
    </dgm:pt>
    <dgm:pt modelId="{C8A44EDC-A708-4B49-81F8-97E446CF2327}" type="pres">
      <dgm:prSet presAssocID="{E38B8874-9245-5D4B-ADA3-751A6D885AA8}" presName="spVertical3" presStyleCnt="0"/>
      <dgm:spPr/>
    </dgm:pt>
    <dgm:pt modelId="{D81C3E1C-E4F0-E445-8F49-ECE667F383BD}" type="pres">
      <dgm:prSet presAssocID="{E38B8874-9245-5D4B-ADA3-751A6D885AA8}" presName="desTx" presStyleLbl="revTx" presStyleIdx="1" presStyleCnt="12">
        <dgm:presLayoutVars>
          <dgm:bulletEnabled val="1"/>
        </dgm:presLayoutVars>
      </dgm:prSet>
      <dgm:spPr/>
    </dgm:pt>
    <dgm:pt modelId="{81500A94-8FE5-A346-A984-3D8BDF018F91}" type="pres">
      <dgm:prSet presAssocID="{4D549FCD-039E-4444-AF19-CF47CF9DF149}" presName="space" presStyleCnt="0"/>
      <dgm:spPr/>
    </dgm:pt>
    <dgm:pt modelId="{D983DB40-94C7-FF4F-832C-ADACDFDE9159}" type="pres">
      <dgm:prSet presAssocID="{8637B4FC-07EA-5F4C-AFFF-BC4BF16A9C08}" presName="linV" presStyleCnt="0"/>
      <dgm:spPr/>
    </dgm:pt>
    <dgm:pt modelId="{350AA9B8-1613-394C-A559-E67DDDA8B32A}" type="pres">
      <dgm:prSet presAssocID="{8637B4FC-07EA-5F4C-AFFF-BC4BF16A9C08}" presName="spVertical1" presStyleCnt="0"/>
      <dgm:spPr/>
    </dgm:pt>
    <dgm:pt modelId="{7676B227-807D-F24B-B70F-61D7FC929ADE}" type="pres">
      <dgm:prSet presAssocID="{8637B4FC-07EA-5F4C-AFFF-BC4BF16A9C08}" presName="parTx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E365953A-21C0-A04D-8FEA-0969FA4E541F}" type="pres">
      <dgm:prSet presAssocID="{8637B4FC-07EA-5F4C-AFFF-BC4BF16A9C08}" presName="spVertical2" presStyleCnt="0"/>
      <dgm:spPr/>
    </dgm:pt>
    <dgm:pt modelId="{1D57D763-351B-8440-95A1-34233E8A5AFD}" type="pres">
      <dgm:prSet presAssocID="{8637B4FC-07EA-5F4C-AFFF-BC4BF16A9C08}" presName="spVertical3" presStyleCnt="0"/>
      <dgm:spPr/>
    </dgm:pt>
    <dgm:pt modelId="{723B11AB-F672-3C47-88FE-94745BC461C2}" type="pres">
      <dgm:prSet presAssocID="{8637B4FC-07EA-5F4C-AFFF-BC4BF16A9C08}" presName="desTx" presStyleLbl="revTx" presStyleIdx="3" presStyleCnt="12">
        <dgm:presLayoutVars>
          <dgm:bulletEnabled val="1"/>
        </dgm:presLayoutVars>
      </dgm:prSet>
      <dgm:spPr/>
    </dgm:pt>
    <dgm:pt modelId="{1526E1F6-2F8A-0E47-AB99-F928AD9C9657}" type="pres">
      <dgm:prSet presAssocID="{4AE3C18F-11AB-0044-8996-AE671546840B}" presName="space" presStyleCnt="0"/>
      <dgm:spPr/>
    </dgm:pt>
    <dgm:pt modelId="{457FEAA9-B66E-B34D-9A96-FB46457E74D9}" type="pres">
      <dgm:prSet presAssocID="{C48D54F4-C4C4-8B42-8946-B5411BCF49F3}" presName="linV" presStyleCnt="0"/>
      <dgm:spPr/>
    </dgm:pt>
    <dgm:pt modelId="{1D223E24-D1C9-BF4F-878E-6EE389E39810}" type="pres">
      <dgm:prSet presAssocID="{C48D54F4-C4C4-8B42-8946-B5411BCF49F3}" presName="spVertical1" presStyleCnt="0"/>
      <dgm:spPr/>
    </dgm:pt>
    <dgm:pt modelId="{CDDE961F-8397-A543-80E7-C0C7BAFCFFE4}" type="pres">
      <dgm:prSet presAssocID="{C48D54F4-C4C4-8B42-8946-B5411BCF49F3}" presName="parTx" presStyleLbl="revTx" presStyleIdx="4" presStyleCnt="12">
        <dgm:presLayoutVars>
          <dgm:chMax val="0"/>
          <dgm:chPref val="0"/>
          <dgm:bulletEnabled val="1"/>
        </dgm:presLayoutVars>
      </dgm:prSet>
      <dgm:spPr/>
    </dgm:pt>
    <dgm:pt modelId="{B0B87813-D47F-7C43-919D-2DB0E4E270D6}" type="pres">
      <dgm:prSet presAssocID="{C48D54F4-C4C4-8B42-8946-B5411BCF49F3}" presName="spVertical2" presStyleCnt="0"/>
      <dgm:spPr/>
    </dgm:pt>
    <dgm:pt modelId="{B76DD523-61FC-9A43-A489-CD324E78E64A}" type="pres">
      <dgm:prSet presAssocID="{C48D54F4-C4C4-8B42-8946-B5411BCF49F3}" presName="spVertical3" presStyleCnt="0"/>
      <dgm:spPr/>
    </dgm:pt>
    <dgm:pt modelId="{3CC6F382-8A7F-6443-A19B-7A1AECE5B11B}" type="pres">
      <dgm:prSet presAssocID="{C48D54F4-C4C4-8B42-8946-B5411BCF49F3}" presName="desTx" presStyleLbl="revTx" presStyleIdx="5" presStyleCnt="12">
        <dgm:presLayoutVars>
          <dgm:bulletEnabled val="1"/>
        </dgm:presLayoutVars>
      </dgm:prSet>
      <dgm:spPr/>
    </dgm:pt>
    <dgm:pt modelId="{6021C43A-5611-4C4F-8810-3D7EA689EF59}" type="pres">
      <dgm:prSet presAssocID="{18F4AC06-3B4E-824F-ACED-63038470BAEC}" presName="space" presStyleCnt="0"/>
      <dgm:spPr/>
    </dgm:pt>
    <dgm:pt modelId="{8CB7913C-968E-BA41-8C70-8282C29E10BA}" type="pres">
      <dgm:prSet presAssocID="{AC3C357E-187E-A245-8F9D-D06078C43A28}" presName="linV" presStyleCnt="0"/>
      <dgm:spPr/>
    </dgm:pt>
    <dgm:pt modelId="{B4DBB529-AAEB-BD45-A544-6679A7F86AEC}" type="pres">
      <dgm:prSet presAssocID="{AC3C357E-187E-A245-8F9D-D06078C43A28}" presName="spVertical1" presStyleCnt="0"/>
      <dgm:spPr/>
    </dgm:pt>
    <dgm:pt modelId="{DE48BEDD-6FF5-AE47-803D-FFFDF407A7A2}" type="pres">
      <dgm:prSet presAssocID="{AC3C357E-187E-A245-8F9D-D06078C43A28}" presName="parTx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1D5138FA-D59A-D646-AE8B-3D32F5AADC65}" type="pres">
      <dgm:prSet presAssocID="{AC3C357E-187E-A245-8F9D-D06078C43A28}" presName="spVertical2" presStyleCnt="0"/>
      <dgm:spPr/>
    </dgm:pt>
    <dgm:pt modelId="{F8711DC0-A45C-F84A-8E9D-E82B90193FEB}" type="pres">
      <dgm:prSet presAssocID="{AC3C357E-187E-A245-8F9D-D06078C43A28}" presName="spVertical3" presStyleCnt="0"/>
      <dgm:spPr/>
    </dgm:pt>
    <dgm:pt modelId="{D7ADA203-A37A-B147-9E3F-BD747142EEF0}" type="pres">
      <dgm:prSet presAssocID="{AC3C357E-187E-A245-8F9D-D06078C43A28}" presName="desTx" presStyleLbl="revTx" presStyleIdx="7" presStyleCnt="12">
        <dgm:presLayoutVars>
          <dgm:bulletEnabled val="1"/>
        </dgm:presLayoutVars>
      </dgm:prSet>
      <dgm:spPr/>
    </dgm:pt>
    <dgm:pt modelId="{DC95DB44-0705-FF47-B547-B03DC1413817}" type="pres">
      <dgm:prSet presAssocID="{7968D31F-99AB-6044-8090-1A501E85BDD6}" presName="space" presStyleCnt="0"/>
      <dgm:spPr/>
    </dgm:pt>
    <dgm:pt modelId="{67F4C1C8-1941-D243-86F3-6C9EACB26446}" type="pres">
      <dgm:prSet presAssocID="{6DDC6E3B-7F50-4347-BE6E-7C3DFAD96073}" presName="linV" presStyleCnt="0"/>
      <dgm:spPr/>
    </dgm:pt>
    <dgm:pt modelId="{DAA92CF3-6FB7-7A4E-B16D-C69867CF4064}" type="pres">
      <dgm:prSet presAssocID="{6DDC6E3B-7F50-4347-BE6E-7C3DFAD96073}" presName="spVertical1" presStyleCnt="0"/>
      <dgm:spPr/>
    </dgm:pt>
    <dgm:pt modelId="{C9E79B7D-4CB1-DD46-BA75-4F688A0F40C9}" type="pres">
      <dgm:prSet presAssocID="{6DDC6E3B-7F50-4347-BE6E-7C3DFAD96073}" presName="parTx" presStyleLbl="revTx" presStyleIdx="8" presStyleCnt="12">
        <dgm:presLayoutVars>
          <dgm:chMax val="0"/>
          <dgm:chPref val="0"/>
          <dgm:bulletEnabled val="1"/>
        </dgm:presLayoutVars>
      </dgm:prSet>
      <dgm:spPr/>
    </dgm:pt>
    <dgm:pt modelId="{0199897D-F25F-9749-963D-E02F2450793C}" type="pres">
      <dgm:prSet presAssocID="{6DDC6E3B-7F50-4347-BE6E-7C3DFAD96073}" presName="spVertical2" presStyleCnt="0"/>
      <dgm:spPr/>
    </dgm:pt>
    <dgm:pt modelId="{D98B4E1D-C74C-BE49-8ECB-741308D31B7E}" type="pres">
      <dgm:prSet presAssocID="{6DDC6E3B-7F50-4347-BE6E-7C3DFAD96073}" presName="spVertical3" presStyleCnt="0"/>
      <dgm:spPr/>
    </dgm:pt>
    <dgm:pt modelId="{3E754F88-1592-2848-8ACC-4E5D9D9B7FDC}" type="pres">
      <dgm:prSet presAssocID="{6DDC6E3B-7F50-4347-BE6E-7C3DFAD96073}" presName="desTx" presStyleLbl="revTx" presStyleIdx="9" presStyleCnt="12">
        <dgm:presLayoutVars>
          <dgm:bulletEnabled val="1"/>
        </dgm:presLayoutVars>
      </dgm:prSet>
      <dgm:spPr/>
    </dgm:pt>
    <dgm:pt modelId="{3ECA734A-C72D-ED44-B127-C1756EE871E9}" type="pres">
      <dgm:prSet presAssocID="{C2771784-BC89-1549-B30F-409214AB5DBE}" presName="space" presStyleCnt="0"/>
      <dgm:spPr/>
    </dgm:pt>
    <dgm:pt modelId="{AB50506E-481A-A946-AE77-D2EC76214D9C}" type="pres">
      <dgm:prSet presAssocID="{BBBDEF7D-5209-4E4C-B09B-FF67E4630FA3}" presName="linV" presStyleCnt="0"/>
      <dgm:spPr/>
    </dgm:pt>
    <dgm:pt modelId="{D973C599-47E7-C64E-B354-463152CB436C}" type="pres">
      <dgm:prSet presAssocID="{BBBDEF7D-5209-4E4C-B09B-FF67E4630FA3}" presName="spVertical1" presStyleCnt="0"/>
      <dgm:spPr/>
    </dgm:pt>
    <dgm:pt modelId="{B05B8D7C-E1CF-7943-94EC-BEE93CB9C419}" type="pres">
      <dgm:prSet presAssocID="{BBBDEF7D-5209-4E4C-B09B-FF67E4630FA3}" presName="parTx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1A531344-5DB6-EC4B-9FEC-AF7026986862}" type="pres">
      <dgm:prSet presAssocID="{BBBDEF7D-5209-4E4C-B09B-FF67E4630FA3}" presName="spVertical2" presStyleCnt="0"/>
      <dgm:spPr/>
    </dgm:pt>
    <dgm:pt modelId="{695781B8-8364-F346-BC90-938026F142C5}" type="pres">
      <dgm:prSet presAssocID="{BBBDEF7D-5209-4E4C-B09B-FF67E4630FA3}" presName="spVertical3" presStyleCnt="0"/>
      <dgm:spPr/>
    </dgm:pt>
    <dgm:pt modelId="{CB54F72D-16D4-DD40-A88F-EE9951EB23BF}" type="pres">
      <dgm:prSet presAssocID="{BBBDEF7D-5209-4E4C-B09B-FF67E4630FA3}" presName="desTx" presStyleLbl="revTx" presStyleIdx="11" presStyleCnt="12">
        <dgm:presLayoutVars>
          <dgm:bulletEnabled val="1"/>
        </dgm:presLayoutVars>
      </dgm:prSet>
      <dgm:spPr/>
    </dgm:pt>
    <dgm:pt modelId="{A76A81B4-C4C6-7441-A4A4-280D4CEB8B97}" type="pres">
      <dgm:prSet presAssocID="{7150F041-3828-C04E-AADB-87587B9F6844}" presName="padding2" presStyleCnt="0"/>
      <dgm:spPr/>
    </dgm:pt>
    <dgm:pt modelId="{115F04B3-5D7F-6D44-8D41-196CC229EA0E}" type="pres">
      <dgm:prSet presAssocID="{7150F041-3828-C04E-AADB-87587B9F6844}" presName="negArrow" presStyleCnt="0"/>
      <dgm:spPr/>
    </dgm:pt>
    <dgm:pt modelId="{D370B940-CF2C-3640-B870-D27BF727CE60}" type="pres">
      <dgm:prSet presAssocID="{7150F041-3828-C04E-AADB-87587B9F6844}" presName="backgroundArrow" presStyleLbl="node1" presStyleIdx="0" presStyleCnt="1"/>
      <dgm:spPr>
        <a:solidFill>
          <a:srgbClr val="FFA46F"/>
        </a:solidFill>
        <a:ln>
          <a:solidFill>
            <a:srgbClr val="FFA46F"/>
          </a:solidFill>
        </a:ln>
      </dgm:spPr>
    </dgm:pt>
  </dgm:ptLst>
  <dgm:cxnLst>
    <dgm:cxn modelId="{5B233403-8C6B-3C4A-9C23-145462E51A0F}" type="presOf" srcId="{6AE1B17A-E61E-794F-87D4-B11B8472B635}" destId="{3CC6F382-8A7F-6443-A19B-7A1AECE5B11B}" srcOrd="0" destOrd="0" presId="urn:microsoft.com/office/officeart/2005/8/layout/hProcess3"/>
    <dgm:cxn modelId="{D189DE0B-868C-D040-9FCE-D73DB1042E00}" type="presOf" srcId="{7150F041-3828-C04E-AADB-87587B9F6844}" destId="{82C13DD0-BAC5-5042-ABE5-27E5A988E4A5}" srcOrd="0" destOrd="0" presId="urn:microsoft.com/office/officeart/2005/8/layout/hProcess3"/>
    <dgm:cxn modelId="{6589BB0C-B5E4-C642-9873-0156D16030DD}" type="presOf" srcId="{C48D54F4-C4C4-8B42-8946-B5411BCF49F3}" destId="{CDDE961F-8397-A543-80E7-C0C7BAFCFFE4}" srcOrd="0" destOrd="0" presId="urn:microsoft.com/office/officeart/2005/8/layout/hProcess3"/>
    <dgm:cxn modelId="{E420431F-B8B3-EC4C-88F0-AB3DF2A84708}" type="presOf" srcId="{AC3C357E-187E-A245-8F9D-D06078C43A28}" destId="{DE48BEDD-6FF5-AE47-803D-FFFDF407A7A2}" srcOrd="0" destOrd="0" presId="urn:microsoft.com/office/officeart/2005/8/layout/hProcess3"/>
    <dgm:cxn modelId="{F1427E5E-801C-2F4C-BA05-21874658403F}" srcId="{6DDC6E3B-7F50-4347-BE6E-7C3DFAD96073}" destId="{8C710D0C-F21C-824C-AEE3-726EA010E6E8}" srcOrd="0" destOrd="0" parTransId="{F0E721DA-6EBA-CF48-A7FD-4D1D3FE3328E}" sibTransId="{91B5FC89-DFA1-8946-B028-E06F3D6CCFC9}"/>
    <dgm:cxn modelId="{49A4C262-F09F-874E-9586-02B058F8D405}" type="presOf" srcId="{BBBDEF7D-5209-4E4C-B09B-FF67E4630FA3}" destId="{B05B8D7C-E1CF-7943-94EC-BEE93CB9C419}" srcOrd="0" destOrd="0" presId="urn:microsoft.com/office/officeart/2005/8/layout/hProcess3"/>
    <dgm:cxn modelId="{8748AA44-4BDC-F44E-B3F9-C22C3194D8F6}" type="presOf" srcId="{64CF396B-8521-B042-A96D-BE98FA872958}" destId="{CB54F72D-16D4-DD40-A88F-EE9951EB23BF}" srcOrd="0" destOrd="0" presId="urn:microsoft.com/office/officeart/2005/8/layout/hProcess3"/>
    <dgm:cxn modelId="{0044C644-C358-EF47-B3FB-47CAF236A545}" type="presOf" srcId="{6DDC6E3B-7F50-4347-BE6E-7C3DFAD96073}" destId="{C9E79B7D-4CB1-DD46-BA75-4F688A0F40C9}" srcOrd="0" destOrd="0" presId="urn:microsoft.com/office/officeart/2005/8/layout/hProcess3"/>
    <dgm:cxn modelId="{9028DB71-BD4D-B243-BE33-504B18A3E033}" srcId="{E38B8874-9245-5D4B-ADA3-751A6D885AA8}" destId="{7E890CF2-17F4-EE47-97A7-59D239996565}" srcOrd="0" destOrd="0" parTransId="{4015D57B-F5C6-EB40-BF9E-C111A4CA8ADB}" sibTransId="{B65BB247-0202-144D-9D6C-41377E40B21A}"/>
    <dgm:cxn modelId="{1BBD5F77-D122-3644-901A-756025D94AB0}" srcId="{7150F041-3828-C04E-AADB-87587B9F6844}" destId="{BBBDEF7D-5209-4E4C-B09B-FF67E4630FA3}" srcOrd="5" destOrd="0" parTransId="{055C4668-CFB7-FA49-B221-FC50340C2D34}" sibTransId="{07044FF7-E0FF-2843-8523-65AC90567582}"/>
    <dgm:cxn modelId="{4195D584-E6C7-EB40-8C1E-BA8800FF636C}" srcId="{7150F041-3828-C04E-AADB-87587B9F6844}" destId="{AC3C357E-187E-A245-8F9D-D06078C43A28}" srcOrd="3" destOrd="0" parTransId="{1852929B-702D-4948-8424-EA280F97007A}" sibTransId="{7968D31F-99AB-6044-8090-1A501E85BDD6}"/>
    <dgm:cxn modelId="{73FF4988-47D8-514A-8485-C32CA56DBBE8}" type="presOf" srcId="{E38B8874-9245-5D4B-ADA3-751A6D885AA8}" destId="{54AFD7E0-5362-F944-A231-08EA698C99FE}" srcOrd="0" destOrd="0" presId="urn:microsoft.com/office/officeart/2005/8/layout/hProcess3"/>
    <dgm:cxn modelId="{1A7FD198-580D-DC45-86B3-A9220EFB82B4}" srcId="{7150F041-3828-C04E-AADB-87587B9F6844}" destId="{C48D54F4-C4C4-8B42-8946-B5411BCF49F3}" srcOrd="2" destOrd="0" parTransId="{F7F428A4-AFA3-DC48-9949-3D0A356CBC53}" sibTransId="{18F4AC06-3B4E-824F-ACED-63038470BAEC}"/>
    <dgm:cxn modelId="{45B52BA8-D33A-B74F-850E-38D71D6B33AA}" type="presOf" srcId="{8C710D0C-F21C-824C-AEE3-726EA010E6E8}" destId="{3E754F88-1592-2848-8ACC-4E5D9D9B7FDC}" srcOrd="0" destOrd="0" presId="urn:microsoft.com/office/officeart/2005/8/layout/hProcess3"/>
    <dgm:cxn modelId="{47A498B1-E989-5148-83A4-B46398DBDD1D}" type="presOf" srcId="{3B15C42E-FD25-9846-AD9F-E01FF576E025}" destId="{723B11AB-F672-3C47-88FE-94745BC461C2}" srcOrd="0" destOrd="0" presId="urn:microsoft.com/office/officeart/2005/8/layout/hProcess3"/>
    <dgm:cxn modelId="{DB4F48B3-100D-8F4A-BBD2-9358984059A3}" srcId="{AC3C357E-187E-A245-8F9D-D06078C43A28}" destId="{51910353-78CD-C64A-8C7B-7CACCBF70AA4}" srcOrd="0" destOrd="0" parTransId="{2ACACFDE-1663-B046-8750-A6A8BB5F47E2}" sibTransId="{E3A33581-08D3-8F45-826A-29E0D3DC8635}"/>
    <dgm:cxn modelId="{71757FCF-73D5-6749-BDFA-227392BC1DC1}" type="presOf" srcId="{8637B4FC-07EA-5F4C-AFFF-BC4BF16A9C08}" destId="{7676B227-807D-F24B-B70F-61D7FC929ADE}" srcOrd="0" destOrd="0" presId="urn:microsoft.com/office/officeart/2005/8/layout/hProcess3"/>
    <dgm:cxn modelId="{C68ED1D2-F999-F44E-9110-A9F01EF9D36F}" srcId="{C48D54F4-C4C4-8B42-8946-B5411BCF49F3}" destId="{6AE1B17A-E61E-794F-87D4-B11B8472B635}" srcOrd="0" destOrd="0" parTransId="{80EC5935-D06A-7E48-9DC7-AEF6C564CC4A}" sibTransId="{766A4E60-9059-334A-A103-E57B6173E414}"/>
    <dgm:cxn modelId="{C075B3DC-7C63-7D47-AFBA-757864AE9FF9}" srcId="{7150F041-3828-C04E-AADB-87587B9F6844}" destId="{8637B4FC-07EA-5F4C-AFFF-BC4BF16A9C08}" srcOrd="1" destOrd="0" parTransId="{35382801-7FFB-1940-A8E1-08CD165B42F3}" sibTransId="{4AE3C18F-11AB-0044-8996-AE671546840B}"/>
    <dgm:cxn modelId="{44E617E6-0274-604D-AF6E-88CC9FB8FD70}" type="presOf" srcId="{51910353-78CD-C64A-8C7B-7CACCBF70AA4}" destId="{D7ADA203-A37A-B147-9E3F-BD747142EEF0}" srcOrd="0" destOrd="0" presId="urn:microsoft.com/office/officeart/2005/8/layout/hProcess3"/>
    <dgm:cxn modelId="{D2ECCEED-84F2-554B-AC84-A5D6315BD8CA}" srcId="{7150F041-3828-C04E-AADB-87587B9F6844}" destId="{6DDC6E3B-7F50-4347-BE6E-7C3DFAD96073}" srcOrd="4" destOrd="0" parTransId="{A404EE47-F335-3645-926B-D2D2293F5ACB}" sibTransId="{C2771784-BC89-1549-B30F-409214AB5DBE}"/>
    <dgm:cxn modelId="{5938E0F2-506E-3F49-8B84-7EE055D1CD44}" srcId="{7150F041-3828-C04E-AADB-87587B9F6844}" destId="{E38B8874-9245-5D4B-ADA3-751A6D885AA8}" srcOrd="0" destOrd="0" parTransId="{67751F91-682A-ED4D-B3D6-799F6552B0DB}" sibTransId="{4D549FCD-039E-4444-AF19-CF47CF9DF149}"/>
    <dgm:cxn modelId="{FE97D3F5-4F2A-0240-93FA-CB91910CB9B0}" type="presOf" srcId="{7E890CF2-17F4-EE47-97A7-59D239996565}" destId="{D81C3E1C-E4F0-E445-8F49-ECE667F383BD}" srcOrd="0" destOrd="0" presId="urn:microsoft.com/office/officeart/2005/8/layout/hProcess3"/>
    <dgm:cxn modelId="{3D182FFC-B513-6147-84F0-2CC46C44142D}" srcId="{BBBDEF7D-5209-4E4C-B09B-FF67E4630FA3}" destId="{64CF396B-8521-B042-A96D-BE98FA872958}" srcOrd="0" destOrd="0" parTransId="{E6859837-7208-5E46-8FE8-89D1381AB7E6}" sibTransId="{1C492D04-7642-AA44-9ED5-E6807C176418}"/>
    <dgm:cxn modelId="{899403FE-5B1E-1349-861A-69D908B4556A}" srcId="{8637B4FC-07EA-5F4C-AFFF-BC4BF16A9C08}" destId="{3B15C42E-FD25-9846-AD9F-E01FF576E025}" srcOrd="0" destOrd="0" parTransId="{43F16BC0-22A5-D047-BE4B-95BE0293AFE9}" sibTransId="{FD5B6167-1BF0-5D42-81B0-C583CC1CEC52}"/>
    <dgm:cxn modelId="{F1308355-5542-7548-8FE4-3CD7C8D24FE1}" type="presParOf" srcId="{82C13DD0-BAC5-5042-ABE5-27E5A988E4A5}" destId="{474797FF-8BF6-6D49-AB83-6A6971BF8DD6}" srcOrd="0" destOrd="0" presId="urn:microsoft.com/office/officeart/2005/8/layout/hProcess3"/>
    <dgm:cxn modelId="{2AE7CB47-E38A-AF4E-9CDB-25F4535CB88E}" type="presParOf" srcId="{82C13DD0-BAC5-5042-ABE5-27E5A988E4A5}" destId="{8CA9BADE-38FE-C44D-B9E1-9517A931E8E9}" srcOrd="1" destOrd="0" presId="urn:microsoft.com/office/officeart/2005/8/layout/hProcess3"/>
    <dgm:cxn modelId="{449D54F6-8951-C743-B9E3-1ECE8DA99153}" type="presParOf" srcId="{8CA9BADE-38FE-C44D-B9E1-9517A931E8E9}" destId="{164F8F30-48FD-194D-85FF-1074308C8E30}" srcOrd="0" destOrd="0" presId="urn:microsoft.com/office/officeart/2005/8/layout/hProcess3"/>
    <dgm:cxn modelId="{1C6C9F69-31C4-E149-95A5-C68CDBE71AF9}" type="presParOf" srcId="{8CA9BADE-38FE-C44D-B9E1-9517A931E8E9}" destId="{551BFE5F-2BC8-D643-A0B0-2D1F3AE5EC94}" srcOrd="1" destOrd="0" presId="urn:microsoft.com/office/officeart/2005/8/layout/hProcess3"/>
    <dgm:cxn modelId="{F4F7F51A-7A83-2747-BDD3-AB2D5EBAA759}" type="presParOf" srcId="{551BFE5F-2BC8-D643-A0B0-2D1F3AE5EC94}" destId="{439928AD-4E56-A54B-A6EA-50BEE67F7851}" srcOrd="0" destOrd="0" presId="urn:microsoft.com/office/officeart/2005/8/layout/hProcess3"/>
    <dgm:cxn modelId="{08735C54-F2E4-364B-B620-E582F1E7D49C}" type="presParOf" srcId="{551BFE5F-2BC8-D643-A0B0-2D1F3AE5EC94}" destId="{54AFD7E0-5362-F944-A231-08EA698C99FE}" srcOrd="1" destOrd="0" presId="urn:microsoft.com/office/officeart/2005/8/layout/hProcess3"/>
    <dgm:cxn modelId="{7FD0EB68-3C37-7A40-9369-B92E7427F297}" type="presParOf" srcId="{551BFE5F-2BC8-D643-A0B0-2D1F3AE5EC94}" destId="{B1DC87D8-AC43-1D47-96B3-D064C2C538B7}" srcOrd="2" destOrd="0" presId="urn:microsoft.com/office/officeart/2005/8/layout/hProcess3"/>
    <dgm:cxn modelId="{B79108E9-BD38-834C-ACE0-E2B47DCC19D9}" type="presParOf" srcId="{551BFE5F-2BC8-D643-A0B0-2D1F3AE5EC94}" destId="{C8A44EDC-A708-4B49-81F8-97E446CF2327}" srcOrd="3" destOrd="0" presId="urn:microsoft.com/office/officeart/2005/8/layout/hProcess3"/>
    <dgm:cxn modelId="{C2744601-CEE6-8F4C-94C8-6CC959B9F524}" type="presParOf" srcId="{551BFE5F-2BC8-D643-A0B0-2D1F3AE5EC94}" destId="{D81C3E1C-E4F0-E445-8F49-ECE667F383BD}" srcOrd="4" destOrd="0" presId="urn:microsoft.com/office/officeart/2005/8/layout/hProcess3"/>
    <dgm:cxn modelId="{FD092A94-08D2-6F47-9FBA-68C05CEC1CBF}" type="presParOf" srcId="{8CA9BADE-38FE-C44D-B9E1-9517A931E8E9}" destId="{81500A94-8FE5-A346-A984-3D8BDF018F91}" srcOrd="2" destOrd="0" presId="urn:microsoft.com/office/officeart/2005/8/layout/hProcess3"/>
    <dgm:cxn modelId="{F675A46D-8C46-6844-AE5A-16A5D6C1BDED}" type="presParOf" srcId="{8CA9BADE-38FE-C44D-B9E1-9517A931E8E9}" destId="{D983DB40-94C7-FF4F-832C-ADACDFDE9159}" srcOrd="3" destOrd="0" presId="urn:microsoft.com/office/officeart/2005/8/layout/hProcess3"/>
    <dgm:cxn modelId="{18795F7A-ADCE-EC45-BB73-4A5C2705439B}" type="presParOf" srcId="{D983DB40-94C7-FF4F-832C-ADACDFDE9159}" destId="{350AA9B8-1613-394C-A559-E67DDDA8B32A}" srcOrd="0" destOrd="0" presId="urn:microsoft.com/office/officeart/2005/8/layout/hProcess3"/>
    <dgm:cxn modelId="{E79A134B-7842-7147-BCFC-49765C945714}" type="presParOf" srcId="{D983DB40-94C7-FF4F-832C-ADACDFDE9159}" destId="{7676B227-807D-F24B-B70F-61D7FC929ADE}" srcOrd="1" destOrd="0" presId="urn:microsoft.com/office/officeart/2005/8/layout/hProcess3"/>
    <dgm:cxn modelId="{77246E5F-45ED-5F41-9E39-5BD8E56C3A3D}" type="presParOf" srcId="{D983DB40-94C7-FF4F-832C-ADACDFDE9159}" destId="{E365953A-21C0-A04D-8FEA-0969FA4E541F}" srcOrd="2" destOrd="0" presId="urn:microsoft.com/office/officeart/2005/8/layout/hProcess3"/>
    <dgm:cxn modelId="{29A7915F-19E5-2343-947F-B501BACE05E1}" type="presParOf" srcId="{D983DB40-94C7-FF4F-832C-ADACDFDE9159}" destId="{1D57D763-351B-8440-95A1-34233E8A5AFD}" srcOrd="3" destOrd="0" presId="urn:microsoft.com/office/officeart/2005/8/layout/hProcess3"/>
    <dgm:cxn modelId="{8139A86A-A373-F249-A540-7B1279ECB849}" type="presParOf" srcId="{D983DB40-94C7-FF4F-832C-ADACDFDE9159}" destId="{723B11AB-F672-3C47-88FE-94745BC461C2}" srcOrd="4" destOrd="0" presId="urn:microsoft.com/office/officeart/2005/8/layout/hProcess3"/>
    <dgm:cxn modelId="{426E02EC-AD66-DD4A-93FC-FB26C065BFB1}" type="presParOf" srcId="{8CA9BADE-38FE-C44D-B9E1-9517A931E8E9}" destId="{1526E1F6-2F8A-0E47-AB99-F928AD9C9657}" srcOrd="4" destOrd="0" presId="urn:microsoft.com/office/officeart/2005/8/layout/hProcess3"/>
    <dgm:cxn modelId="{652B5B44-3365-9B46-BF46-5B1C81E3EDAA}" type="presParOf" srcId="{8CA9BADE-38FE-C44D-B9E1-9517A931E8E9}" destId="{457FEAA9-B66E-B34D-9A96-FB46457E74D9}" srcOrd="5" destOrd="0" presId="urn:microsoft.com/office/officeart/2005/8/layout/hProcess3"/>
    <dgm:cxn modelId="{5AD3ECA2-F4BB-5F48-8E44-1AAE31961592}" type="presParOf" srcId="{457FEAA9-B66E-B34D-9A96-FB46457E74D9}" destId="{1D223E24-D1C9-BF4F-878E-6EE389E39810}" srcOrd="0" destOrd="0" presId="urn:microsoft.com/office/officeart/2005/8/layout/hProcess3"/>
    <dgm:cxn modelId="{56C1E742-F527-C840-B0F3-93498DF70055}" type="presParOf" srcId="{457FEAA9-B66E-B34D-9A96-FB46457E74D9}" destId="{CDDE961F-8397-A543-80E7-C0C7BAFCFFE4}" srcOrd="1" destOrd="0" presId="urn:microsoft.com/office/officeart/2005/8/layout/hProcess3"/>
    <dgm:cxn modelId="{81D17CDE-C556-944B-97DA-C1A4A44F1B69}" type="presParOf" srcId="{457FEAA9-B66E-B34D-9A96-FB46457E74D9}" destId="{B0B87813-D47F-7C43-919D-2DB0E4E270D6}" srcOrd="2" destOrd="0" presId="urn:microsoft.com/office/officeart/2005/8/layout/hProcess3"/>
    <dgm:cxn modelId="{AB06EA36-C386-0449-A712-8AB93488C7D3}" type="presParOf" srcId="{457FEAA9-B66E-B34D-9A96-FB46457E74D9}" destId="{B76DD523-61FC-9A43-A489-CD324E78E64A}" srcOrd="3" destOrd="0" presId="urn:microsoft.com/office/officeart/2005/8/layout/hProcess3"/>
    <dgm:cxn modelId="{B1A0FCB0-0F96-E749-8894-D2564B269AAB}" type="presParOf" srcId="{457FEAA9-B66E-B34D-9A96-FB46457E74D9}" destId="{3CC6F382-8A7F-6443-A19B-7A1AECE5B11B}" srcOrd="4" destOrd="0" presId="urn:microsoft.com/office/officeart/2005/8/layout/hProcess3"/>
    <dgm:cxn modelId="{3DA40059-DF79-2547-A0DC-D3E6E9A28D50}" type="presParOf" srcId="{8CA9BADE-38FE-C44D-B9E1-9517A931E8E9}" destId="{6021C43A-5611-4C4F-8810-3D7EA689EF59}" srcOrd="6" destOrd="0" presId="urn:microsoft.com/office/officeart/2005/8/layout/hProcess3"/>
    <dgm:cxn modelId="{7EEDCC35-8D15-5C46-88BE-E7BC9C88B729}" type="presParOf" srcId="{8CA9BADE-38FE-C44D-B9E1-9517A931E8E9}" destId="{8CB7913C-968E-BA41-8C70-8282C29E10BA}" srcOrd="7" destOrd="0" presId="urn:microsoft.com/office/officeart/2005/8/layout/hProcess3"/>
    <dgm:cxn modelId="{E8591C63-2ADB-4D46-BED5-BB10FE2340F7}" type="presParOf" srcId="{8CB7913C-968E-BA41-8C70-8282C29E10BA}" destId="{B4DBB529-AAEB-BD45-A544-6679A7F86AEC}" srcOrd="0" destOrd="0" presId="urn:microsoft.com/office/officeart/2005/8/layout/hProcess3"/>
    <dgm:cxn modelId="{BF702916-FD5A-A849-A8D2-93D4D8F54364}" type="presParOf" srcId="{8CB7913C-968E-BA41-8C70-8282C29E10BA}" destId="{DE48BEDD-6FF5-AE47-803D-FFFDF407A7A2}" srcOrd="1" destOrd="0" presId="urn:microsoft.com/office/officeart/2005/8/layout/hProcess3"/>
    <dgm:cxn modelId="{A582710C-35E1-964F-B334-7B31A35397DF}" type="presParOf" srcId="{8CB7913C-968E-BA41-8C70-8282C29E10BA}" destId="{1D5138FA-D59A-D646-AE8B-3D32F5AADC65}" srcOrd="2" destOrd="0" presId="urn:microsoft.com/office/officeart/2005/8/layout/hProcess3"/>
    <dgm:cxn modelId="{4843BAE4-5B85-0648-B157-5681668956D5}" type="presParOf" srcId="{8CB7913C-968E-BA41-8C70-8282C29E10BA}" destId="{F8711DC0-A45C-F84A-8E9D-E82B90193FEB}" srcOrd="3" destOrd="0" presId="urn:microsoft.com/office/officeart/2005/8/layout/hProcess3"/>
    <dgm:cxn modelId="{62DAB9E4-1242-6647-A6A7-9DE0D8DF05C9}" type="presParOf" srcId="{8CB7913C-968E-BA41-8C70-8282C29E10BA}" destId="{D7ADA203-A37A-B147-9E3F-BD747142EEF0}" srcOrd="4" destOrd="0" presId="urn:microsoft.com/office/officeart/2005/8/layout/hProcess3"/>
    <dgm:cxn modelId="{2D84040B-DE9E-A749-ABB8-3ED26A252794}" type="presParOf" srcId="{8CA9BADE-38FE-C44D-B9E1-9517A931E8E9}" destId="{DC95DB44-0705-FF47-B547-B03DC1413817}" srcOrd="8" destOrd="0" presId="urn:microsoft.com/office/officeart/2005/8/layout/hProcess3"/>
    <dgm:cxn modelId="{D9DB8928-C36F-5A4F-BC86-F341C2EE8388}" type="presParOf" srcId="{8CA9BADE-38FE-C44D-B9E1-9517A931E8E9}" destId="{67F4C1C8-1941-D243-86F3-6C9EACB26446}" srcOrd="9" destOrd="0" presId="urn:microsoft.com/office/officeart/2005/8/layout/hProcess3"/>
    <dgm:cxn modelId="{578952C0-3C09-4E42-98EE-7C7A1B90379D}" type="presParOf" srcId="{67F4C1C8-1941-D243-86F3-6C9EACB26446}" destId="{DAA92CF3-6FB7-7A4E-B16D-C69867CF4064}" srcOrd="0" destOrd="0" presId="urn:microsoft.com/office/officeart/2005/8/layout/hProcess3"/>
    <dgm:cxn modelId="{F50B819D-2A4D-1F4E-B6FB-83A3A11785DF}" type="presParOf" srcId="{67F4C1C8-1941-D243-86F3-6C9EACB26446}" destId="{C9E79B7D-4CB1-DD46-BA75-4F688A0F40C9}" srcOrd="1" destOrd="0" presId="urn:microsoft.com/office/officeart/2005/8/layout/hProcess3"/>
    <dgm:cxn modelId="{D0A3446F-E037-CD46-8401-A9566E3D42CE}" type="presParOf" srcId="{67F4C1C8-1941-D243-86F3-6C9EACB26446}" destId="{0199897D-F25F-9749-963D-E02F2450793C}" srcOrd="2" destOrd="0" presId="urn:microsoft.com/office/officeart/2005/8/layout/hProcess3"/>
    <dgm:cxn modelId="{1DF0D39D-B596-B440-88A6-0F3F47E59C3B}" type="presParOf" srcId="{67F4C1C8-1941-D243-86F3-6C9EACB26446}" destId="{D98B4E1D-C74C-BE49-8ECB-741308D31B7E}" srcOrd="3" destOrd="0" presId="urn:microsoft.com/office/officeart/2005/8/layout/hProcess3"/>
    <dgm:cxn modelId="{316A03FD-BFC9-794D-BF47-B4C682FA7E51}" type="presParOf" srcId="{67F4C1C8-1941-D243-86F3-6C9EACB26446}" destId="{3E754F88-1592-2848-8ACC-4E5D9D9B7FDC}" srcOrd="4" destOrd="0" presId="urn:microsoft.com/office/officeart/2005/8/layout/hProcess3"/>
    <dgm:cxn modelId="{68AB80A6-6199-034E-BADC-539087E726BF}" type="presParOf" srcId="{8CA9BADE-38FE-C44D-B9E1-9517A931E8E9}" destId="{3ECA734A-C72D-ED44-B127-C1756EE871E9}" srcOrd="10" destOrd="0" presId="urn:microsoft.com/office/officeart/2005/8/layout/hProcess3"/>
    <dgm:cxn modelId="{5D112B72-30C6-1C40-BEB2-7419ACF52613}" type="presParOf" srcId="{8CA9BADE-38FE-C44D-B9E1-9517A931E8E9}" destId="{AB50506E-481A-A946-AE77-D2EC76214D9C}" srcOrd="11" destOrd="0" presId="urn:microsoft.com/office/officeart/2005/8/layout/hProcess3"/>
    <dgm:cxn modelId="{614D3408-44A6-5E4E-AAFA-9DEFE3E724E9}" type="presParOf" srcId="{AB50506E-481A-A946-AE77-D2EC76214D9C}" destId="{D973C599-47E7-C64E-B354-463152CB436C}" srcOrd="0" destOrd="0" presId="urn:microsoft.com/office/officeart/2005/8/layout/hProcess3"/>
    <dgm:cxn modelId="{E5359922-CE6E-B047-85C7-0B49FD5A99F4}" type="presParOf" srcId="{AB50506E-481A-A946-AE77-D2EC76214D9C}" destId="{B05B8D7C-E1CF-7943-94EC-BEE93CB9C419}" srcOrd="1" destOrd="0" presId="urn:microsoft.com/office/officeart/2005/8/layout/hProcess3"/>
    <dgm:cxn modelId="{3BB3347F-EDB6-924A-B333-08BD0E6E3667}" type="presParOf" srcId="{AB50506E-481A-A946-AE77-D2EC76214D9C}" destId="{1A531344-5DB6-EC4B-9FEC-AF7026986862}" srcOrd="2" destOrd="0" presId="urn:microsoft.com/office/officeart/2005/8/layout/hProcess3"/>
    <dgm:cxn modelId="{E3FA8F64-D375-4D42-ACC1-F090CF38223E}" type="presParOf" srcId="{AB50506E-481A-A946-AE77-D2EC76214D9C}" destId="{695781B8-8364-F346-BC90-938026F142C5}" srcOrd="3" destOrd="0" presId="urn:microsoft.com/office/officeart/2005/8/layout/hProcess3"/>
    <dgm:cxn modelId="{87C6B285-60BF-0C46-8E10-486913C4AE4C}" type="presParOf" srcId="{AB50506E-481A-A946-AE77-D2EC76214D9C}" destId="{CB54F72D-16D4-DD40-A88F-EE9951EB23BF}" srcOrd="4" destOrd="0" presId="urn:microsoft.com/office/officeart/2005/8/layout/hProcess3"/>
    <dgm:cxn modelId="{15D5CA37-63BB-CA47-B2EA-BD250C810648}" type="presParOf" srcId="{8CA9BADE-38FE-C44D-B9E1-9517A931E8E9}" destId="{A76A81B4-C4C6-7441-A4A4-280D4CEB8B97}" srcOrd="12" destOrd="0" presId="urn:microsoft.com/office/officeart/2005/8/layout/hProcess3"/>
    <dgm:cxn modelId="{C36CF0BB-2F20-4347-87B9-CD5CE343960C}" type="presParOf" srcId="{8CA9BADE-38FE-C44D-B9E1-9517A931E8E9}" destId="{115F04B3-5D7F-6D44-8D41-196CC229EA0E}" srcOrd="13" destOrd="0" presId="urn:microsoft.com/office/officeart/2005/8/layout/hProcess3"/>
    <dgm:cxn modelId="{F6AEECE1-2070-F24F-BB70-54D90BDF8B83}" type="presParOf" srcId="{8CA9BADE-38FE-C44D-B9E1-9517A931E8E9}" destId="{D370B940-CF2C-3640-B870-D27BF727CE60}" srcOrd="1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E9AD7-8EAB-8F48-AAF1-784B69E1AFE5}">
      <dsp:nvSpPr>
        <dsp:cNvPr id="0" name=""/>
        <dsp:cNvSpPr/>
      </dsp:nvSpPr>
      <dsp:spPr>
        <a:xfrm>
          <a:off x="9382" y="2717054"/>
          <a:ext cx="2804275" cy="168256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Baskerville Old Face" panose="02020602080505020303" pitchFamily="18" charset="77"/>
            </a:rPr>
            <a:t>Background Introduction </a:t>
          </a:r>
        </a:p>
      </dsp:txBody>
      <dsp:txXfrm>
        <a:off x="58663" y="2766335"/>
        <a:ext cx="2705713" cy="1584003"/>
      </dsp:txXfrm>
    </dsp:sp>
    <dsp:sp modelId="{F2C6FE12-4624-2C44-8156-E8B4A496A626}">
      <dsp:nvSpPr>
        <dsp:cNvPr id="0" name=""/>
        <dsp:cNvSpPr/>
      </dsp:nvSpPr>
      <dsp:spPr>
        <a:xfrm>
          <a:off x="3094085" y="3210607"/>
          <a:ext cx="594506" cy="695460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900" kern="1200"/>
        </a:p>
      </dsp:txBody>
      <dsp:txXfrm>
        <a:off x="3094085" y="3349699"/>
        <a:ext cx="416154" cy="417276"/>
      </dsp:txXfrm>
    </dsp:sp>
    <dsp:sp modelId="{45DB6646-1625-6345-A7A2-D6D0CCDD2CDB}">
      <dsp:nvSpPr>
        <dsp:cNvPr id="0" name=""/>
        <dsp:cNvSpPr/>
      </dsp:nvSpPr>
      <dsp:spPr>
        <a:xfrm>
          <a:off x="3935368" y="2717054"/>
          <a:ext cx="2804275" cy="168256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Baskerville Old Face" panose="02020602080505020303" pitchFamily="18" charset="77"/>
            </a:rPr>
            <a:t>Projects and Requirements</a:t>
          </a:r>
        </a:p>
      </dsp:txBody>
      <dsp:txXfrm>
        <a:off x="3984649" y="2766335"/>
        <a:ext cx="2705713" cy="1584003"/>
      </dsp:txXfrm>
    </dsp:sp>
    <dsp:sp modelId="{208EA413-F7C5-1A43-99FF-6AB0D6CF52B5}">
      <dsp:nvSpPr>
        <dsp:cNvPr id="0" name=""/>
        <dsp:cNvSpPr/>
      </dsp:nvSpPr>
      <dsp:spPr>
        <a:xfrm>
          <a:off x="7020071" y="3210607"/>
          <a:ext cx="594506" cy="695460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900" kern="1200"/>
        </a:p>
      </dsp:txBody>
      <dsp:txXfrm>
        <a:off x="7020071" y="3349699"/>
        <a:ext cx="416154" cy="417276"/>
      </dsp:txXfrm>
    </dsp:sp>
    <dsp:sp modelId="{BD07C384-9BE9-F141-A0ED-B48938EA2B97}">
      <dsp:nvSpPr>
        <dsp:cNvPr id="0" name=""/>
        <dsp:cNvSpPr/>
      </dsp:nvSpPr>
      <dsp:spPr>
        <a:xfrm>
          <a:off x="7861354" y="2717054"/>
          <a:ext cx="2804275" cy="168256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Baskerville Old Face" panose="02020602080505020303" pitchFamily="18" charset="77"/>
            </a:rPr>
            <a:t>Solution</a:t>
          </a:r>
        </a:p>
      </dsp:txBody>
      <dsp:txXfrm>
        <a:off x="7910635" y="2766335"/>
        <a:ext cx="2705713" cy="1584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0B940-CF2C-3640-B870-D27BF727CE60}">
      <dsp:nvSpPr>
        <dsp:cNvPr id="0" name=""/>
        <dsp:cNvSpPr/>
      </dsp:nvSpPr>
      <dsp:spPr>
        <a:xfrm>
          <a:off x="0" y="1885106"/>
          <a:ext cx="11981793" cy="1512000"/>
        </a:xfrm>
        <a:prstGeom prst="rightArrow">
          <a:avLst/>
        </a:prstGeom>
        <a:solidFill>
          <a:srgbClr val="FFA46F"/>
        </a:solidFill>
        <a:ln w="12700" cap="flat" cmpd="sng" algn="ctr">
          <a:solidFill>
            <a:srgbClr val="FFA46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4F72D-16D4-DD40-A88F-EE9951EB23BF}">
      <dsp:nvSpPr>
        <dsp:cNvPr id="0" name=""/>
        <dsp:cNvSpPr/>
      </dsp:nvSpPr>
      <dsp:spPr>
        <a:xfrm>
          <a:off x="9380959" y="3094706"/>
          <a:ext cx="1402653" cy="187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Baskerville Old Face" panose="02020602080505020303" pitchFamily="18" charset="0"/>
            </a:rPr>
            <a:t>Validated the quality of all software requirements </a:t>
          </a:r>
        </a:p>
      </dsp:txBody>
      <dsp:txXfrm>
        <a:off x="9380959" y="3094706"/>
        <a:ext cx="1402653" cy="1878187"/>
      </dsp:txXfrm>
    </dsp:sp>
    <dsp:sp modelId="{B05B8D7C-E1CF-7943-94EC-BEE93CB9C419}">
      <dsp:nvSpPr>
        <dsp:cNvPr id="0" name=""/>
        <dsp:cNvSpPr/>
      </dsp:nvSpPr>
      <dsp:spPr>
        <a:xfrm>
          <a:off x="9380959" y="2263106"/>
          <a:ext cx="1402653" cy="7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0" bIns="21336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latin typeface="Baskerville Old Face" panose="02020602080505020303" pitchFamily="18" charset="0"/>
            </a:rPr>
            <a:t>validation</a:t>
          </a:r>
        </a:p>
      </dsp:txBody>
      <dsp:txXfrm>
        <a:off x="9380959" y="2263106"/>
        <a:ext cx="1402653" cy="756000"/>
      </dsp:txXfrm>
    </dsp:sp>
    <dsp:sp modelId="{3E754F88-1592-2848-8ACC-4E5D9D9B7FDC}">
      <dsp:nvSpPr>
        <dsp:cNvPr id="0" name=""/>
        <dsp:cNvSpPr/>
      </dsp:nvSpPr>
      <dsp:spPr>
        <a:xfrm>
          <a:off x="7697775" y="3094706"/>
          <a:ext cx="1402653" cy="187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Baskerville Old Face" panose="02020602080505020303" pitchFamily="18" charset="0"/>
            </a:rPr>
            <a:t>Finished specifications: documents, goal models, user stories, paper prototypes and digital prototypes </a:t>
          </a:r>
        </a:p>
      </dsp:txBody>
      <dsp:txXfrm>
        <a:off x="7697775" y="3094706"/>
        <a:ext cx="1402653" cy="1878187"/>
      </dsp:txXfrm>
    </dsp:sp>
    <dsp:sp modelId="{C9E79B7D-4CB1-DD46-BA75-4F688A0F40C9}">
      <dsp:nvSpPr>
        <dsp:cNvPr id="0" name=""/>
        <dsp:cNvSpPr/>
      </dsp:nvSpPr>
      <dsp:spPr>
        <a:xfrm>
          <a:off x="7697775" y="2263106"/>
          <a:ext cx="1402653" cy="7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0" bIns="21336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latin typeface="Baskerville Old Face" panose="02020602080505020303" pitchFamily="18" charset="0"/>
            </a:rPr>
            <a:t>Specification</a:t>
          </a:r>
        </a:p>
      </dsp:txBody>
      <dsp:txXfrm>
        <a:off x="7697775" y="2263106"/>
        <a:ext cx="1402653" cy="756000"/>
      </dsp:txXfrm>
    </dsp:sp>
    <dsp:sp modelId="{D7ADA203-A37A-B147-9E3F-BD747142EEF0}">
      <dsp:nvSpPr>
        <dsp:cNvPr id="0" name=""/>
        <dsp:cNvSpPr/>
      </dsp:nvSpPr>
      <dsp:spPr>
        <a:xfrm>
          <a:off x="6014590" y="3094706"/>
          <a:ext cx="1402653" cy="187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Baskerville Old Face" panose="02020602080505020303" pitchFamily="18" charset="0"/>
            </a:rPr>
            <a:t>Reconciled conflicts through negotiation</a:t>
          </a:r>
        </a:p>
      </dsp:txBody>
      <dsp:txXfrm>
        <a:off x="6014590" y="3094706"/>
        <a:ext cx="1402653" cy="1878187"/>
      </dsp:txXfrm>
    </dsp:sp>
    <dsp:sp modelId="{DE48BEDD-6FF5-AE47-803D-FFFDF407A7A2}">
      <dsp:nvSpPr>
        <dsp:cNvPr id="0" name=""/>
        <dsp:cNvSpPr/>
      </dsp:nvSpPr>
      <dsp:spPr>
        <a:xfrm>
          <a:off x="6014590" y="2263106"/>
          <a:ext cx="1402653" cy="7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0" bIns="21336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latin typeface="Baskerville Old Face" panose="02020602080505020303" pitchFamily="18" charset="0"/>
            </a:rPr>
            <a:t>Negotiation</a:t>
          </a:r>
        </a:p>
      </dsp:txBody>
      <dsp:txXfrm>
        <a:off x="6014590" y="2263106"/>
        <a:ext cx="1402653" cy="756000"/>
      </dsp:txXfrm>
    </dsp:sp>
    <dsp:sp modelId="{3CC6F382-8A7F-6443-A19B-7A1AECE5B11B}">
      <dsp:nvSpPr>
        <dsp:cNvPr id="0" name=""/>
        <dsp:cNvSpPr/>
      </dsp:nvSpPr>
      <dsp:spPr>
        <a:xfrm>
          <a:off x="4331406" y="3094706"/>
          <a:ext cx="1402653" cy="187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Baskerville Old Face" panose="02020602080505020303" pitchFamily="18" charset="0"/>
            </a:rPr>
            <a:t>Refined requirements, developed personas and paper prototypes</a:t>
          </a:r>
        </a:p>
      </dsp:txBody>
      <dsp:txXfrm>
        <a:off x="4331406" y="3094706"/>
        <a:ext cx="1402653" cy="1878187"/>
      </dsp:txXfrm>
    </dsp:sp>
    <dsp:sp modelId="{CDDE961F-8397-A543-80E7-C0C7BAFCFFE4}">
      <dsp:nvSpPr>
        <dsp:cNvPr id="0" name=""/>
        <dsp:cNvSpPr/>
      </dsp:nvSpPr>
      <dsp:spPr>
        <a:xfrm>
          <a:off x="4331406" y="2263106"/>
          <a:ext cx="1402653" cy="7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0" bIns="21336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latin typeface="Baskerville Old Face" panose="02020602080505020303" pitchFamily="18" charset="0"/>
            </a:rPr>
            <a:t>Elaboration</a:t>
          </a:r>
        </a:p>
      </dsp:txBody>
      <dsp:txXfrm>
        <a:off x="4331406" y="2263106"/>
        <a:ext cx="1402653" cy="756000"/>
      </dsp:txXfrm>
    </dsp:sp>
    <dsp:sp modelId="{723B11AB-F672-3C47-88FE-94745BC461C2}">
      <dsp:nvSpPr>
        <dsp:cNvPr id="0" name=""/>
        <dsp:cNvSpPr/>
      </dsp:nvSpPr>
      <dsp:spPr>
        <a:xfrm>
          <a:off x="2648221" y="3094706"/>
          <a:ext cx="1402653" cy="187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Baskerville Old Face" panose="02020602080505020303" pitchFamily="18" charset="0"/>
            </a:rPr>
            <a:t>Engaged stakeholders to understand their goals -&gt; goal model</a:t>
          </a:r>
        </a:p>
      </dsp:txBody>
      <dsp:txXfrm>
        <a:off x="2648221" y="3094706"/>
        <a:ext cx="1402653" cy="1878187"/>
      </dsp:txXfrm>
    </dsp:sp>
    <dsp:sp modelId="{7676B227-807D-F24B-B70F-61D7FC929ADE}">
      <dsp:nvSpPr>
        <dsp:cNvPr id="0" name=""/>
        <dsp:cNvSpPr/>
      </dsp:nvSpPr>
      <dsp:spPr>
        <a:xfrm>
          <a:off x="2648221" y="2263106"/>
          <a:ext cx="1402653" cy="7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0" bIns="21336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latin typeface="Baskerville Old Face" panose="02020602080505020303" pitchFamily="18" charset="0"/>
            </a:rPr>
            <a:t>Elicitation</a:t>
          </a:r>
        </a:p>
      </dsp:txBody>
      <dsp:txXfrm>
        <a:off x="2648221" y="2263106"/>
        <a:ext cx="1402653" cy="756000"/>
      </dsp:txXfrm>
    </dsp:sp>
    <dsp:sp modelId="{D81C3E1C-E4F0-E445-8F49-ECE667F383BD}">
      <dsp:nvSpPr>
        <dsp:cNvPr id="0" name=""/>
        <dsp:cNvSpPr/>
      </dsp:nvSpPr>
      <dsp:spPr>
        <a:xfrm>
          <a:off x="965037" y="3094706"/>
          <a:ext cx="1402653" cy="1878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Baskerville Old Face" panose="02020602080505020303" pitchFamily="18" charset="0"/>
            </a:rPr>
            <a:t>Initialised client meeting and had a basic understanding of the project</a:t>
          </a:r>
        </a:p>
      </dsp:txBody>
      <dsp:txXfrm>
        <a:off x="965037" y="3094706"/>
        <a:ext cx="1402653" cy="1878187"/>
      </dsp:txXfrm>
    </dsp:sp>
    <dsp:sp modelId="{54AFD7E0-5362-F944-A231-08EA698C99FE}">
      <dsp:nvSpPr>
        <dsp:cNvPr id="0" name=""/>
        <dsp:cNvSpPr/>
      </dsp:nvSpPr>
      <dsp:spPr>
        <a:xfrm>
          <a:off x="965037" y="2263106"/>
          <a:ext cx="1402653" cy="7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0" bIns="21336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latin typeface="Baskerville Old Face" panose="02020602080505020303" pitchFamily="18" charset="0"/>
            </a:rPr>
            <a:t>Inception</a:t>
          </a:r>
        </a:p>
      </dsp:txBody>
      <dsp:txXfrm>
        <a:off x="965037" y="2263106"/>
        <a:ext cx="1402653" cy="75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34ED-2925-7B4E-9D06-29709CDE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05B1B-1D35-FB4C-BE61-EA47DAFA7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F4069-8A9D-7E41-B5DD-221244B5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796E-8323-914B-9AD1-8CC3C648E3C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78081-106F-5B4D-B4E9-46224706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DC7F0-3E44-7B47-A9D7-EE322748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CAC9-89F9-9940-8746-24910A2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5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81B4-26B1-7547-BD84-DB7BC796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5C2FF-F89F-5A4F-9D4A-D95AD3C77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60BA2-E908-5747-A28F-F2AAE446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796E-8323-914B-9AD1-8CC3C648E3C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16C98-9E6B-8E49-8775-CC6E93CB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69B72-EDA3-F04A-8644-54E91FCB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CAC9-89F9-9940-8746-24910A2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3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38BDC-E879-0948-985A-A3488CDFC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D41D0-62FA-8E46-A782-9AA8A9DFB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D9077-7054-4F43-904C-2FA892E0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796E-8323-914B-9AD1-8CC3C648E3C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E3AF5-842A-754D-9BD2-6AA7CE13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7F59A-35AD-BA4A-B18B-E5D2EECA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CAC9-89F9-9940-8746-24910A2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89AF-E937-8B4A-8877-73B5A252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816B-71D4-524C-986C-3CFF504D0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9D77A-9491-8242-839B-A71C2012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796E-8323-914B-9AD1-8CC3C648E3C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95281-87E3-D248-8F41-64A435A4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C9379-CFB4-5A45-B5F7-BC7C73CD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CAC9-89F9-9940-8746-24910A2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440E-5CFC-884B-8DB0-B463455C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0886A-3501-774E-9831-210A97EC6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DA87-581F-3342-A1E4-EFEB0A92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796E-8323-914B-9AD1-8CC3C648E3C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E566C-F6A3-8A4C-8ACB-5C72A3BD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2EB9E-B1FD-BF47-832F-80DC033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CAC9-89F9-9940-8746-24910A2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6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64ED-79EC-1042-A076-88BFBEE0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A0807-FCFD-9246-B8C7-759758AF4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2BBD4-EE27-DD42-BCD9-9A208817D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1473D-0E1A-0A4F-BFD8-3AA236C6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796E-8323-914B-9AD1-8CC3C648E3C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E9699-0C58-B046-A923-76545496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6B862-B606-7143-A0B0-EB27AAEE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CAC9-89F9-9940-8746-24910A2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1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EEC3-AB2F-2949-86DC-907C9B68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24309-8A8B-0544-9267-93A8FC52F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BFEA4-78A4-8F41-B9C2-2652F91D0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A5F4E-585F-C442-A9BB-6C117A5B8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BE0EF-C60E-F64A-BC47-256C9A29B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9A4CE-4E38-3141-B1B4-4F857DF7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796E-8323-914B-9AD1-8CC3C648E3C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8022C-556E-7A44-8063-900C8D6B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5B21E-0BFA-1743-B71E-05801AEA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CAC9-89F9-9940-8746-24910A2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0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674F-B41D-4B4C-ACB0-25CC156D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D38F5-2C5E-DA43-BC42-0D81928B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796E-8323-914B-9AD1-8CC3C648E3C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7084C-AA2F-2B46-BE48-4BEDA044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A9428-5C75-8149-85F3-C1679299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CAC9-89F9-9940-8746-24910A2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9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23839-2DFC-8841-9909-9E99D22D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796E-8323-914B-9AD1-8CC3C648E3C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9AD93-8FE8-8642-9724-3121C33F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F28CA-BECA-5741-B1CC-488451C8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CAC9-89F9-9940-8746-24910A2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3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71A6-152B-1045-89C2-9107C7C0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6D1C9-4AAB-3044-ACBF-67DA3E35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A7F2C-366D-B44C-99C3-56F38C28A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2AEA9-5717-9045-ADEF-CD00D4E4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796E-8323-914B-9AD1-8CC3C648E3C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93A8A-5471-2A41-9E9A-645419D5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7BB9E-5658-F34D-8126-6C1E259E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CAC9-89F9-9940-8746-24910A2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3EC5-13BA-174F-A693-5BF52470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D216A-AB89-6449-9D51-EC38CA827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1F1F0-F3C1-0C4E-9658-541DA1F59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F7737-6884-BA49-B8B2-C991CC72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796E-8323-914B-9AD1-8CC3C648E3C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D2CC1-0103-9842-B1F0-29672C0C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4DEEE-E3EA-E044-89C4-E24730DD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CAC9-89F9-9940-8746-24910A2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B8299-A9C4-A64E-BF1C-A5374404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B3E11-305E-0F48-B624-54E43ECFC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8089D-C5FF-A043-8382-E990B4A42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5796E-8323-914B-9AD1-8CC3C648E3C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8A4C-4021-EB43-AD31-ED9A69B79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4DF5D-B93E-1740-9A64-22EE46AB9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6CAC9-89F9-9940-8746-24910A2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8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650B-CAA8-0546-BA52-1CCB1751C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731" y="1707506"/>
            <a:ext cx="9144000" cy="2387600"/>
          </a:xfrm>
        </p:spPr>
        <p:txBody>
          <a:bodyPr>
            <a:noAutofit/>
          </a:bodyPr>
          <a:lstStyle/>
          <a:p>
            <a:r>
              <a:rPr lang="en-AU" sz="7200" spc="300" dirty="0">
                <a:solidFill>
                  <a:srgbClr val="FFA46F"/>
                </a:solidFill>
                <a:latin typeface="Baskerville Old Face" panose="02020602080505020303" pitchFamily="18" charset="77"/>
                <a:ea typeface="STCaiyun" panose="020B0400000000000000" pitchFamily="34" charset="-122"/>
                <a:cs typeface="Phosphate Inline" panose="02000506050000020004" pitchFamily="2" charset="77"/>
              </a:rPr>
              <a:t>RARS</a:t>
            </a:r>
            <a:r>
              <a:rPr lang="zh-CN" altLang="en-US" sz="7200" spc="300" dirty="0">
                <a:solidFill>
                  <a:srgbClr val="FFA46F"/>
                </a:solidFill>
                <a:latin typeface="Baskerville Old Face" panose="02020602080505020303" pitchFamily="18" charset="77"/>
                <a:ea typeface="STCaiyun" panose="020B0400000000000000" pitchFamily="34" charset="-122"/>
                <a:cs typeface="Phosphate Inline" panose="02000506050000020004" pitchFamily="2" charset="77"/>
              </a:rPr>
              <a:t> </a:t>
            </a:r>
            <a:r>
              <a:rPr lang="en-US" altLang="zh-CN" sz="7200" spc="300" dirty="0">
                <a:solidFill>
                  <a:srgbClr val="FFA46F"/>
                </a:solidFill>
                <a:latin typeface="Baskerville Old Face" panose="02020602080505020303" pitchFamily="18" charset="77"/>
                <a:ea typeface="STCaiyun" panose="020B0400000000000000" pitchFamily="34" charset="-122"/>
                <a:cs typeface="Phosphate Inline" panose="02000506050000020004" pitchFamily="2" charset="77"/>
              </a:rPr>
              <a:t>Software Application</a:t>
            </a:r>
            <a:endParaRPr lang="en-US" sz="7200" spc="300" dirty="0">
              <a:solidFill>
                <a:srgbClr val="FFA46F"/>
              </a:solidFill>
              <a:latin typeface="Baskerville Old Face" panose="02020602080505020303" pitchFamily="18" charset="77"/>
              <a:ea typeface="STCaiyun" panose="020B0400000000000000" pitchFamily="34" charset="-122"/>
              <a:cs typeface="Phosphate Inline" panose="02000506050000020004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BD383-B553-2845-A35D-9151915EC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2174"/>
            <a:ext cx="9144000" cy="54127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A46F"/>
                </a:solidFill>
                <a:latin typeface="Baskerville Old Face" panose="02020602080505020303" pitchFamily="18" charset="77"/>
              </a:rPr>
              <a:t>Team Koala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DEF488-26D5-EE40-A52E-65C23B13E517}"/>
              </a:ext>
            </a:extLst>
          </p:cNvPr>
          <p:cNvSpPr/>
          <p:nvPr/>
        </p:nvSpPr>
        <p:spPr>
          <a:xfrm>
            <a:off x="2018757" y="944738"/>
            <a:ext cx="3938083" cy="3938083"/>
          </a:xfrm>
          <a:prstGeom prst="ellipse">
            <a:avLst/>
          </a:prstGeom>
          <a:noFill/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DB40E3A-7547-3442-B2C4-23942F28A8C4}"/>
              </a:ext>
            </a:extLst>
          </p:cNvPr>
          <p:cNvSpPr/>
          <p:nvPr/>
        </p:nvSpPr>
        <p:spPr>
          <a:xfrm>
            <a:off x="2556089" y="1501988"/>
            <a:ext cx="2798638" cy="2798638"/>
          </a:xfrm>
          <a:prstGeom prst="ellipse">
            <a:avLst/>
          </a:prstGeom>
          <a:noFill/>
          <a:ln>
            <a:solidFill>
              <a:srgbClr val="FFA46F">
                <a:alpha val="75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38BDF41-E18E-9248-8687-96F7F67B6F71}"/>
              </a:ext>
            </a:extLst>
          </p:cNvPr>
          <p:cNvSpPr/>
          <p:nvPr/>
        </p:nvSpPr>
        <p:spPr>
          <a:xfrm>
            <a:off x="1509731" y="460569"/>
            <a:ext cx="4881475" cy="4881475"/>
          </a:xfrm>
          <a:prstGeom prst="ellipse">
            <a:avLst/>
          </a:prstGeom>
          <a:noFill/>
          <a:ln>
            <a:solidFill>
              <a:srgbClr val="FFA46F">
                <a:alpha val="25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B98F972-37A6-104F-AE45-29CC3D895E48}"/>
              </a:ext>
            </a:extLst>
          </p:cNvPr>
          <p:cNvCxnSpPr>
            <a:cxnSpLocks/>
          </p:cNvCxnSpPr>
          <p:nvPr/>
        </p:nvCxnSpPr>
        <p:spPr>
          <a:xfrm flipV="1">
            <a:off x="1226867" y="1633407"/>
            <a:ext cx="11220815" cy="5834577"/>
          </a:xfrm>
          <a:prstGeom prst="line">
            <a:avLst/>
          </a:prstGeom>
          <a:ln>
            <a:solidFill>
              <a:srgbClr val="FFA46F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0831EFC-A5D4-B143-9E26-F32A03895DC5}"/>
              </a:ext>
            </a:extLst>
          </p:cNvPr>
          <p:cNvSpPr/>
          <p:nvPr/>
        </p:nvSpPr>
        <p:spPr>
          <a:xfrm>
            <a:off x="10800926" y="2329439"/>
            <a:ext cx="217714" cy="217714"/>
          </a:xfrm>
          <a:prstGeom prst="ellipse">
            <a:avLst/>
          </a:prstGeom>
          <a:solidFill>
            <a:srgbClr val="FFA46F">
              <a:alpha val="50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5752A23-EF0F-6B4A-B39D-2878BC1BC5CE}"/>
              </a:ext>
            </a:extLst>
          </p:cNvPr>
          <p:cNvCxnSpPr/>
          <p:nvPr/>
        </p:nvCxnSpPr>
        <p:spPr>
          <a:xfrm flipV="1">
            <a:off x="0" y="0"/>
            <a:ext cx="10203543" cy="5266140"/>
          </a:xfrm>
          <a:prstGeom prst="line">
            <a:avLst/>
          </a:prstGeom>
          <a:ln>
            <a:solidFill>
              <a:srgbClr val="FFA46F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6C60C2D-439B-4943-BB60-30EE422261A3}"/>
              </a:ext>
            </a:extLst>
          </p:cNvPr>
          <p:cNvSpPr/>
          <p:nvPr/>
        </p:nvSpPr>
        <p:spPr>
          <a:xfrm>
            <a:off x="8732803" y="498687"/>
            <a:ext cx="365534" cy="365534"/>
          </a:xfrm>
          <a:prstGeom prst="ellipse">
            <a:avLst/>
          </a:prstGeom>
          <a:solidFill>
            <a:srgbClr val="FFA46F">
              <a:alpha val="75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0CDCC9D-DBE2-0849-ACE5-2BA618781A79}"/>
              </a:ext>
            </a:extLst>
          </p:cNvPr>
          <p:cNvSpPr/>
          <p:nvPr/>
        </p:nvSpPr>
        <p:spPr>
          <a:xfrm>
            <a:off x="7700320" y="1136914"/>
            <a:ext cx="217714" cy="217714"/>
          </a:xfrm>
          <a:prstGeom prst="ellipse">
            <a:avLst/>
          </a:prstGeom>
          <a:solidFill>
            <a:srgbClr val="FFA46F">
              <a:alpha val="25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66F04A-0BE1-164C-A795-D54A99A9DF92}"/>
              </a:ext>
            </a:extLst>
          </p:cNvPr>
          <p:cNvSpPr txBox="1"/>
          <p:nvPr/>
        </p:nvSpPr>
        <p:spPr>
          <a:xfrm>
            <a:off x="142672" y="106680"/>
            <a:ext cx="400110" cy="3322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>
                <a:solidFill>
                  <a:srgbClr val="FFA46F"/>
                </a:solidFill>
                <a:latin typeface="Baskerville Old Face" panose="02020602080505020303" pitchFamily="18" charset="77"/>
              </a:rPr>
              <a:t>Team Koala/ COMP90009</a:t>
            </a:r>
          </a:p>
        </p:txBody>
      </p:sp>
    </p:spTree>
    <p:extLst>
      <p:ext uri="{BB962C8B-B14F-4D97-AF65-F5344CB8AC3E}">
        <p14:creationId xmlns:p14="http://schemas.microsoft.com/office/powerpoint/2010/main" val="184530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9D3D-4BF9-894E-AF01-1128DD20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77"/>
              </a:rPr>
              <a:t>Pers   </a:t>
            </a:r>
            <a:r>
              <a:rPr lang="en-US" dirty="0" err="1">
                <a:latin typeface="Baskerville Old Face" panose="02020602080505020303" pitchFamily="18" charset="77"/>
              </a:rPr>
              <a:t>nas</a:t>
            </a:r>
            <a:endParaRPr lang="en-US" dirty="0">
              <a:latin typeface="Baskerville Old Face" panose="02020602080505020303" pitchFamily="18" charset="77"/>
            </a:endParaRPr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8AD778D6-142E-4172-B338-7F49CA910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354404"/>
              </p:ext>
            </p:extLst>
          </p:nvPr>
        </p:nvGraphicFramePr>
        <p:xfrm>
          <a:off x="3119717" y="1120576"/>
          <a:ext cx="5647765" cy="4508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C6BA022-8C40-4042-8AC5-CF9D155CFEAB}"/>
              </a:ext>
            </a:extLst>
          </p:cNvPr>
          <p:cNvSpPr txBox="1"/>
          <p:nvPr/>
        </p:nvSpPr>
        <p:spPr>
          <a:xfrm>
            <a:off x="142672" y="106680"/>
            <a:ext cx="400110" cy="3322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>
                <a:solidFill>
                  <a:srgbClr val="2C3C36"/>
                </a:solidFill>
                <a:latin typeface="Baskerville Old Face" panose="02020602080505020303" pitchFamily="18" charset="77"/>
              </a:rPr>
              <a:t>Team Koala/ COMP90009</a:t>
            </a:r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id="{5FE893B2-5FC0-411A-A21F-C812681F7D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3" name="AutoShape 2">
            <a:extLst>
              <a:ext uri="{FF2B5EF4-FFF2-40B4-BE49-F238E27FC236}">
                <a16:creationId xmlns:a16="http://schemas.microsoft.com/office/drawing/2014/main" id="{11604F0F-686E-49B5-B2D5-D7FB51A9A0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22281" y="3300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354C0EE-FD56-4B6C-8F0F-46C394AB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66" y="3345084"/>
            <a:ext cx="2996635" cy="239234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E02D8B6-B7F3-42FD-A8E5-4AD2A7BDF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638" y="571669"/>
            <a:ext cx="3338815" cy="239234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E0B699-4174-0846-BEA7-7223CF33762C}"/>
              </a:ext>
            </a:extLst>
          </p:cNvPr>
          <p:cNvCxnSpPr>
            <a:cxnSpLocks/>
          </p:cNvCxnSpPr>
          <p:nvPr/>
        </p:nvCxnSpPr>
        <p:spPr>
          <a:xfrm flipH="1">
            <a:off x="3688801" y="3605431"/>
            <a:ext cx="1611820" cy="1351580"/>
          </a:xfrm>
          <a:prstGeom prst="line">
            <a:avLst/>
          </a:prstGeom>
          <a:ln w="12700">
            <a:solidFill>
              <a:srgbClr val="FFA46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C37964-9FD4-E04A-9060-EBD5D98F74AD}"/>
              </a:ext>
            </a:extLst>
          </p:cNvPr>
          <p:cNvCxnSpPr>
            <a:cxnSpLocks/>
          </p:cNvCxnSpPr>
          <p:nvPr/>
        </p:nvCxnSpPr>
        <p:spPr>
          <a:xfrm flipH="1">
            <a:off x="6505074" y="2075530"/>
            <a:ext cx="1677564" cy="0"/>
          </a:xfrm>
          <a:prstGeom prst="line">
            <a:avLst/>
          </a:prstGeom>
          <a:ln w="12700">
            <a:solidFill>
              <a:srgbClr val="2C3C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428DF6-17CD-0142-A4FD-3250FEABAE33}"/>
              </a:ext>
            </a:extLst>
          </p:cNvPr>
          <p:cNvGrpSpPr/>
          <p:nvPr/>
        </p:nvGrpSpPr>
        <p:grpSpPr>
          <a:xfrm>
            <a:off x="1922754" y="848815"/>
            <a:ext cx="358181" cy="358181"/>
            <a:chOff x="-1485717" y="-3712433"/>
            <a:chExt cx="4881475" cy="488147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864253-4D54-C64F-86F2-46C787225CEA}"/>
                </a:ext>
              </a:extLst>
            </p:cNvPr>
            <p:cNvSpPr/>
            <p:nvPr/>
          </p:nvSpPr>
          <p:spPr>
            <a:xfrm>
              <a:off x="-976691" y="-3228264"/>
              <a:ext cx="3938083" cy="3938083"/>
            </a:xfrm>
            <a:prstGeom prst="ellipse">
              <a:avLst/>
            </a:prstGeom>
            <a:noFill/>
            <a:ln>
              <a:solidFill>
                <a:srgbClr val="FFA46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09730E-8836-6C40-B35D-10EB3F71AA3C}"/>
                </a:ext>
              </a:extLst>
            </p:cNvPr>
            <p:cNvSpPr/>
            <p:nvPr/>
          </p:nvSpPr>
          <p:spPr>
            <a:xfrm>
              <a:off x="-439359" y="-2671014"/>
              <a:ext cx="2798638" cy="2798638"/>
            </a:xfrm>
            <a:prstGeom prst="ellipse">
              <a:avLst/>
            </a:prstGeom>
            <a:noFill/>
            <a:ln>
              <a:solidFill>
                <a:srgbClr val="FFA46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10BD9A-2CB4-7A48-A404-9C5CEBD228E1}"/>
                </a:ext>
              </a:extLst>
            </p:cNvPr>
            <p:cNvSpPr/>
            <p:nvPr/>
          </p:nvSpPr>
          <p:spPr>
            <a:xfrm>
              <a:off x="-1485717" y="-3712433"/>
              <a:ext cx="4881475" cy="4881475"/>
            </a:xfrm>
            <a:prstGeom prst="ellipse">
              <a:avLst/>
            </a:prstGeom>
            <a:noFill/>
            <a:ln>
              <a:solidFill>
                <a:srgbClr val="FFA46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BEFAF7-2233-7746-9630-AE94A76939A6}"/>
              </a:ext>
            </a:extLst>
          </p:cNvPr>
          <p:cNvCxnSpPr/>
          <p:nvPr/>
        </p:nvCxnSpPr>
        <p:spPr>
          <a:xfrm flipV="1">
            <a:off x="1922754" y="4281221"/>
            <a:ext cx="10203543" cy="5266140"/>
          </a:xfrm>
          <a:prstGeom prst="line">
            <a:avLst/>
          </a:prstGeom>
          <a:ln>
            <a:solidFill>
              <a:srgbClr val="FFA46F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CEA3EF3-814E-5A4C-851D-8BC7B07E0203}"/>
              </a:ext>
            </a:extLst>
          </p:cNvPr>
          <p:cNvSpPr/>
          <p:nvPr/>
        </p:nvSpPr>
        <p:spPr>
          <a:xfrm>
            <a:off x="5056697" y="3429000"/>
            <a:ext cx="365534" cy="365534"/>
          </a:xfrm>
          <a:prstGeom prst="ellipse">
            <a:avLst/>
          </a:prstGeom>
          <a:solidFill>
            <a:srgbClr val="FFA46F">
              <a:alpha val="75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BDA39C-A1ED-EF49-8D59-E944C106EF3B}"/>
              </a:ext>
            </a:extLst>
          </p:cNvPr>
          <p:cNvSpPr/>
          <p:nvPr/>
        </p:nvSpPr>
        <p:spPr>
          <a:xfrm>
            <a:off x="6335628" y="1966673"/>
            <a:ext cx="217714" cy="217714"/>
          </a:xfrm>
          <a:prstGeom prst="ellipse">
            <a:avLst/>
          </a:prstGeom>
          <a:solidFill>
            <a:srgbClr val="2C3C36">
              <a:alpha val="25000"/>
            </a:srgbClr>
          </a:solidFill>
          <a:ln>
            <a:solidFill>
              <a:srgbClr val="2C3C3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544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998551-CE8C-2548-8B5C-1B2880FDF6A5}"/>
              </a:ext>
            </a:extLst>
          </p:cNvPr>
          <p:cNvSpPr/>
          <p:nvPr/>
        </p:nvSpPr>
        <p:spPr>
          <a:xfrm>
            <a:off x="0" y="0"/>
            <a:ext cx="12229123" cy="6858000"/>
          </a:xfrm>
          <a:prstGeom prst="rect">
            <a:avLst/>
          </a:prstGeom>
          <a:solidFill>
            <a:srgbClr val="2C3C36"/>
          </a:solidFill>
          <a:ln>
            <a:solidFill>
              <a:srgbClr val="2C3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69D3D-4BF9-894E-AF01-1128DD20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81" y="18603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A46F"/>
                </a:solidFill>
                <a:latin typeface="Baskerville Old Face" panose="02020602080505020303" pitchFamily="18" charset="77"/>
              </a:rPr>
              <a:t>User </a:t>
            </a:r>
            <a:r>
              <a:rPr lang="en-US" dirty="0" err="1">
                <a:solidFill>
                  <a:srgbClr val="FFA46F"/>
                </a:solidFill>
                <a:latin typeface="Baskerville Old Face" panose="02020602080505020303" pitchFamily="18" charset="77"/>
              </a:rPr>
              <a:t>st</a:t>
            </a:r>
            <a:r>
              <a:rPr lang="en-US" dirty="0">
                <a:solidFill>
                  <a:srgbClr val="FFA46F"/>
                </a:solidFill>
                <a:latin typeface="Baskerville Old Face" panose="02020602080505020303" pitchFamily="18" charset="77"/>
              </a:rPr>
              <a:t>   </a:t>
            </a:r>
            <a:r>
              <a:rPr lang="en-US" dirty="0" err="1">
                <a:solidFill>
                  <a:srgbClr val="FFA46F"/>
                </a:solidFill>
                <a:latin typeface="Baskerville Old Face" panose="02020602080505020303" pitchFamily="18" charset="77"/>
              </a:rPr>
              <a:t>ries</a:t>
            </a:r>
            <a:endParaRPr lang="en-US" dirty="0">
              <a:solidFill>
                <a:srgbClr val="FFA46F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6BA022-8C40-4042-8AC5-CF9D155CFEAB}"/>
              </a:ext>
            </a:extLst>
          </p:cNvPr>
          <p:cNvSpPr txBox="1"/>
          <p:nvPr/>
        </p:nvSpPr>
        <p:spPr>
          <a:xfrm>
            <a:off x="142672" y="106680"/>
            <a:ext cx="400110" cy="3322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>
                <a:solidFill>
                  <a:srgbClr val="FFA46F"/>
                </a:solidFill>
                <a:latin typeface="Baskerville Old Face" panose="02020602080505020303" pitchFamily="18" charset="77"/>
              </a:rPr>
              <a:t>Team Koala/ COMP90009</a:t>
            </a:r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id="{5FE893B2-5FC0-411A-A21F-C812681F7D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3" name="AutoShape 2">
            <a:extLst>
              <a:ext uri="{FF2B5EF4-FFF2-40B4-BE49-F238E27FC236}">
                <a16:creationId xmlns:a16="http://schemas.microsoft.com/office/drawing/2014/main" id="{11604F0F-686E-49B5-B2D5-D7FB51A9A0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22281" y="3300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D95D8D-F7CE-A849-B717-0F6BE4755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419754"/>
              </p:ext>
            </p:extLst>
          </p:nvPr>
        </p:nvGraphicFramePr>
        <p:xfrm>
          <a:off x="864919" y="1429762"/>
          <a:ext cx="10671193" cy="50349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{9D7B26C5-4107-4FEC-AEDC-1716B250A1EF}</a:tableStyleId>
              </a:tblPr>
              <a:tblGrid>
                <a:gridCol w="926075">
                  <a:extLst>
                    <a:ext uri="{9D8B030D-6E8A-4147-A177-3AD203B41FA5}">
                      <a16:colId xmlns:a16="http://schemas.microsoft.com/office/drawing/2014/main" val="745783"/>
                    </a:ext>
                  </a:extLst>
                </a:gridCol>
                <a:gridCol w="926075">
                  <a:extLst>
                    <a:ext uri="{9D8B030D-6E8A-4147-A177-3AD203B41FA5}">
                      <a16:colId xmlns:a16="http://schemas.microsoft.com/office/drawing/2014/main" val="197248742"/>
                    </a:ext>
                  </a:extLst>
                </a:gridCol>
                <a:gridCol w="868195">
                  <a:extLst>
                    <a:ext uri="{9D8B030D-6E8A-4147-A177-3AD203B41FA5}">
                      <a16:colId xmlns:a16="http://schemas.microsoft.com/office/drawing/2014/main" val="2398115965"/>
                    </a:ext>
                  </a:extLst>
                </a:gridCol>
                <a:gridCol w="1860795">
                  <a:extLst>
                    <a:ext uri="{9D8B030D-6E8A-4147-A177-3AD203B41FA5}">
                      <a16:colId xmlns:a16="http://schemas.microsoft.com/office/drawing/2014/main" val="173613836"/>
                    </a:ext>
                  </a:extLst>
                </a:gridCol>
                <a:gridCol w="2321859">
                  <a:extLst>
                    <a:ext uri="{9D8B030D-6E8A-4147-A177-3AD203B41FA5}">
                      <a16:colId xmlns:a16="http://schemas.microsoft.com/office/drawing/2014/main" val="1018924884"/>
                    </a:ext>
                  </a:extLst>
                </a:gridCol>
                <a:gridCol w="2241995">
                  <a:extLst>
                    <a:ext uri="{9D8B030D-6E8A-4147-A177-3AD203B41FA5}">
                      <a16:colId xmlns:a16="http://schemas.microsoft.com/office/drawing/2014/main" val="4143794789"/>
                    </a:ext>
                  </a:extLst>
                </a:gridCol>
                <a:gridCol w="511780">
                  <a:extLst>
                    <a:ext uri="{9D8B030D-6E8A-4147-A177-3AD203B41FA5}">
                      <a16:colId xmlns:a16="http://schemas.microsoft.com/office/drawing/2014/main" val="4209143414"/>
                    </a:ext>
                  </a:extLst>
                </a:gridCol>
                <a:gridCol w="1014419">
                  <a:extLst>
                    <a:ext uri="{9D8B030D-6E8A-4147-A177-3AD203B41FA5}">
                      <a16:colId xmlns:a16="http://schemas.microsoft.com/office/drawing/2014/main" val="3663115709"/>
                    </a:ext>
                  </a:extLst>
                </a:gridCol>
              </a:tblGrid>
              <a:tr h="34461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Epic ID</a:t>
                      </a:r>
                      <a:endParaRPr lang="en-AU" sz="1100" b="1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Epic</a:t>
                      </a:r>
                      <a:endParaRPr lang="en-AU" sz="1100" b="1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User Story ID</a:t>
                      </a:r>
                      <a:endParaRPr lang="en-AU" sz="1100" b="1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As a &lt;role&gt;</a:t>
                      </a:r>
                      <a:endParaRPr lang="en-AU" sz="1100" b="1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1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I want to &lt;do something&gt;</a:t>
                      </a:r>
                      <a:endParaRPr lang="en-AU" sz="1100" b="1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1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So that &lt;achieve some goals&gt;</a:t>
                      </a:r>
                      <a:endParaRPr lang="en-AU" sz="1100" b="1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Priority</a:t>
                      </a:r>
                      <a:endParaRPr lang="en-AU" sz="1100" b="1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Size Estimation</a:t>
                      </a:r>
                      <a:endParaRPr lang="en-AU" sz="1100" b="1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315140"/>
                  </a:ext>
                </a:extLst>
              </a:tr>
              <a:tr h="39651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1</a:t>
                      </a:r>
                      <a:endParaRPr lang="en-AU" sz="1100" b="1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Login/register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Admin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Create an account for my club member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They can use the accounts to login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M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Small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1574943"/>
                  </a:ext>
                </a:extLst>
              </a:tr>
              <a:tr h="396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2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Admin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Manage access of user account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I can detect/create the users accounts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M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Medium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extLst>
                  <a:ext uri="{0D108BD9-81ED-4DB2-BD59-A6C34878D82A}">
                    <a16:rowId xmlns:a16="http://schemas.microsoft.com/office/drawing/2014/main" val="1048451041"/>
                  </a:ext>
                </a:extLst>
              </a:tr>
              <a:tr h="344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Admin/Club member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Login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I can start to use the system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M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Small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extLst>
                  <a:ext uri="{0D108BD9-81ED-4DB2-BD59-A6C34878D82A}">
                    <a16:rowId xmlns:a16="http://schemas.microsoft.com/office/drawing/2014/main" val="3652265287"/>
                  </a:ext>
                </a:extLst>
              </a:tr>
              <a:tr h="344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Admin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Edit my profile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I can update my information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C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Small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extLst>
                  <a:ext uri="{0D108BD9-81ED-4DB2-BD59-A6C34878D82A}">
                    <a16:rowId xmlns:a16="http://schemas.microsoft.com/office/drawing/2014/main" val="2108846152"/>
                  </a:ext>
                </a:extLst>
              </a:tr>
              <a:tr h="436825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2</a:t>
                      </a:r>
                      <a:endParaRPr lang="en-AU" sz="1100" b="1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Manage the radio station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5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Admin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Switch on/off radio station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I can close it at home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M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Small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extLst>
                  <a:ext uri="{0D108BD9-81ED-4DB2-BD59-A6C34878D82A}">
                    <a16:rowId xmlns:a16="http://schemas.microsoft.com/office/drawing/2014/main" val="415027960"/>
                  </a:ext>
                </a:extLst>
              </a:tr>
              <a:tr h="5125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3</a:t>
                      </a:r>
                      <a:endParaRPr lang="en-AU" sz="1100" b="1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Manage Auto-alarm system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6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Admin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Be alarmed when power is lower than threshold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I can perform safety actions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S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Medium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extLst>
                  <a:ext uri="{0D108BD9-81ED-4DB2-BD59-A6C34878D82A}">
                    <a16:rowId xmlns:a16="http://schemas.microsoft.com/office/drawing/2014/main" val="2014098347"/>
                  </a:ext>
                </a:extLst>
              </a:tr>
              <a:tr h="433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7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Admin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Set an alarm threshold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I can be alarmed when power is lower than threshold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S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Small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extLst>
                  <a:ext uri="{0D108BD9-81ED-4DB2-BD59-A6C34878D82A}">
                    <a16:rowId xmlns:a16="http://schemas.microsoft.com/office/drawing/2014/main" val="8670795"/>
                  </a:ext>
                </a:extLst>
              </a:tr>
              <a:tr h="372035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4</a:t>
                      </a:r>
                      <a:endParaRPr lang="en-AU" sz="1100" b="1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Display voltage</a:t>
                      </a:r>
                      <a:endParaRPr lang="en-US" dirty="0"/>
                    </a:p>
                  </a:txBody>
                  <a:tcPr marL="7517" marR="7517" marT="751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8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Admin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See the voltage of the system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I can monitor the power level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M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Small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extLst>
                  <a:ext uri="{0D108BD9-81ED-4DB2-BD59-A6C34878D82A}">
                    <a16:rowId xmlns:a16="http://schemas.microsoft.com/office/drawing/2014/main" val="97742855"/>
                  </a:ext>
                </a:extLst>
              </a:tr>
              <a:tr h="46220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5</a:t>
                      </a:r>
                      <a:endParaRPr lang="en-AU" sz="1100" b="1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Display radio interface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9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Admin/Club member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Switch between different channels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I can listen to the channel I like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S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Medium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/>
                </a:tc>
                <a:extLst>
                  <a:ext uri="{0D108BD9-81ED-4DB2-BD59-A6C34878D82A}">
                    <a16:rowId xmlns:a16="http://schemas.microsoft.com/office/drawing/2014/main" val="3186796770"/>
                  </a:ext>
                </a:extLst>
              </a:tr>
              <a:tr h="3965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6</a:t>
                      </a:r>
                      <a:endParaRPr lang="en-AU" sz="1100" b="1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Push-to-Talk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10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Admin/Club member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Adjust the volume of the radio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I can listen to it at a suitable volume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S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Small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084953"/>
                  </a:ext>
                </a:extLst>
              </a:tr>
              <a:tr h="5947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11</a:t>
                      </a:r>
                      <a:endParaRPr lang="en-AU" sz="1100" b="0" i="0" u="none" strike="noStrike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Admin/Club member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Push a button and start to talk to others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I can communicate with other club members on a certain channel 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S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u="none" strike="noStrike" dirty="0">
                          <a:solidFill>
                            <a:srgbClr val="FFA46F"/>
                          </a:solidFill>
                          <a:effectLst/>
                          <a:latin typeface="Baskerville Old Face" panose="02020602080505020303" pitchFamily="18" charset="77"/>
                        </a:rPr>
                        <a:t>Large</a:t>
                      </a:r>
                      <a:endParaRPr lang="en-AU" sz="1100" b="0" i="0" u="none" strike="noStrike" dirty="0">
                        <a:solidFill>
                          <a:srgbClr val="FFA46F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7517" marR="7517" marT="75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1900094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F565E325-E861-B744-B36F-7D685229963C}"/>
              </a:ext>
            </a:extLst>
          </p:cNvPr>
          <p:cNvGrpSpPr/>
          <p:nvPr/>
        </p:nvGrpSpPr>
        <p:grpSpPr>
          <a:xfrm>
            <a:off x="2484228" y="706456"/>
            <a:ext cx="358181" cy="358181"/>
            <a:chOff x="-1485717" y="-3712433"/>
            <a:chExt cx="4881475" cy="488147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9EF6D09-219D-0549-A821-F7F774FA4C66}"/>
                </a:ext>
              </a:extLst>
            </p:cNvPr>
            <p:cNvSpPr/>
            <p:nvPr/>
          </p:nvSpPr>
          <p:spPr>
            <a:xfrm>
              <a:off x="-976691" y="-3228264"/>
              <a:ext cx="3938083" cy="3938083"/>
            </a:xfrm>
            <a:prstGeom prst="ellipse">
              <a:avLst/>
            </a:prstGeom>
            <a:noFill/>
            <a:ln>
              <a:solidFill>
                <a:srgbClr val="FFA46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A75D998-D3E5-0A43-86A9-84BD1D251575}"/>
                </a:ext>
              </a:extLst>
            </p:cNvPr>
            <p:cNvSpPr/>
            <p:nvPr/>
          </p:nvSpPr>
          <p:spPr>
            <a:xfrm>
              <a:off x="-439359" y="-2671014"/>
              <a:ext cx="2798638" cy="2798638"/>
            </a:xfrm>
            <a:prstGeom prst="ellipse">
              <a:avLst/>
            </a:prstGeom>
            <a:noFill/>
            <a:ln>
              <a:solidFill>
                <a:srgbClr val="FFA46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230B598-BB2E-2E4C-98D8-21512D22CFBC}"/>
                </a:ext>
              </a:extLst>
            </p:cNvPr>
            <p:cNvSpPr/>
            <p:nvPr/>
          </p:nvSpPr>
          <p:spPr>
            <a:xfrm>
              <a:off x="-1485717" y="-3712433"/>
              <a:ext cx="4881475" cy="4881475"/>
            </a:xfrm>
            <a:prstGeom prst="ellipse">
              <a:avLst/>
            </a:prstGeom>
            <a:noFill/>
            <a:ln>
              <a:solidFill>
                <a:srgbClr val="FFA46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38A7F6-E262-EE48-B477-E9ED1504FE2D}"/>
              </a:ext>
            </a:extLst>
          </p:cNvPr>
          <p:cNvCxnSpPr>
            <a:cxnSpLocks/>
          </p:cNvCxnSpPr>
          <p:nvPr/>
        </p:nvCxnSpPr>
        <p:spPr>
          <a:xfrm>
            <a:off x="864919" y="1767840"/>
            <a:ext cx="10671193" cy="0"/>
          </a:xfrm>
          <a:prstGeom prst="line">
            <a:avLst/>
          </a:prstGeom>
          <a:ln w="12700">
            <a:solidFill>
              <a:srgbClr val="FFA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4D90F5-F48B-8249-9824-531BC57374C2}"/>
              </a:ext>
            </a:extLst>
          </p:cNvPr>
          <p:cNvCxnSpPr>
            <a:cxnSpLocks/>
          </p:cNvCxnSpPr>
          <p:nvPr/>
        </p:nvCxnSpPr>
        <p:spPr>
          <a:xfrm flipV="1">
            <a:off x="838200" y="1422938"/>
            <a:ext cx="10673850" cy="6824"/>
          </a:xfrm>
          <a:prstGeom prst="line">
            <a:avLst/>
          </a:prstGeom>
          <a:ln w="12700">
            <a:solidFill>
              <a:srgbClr val="FFA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11011A-2E2D-E145-BC11-93F20576F00D}"/>
              </a:ext>
            </a:extLst>
          </p:cNvPr>
          <p:cNvCxnSpPr>
            <a:cxnSpLocks/>
          </p:cNvCxnSpPr>
          <p:nvPr/>
        </p:nvCxnSpPr>
        <p:spPr>
          <a:xfrm>
            <a:off x="1781834" y="1767840"/>
            <a:ext cx="0" cy="4725035"/>
          </a:xfrm>
          <a:prstGeom prst="line">
            <a:avLst/>
          </a:prstGeom>
          <a:ln w="12700">
            <a:solidFill>
              <a:srgbClr val="FFA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32676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9D3D-4BF9-894E-AF01-1128DD20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C3C36"/>
                </a:solidFill>
                <a:latin typeface="Baskerville Old Face" panose="02020602080505020303" pitchFamily="18" charset="77"/>
              </a:rPr>
              <a:t>Acceptance test</a:t>
            </a:r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8AD778D6-142E-4172-B338-7F49CA910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533831"/>
              </p:ext>
            </p:extLst>
          </p:nvPr>
        </p:nvGraphicFramePr>
        <p:xfrm>
          <a:off x="722578" y="1538755"/>
          <a:ext cx="5373422" cy="409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C6BA022-8C40-4042-8AC5-CF9D155CFEAB}"/>
              </a:ext>
            </a:extLst>
          </p:cNvPr>
          <p:cNvSpPr txBox="1"/>
          <p:nvPr/>
        </p:nvSpPr>
        <p:spPr>
          <a:xfrm>
            <a:off x="142672" y="106680"/>
            <a:ext cx="400110" cy="3322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>
                <a:solidFill>
                  <a:srgbClr val="2C3C36"/>
                </a:solidFill>
                <a:latin typeface="Baskerville Old Face" panose="02020602080505020303" pitchFamily="18" charset="77"/>
              </a:rPr>
              <a:t>Team Koala/ COMP90009</a:t>
            </a:r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id="{5FE893B2-5FC0-411A-A21F-C812681F7D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Baskerville Old Face" panose="02020602080505020303" pitchFamily="18" charset="77"/>
            </a:endParaRPr>
          </a:p>
        </p:txBody>
      </p:sp>
      <p:sp>
        <p:nvSpPr>
          <p:cNvPr id="23" name="AutoShape 2">
            <a:extLst>
              <a:ext uri="{FF2B5EF4-FFF2-40B4-BE49-F238E27FC236}">
                <a16:creationId xmlns:a16="http://schemas.microsoft.com/office/drawing/2014/main" id="{11604F0F-686E-49B5-B2D5-D7FB51A9A0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22281" y="3300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Baskerville Old Face" panose="02020602080505020303" pitchFamily="18" charset="77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AFA6F9-3F7E-C24E-9417-0442232FC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90768"/>
              </p:ext>
            </p:extLst>
          </p:nvPr>
        </p:nvGraphicFramePr>
        <p:xfrm>
          <a:off x="927759" y="1834171"/>
          <a:ext cx="10031682" cy="359794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14013">
                  <a:extLst>
                    <a:ext uri="{9D8B030D-6E8A-4147-A177-3AD203B41FA5}">
                      <a16:colId xmlns:a16="http://schemas.microsoft.com/office/drawing/2014/main" val="1141416418"/>
                    </a:ext>
                  </a:extLst>
                </a:gridCol>
                <a:gridCol w="3312847">
                  <a:extLst>
                    <a:ext uri="{9D8B030D-6E8A-4147-A177-3AD203B41FA5}">
                      <a16:colId xmlns:a16="http://schemas.microsoft.com/office/drawing/2014/main" val="2119171448"/>
                    </a:ext>
                  </a:extLst>
                </a:gridCol>
                <a:gridCol w="502023">
                  <a:extLst>
                    <a:ext uri="{9D8B030D-6E8A-4147-A177-3AD203B41FA5}">
                      <a16:colId xmlns:a16="http://schemas.microsoft.com/office/drawing/2014/main" val="1694052020"/>
                    </a:ext>
                  </a:extLst>
                </a:gridCol>
                <a:gridCol w="2891118">
                  <a:extLst>
                    <a:ext uri="{9D8B030D-6E8A-4147-A177-3AD203B41FA5}">
                      <a16:colId xmlns:a16="http://schemas.microsoft.com/office/drawing/2014/main" val="4200719101"/>
                    </a:ext>
                  </a:extLst>
                </a:gridCol>
                <a:gridCol w="580620">
                  <a:extLst>
                    <a:ext uri="{9D8B030D-6E8A-4147-A177-3AD203B41FA5}">
                      <a16:colId xmlns:a16="http://schemas.microsoft.com/office/drawing/2014/main" val="1107555556"/>
                    </a:ext>
                  </a:extLst>
                </a:gridCol>
                <a:gridCol w="580309">
                  <a:extLst>
                    <a:ext uri="{9D8B030D-6E8A-4147-A177-3AD203B41FA5}">
                      <a16:colId xmlns:a16="http://schemas.microsoft.com/office/drawing/2014/main" val="2039756890"/>
                    </a:ext>
                  </a:extLst>
                </a:gridCol>
                <a:gridCol w="473238">
                  <a:extLst>
                    <a:ext uri="{9D8B030D-6E8A-4147-A177-3AD203B41FA5}">
                      <a16:colId xmlns:a16="http://schemas.microsoft.com/office/drawing/2014/main" val="1981565300"/>
                    </a:ext>
                  </a:extLst>
                </a:gridCol>
                <a:gridCol w="777514">
                  <a:extLst>
                    <a:ext uri="{9D8B030D-6E8A-4147-A177-3AD203B41FA5}">
                      <a16:colId xmlns:a16="http://schemas.microsoft.com/office/drawing/2014/main" val="1513520260"/>
                    </a:ext>
                  </a:extLst>
                </a:gridCol>
              </a:tblGrid>
              <a:tr h="40789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Acceptance Criteria ID</a:t>
                      </a:r>
                      <a:endParaRPr lang="en-AU" sz="1050" b="1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Acceptance Criteria</a:t>
                      </a:r>
                      <a:endParaRPr lang="en-AU" sz="1050" b="1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Step</a:t>
                      </a:r>
                      <a:endParaRPr lang="en-AU" sz="1050" b="1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Acceptance Test</a:t>
                      </a:r>
                      <a:endParaRPr lang="en-AU" sz="1050" b="1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Critical</a:t>
                      </a:r>
                      <a:endParaRPr lang="en-AU" sz="1050" b="1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AU" sz="1050" b="1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Test Result</a:t>
                      </a:r>
                      <a:endParaRPr lang="en-AU" sz="1050" b="1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AU" sz="1050" b="1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0979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b"/>
                      <a:endParaRPr lang="en-AU" sz="1050" b="1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AU" sz="1050" b="1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AU" sz="1050" b="1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AU" sz="1050" b="1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Yes</a:t>
                      </a: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No</a:t>
                      </a: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Accept</a:t>
                      </a:r>
                      <a:endParaRPr lang="en-AU" sz="1000" b="1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Reject</a:t>
                      </a: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157978"/>
                  </a:ext>
                </a:extLst>
              </a:tr>
              <a:tr h="181170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AU" sz="1050" b="0" i="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1.1</a:t>
                      </a: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Given I have logged in and on user page,</a:t>
                      </a:r>
                    </a:p>
                    <a:p>
                      <a:pPr algn="l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When I find the user I want to delete and click the 'delete' button at the end of the user information,</a:t>
                      </a:r>
                    </a:p>
                    <a:p>
                      <a:pPr algn="l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Then I can delete the user accounts to maintain security of the website.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1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Admin is at the home page.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✔️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✔️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129836"/>
                  </a:ext>
                </a:extLst>
              </a:tr>
              <a:tr h="235055">
                <a:tc vMerge="1"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2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Admin clicks the "User profile" button on the top bar.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✔️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✔️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314353"/>
                  </a:ext>
                </a:extLst>
              </a:tr>
              <a:tr h="241180">
                <a:tc vMerge="1"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b="0" i="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3</a:t>
                      </a: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The page is redirected to the user profile page.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✔️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✔️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315713"/>
                  </a:ext>
                </a:extLst>
              </a:tr>
              <a:tr h="280071">
                <a:tc vMerge="1"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4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Admin clicks the "Delete user" button in the middle.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✔️</a:t>
                      </a:r>
                      <a:endParaRPr lang="en-AU" sz="1050" b="0" i="0" u="none" strike="noStrike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50" b="0" i="0" u="none" strike="noStrike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✔️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50" b="0" i="0" u="none" strike="noStrike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611582"/>
                  </a:ext>
                </a:extLst>
              </a:tr>
              <a:tr h="355752">
                <a:tc vMerge="1"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5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The page is redirected to the user control page.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✔️</a:t>
                      </a:r>
                      <a:endParaRPr lang="en-AU" sz="1050" b="0" i="0" u="none" strike="noStrike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50" b="0" i="0" u="none" strike="noStrike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✔️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50" b="0" i="0" u="none" strike="noStrike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070563"/>
                  </a:ext>
                </a:extLst>
              </a:tr>
              <a:tr h="530334">
                <a:tc vMerge="1"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6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Click the delete icon to the right of the user you want to delete, then the user will be deleted from the database.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✔️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✔️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119130"/>
                  </a:ext>
                </a:extLst>
              </a:tr>
              <a:tr h="248967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1.2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Given I have logged in and on user page, </a:t>
                      </a:r>
                    </a:p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When I want to add an user, I click the add button and input that user id of the user I want to add,</a:t>
                      </a:r>
                    </a:p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Then I can add the user accounts to maintain security of the website.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b="0" i="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1</a:t>
                      </a: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Admin is at the home page.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✔️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✔️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404411"/>
                  </a:ext>
                </a:extLst>
              </a:tr>
              <a:tr h="181170">
                <a:tc vMerge="1"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b="0" i="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2</a:t>
                      </a: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Admin clicks the "User profile" button on the top bar.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✔️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✔️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536147"/>
                  </a:ext>
                </a:extLst>
              </a:tr>
              <a:tr h="181170">
                <a:tc vMerge="1"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b="0" i="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3</a:t>
                      </a: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The page is redirected to the user profile page.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✔️</a:t>
                      </a:r>
                      <a:endParaRPr lang="en-AU" sz="1050" b="0" i="0" u="none" strike="noStrike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50" b="0" i="0" u="none" strike="noStrike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✔️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008926"/>
                  </a:ext>
                </a:extLst>
              </a:tr>
              <a:tr h="240987">
                <a:tc vMerge="1"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b="0" i="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4</a:t>
                      </a: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Admin clicks the "Add user" button  in the middle.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✔️</a:t>
                      </a:r>
                      <a:endParaRPr lang="en-AU" sz="1050" b="0" i="0" u="none" strike="noStrike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50" b="0" i="0" u="none" strike="noStrike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✔️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48754"/>
                  </a:ext>
                </a:extLst>
              </a:tr>
              <a:tr h="355752">
                <a:tc vMerge="1"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 anchor="b">
                    <a:solidFill>
                      <a:srgbClr val="FFA46F">
                        <a:alpha val="1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b="0" i="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5</a:t>
                      </a: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A pop up window emerges with auto-generated id and password.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✔️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50" u="none" strike="noStrike" dirty="0">
                          <a:solidFill>
                            <a:srgbClr val="2C3C36"/>
                          </a:solidFill>
                          <a:effectLst/>
                          <a:latin typeface="Baskerville Old Face" panose="02020602080505020303" pitchFamily="18" charset="77"/>
                        </a:rPr>
                        <a:t>✔️</a:t>
                      </a:r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50" b="0" i="0" u="none" strike="noStrike" dirty="0">
                        <a:solidFill>
                          <a:srgbClr val="2C3C36"/>
                        </a:solidFill>
                        <a:effectLst/>
                        <a:latin typeface="Baskerville Old Face" panose="02020602080505020303" pitchFamily="18" charset="77"/>
                      </a:endParaRPr>
                    </a:p>
                  </a:txBody>
                  <a:tcPr marL="6039" marR="6039" marT="6039" marB="0">
                    <a:solidFill>
                      <a:srgbClr val="FFA46F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629587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DE03FB44-9D14-DC47-84E6-6FBC3FF524E6}"/>
              </a:ext>
            </a:extLst>
          </p:cNvPr>
          <p:cNvSpPr/>
          <p:nvPr/>
        </p:nvSpPr>
        <p:spPr>
          <a:xfrm>
            <a:off x="9409765" y="-1312240"/>
            <a:ext cx="2156150" cy="2156150"/>
          </a:xfrm>
          <a:prstGeom prst="ellipse">
            <a:avLst/>
          </a:prstGeom>
          <a:noFill/>
          <a:ln>
            <a:solidFill>
              <a:srgbClr val="FFA46F">
                <a:alpha val="27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19594A-2A0F-BB47-8583-4A941E15A390}"/>
              </a:ext>
            </a:extLst>
          </p:cNvPr>
          <p:cNvSpPr/>
          <p:nvPr/>
        </p:nvSpPr>
        <p:spPr>
          <a:xfrm>
            <a:off x="9703961" y="-1007139"/>
            <a:ext cx="1532290" cy="1532290"/>
          </a:xfrm>
          <a:prstGeom prst="ellipse">
            <a:avLst/>
          </a:prstGeom>
          <a:noFill/>
          <a:ln>
            <a:solidFill>
              <a:srgbClr val="FFA46F">
                <a:alpha val="27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93F54C-E868-B44D-802B-84E0658EC472}"/>
              </a:ext>
            </a:extLst>
          </p:cNvPr>
          <p:cNvSpPr/>
          <p:nvPr/>
        </p:nvSpPr>
        <p:spPr>
          <a:xfrm>
            <a:off x="9131067" y="-1577329"/>
            <a:ext cx="2672669" cy="2672669"/>
          </a:xfrm>
          <a:prstGeom prst="ellipse">
            <a:avLst/>
          </a:prstGeom>
          <a:noFill/>
          <a:ln>
            <a:solidFill>
              <a:srgbClr val="FFA46F">
                <a:alpha val="27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0877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DC10-F26F-DC4F-8C82-F93E4649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1171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spc="300" dirty="0">
                <a:solidFill>
                  <a:srgbClr val="B1714D"/>
                </a:solidFill>
                <a:latin typeface="Baskerville Old Face" panose="02020602080505020303" pitchFamily="18" charset="77"/>
              </a:rPr>
              <a:t>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7E1D4-C96A-324D-A0CF-6BFBFA57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90253"/>
            <a:ext cx="3434255" cy="1741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A46F"/>
                </a:solidFill>
                <a:latin typeface="Baskerville Old Face" panose="02020602080505020303" pitchFamily="18" charset="77"/>
              </a:rPr>
              <a:t>Solution</a:t>
            </a:r>
            <a:endParaRPr lang="en-US" sz="4400" dirty="0">
              <a:solidFill>
                <a:srgbClr val="FFA46F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4C6929-2979-3842-9A09-D2A6F2E162CF}"/>
              </a:ext>
            </a:extLst>
          </p:cNvPr>
          <p:cNvCxnSpPr/>
          <p:nvPr/>
        </p:nvCxnSpPr>
        <p:spPr>
          <a:xfrm flipV="1">
            <a:off x="-5101772" y="0"/>
            <a:ext cx="10203543" cy="5266140"/>
          </a:xfrm>
          <a:prstGeom prst="line">
            <a:avLst/>
          </a:prstGeom>
          <a:ln>
            <a:solidFill>
              <a:srgbClr val="FFA46F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1DC6BA0-C48D-EA48-A01B-03AE23AC255D}"/>
              </a:ext>
            </a:extLst>
          </p:cNvPr>
          <p:cNvSpPr/>
          <p:nvPr/>
        </p:nvSpPr>
        <p:spPr>
          <a:xfrm>
            <a:off x="3514417" y="498687"/>
            <a:ext cx="365534" cy="365534"/>
          </a:xfrm>
          <a:prstGeom prst="ellipse">
            <a:avLst/>
          </a:prstGeom>
          <a:solidFill>
            <a:srgbClr val="FFA46F">
              <a:alpha val="75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9835F8-986A-374C-AC88-940DE021596D}"/>
              </a:ext>
            </a:extLst>
          </p:cNvPr>
          <p:cNvSpPr/>
          <p:nvPr/>
        </p:nvSpPr>
        <p:spPr>
          <a:xfrm>
            <a:off x="2481934" y="1136914"/>
            <a:ext cx="217714" cy="217714"/>
          </a:xfrm>
          <a:prstGeom prst="ellipse">
            <a:avLst/>
          </a:prstGeom>
          <a:solidFill>
            <a:srgbClr val="FFA46F">
              <a:alpha val="25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B60B3D-A97B-6646-8BD1-52265893FA1D}"/>
              </a:ext>
            </a:extLst>
          </p:cNvPr>
          <p:cNvSpPr/>
          <p:nvPr/>
        </p:nvSpPr>
        <p:spPr>
          <a:xfrm>
            <a:off x="249723" y="694904"/>
            <a:ext cx="2156150" cy="2156150"/>
          </a:xfrm>
          <a:prstGeom prst="ellipse">
            <a:avLst/>
          </a:prstGeom>
          <a:noFill/>
          <a:ln>
            <a:solidFill>
              <a:srgbClr val="FFA46F">
                <a:alpha val="27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7DB6BA-B24D-A446-9D88-482EE0A42D45}"/>
              </a:ext>
            </a:extLst>
          </p:cNvPr>
          <p:cNvSpPr/>
          <p:nvPr/>
        </p:nvSpPr>
        <p:spPr>
          <a:xfrm>
            <a:off x="543919" y="1000005"/>
            <a:ext cx="1532290" cy="1532290"/>
          </a:xfrm>
          <a:prstGeom prst="ellipse">
            <a:avLst/>
          </a:prstGeom>
          <a:noFill/>
          <a:ln>
            <a:solidFill>
              <a:srgbClr val="FFA46F">
                <a:alpha val="27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773EEE-9445-7948-BC90-B666B058CEB6}"/>
              </a:ext>
            </a:extLst>
          </p:cNvPr>
          <p:cNvSpPr/>
          <p:nvPr/>
        </p:nvSpPr>
        <p:spPr>
          <a:xfrm>
            <a:off x="-28975" y="429815"/>
            <a:ext cx="2672669" cy="2672669"/>
          </a:xfrm>
          <a:prstGeom prst="ellipse">
            <a:avLst/>
          </a:prstGeom>
          <a:noFill/>
          <a:ln>
            <a:solidFill>
              <a:srgbClr val="FFA46F">
                <a:alpha val="27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1217FFB-9D62-A747-B74C-97C7D69356DD}"/>
              </a:ext>
            </a:extLst>
          </p:cNvPr>
          <p:cNvSpPr txBox="1">
            <a:spLocks/>
          </p:cNvSpPr>
          <p:nvPr/>
        </p:nvSpPr>
        <p:spPr>
          <a:xfrm>
            <a:off x="838200" y="4304689"/>
            <a:ext cx="5625662" cy="174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A46F"/>
                </a:solidFill>
                <a:latin typeface="Baskerville Old Face" panose="02020602080505020303" pitchFamily="18" charset="77"/>
              </a:rPr>
              <a:t>This section will brief present: our solution as digital prototype.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5A1FE5-4125-8C48-A185-5368A10FE523}"/>
              </a:ext>
            </a:extLst>
          </p:cNvPr>
          <p:cNvCxnSpPr>
            <a:cxnSpLocks/>
          </p:cNvCxnSpPr>
          <p:nvPr/>
        </p:nvCxnSpPr>
        <p:spPr>
          <a:xfrm flipV="1">
            <a:off x="971185" y="4906369"/>
            <a:ext cx="11220815" cy="5834577"/>
          </a:xfrm>
          <a:prstGeom prst="line">
            <a:avLst/>
          </a:prstGeom>
          <a:ln>
            <a:solidFill>
              <a:srgbClr val="FFA46F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F3C6DA0-9F12-E54F-A591-8069C2C660A2}"/>
              </a:ext>
            </a:extLst>
          </p:cNvPr>
          <p:cNvSpPr/>
          <p:nvPr/>
        </p:nvSpPr>
        <p:spPr>
          <a:xfrm>
            <a:off x="10545244" y="5602401"/>
            <a:ext cx="217714" cy="217714"/>
          </a:xfrm>
          <a:prstGeom prst="ellipse">
            <a:avLst/>
          </a:prstGeom>
          <a:solidFill>
            <a:srgbClr val="FFA46F">
              <a:alpha val="50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37A79-0550-8246-B73B-3BFF8E0B569B}"/>
              </a:ext>
            </a:extLst>
          </p:cNvPr>
          <p:cNvSpPr txBox="1"/>
          <p:nvPr/>
        </p:nvSpPr>
        <p:spPr>
          <a:xfrm>
            <a:off x="142672" y="106680"/>
            <a:ext cx="400110" cy="3322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>
                <a:solidFill>
                  <a:srgbClr val="FFA46F"/>
                </a:solidFill>
                <a:latin typeface="Baskerville Old Face" panose="02020602080505020303" pitchFamily="18" charset="77"/>
              </a:rPr>
              <a:t>Team Koala/ COMP90009</a:t>
            </a:r>
          </a:p>
        </p:txBody>
      </p:sp>
    </p:spTree>
    <p:extLst>
      <p:ext uri="{BB962C8B-B14F-4D97-AF65-F5344CB8AC3E}">
        <p14:creationId xmlns:p14="http://schemas.microsoft.com/office/powerpoint/2010/main" val="2309662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9D3D-4BF9-894E-AF01-1128DD20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77"/>
              </a:rPr>
              <a:t>S   </a:t>
            </a:r>
            <a:r>
              <a:rPr lang="en-US" dirty="0" err="1">
                <a:latin typeface="Baskerville Old Face" panose="02020602080505020303" pitchFamily="18" charset="77"/>
              </a:rPr>
              <a:t>lution</a:t>
            </a:r>
            <a:endParaRPr lang="en-US" dirty="0">
              <a:latin typeface="Baskerville Old Face" panose="02020602080505020303" pitchFamily="18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7820-3E49-524E-A018-AEE8688B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286" y="1909339"/>
            <a:ext cx="2368519" cy="19171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>
              <a:latin typeface="Baskerville Old Face" panose="02020602080505020303" pitchFamily="18" charset="77"/>
            </a:endParaRPr>
          </a:p>
          <a:p>
            <a:pPr marL="0" indent="0" algn="ctr">
              <a:buNone/>
            </a:pPr>
            <a:endParaRPr lang="en-US" sz="2400" dirty="0">
              <a:latin typeface="Baskerville Old Face" panose="02020602080505020303" pitchFamily="18" charset="77"/>
            </a:endParaRPr>
          </a:p>
          <a:p>
            <a:pPr marL="0" indent="0" algn="ctr">
              <a:buNone/>
            </a:pPr>
            <a:endParaRPr lang="en-US" sz="2400" dirty="0">
              <a:latin typeface="Baskerville Old Face" panose="02020602080505020303" pitchFamily="18" charset="77"/>
            </a:endParaRPr>
          </a:p>
          <a:p>
            <a:pPr marL="0" indent="0" algn="ctr">
              <a:buNone/>
            </a:pPr>
            <a:r>
              <a:rPr lang="en-US" sz="2400" dirty="0">
                <a:latin typeface="Baskerville Old Face" panose="02020602080505020303" pitchFamily="18" charset="77"/>
              </a:rPr>
              <a:t>Digital Prototypes</a:t>
            </a:r>
            <a:endParaRPr lang="en-US" sz="2400" dirty="0">
              <a:solidFill>
                <a:srgbClr val="2C3C36"/>
              </a:solidFill>
              <a:latin typeface="Baskerville Old Face" panose="02020602080505020303" pitchFamily="18" charset="7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4B52F1-EA1A-3145-83B7-9DABF9BC96B1}"/>
              </a:ext>
            </a:extLst>
          </p:cNvPr>
          <p:cNvCxnSpPr/>
          <p:nvPr/>
        </p:nvCxnSpPr>
        <p:spPr>
          <a:xfrm rot="10800000" flipV="1">
            <a:off x="0" y="24031"/>
            <a:ext cx="10203543" cy="5266140"/>
          </a:xfrm>
          <a:prstGeom prst="line">
            <a:avLst/>
          </a:prstGeom>
          <a:ln>
            <a:solidFill>
              <a:srgbClr val="FFA46F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CD1729D-88AE-A443-B258-D9A6AD57EEAE}"/>
              </a:ext>
            </a:extLst>
          </p:cNvPr>
          <p:cNvSpPr/>
          <p:nvPr/>
        </p:nvSpPr>
        <p:spPr>
          <a:xfrm rot="10800000">
            <a:off x="1105206" y="4425950"/>
            <a:ext cx="365534" cy="365534"/>
          </a:xfrm>
          <a:prstGeom prst="ellipse">
            <a:avLst/>
          </a:prstGeom>
          <a:solidFill>
            <a:srgbClr val="FFA46F">
              <a:alpha val="75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2F6988-B349-9E45-BB63-4A07CD676162}"/>
              </a:ext>
            </a:extLst>
          </p:cNvPr>
          <p:cNvSpPr/>
          <p:nvPr/>
        </p:nvSpPr>
        <p:spPr>
          <a:xfrm rot="10800000">
            <a:off x="2285509" y="3935543"/>
            <a:ext cx="217714" cy="217714"/>
          </a:xfrm>
          <a:prstGeom prst="ellipse">
            <a:avLst/>
          </a:prstGeom>
          <a:solidFill>
            <a:srgbClr val="FFA46F">
              <a:alpha val="25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77E12A-BA8B-A547-A802-1FDDC7105F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0740" y="1023423"/>
            <a:ext cx="11220815" cy="5834577"/>
          </a:xfrm>
          <a:prstGeom prst="line">
            <a:avLst/>
          </a:prstGeom>
          <a:ln>
            <a:solidFill>
              <a:srgbClr val="FFA46F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029B1B1-4073-BA4F-9B26-F726E0878D08}"/>
              </a:ext>
            </a:extLst>
          </p:cNvPr>
          <p:cNvSpPr/>
          <p:nvPr/>
        </p:nvSpPr>
        <p:spPr>
          <a:xfrm rot="10800000">
            <a:off x="2899782" y="5944254"/>
            <a:ext cx="217714" cy="217714"/>
          </a:xfrm>
          <a:prstGeom prst="ellipse">
            <a:avLst/>
          </a:prstGeom>
          <a:solidFill>
            <a:srgbClr val="FFA46F">
              <a:alpha val="50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6BA022-8C40-4042-8AC5-CF9D155CFEAB}"/>
              </a:ext>
            </a:extLst>
          </p:cNvPr>
          <p:cNvSpPr txBox="1"/>
          <p:nvPr/>
        </p:nvSpPr>
        <p:spPr>
          <a:xfrm>
            <a:off x="142672" y="106680"/>
            <a:ext cx="400110" cy="3322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>
                <a:solidFill>
                  <a:srgbClr val="2C3C36"/>
                </a:solidFill>
                <a:latin typeface="Baskerville Old Face" panose="02020602080505020303" pitchFamily="18" charset="77"/>
              </a:rPr>
              <a:t>Team Koala/ COMP90009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AC30B9-67C8-3C4B-9B3A-26E0E17E2996}"/>
              </a:ext>
            </a:extLst>
          </p:cNvPr>
          <p:cNvSpPr/>
          <p:nvPr/>
        </p:nvSpPr>
        <p:spPr>
          <a:xfrm>
            <a:off x="4342505" y="1628757"/>
            <a:ext cx="3938083" cy="3938083"/>
          </a:xfrm>
          <a:prstGeom prst="ellipse">
            <a:avLst/>
          </a:prstGeom>
          <a:noFill/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83DE4C-4B2C-FA42-BDB8-B55722BFB55A}"/>
              </a:ext>
            </a:extLst>
          </p:cNvPr>
          <p:cNvSpPr/>
          <p:nvPr/>
        </p:nvSpPr>
        <p:spPr>
          <a:xfrm>
            <a:off x="4879837" y="2186007"/>
            <a:ext cx="2798638" cy="2798638"/>
          </a:xfrm>
          <a:prstGeom prst="ellipse">
            <a:avLst/>
          </a:prstGeom>
          <a:noFill/>
          <a:ln>
            <a:solidFill>
              <a:srgbClr val="FFA46F">
                <a:alpha val="75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E992B9-B4C3-DD44-B735-FF04FEC5892E}"/>
              </a:ext>
            </a:extLst>
          </p:cNvPr>
          <p:cNvSpPr/>
          <p:nvPr/>
        </p:nvSpPr>
        <p:spPr>
          <a:xfrm>
            <a:off x="3833479" y="1144588"/>
            <a:ext cx="4881475" cy="4881475"/>
          </a:xfrm>
          <a:prstGeom prst="ellipse">
            <a:avLst/>
          </a:prstGeom>
          <a:noFill/>
          <a:ln>
            <a:solidFill>
              <a:srgbClr val="FFA46F">
                <a:alpha val="25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EE4DB8-17BB-704C-BA6F-EC811C752C11}"/>
              </a:ext>
            </a:extLst>
          </p:cNvPr>
          <p:cNvGrpSpPr/>
          <p:nvPr/>
        </p:nvGrpSpPr>
        <p:grpSpPr>
          <a:xfrm>
            <a:off x="1244639" y="844331"/>
            <a:ext cx="358181" cy="358181"/>
            <a:chOff x="-1485717" y="-3712433"/>
            <a:chExt cx="4881475" cy="488147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C5FA36-DF99-9648-87F8-789AA1084034}"/>
                </a:ext>
              </a:extLst>
            </p:cNvPr>
            <p:cNvSpPr/>
            <p:nvPr/>
          </p:nvSpPr>
          <p:spPr>
            <a:xfrm>
              <a:off x="-976691" y="-3228264"/>
              <a:ext cx="3938083" cy="3938083"/>
            </a:xfrm>
            <a:prstGeom prst="ellipse">
              <a:avLst/>
            </a:prstGeom>
            <a:noFill/>
            <a:ln>
              <a:solidFill>
                <a:srgbClr val="FFA46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E46E08-3124-FE40-87B0-BE12CA76BA1C}"/>
                </a:ext>
              </a:extLst>
            </p:cNvPr>
            <p:cNvSpPr/>
            <p:nvPr/>
          </p:nvSpPr>
          <p:spPr>
            <a:xfrm>
              <a:off x="-439359" y="-2671014"/>
              <a:ext cx="2798638" cy="2798638"/>
            </a:xfrm>
            <a:prstGeom prst="ellipse">
              <a:avLst/>
            </a:prstGeom>
            <a:noFill/>
            <a:ln>
              <a:solidFill>
                <a:srgbClr val="FFA46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FFEF08-46CC-C54D-A443-DF43312148EE}"/>
                </a:ext>
              </a:extLst>
            </p:cNvPr>
            <p:cNvSpPr/>
            <p:nvPr/>
          </p:nvSpPr>
          <p:spPr>
            <a:xfrm>
              <a:off x="-1485717" y="-3712433"/>
              <a:ext cx="4881475" cy="4881475"/>
            </a:xfrm>
            <a:prstGeom prst="ellipse">
              <a:avLst/>
            </a:prstGeom>
            <a:noFill/>
            <a:ln>
              <a:solidFill>
                <a:srgbClr val="FFA46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388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650B-CAA8-0546-BA52-1CCB1751C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018" y="2702793"/>
            <a:ext cx="9144000" cy="1035424"/>
          </a:xfrm>
        </p:spPr>
        <p:txBody>
          <a:bodyPr>
            <a:noAutofit/>
          </a:bodyPr>
          <a:lstStyle/>
          <a:p>
            <a:r>
              <a:rPr lang="en-AU" sz="7200" spc="300" dirty="0">
                <a:solidFill>
                  <a:srgbClr val="FFA46F"/>
                </a:solidFill>
                <a:latin typeface="Baskerville Old Face" panose="02020602080505020303" pitchFamily="18" charset="77"/>
                <a:ea typeface="STCaiyun" panose="020B0400000000000000" pitchFamily="34" charset="-122"/>
                <a:cs typeface="Phosphate Inline" panose="02000506050000020004" pitchFamily="2" charset="77"/>
              </a:rPr>
              <a:t>Thank you!</a:t>
            </a:r>
            <a:endParaRPr lang="en-US" sz="7200" spc="300" dirty="0">
              <a:solidFill>
                <a:srgbClr val="FFA46F"/>
              </a:solidFill>
              <a:latin typeface="Baskerville Old Face" panose="02020602080505020303" pitchFamily="18" charset="77"/>
              <a:ea typeface="STCaiyun" panose="020B0400000000000000" pitchFamily="34" charset="-122"/>
              <a:cs typeface="Phosphate Inline" panose="02000506050000020004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BD383-B553-2845-A35D-9151915EC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0301"/>
            <a:ext cx="9144000" cy="54127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A46F"/>
                </a:solidFill>
                <a:latin typeface="Baskerville Old Face" panose="02020602080505020303" pitchFamily="18" charset="77"/>
              </a:rPr>
              <a:t>Presented by Team Koala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DEF488-26D5-EE40-A52E-65C23B13E517}"/>
              </a:ext>
            </a:extLst>
          </p:cNvPr>
          <p:cNvSpPr/>
          <p:nvPr/>
        </p:nvSpPr>
        <p:spPr>
          <a:xfrm>
            <a:off x="2018757" y="944738"/>
            <a:ext cx="3938083" cy="3938083"/>
          </a:xfrm>
          <a:prstGeom prst="ellipse">
            <a:avLst/>
          </a:prstGeom>
          <a:noFill/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DB40E3A-7547-3442-B2C4-23942F28A8C4}"/>
              </a:ext>
            </a:extLst>
          </p:cNvPr>
          <p:cNvSpPr/>
          <p:nvPr/>
        </p:nvSpPr>
        <p:spPr>
          <a:xfrm>
            <a:off x="2556089" y="1501988"/>
            <a:ext cx="2798638" cy="2798638"/>
          </a:xfrm>
          <a:prstGeom prst="ellipse">
            <a:avLst/>
          </a:prstGeom>
          <a:noFill/>
          <a:ln>
            <a:solidFill>
              <a:srgbClr val="FFA46F">
                <a:alpha val="75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38BDF41-E18E-9248-8687-96F7F67B6F71}"/>
              </a:ext>
            </a:extLst>
          </p:cNvPr>
          <p:cNvSpPr/>
          <p:nvPr/>
        </p:nvSpPr>
        <p:spPr>
          <a:xfrm>
            <a:off x="1509731" y="460569"/>
            <a:ext cx="4881475" cy="4881475"/>
          </a:xfrm>
          <a:prstGeom prst="ellipse">
            <a:avLst/>
          </a:prstGeom>
          <a:noFill/>
          <a:ln>
            <a:solidFill>
              <a:srgbClr val="FFA46F">
                <a:alpha val="25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B98F972-37A6-104F-AE45-29CC3D895E48}"/>
              </a:ext>
            </a:extLst>
          </p:cNvPr>
          <p:cNvCxnSpPr>
            <a:cxnSpLocks/>
          </p:cNvCxnSpPr>
          <p:nvPr/>
        </p:nvCxnSpPr>
        <p:spPr>
          <a:xfrm flipV="1">
            <a:off x="1242869" y="1633407"/>
            <a:ext cx="11220815" cy="5834577"/>
          </a:xfrm>
          <a:prstGeom prst="line">
            <a:avLst/>
          </a:prstGeom>
          <a:ln>
            <a:solidFill>
              <a:srgbClr val="FFA46F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0831EFC-A5D4-B143-9E26-F32A03895DC5}"/>
              </a:ext>
            </a:extLst>
          </p:cNvPr>
          <p:cNvSpPr/>
          <p:nvPr/>
        </p:nvSpPr>
        <p:spPr>
          <a:xfrm>
            <a:off x="10800926" y="2329439"/>
            <a:ext cx="217714" cy="217714"/>
          </a:xfrm>
          <a:prstGeom prst="ellipse">
            <a:avLst/>
          </a:prstGeom>
          <a:solidFill>
            <a:srgbClr val="FFA46F">
              <a:alpha val="50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5752A23-EF0F-6B4A-B39D-2878BC1BC5CE}"/>
              </a:ext>
            </a:extLst>
          </p:cNvPr>
          <p:cNvCxnSpPr/>
          <p:nvPr/>
        </p:nvCxnSpPr>
        <p:spPr>
          <a:xfrm flipV="1">
            <a:off x="0" y="0"/>
            <a:ext cx="10203543" cy="5266140"/>
          </a:xfrm>
          <a:prstGeom prst="line">
            <a:avLst/>
          </a:prstGeom>
          <a:ln>
            <a:solidFill>
              <a:srgbClr val="FFA46F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6C60C2D-439B-4943-BB60-30EE422261A3}"/>
              </a:ext>
            </a:extLst>
          </p:cNvPr>
          <p:cNvSpPr/>
          <p:nvPr/>
        </p:nvSpPr>
        <p:spPr>
          <a:xfrm>
            <a:off x="8732803" y="498687"/>
            <a:ext cx="365534" cy="365534"/>
          </a:xfrm>
          <a:prstGeom prst="ellipse">
            <a:avLst/>
          </a:prstGeom>
          <a:solidFill>
            <a:srgbClr val="FFA46F">
              <a:alpha val="75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0CDCC9D-DBE2-0849-ACE5-2BA618781A79}"/>
              </a:ext>
            </a:extLst>
          </p:cNvPr>
          <p:cNvSpPr/>
          <p:nvPr/>
        </p:nvSpPr>
        <p:spPr>
          <a:xfrm>
            <a:off x="7700320" y="1136914"/>
            <a:ext cx="217714" cy="217714"/>
          </a:xfrm>
          <a:prstGeom prst="ellipse">
            <a:avLst/>
          </a:prstGeom>
          <a:solidFill>
            <a:srgbClr val="FFA46F">
              <a:alpha val="25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66F04A-0BE1-164C-A795-D54A99A9DF92}"/>
              </a:ext>
            </a:extLst>
          </p:cNvPr>
          <p:cNvSpPr txBox="1"/>
          <p:nvPr/>
        </p:nvSpPr>
        <p:spPr>
          <a:xfrm>
            <a:off x="142672" y="106680"/>
            <a:ext cx="400110" cy="3322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>
                <a:solidFill>
                  <a:srgbClr val="FFA46F"/>
                </a:solidFill>
                <a:latin typeface="Baskerville Old Face" panose="02020602080505020303" pitchFamily="18" charset="77"/>
              </a:rPr>
              <a:t>Team Koala/ COMP90009</a:t>
            </a:r>
          </a:p>
        </p:txBody>
      </p:sp>
    </p:spTree>
    <p:extLst>
      <p:ext uri="{BB962C8B-B14F-4D97-AF65-F5344CB8AC3E}">
        <p14:creationId xmlns:p14="http://schemas.microsoft.com/office/powerpoint/2010/main" val="534971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F77E-9F45-D74C-A091-3FE2D038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40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2C3C36"/>
                </a:solidFill>
                <a:latin typeface="Baskerville Old Face" panose="02020602080505020303" pitchFamily="18" charset="77"/>
              </a:rPr>
              <a:t>Presentation</a:t>
            </a:r>
            <a:r>
              <a:rPr lang="zh-CN" altLang="en-US" dirty="0">
                <a:solidFill>
                  <a:srgbClr val="2C3C36"/>
                </a:solidFill>
                <a:latin typeface="Baskerville Old Face" panose="02020602080505020303" pitchFamily="18" charset="77"/>
              </a:rPr>
              <a:t> </a:t>
            </a:r>
            <a:r>
              <a:rPr lang="en-US" altLang="zh-CN" dirty="0">
                <a:solidFill>
                  <a:srgbClr val="2C3C36"/>
                </a:solidFill>
                <a:latin typeface="Baskerville Old Face" panose="02020602080505020303" pitchFamily="18" charset="77"/>
              </a:rPr>
              <a:t>Objective</a:t>
            </a:r>
            <a:endParaRPr lang="en-US" dirty="0">
              <a:solidFill>
                <a:srgbClr val="2C3C3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A2D6-1CF1-6C40-9C7C-485030CAB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5185"/>
            <a:ext cx="10515600" cy="2304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2C3C36"/>
                </a:solidFill>
                <a:latin typeface="Baskerville Old Face" panose="02020602080505020303" pitchFamily="18" charset="77"/>
              </a:rPr>
              <a:t>After reading through project background and conducted some research study, we established requirements elicitations to better understand the project's motivation and its requirements. 11 user stories are found, and a final solution is conducted based on it and presented as a digital prototype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CFCE9-E48C-3D4F-93B6-D131D0275247}"/>
              </a:ext>
            </a:extLst>
          </p:cNvPr>
          <p:cNvSpPr txBox="1"/>
          <p:nvPr/>
        </p:nvSpPr>
        <p:spPr>
          <a:xfrm>
            <a:off x="137160" y="304631"/>
            <a:ext cx="7010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2C3C36"/>
                </a:solidFill>
                <a:latin typeface="Baskerville Old Face" panose="02020602080505020303" pitchFamily="18" charset="77"/>
              </a:rPr>
              <a:t>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AE37C-5B39-034F-9A47-29DAC741A3F6}"/>
              </a:ext>
            </a:extLst>
          </p:cNvPr>
          <p:cNvSpPr txBox="1"/>
          <p:nvPr/>
        </p:nvSpPr>
        <p:spPr>
          <a:xfrm>
            <a:off x="11231880" y="5769600"/>
            <a:ext cx="7010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2C3C36"/>
                </a:solidFill>
                <a:latin typeface="Baskerville Old Face" panose="02020602080505020303" pitchFamily="18" charset="77"/>
              </a:rPr>
              <a:t>”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2AC2F1-6683-8B4D-85A3-B460AAF9A57A}"/>
              </a:ext>
            </a:extLst>
          </p:cNvPr>
          <p:cNvCxnSpPr/>
          <p:nvPr/>
        </p:nvCxnSpPr>
        <p:spPr>
          <a:xfrm flipV="1">
            <a:off x="0" y="0"/>
            <a:ext cx="10203543" cy="5266140"/>
          </a:xfrm>
          <a:prstGeom prst="line">
            <a:avLst/>
          </a:prstGeom>
          <a:ln>
            <a:solidFill>
              <a:srgbClr val="FFA46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2328E79-A8AC-BF4F-9008-B1744137F006}"/>
              </a:ext>
            </a:extLst>
          </p:cNvPr>
          <p:cNvSpPr/>
          <p:nvPr/>
        </p:nvSpPr>
        <p:spPr>
          <a:xfrm>
            <a:off x="6704907" y="1489593"/>
            <a:ext cx="365534" cy="365534"/>
          </a:xfrm>
          <a:prstGeom prst="ellipse">
            <a:avLst/>
          </a:prstGeom>
          <a:solidFill>
            <a:srgbClr val="FFA46F"/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744BF1-7C67-EE4C-B1E5-06B2FBA0BE4F}"/>
              </a:ext>
            </a:extLst>
          </p:cNvPr>
          <p:cNvSpPr/>
          <p:nvPr/>
        </p:nvSpPr>
        <p:spPr>
          <a:xfrm>
            <a:off x="7700320" y="1136914"/>
            <a:ext cx="217714" cy="217714"/>
          </a:xfrm>
          <a:prstGeom prst="ellipse">
            <a:avLst/>
          </a:prstGeom>
          <a:solidFill>
            <a:srgbClr val="FFA46F">
              <a:alpha val="50028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3B08C8-22D5-9247-956A-4926F771C5FF}"/>
              </a:ext>
            </a:extLst>
          </p:cNvPr>
          <p:cNvSpPr/>
          <p:nvPr/>
        </p:nvSpPr>
        <p:spPr>
          <a:xfrm>
            <a:off x="-800643" y="-1956569"/>
            <a:ext cx="3938083" cy="3938083"/>
          </a:xfrm>
          <a:prstGeom prst="ellipse">
            <a:avLst/>
          </a:prstGeom>
          <a:noFill/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C71397-76ED-E94C-A6F8-6BD91CC22973}"/>
              </a:ext>
            </a:extLst>
          </p:cNvPr>
          <p:cNvSpPr/>
          <p:nvPr/>
        </p:nvSpPr>
        <p:spPr>
          <a:xfrm>
            <a:off x="-263311" y="-1399319"/>
            <a:ext cx="2798638" cy="2798638"/>
          </a:xfrm>
          <a:prstGeom prst="ellipse">
            <a:avLst/>
          </a:prstGeom>
          <a:noFill/>
          <a:ln>
            <a:solidFill>
              <a:srgbClr val="FFA46F">
                <a:alpha val="75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F12277-A072-F84C-BC9D-269A567268D1}"/>
              </a:ext>
            </a:extLst>
          </p:cNvPr>
          <p:cNvSpPr/>
          <p:nvPr/>
        </p:nvSpPr>
        <p:spPr>
          <a:xfrm>
            <a:off x="-1309669" y="-2440738"/>
            <a:ext cx="4881475" cy="4881475"/>
          </a:xfrm>
          <a:prstGeom prst="ellipse">
            <a:avLst/>
          </a:prstGeom>
          <a:noFill/>
          <a:ln>
            <a:solidFill>
              <a:srgbClr val="FFA46F">
                <a:alpha val="25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01F80F-7A41-674C-BEF7-2C82B85937A7}"/>
              </a:ext>
            </a:extLst>
          </p:cNvPr>
          <p:cNvCxnSpPr>
            <a:cxnSpLocks/>
          </p:cNvCxnSpPr>
          <p:nvPr/>
        </p:nvCxnSpPr>
        <p:spPr>
          <a:xfrm flipV="1">
            <a:off x="1226867" y="1633407"/>
            <a:ext cx="11220815" cy="5834577"/>
          </a:xfrm>
          <a:prstGeom prst="line">
            <a:avLst/>
          </a:prstGeom>
          <a:ln>
            <a:solidFill>
              <a:srgbClr val="FFA46F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60BAB0F-A0EE-2042-B98B-BA7FFA913C01}"/>
              </a:ext>
            </a:extLst>
          </p:cNvPr>
          <p:cNvSpPr/>
          <p:nvPr/>
        </p:nvSpPr>
        <p:spPr>
          <a:xfrm>
            <a:off x="10518220" y="2524213"/>
            <a:ext cx="217714" cy="217714"/>
          </a:xfrm>
          <a:prstGeom prst="ellipse">
            <a:avLst/>
          </a:prstGeom>
          <a:solidFill>
            <a:srgbClr val="FFA46F">
              <a:alpha val="60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A15022-4A10-4F4C-9A77-77333832AC10}"/>
              </a:ext>
            </a:extLst>
          </p:cNvPr>
          <p:cNvSpPr/>
          <p:nvPr/>
        </p:nvSpPr>
        <p:spPr>
          <a:xfrm>
            <a:off x="3158326" y="6292221"/>
            <a:ext cx="217714" cy="217714"/>
          </a:xfrm>
          <a:prstGeom prst="ellipse">
            <a:avLst/>
          </a:prstGeom>
          <a:solidFill>
            <a:srgbClr val="FFA46F">
              <a:alpha val="60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4AF0BF-60D1-4C47-B680-F1BA420AC9F9}"/>
              </a:ext>
            </a:extLst>
          </p:cNvPr>
          <p:cNvSpPr txBox="1"/>
          <p:nvPr/>
        </p:nvSpPr>
        <p:spPr>
          <a:xfrm>
            <a:off x="-1301" y="4417264"/>
            <a:ext cx="400110" cy="3322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>
                <a:solidFill>
                  <a:srgbClr val="2C3C36"/>
                </a:solidFill>
                <a:latin typeface="Baskerville Old Face" panose="02020602080505020303" pitchFamily="18" charset="77"/>
              </a:rPr>
              <a:t>Team Koala/ COMP90009</a:t>
            </a:r>
          </a:p>
        </p:txBody>
      </p:sp>
    </p:spTree>
    <p:extLst>
      <p:ext uri="{BB962C8B-B14F-4D97-AF65-F5344CB8AC3E}">
        <p14:creationId xmlns:p14="http://schemas.microsoft.com/office/powerpoint/2010/main" val="664617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9D3D-4BF9-894E-AF01-1128DD20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A46F"/>
                </a:solidFill>
                <a:latin typeface="Baskerville Old Face" panose="02020602080505020303" pitchFamily="18" charset="77"/>
              </a:rPr>
              <a:t>Team Member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412412-B1C1-F94A-B49F-658A8BEEB6A2}"/>
              </a:ext>
            </a:extLst>
          </p:cNvPr>
          <p:cNvCxnSpPr/>
          <p:nvPr/>
        </p:nvCxnSpPr>
        <p:spPr>
          <a:xfrm flipV="1">
            <a:off x="-1394657" y="-549614"/>
            <a:ext cx="10203543" cy="5266140"/>
          </a:xfrm>
          <a:prstGeom prst="line">
            <a:avLst/>
          </a:prstGeom>
          <a:ln>
            <a:solidFill>
              <a:srgbClr val="FFA46F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10B4341-B893-5F40-8C20-C42029BD5F53}"/>
              </a:ext>
            </a:extLst>
          </p:cNvPr>
          <p:cNvSpPr/>
          <p:nvPr/>
        </p:nvSpPr>
        <p:spPr>
          <a:xfrm>
            <a:off x="6216400" y="509822"/>
            <a:ext cx="365534" cy="365534"/>
          </a:xfrm>
          <a:prstGeom prst="ellipse">
            <a:avLst/>
          </a:prstGeom>
          <a:solidFill>
            <a:srgbClr val="FFA46F">
              <a:alpha val="25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E6C39E-8B26-6248-8457-8C6BA0317D85}"/>
              </a:ext>
            </a:extLst>
          </p:cNvPr>
          <p:cNvCxnSpPr>
            <a:cxnSpLocks/>
          </p:cNvCxnSpPr>
          <p:nvPr/>
        </p:nvCxnSpPr>
        <p:spPr>
          <a:xfrm flipV="1">
            <a:off x="2700917" y="1799237"/>
            <a:ext cx="11220815" cy="5834577"/>
          </a:xfrm>
          <a:prstGeom prst="line">
            <a:avLst/>
          </a:prstGeom>
          <a:ln>
            <a:solidFill>
              <a:srgbClr val="FFA46F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D37299D-3331-E342-8636-7EDADD1A9E58}"/>
              </a:ext>
            </a:extLst>
          </p:cNvPr>
          <p:cNvSpPr/>
          <p:nvPr/>
        </p:nvSpPr>
        <p:spPr>
          <a:xfrm>
            <a:off x="7108331" y="161708"/>
            <a:ext cx="217714" cy="217714"/>
          </a:xfrm>
          <a:prstGeom prst="ellipse">
            <a:avLst/>
          </a:prstGeom>
          <a:solidFill>
            <a:srgbClr val="FFA46F">
              <a:alpha val="60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5E3322-CEE6-A34F-AF88-0BA2B474C7DA}"/>
              </a:ext>
            </a:extLst>
          </p:cNvPr>
          <p:cNvSpPr/>
          <p:nvPr/>
        </p:nvSpPr>
        <p:spPr>
          <a:xfrm>
            <a:off x="8461256" y="-2294263"/>
            <a:ext cx="3842771" cy="3842771"/>
          </a:xfrm>
          <a:prstGeom prst="ellipse">
            <a:avLst/>
          </a:prstGeom>
          <a:noFill/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C45680-3783-1543-9AD2-0B0385CC2DC7}"/>
              </a:ext>
            </a:extLst>
          </p:cNvPr>
          <p:cNvSpPr/>
          <p:nvPr/>
        </p:nvSpPr>
        <p:spPr>
          <a:xfrm>
            <a:off x="8985583" y="-1750500"/>
            <a:ext cx="2730903" cy="2730903"/>
          </a:xfrm>
          <a:prstGeom prst="ellipse">
            <a:avLst/>
          </a:prstGeom>
          <a:noFill/>
          <a:ln>
            <a:solidFill>
              <a:srgbClr val="FFA46F">
                <a:alpha val="75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48C6B8-2112-9947-A3CC-7B34F266B29A}"/>
              </a:ext>
            </a:extLst>
          </p:cNvPr>
          <p:cNvSpPr/>
          <p:nvPr/>
        </p:nvSpPr>
        <p:spPr>
          <a:xfrm>
            <a:off x="7964550" y="-2766714"/>
            <a:ext cx="4763330" cy="4763330"/>
          </a:xfrm>
          <a:prstGeom prst="ellipse">
            <a:avLst/>
          </a:prstGeom>
          <a:noFill/>
          <a:ln>
            <a:solidFill>
              <a:srgbClr val="FFA46F">
                <a:alpha val="25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Male profile outline">
            <a:extLst>
              <a:ext uri="{FF2B5EF4-FFF2-40B4-BE49-F238E27FC236}">
                <a16:creationId xmlns:a16="http://schemas.microsoft.com/office/drawing/2014/main" id="{A1714FF7-9EB1-BF46-A69A-F06DB549A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298" y="2657753"/>
            <a:ext cx="1499523" cy="1499523"/>
          </a:xfrm>
          <a:prstGeom prst="rect">
            <a:avLst/>
          </a:prstGeom>
        </p:spPr>
      </p:pic>
      <p:pic>
        <p:nvPicPr>
          <p:cNvPr id="51" name="Graphic 50" descr="Male profile outline">
            <a:extLst>
              <a:ext uri="{FF2B5EF4-FFF2-40B4-BE49-F238E27FC236}">
                <a16:creationId xmlns:a16="http://schemas.microsoft.com/office/drawing/2014/main" id="{58E73E56-1FE8-1E43-B762-F8C29AD47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8116" y="2633070"/>
            <a:ext cx="1499523" cy="1499523"/>
          </a:xfrm>
          <a:prstGeom prst="rect">
            <a:avLst/>
          </a:prstGeom>
        </p:spPr>
      </p:pic>
      <p:pic>
        <p:nvPicPr>
          <p:cNvPr id="52" name="Graphic 51" descr="Male profile outline">
            <a:extLst>
              <a:ext uri="{FF2B5EF4-FFF2-40B4-BE49-F238E27FC236}">
                <a16:creationId xmlns:a16="http://schemas.microsoft.com/office/drawing/2014/main" id="{DBAD689A-B89A-3A4D-A6FF-2D59A1A9E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9934" y="2633070"/>
            <a:ext cx="1499523" cy="1499523"/>
          </a:xfrm>
          <a:prstGeom prst="rect">
            <a:avLst/>
          </a:prstGeom>
        </p:spPr>
      </p:pic>
      <p:pic>
        <p:nvPicPr>
          <p:cNvPr id="54" name="Graphic 53" descr="Female Profile outline">
            <a:extLst>
              <a:ext uri="{FF2B5EF4-FFF2-40B4-BE49-F238E27FC236}">
                <a16:creationId xmlns:a16="http://schemas.microsoft.com/office/drawing/2014/main" id="{4A3D572B-E9B7-0B48-A2B8-FA002FEA7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8956" y="2700304"/>
            <a:ext cx="1414420" cy="1414420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05748C8D-F7CC-A945-8A8D-3EF383DD6FCC}"/>
              </a:ext>
            </a:extLst>
          </p:cNvPr>
          <p:cNvSpPr/>
          <p:nvPr/>
        </p:nvSpPr>
        <p:spPr>
          <a:xfrm>
            <a:off x="11222950" y="3061584"/>
            <a:ext cx="217714" cy="217714"/>
          </a:xfrm>
          <a:prstGeom prst="ellipse">
            <a:avLst/>
          </a:prstGeom>
          <a:solidFill>
            <a:srgbClr val="FFA46F">
              <a:alpha val="60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CFED05-11D2-634C-AD8E-50509491AAD5}"/>
              </a:ext>
            </a:extLst>
          </p:cNvPr>
          <p:cNvSpPr txBox="1"/>
          <p:nvPr/>
        </p:nvSpPr>
        <p:spPr>
          <a:xfrm>
            <a:off x="684429" y="4127791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A46F"/>
                </a:solidFill>
                <a:latin typeface="Baskerville Old Face" panose="02020602080505020303" pitchFamily="18" charset="77"/>
              </a:rPr>
              <a:t>Lei Chen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1DF749-25E9-AC47-B94B-E8001E1F9748}"/>
              </a:ext>
            </a:extLst>
          </p:cNvPr>
          <p:cNvSpPr txBox="1"/>
          <p:nvPr/>
        </p:nvSpPr>
        <p:spPr>
          <a:xfrm>
            <a:off x="3400597" y="4127791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A46F"/>
                </a:solidFill>
                <a:latin typeface="Baskerville Old Face" panose="02020602080505020303" pitchFamily="18" charset="77"/>
              </a:rPr>
              <a:t>Sufan</a:t>
            </a:r>
            <a:r>
              <a:rPr lang="en-US" dirty="0">
                <a:solidFill>
                  <a:srgbClr val="FFA46F"/>
                </a:solidFill>
                <a:latin typeface="Baskerville Old Face" panose="02020602080505020303" pitchFamily="18" charset="77"/>
              </a:rPr>
              <a:t> Xia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4BE80C-6AB9-F34B-9A94-87F1A08528C5}"/>
              </a:ext>
            </a:extLst>
          </p:cNvPr>
          <p:cNvSpPr txBox="1"/>
          <p:nvPr/>
        </p:nvSpPr>
        <p:spPr>
          <a:xfrm>
            <a:off x="6116765" y="4143379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A46F"/>
                </a:solidFill>
                <a:latin typeface="Baskerville Old Face" panose="02020602080505020303" pitchFamily="18" charset="77"/>
              </a:rPr>
              <a:t>Kaixuan</a:t>
            </a:r>
            <a:r>
              <a:rPr lang="en-US" dirty="0">
                <a:solidFill>
                  <a:srgbClr val="FFA46F"/>
                </a:solidFill>
                <a:latin typeface="Baskerville Old Face" panose="02020602080505020303" pitchFamily="18" charset="77"/>
              </a:rPr>
              <a:t> Guo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73DDB9-183F-7F46-A9FD-FEEC0F6284C4}"/>
              </a:ext>
            </a:extLst>
          </p:cNvPr>
          <p:cNvSpPr txBox="1"/>
          <p:nvPr/>
        </p:nvSpPr>
        <p:spPr>
          <a:xfrm>
            <a:off x="8808886" y="4127791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A46F"/>
                </a:solidFill>
                <a:latin typeface="Baskerville Old Face" panose="02020602080505020303" pitchFamily="18" charset="77"/>
              </a:rPr>
              <a:t>Yi Gao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646049-DF54-4D4E-8FA9-68DFE1EF19B8}"/>
              </a:ext>
            </a:extLst>
          </p:cNvPr>
          <p:cNvSpPr txBox="1"/>
          <p:nvPr/>
        </p:nvSpPr>
        <p:spPr>
          <a:xfrm>
            <a:off x="142672" y="106680"/>
            <a:ext cx="400110" cy="3322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>
                <a:solidFill>
                  <a:srgbClr val="FFA46F"/>
                </a:solidFill>
                <a:latin typeface="Baskerville Old Face" panose="02020602080505020303" pitchFamily="18" charset="77"/>
              </a:rPr>
              <a:t>Team Koala/ COMP90009</a:t>
            </a:r>
          </a:p>
        </p:txBody>
      </p:sp>
    </p:spTree>
    <p:extLst>
      <p:ext uri="{BB962C8B-B14F-4D97-AF65-F5344CB8AC3E}">
        <p14:creationId xmlns:p14="http://schemas.microsoft.com/office/powerpoint/2010/main" val="4240994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761FC25-8F01-B748-83A8-8BC4291FD8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97041"/>
              </p:ext>
            </p:extLst>
          </p:nvPr>
        </p:nvGraphicFramePr>
        <p:xfrm>
          <a:off x="838200" y="281718"/>
          <a:ext cx="10675012" cy="711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4321613-DE0E-9F4E-9D02-EEFDC95E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C3C36"/>
                </a:solidFill>
                <a:latin typeface="Baskerville Old Face" panose="02020602080505020303" pitchFamily="18" charset="77"/>
              </a:rPr>
              <a:t>Presentation Structure </a:t>
            </a:r>
            <a:endParaRPr lang="en-US" dirty="0">
              <a:solidFill>
                <a:srgbClr val="2C3C36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91E1AD-551E-CA49-9F50-0F53777C6342}"/>
              </a:ext>
            </a:extLst>
          </p:cNvPr>
          <p:cNvCxnSpPr>
            <a:cxnSpLocks/>
          </p:cNvCxnSpPr>
          <p:nvPr/>
        </p:nvCxnSpPr>
        <p:spPr>
          <a:xfrm flipV="1">
            <a:off x="1226867" y="1633407"/>
            <a:ext cx="11220815" cy="5834577"/>
          </a:xfrm>
          <a:prstGeom prst="line">
            <a:avLst/>
          </a:prstGeom>
          <a:ln>
            <a:solidFill>
              <a:srgbClr val="FFA46F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B9EB3B4-A845-1640-8946-74D012BB85D7}"/>
              </a:ext>
            </a:extLst>
          </p:cNvPr>
          <p:cNvSpPr/>
          <p:nvPr/>
        </p:nvSpPr>
        <p:spPr>
          <a:xfrm>
            <a:off x="10800926" y="2329439"/>
            <a:ext cx="217714" cy="217714"/>
          </a:xfrm>
          <a:prstGeom prst="ellipse">
            <a:avLst/>
          </a:prstGeom>
          <a:solidFill>
            <a:srgbClr val="FFA46F">
              <a:alpha val="50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61B8CF-401A-4741-93C8-0D9DD5816541}"/>
              </a:ext>
            </a:extLst>
          </p:cNvPr>
          <p:cNvCxnSpPr/>
          <p:nvPr/>
        </p:nvCxnSpPr>
        <p:spPr>
          <a:xfrm flipV="1">
            <a:off x="0" y="0"/>
            <a:ext cx="10203543" cy="5266140"/>
          </a:xfrm>
          <a:prstGeom prst="line">
            <a:avLst/>
          </a:prstGeom>
          <a:ln>
            <a:solidFill>
              <a:srgbClr val="FFA46F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420FC86-E490-3B41-B6E3-BFC1E6A8186A}"/>
              </a:ext>
            </a:extLst>
          </p:cNvPr>
          <p:cNvSpPr/>
          <p:nvPr/>
        </p:nvSpPr>
        <p:spPr>
          <a:xfrm>
            <a:off x="8732803" y="498687"/>
            <a:ext cx="365534" cy="365534"/>
          </a:xfrm>
          <a:prstGeom prst="ellipse">
            <a:avLst/>
          </a:prstGeom>
          <a:solidFill>
            <a:srgbClr val="FFA46F">
              <a:alpha val="75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07FE96-1095-2147-A92B-7DF897D0091C}"/>
              </a:ext>
            </a:extLst>
          </p:cNvPr>
          <p:cNvSpPr/>
          <p:nvPr/>
        </p:nvSpPr>
        <p:spPr>
          <a:xfrm>
            <a:off x="7700320" y="1136914"/>
            <a:ext cx="217714" cy="217714"/>
          </a:xfrm>
          <a:prstGeom prst="ellipse">
            <a:avLst/>
          </a:prstGeom>
          <a:solidFill>
            <a:srgbClr val="FFA46F">
              <a:alpha val="25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9F0205-4953-DD43-BCC4-F4F831DDD0F8}"/>
              </a:ext>
            </a:extLst>
          </p:cNvPr>
          <p:cNvSpPr txBox="1"/>
          <p:nvPr/>
        </p:nvSpPr>
        <p:spPr>
          <a:xfrm>
            <a:off x="1910451" y="2413928"/>
            <a:ext cx="70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>
                <a:latin typeface="Baskerville Old Face" panose="02020602080505020303" pitchFamily="18" charset="77"/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3615F5-D4E2-7F4C-9467-E6C219B97B45}"/>
              </a:ext>
            </a:extLst>
          </p:cNvPr>
          <p:cNvSpPr txBox="1"/>
          <p:nvPr/>
        </p:nvSpPr>
        <p:spPr>
          <a:xfrm>
            <a:off x="5750030" y="2413929"/>
            <a:ext cx="70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>
                <a:latin typeface="Baskerville Old Face" panose="02020602080505020303" pitchFamily="18" charset="7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A5B44D-CD92-BF4C-8567-6097A830006A}"/>
              </a:ext>
            </a:extLst>
          </p:cNvPr>
          <p:cNvSpPr txBox="1"/>
          <p:nvPr/>
        </p:nvSpPr>
        <p:spPr>
          <a:xfrm>
            <a:off x="9798133" y="2413927"/>
            <a:ext cx="70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>
                <a:latin typeface="Baskerville Old Face" panose="02020602080505020303" pitchFamily="18" charset="77"/>
              </a:rPr>
              <a:t>03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67D6EC-D798-AB4A-8567-3A53947DA5C7}"/>
              </a:ext>
            </a:extLst>
          </p:cNvPr>
          <p:cNvSpPr/>
          <p:nvPr/>
        </p:nvSpPr>
        <p:spPr>
          <a:xfrm>
            <a:off x="2573867" y="3589113"/>
            <a:ext cx="7180395" cy="7180395"/>
          </a:xfrm>
          <a:prstGeom prst="ellipse">
            <a:avLst/>
          </a:prstGeom>
          <a:noFill/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9697EC-C902-174A-B5D9-53F989D47B56}"/>
              </a:ext>
            </a:extLst>
          </p:cNvPr>
          <p:cNvSpPr/>
          <p:nvPr/>
        </p:nvSpPr>
        <p:spPr>
          <a:xfrm>
            <a:off x="3553596" y="4605160"/>
            <a:ext cx="5102820" cy="5102820"/>
          </a:xfrm>
          <a:prstGeom prst="ellipse">
            <a:avLst/>
          </a:prstGeom>
          <a:noFill/>
          <a:ln>
            <a:solidFill>
              <a:srgbClr val="FFA46F">
                <a:alpha val="75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A5BC0F-7702-294A-9141-98E43336DE25}"/>
              </a:ext>
            </a:extLst>
          </p:cNvPr>
          <p:cNvSpPr/>
          <p:nvPr/>
        </p:nvSpPr>
        <p:spPr>
          <a:xfrm>
            <a:off x="1645748" y="2706317"/>
            <a:ext cx="8900503" cy="8900503"/>
          </a:xfrm>
          <a:prstGeom prst="ellipse">
            <a:avLst/>
          </a:prstGeom>
          <a:noFill/>
          <a:ln>
            <a:solidFill>
              <a:srgbClr val="FFA46F">
                <a:alpha val="25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B0A21-502B-8348-B1BB-B1415BD09B82}"/>
              </a:ext>
            </a:extLst>
          </p:cNvPr>
          <p:cNvSpPr txBox="1"/>
          <p:nvPr/>
        </p:nvSpPr>
        <p:spPr>
          <a:xfrm>
            <a:off x="142672" y="106680"/>
            <a:ext cx="400110" cy="3322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>
                <a:solidFill>
                  <a:srgbClr val="2C3C36"/>
                </a:solidFill>
                <a:latin typeface="Baskerville Old Face" panose="02020602080505020303" pitchFamily="18" charset="77"/>
              </a:rPr>
              <a:t>Team Koala/ COMP90009</a:t>
            </a:r>
          </a:p>
        </p:txBody>
      </p:sp>
    </p:spTree>
    <p:extLst>
      <p:ext uri="{BB962C8B-B14F-4D97-AF65-F5344CB8AC3E}">
        <p14:creationId xmlns:p14="http://schemas.microsoft.com/office/powerpoint/2010/main" val="415994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DC10-F26F-DC4F-8C82-F93E4649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1171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spc="300" dirty="0">
                <a:solidFill>
                  <a:srgbClr val="B1714D"/>
                </a:solidFill>
                <a:latin typeface="Baskerville Old Face" panose="02020602080505020303" pitchFamily="18" charset="77"/>
              </a:rPr>
              <a:t>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7E1D4-C96A-324D-A0CF-6BFBFA57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253"/>
            <a:ext cx="3260834" cy="1741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A46F"/>
                </a:solidFill>
                <a:latin typeface="Baskerville Old Face" panose="02020602080505020303" pitchFamily="18" charset="77"/>
              </a:rPr>
              <a:t>Background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FFA46F"/>
                </a:solidFill>
                <a:latin typeface="Baskerville Old Face" panose="02020602080505020303" pitchFamily="18" charset="77"/>
              </a:rPr>
              <a:t>Introduction</a:t>
            </a:r>
            <a:endParaRPr lang="en-US" sz="4400" dirty="0">
              <a:solidFill>
                <a:srgbClr val="FFA46F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4C6929-2979-3842-9A09-D2A6F2E162CF}"/>
              </a:ext>
            </a:extLst>
          </p:cNvPr>
          <p:cNvCxnSpPr/>
          <p:nvPr/>
        </p:nvCxnSpPr>
        <p:spPr>
          <a:xfrm flipV="1">
            <a:off x="-5101772" y="0"/>
            <a:ext cx="10203543" cy="5266140"/>
          </a:xfrm>
          <a:prstGeom prst="line">
            <a:avLst/>
          </a:prstGeom>
          <a:ln>
            <a:solidFill>
              <a:srgbClr val="FFA46F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1DC6BA0-C48D-EA48-A01B-03AE23AC255D}"/>
              </a:ext>
            </a:extLst>
          </p:cNvPr>
          <p:cNvSpPr/>
          <p:nvPr/>
        </p:nvSpPr>
        <p:spPr>
          <a:xfrm>
            <a:off x="3514417" y="498687"/>
            <a:ext cx="365534" cy="365534"/>
          </a:xfrm>
          <a:prstGeom prst="ellipse">
            <a:avLst/>
          </a:prstGeom>
          <a:solidFill>
            <a:srgbClr val="FFA46F">
              <a:alpha val="75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9835F8-986A-374C-AC88-940DE021596D}"/>
              </a:ext>
            </a:extLst>
          </p:cNvPr>
          <p:cNvSpPr/>
          <p:nvPr/>
        </p:nvSpPr>
        <p:spPr>
          <a:xfrm>
            <a:off x="2481934" y="1136914"/>
            <a:ext cx="217714" cy="217714"/>
          </a:xfrm>
          <a:prstGeom prst="ellipse">
            <a:avLst/>
          </a:prstGeom>
          <a:solidFill>
            <a:srgbClr val="FFA46F">
              <a:alpha val="25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B60B3D-A97B-6646-8BD1-52265893FA1D}"/>
              </a:ext>
            </a:extLst>
          </p:cNvPr>
          <p:cNvSpPr/>
          <p:nvPr/>
        </p:nvSpPr>
        <p:spPr>
          <a:xfrm>
            <a:off x="249723" y="694904"/>
            <a:ext cx="2156150" cy="2156150"/>
          </a:xfrm>
          <a:prstGeom prst="ellipse">
            <a:avLst/>
          </a:prstGeom>
          <a:noFill/>
          <a:ln>
            <a:solidFill>
              <a:srgbClr val="FFA46F">
                <a:alpha val="27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7DB6BA-B24D-A446-9D88-482EE0A42D45}"/>
              </a:ext>
            </a:extLst>
          </p:cNvPr>
          <p:cNvSpPr/>
          <p:nvPr/>
        </p:nvSpPr>
        <p:spPr>
          <a:xfrm>
            <a:off x="543919" y="1000005"/>
            <a:ext cx="1532290" cy="1532290"/>
          </a:xfrm>
          <a:prstGeom prst="ellipse">
            <a:avLst/>
          </a:prstGeom>
          <a:noFill/>
          <a:ln>
            <a:solidFill>
              <a:srgbClr val="FFA46F">
                <a:alpha val="27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773EEE-9445-7948-BC90-B666B058CEB6}"/>
              </a:ext>
            </a:extLst>
          </p:cNvPr>
          <p:cNvSpPr/>
          <p:nvPr/>
        </p:nvSpPr>
        <p:spPr>
          <a:xfrm>
            <a:off x="-28975" y="429815"/>
            <a:ext cx="2672669" cy="2672669"/>
          </a:xfrm>
          <a:prstGeom prst="ellipse">
            <a:avLst/>
          </a:prstGeom>
          <a:noFill/>
          <a:ln>
            <a:solidFill>
              <a:srgbClr val="FFA46F">
                <a:alpha val="27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1217FFB-9D62-A747-B74C-97C7D69356DD}"/>
              </a:ext>
            </a:extLst>
          </p:cNvPr>
          <p:cNvSpPr txBox="1">
            <a:spLocks/>
          </p:cNvSpPr>
          <p:nvPr/>
        </p:nvSpPr>
        <p:spPr>
          <a:xfrm>
            <a:off x="838200" y="4304689"/>
            <a:ext cx="5625662" cy="174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A46F"/>
                </a:solidFill>
                <a:latin typeface="Baskerville Old Face" panose="02020602080505020303" pitchFamily="18" charset="77"/>
              </a:rPr>
              <a:t>This section will brief present: our Client, background of the project, project motivation.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5A1FE5-4125-8C48-A185-5368A10FE523}"/>
              </a:ext>
            </a:extLst>
          </p:cNvPr>
          <p:cNvCxnSpPr>
            <a:cxnSpLocks/>
          </p:cNvCxnSpPr>
          <p:nvPr/>
        </p:nvCxnSpPr>
        <p:spPr>
          <a:xfrm flipV="1">
            <a:off x="971185" y="4906369"/>
            <a:ext cx="11220815" cy="5834577"/>
          </a:xfrm>
          <a:prstGeom prst="line">
            <a:avLst/>
          </a:prstGeom>
          <a:ln>
            <a:solidFill>
              <a:srgbClr val="FFA46F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F3C6DA0-9F12-E54F-A591-8069C2C660A2}"/>
              </a:ext>
            </a:extLst>
          </p:cNvPr>
          <p:cNvSpPr/>
          <p:nvPr/>
        </p:nvSpPr>
        <p:spPr>
          <a:xfrm>
            <a:off x="10545244" y="5602401"/>
            <a:ext cx="217714" cy="217714"/>
          </a:xfrm>
          <a:prstGeom prst="ellipse">
            <a:avLst/>
          </a:prstGeom>
          <a:solidFill>
            <a:srgbClr val="FFA46F">
              <a:alpha val="50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37A79-0550-8246-B73B-3BFF8E0B569B}"/>
              </a:ext>
            </a:extLst>
          </p:cNvPr>
          <p:cNvSpPr txBox="1"/>
          <p:nvPr/>
        </p:nvSpPr>
        <p:spPr>
          <a:xfrm>
            <a:off x="142672" y="106680"/>
            <a:ext cx="400110" cy="3322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>
                <a:solidFill>
                  <a:srgbClr val="FFA46F"/>
                </a:solidFill>
                <a:latin typeface="Baskerville Old Face" panose="02020602080505020303" pitchFamily="18" charset="77"/>
              </a:rPr>
              <a:t>Team Koala/ COMP90009</a:t>
            </a:r>
          </a:p>
        </p:txBody>
      </p:sp>
    </p:spTree>
    <p:extLst>
      <p:ext uri="{BB962C8B-B14F-4D97-AF65-F5344CB8AC3E}">
        <p14:creationId xmlns:p14="http://schemas.microsoft.com/office/powerpoint/2010/main" val="462710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81C14D-EE22-CF4C-8349-3F601C903F5C}"/>
              </a:ext>
            </a:extLst>
          </p:cNvPr>
          <p:cNvSpPr/>
          <p:nvPr/>
        </p:nvSpPr>
        <p:spPr>
          <a:xfrm>
            <a:off x="11288110" y="0"/>
            <a:ext cx="922536" cy="6858000"/>
          </a:xfrm>
          <a:prstGeom prst="rect">
            <a:avLst/>
          </a:prstGeom>
          <a:solidFill>
            <a:srgbClr val="2C3C36"/>
          </a:solidFill>
          <a:ln>
            <a:solidFill>
              <a:srgbClr val="2C3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E61B6-55B5-874C-A473-66843740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31" y="773689"/>
            <a:ext cx="10515600" cy="1325563"/>
          </a:xfrm>
        </p:spPr>
        <p:txBody>
          <a:bodyPr>
            <a:normAutofit/>
          </a:bodyPr>
          <a:lstStyle/>
          <a:p>
            <a:pPr marL="0" indent="0"/>
            <a:r>
              <a:rPr lang="en-US" dirty="0">
                <a:solidFill>
                  <a:srgbClr val="2C3C36"/>
                </a:solidFill>
                <a:latin typeface="Baskerville Old Face" panose="02020602080505020303" pitchFamily="18" charset="77"/>
              </a:rPr>
              <a:t>Background Introduction</a:t>
            </a:r>
            <a:endParaRPr lang="en-US" dirty="0">
              <a:solidFill>
                <a:srgbClr val="2C3C36"/>
              </a:solidFill>
            </a:endParaRPr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DB3044D3-35AF-1C45-AEAC-007CBCFF6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5324" y="2514600"/>
            <a:ext cx="914400" cy="914400"/>
          </a:xfrm>
          <a:prstGeom prst="rect">
            <a:avLst/>
          </a:prstGeom>
        </p:spPr>
      </p:pic>
      <p:pic>
        <p:nvPicPr>
          <p:cNvPr id="10" name="Graphic 9" descr="Information with solid fill">
            <a:extLst>
              <a:ext uri="{FF2B5EF4-FFF2-40B4-BE49-F238E27FC236}">
                <a16:creationId xmlns:a16="http://schemas.microsoft.com/office/drawing/2014/main" id="{36B42253-E2A3-6E42-8D45-2427F636D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7105" y="2543878"/>
            <a:ext cx="914400" cy="914400"/>
          </a:xfrm>
          <a:prstGeom prst="rect">
            <a:avLst/>
          </a:prstGeom>
        </p:spPr>
      </p:pic>
      <p:pic>
        <p:nvPicPr>
          <p:cNvPr id="12" name="Graphic 11" descr="Target with solid fill">
            <a:extLst>
              <a:ext uri="{FF2B5EF4-FFF2-40B4-BE49-F238E27FC236}">
                <a16:creationId xmlns:a16="http://schemas.microsoft.com/office/drawing/2014/main" id="{5677A15F-71E5-3842-9D0B-977A563AF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8886" y="2543878"/>
            <a:ext cx="914400" cy="9144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EDEAE09-38E6-E647-BD55-1551D52116D6}"/>
              </a:ext>
            </a:extLst>
          </p:cNvPr>
          <p:cNvSpPr/>
          <p:nvPr/>
        </p:nvSpPr>
        <p:spPr>
          <a:xfrm>
            <a:off x="9165683" y="-1192360"/>
            <a:ext cx="1799751" cy="1799751"/>
          </a:xfrm>
          <a:prstGeom prst="ellipse">
            <a:avLst/>
          </a:prstGeom>
          <a:noFill/>
          <a:ln>
            <a:solidFill>
              <a:srgbClr val="FFA46F">
                <a:alpha val="3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72F8F4-0C6A-A549-99E9-C7ECC4335422}"/>
              </a:ext>
            </a:extLst>
          </p:cNvPr>
          <p:cNvSpPr/>
          <p:nvPr/>
        </p:nvSpPr>
        <p:spPr>
          <a:xfrm>
            <a:off x="9411250" y="-937690"/>
            <a:ext cx="1279011" cy="1279011"/>
          </a:xfrm>
          <a:prstGeom prst="ellipse">
            <a:avLst/>
          </a:prstGeom>
          <a:noFill/>
          <a:ln>
            <a:solidFill>
              <a:srgbClr val="FFA46F">
                <a:alpha val="3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69197E-341A-C74B-84A3-43CB2A58BB4F}"/>
              </a:ext>
            </a:extLst>
          </p:cNvPr>
          <p:cNvSpPr/>
          <p:nvPr/>
        </p:nvSpPr>
        <p:spPr>
          <a:xfrm>
            <a:off x="8933052" y="-1413631"/>
            <a:ext cx="2230892" cy="2230892"/>
          </a:xfrm>
          <a:prstGeom prst="ellipse">
            <a:avLst/>
          </a:prstGeom>
          <a:noFill/>
          <a:ln>
            <a:solidFill>
              <a:srgbClr val="FFA46F">
                <a:alpha val="3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0266AE-98C6-3A45-802E-0ECE84F8AB4E}"/>
              </a:ext>
            </a:extLst>
          </p:cNvPr>
          <p:cNvCxnSpPr/>
          <p:nvPr/>
        </p:nvCxnSpPr>
        <p:spPr>
          <a:xfrm flipV="1">
            <a:off x="-1394657" y="-549614"/>
            <a:ext cx="10203543" cy="5266140"/>
          </a:xfrm>
          <a:prstGeom prst="line">
            <a:avLst/>
          </a:prstGeom>
          <a:ln>
            <a:solidFill>
              <a:srgbClr val="FFA46F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67FC09-F934-7B47-A519-BCFF91161BE9}"/>
              </a:ext>
            </a:extLst>
          </p:cNvPr>
          <p:cNvCxnSpPr>
            <a:cxnSpLocks/>
          </p:cNvCxnSpPr>
          <p:nvPr/>
        </p:nvCxnSpPr>
        <p:spPr>
          <a:xfrm flipV="1">
            <a:off x="989831" y="4671185"/>
            <a:ext cx="11220815" cy="5834577"/>
          </a:xfrm>
          <a:prstGeom prst="line">
            <a:avLst/>
          </a:prstGeom>
          <a:ln>
            <a:solidFill>
              <a:srgbClr val="FFA46F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5591D7-0628-E145-871B-81F86AFE2426}"/>
              </a:ext>
            </a:extLst>
          </p:cNvPr>
          <p:cNvSpPr txBox="1"/>
          <p:nvPr/>
        </p:nvSpPr>
        <p:spPr>
          <a:xfrm>
            <a:off x="446689" y="3746634"/>
            <a:ext cx="2711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C3C36"/>
                </a:solidFill>
                <a:latin typeface="Baskerville Old Face" panose="02020602080505020303" pitchFamily="18" charset="77"/>
              </a:rPr>
              <a:t>Client: </a:t>
            </a:r>
          </a:p>
          <a:p>
            <a:pPr algn="ctr"/>
            <a:r>
              <a:rPr lang="en-US" dirty="0">
                <a:solidFill>
                  <a:srgbClr val="2C3C36"/>
                </a:solidFill>
                <a:latin typeface="Baskerville Old Face" panose="02020602080505020303" pitchFamily="18" charset="77"/>
              </a:rPr>
              <a:t>Brian </a:t>
            </a:r>
            <a:r>
              <a:rPr lang="en-US" dirty="0" err="1">
                <a:solidFill>
                  <a:srgbClr val="2C3C36"/>
                </a:solidFill>
                <a:latin typeface="Baskerville Old Face" panose="02020602080505020303" pitchFamily="18" charset="77"/>
              </a:rPr>
              <a:t>Mcdermott</a:t>
            </a:r>
            <a:endParaRPr lang="en-US" dirty="0">
              <a:solidFill>
                <a:srgbClr val="2C3C36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11A753-EE9C-B34E-BE49-74F400F0F52A}"/>
              </a:ext>
            </a:extLst>
          </p:cNvPr>
          <p:cNvSpPr txBox="1"/>
          <p:nvPr/>
        </p:nvSpPr>
        <p:spPr>
          <a:xfrm>
            <a:off x="4178470" y="3746649"/>
            <a:ext cx="2711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C3C36"/>
                </a:solidFill>
                <a:latin typeface="Baskerville Old Face" panose="02020602080505020303" pitchFamily="18" charset="77"/>
              </a:rPr>
              <a:t>Radio Frequency Interference (RFI)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C424F2-69A0-374F-ACAA-5553ACF9C98B}"/>
              </a:ext>
            </a:extLst>
          </p:cNvPr>
          <p:cNvSpPr txBox="1"/>
          <p:nvPr/>
        </p:nvSpPr>
        <p:spPr>
          <a:xfrm>
            <a:off x="7910251" y="3736483"/>
            <a:ext cx="2711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C3C36"/>
                </a:solidFill>
                <a:latin typeface="Baskerville Old Face" panose="02020602080505020303" pitchFamily="18" charset="77"/>
              </a:rPr>
              <a:t>Project Motivation: RFI, Radio Communication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91EFD6-7C81-9544-A5F1-2B1E743EABE8}"/>
              </a:ext>
            </a:extLst>
          </p:cNvPr>
          <p:cNvSpPr txBox="1"/>
          <p:nvPr/>
        </p:nvSpPr>
        <p:spPr>
          <a:xfrm>
            <a:off x="142672" y="106680"/>
            <a:ext cx="400110" cy="3322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>
                <a:solidFill>
                  <a:srgbClr val="2C3C36"/>
                </a:solidFill>
                <a:latin typeface="Baskerville Old Face" panose="02020602080505020303" pitchFamily="18" charset="77"/>
              </a:rPr>
              <a:t>Team Koala/ COMP90009</a:t>
            </a:r>
          </a:p>
        </p:txBody>
      </p:sp>
    </p:spTree>
    <p:extLst>
      <p:ext uri="{BB962C8B-B14F-4D97-AF65-F5344CB8AC3E}">
        <p14:creationId xmlns:p14="http://schemas.microsoft.com/office/powerpoint/2010/main" val="3414352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DC10-F26F-DC4F-8C82-F93E4649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1171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spc="300" dirty="0">
                <a:solidFill>
                  <a:srgbClr val="B1714D"/>
                </a:solidFill>
                <a:latin typeface="Baskerville Old Face" panose="02020602080505020303" pitchFamily="18" charset="77"/>
              </a:rPr>
              <a:t>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7E1D4-C96A-324D-A0CF-6BFBFA57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90253"/>
            <a:ext cx="3434255" cy="1741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A46F"/>
                </a:solidFill>
                <a:latin typeface="Baskerville Old Face" panose="02020602080505020303" pitchFamily="18" charset="77"/>
              </a:rPr>
              <a:t>Projects and Requirements</a:t>
            </a:r>
            <a:endParaRPr lang="en-US" sz="4400" dirty="0">
              <a:solidFill>
                <a:srgbClr val="FFA46F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4C6929-2979-3842-9A09-D2A6F2E162CF}"/>
              </a:ext>
            </a:extLst>
          </p:cNvPr>
          <p:cNvCxnSpPr/>
          <p:nvPr/>
        </p:nvCxnSpPr>
        <p:spPr>
          <a:xfrm flipV="1">
            <a:off x="-4959100" y="0"/>
            <a:ext cx="10203543" cy="5266140"/>
          </a:xfrm>
          <a:prstGeom prst="line">
            <a:avLst/>
          </a:prstGeom>
          <a:ln>
            <a:solidFill>
              <a:srgbClr val="FFA46F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1DC6BA0-C48D-EA48-A01B-03AE23AC255D}"/>
              </a:ext>
            </a:extLst>
          </p:cNvPr>
          <p:cNvSpPr/>
          <p:nvPr/>
        </p:nvSpPr>
        <p:spPr>
          <a:xfrm>
            <a:off x="3657089" y="498687"/>
            <a:ext cx="365534" cy="365534"/>
          </a:xfrm>
          <a:prstGeom prst="ellipse">
            <a:avLst/>
          </a:prstGeom>
          <a:solidFill>
            <a:srgbClr val="FFA46F">
              <a:alpha val="75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9835F8-986A-374C-AC88-940DE021596D}"/>
              </a:ext>
            </a:extLst>
          </p:cNvPr>
          <p:cNvSpPr/>
          <p:nvPr/>
        </p:nvSpPr>
        <p:spPr>
          <a:xfrm>
            <a:off x="2849865" y="1071878"/>
            <a:ext cx="217714" cy="217714"/>
          </a:xfrm>
          <a:prstGeom prst="ellipse">
            <a:avLst/>
          </a:prstGeom>
          <a:solidFill>
            <a:srgbClr val="FFA46F">
              <a:alpha val="25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B60B3D-A97B-6646-8BD1-52265893FA1D}"/>
              </a:ext>
            </a:extLst>
          </p:cNvPr>
          <p:cNvSpPr/>
          <p:nvPr/>
        </p:nvSpPr>
        <p:spPr>
          <a:xfrm>
            <a:off x="249723" y="694904"/>
            <a:ext cx="2156150" cy="2156150"/>
          </a:xfrm>
          <a:prstGeom prst="ellipse">
            <a:avLst/>
          </a:prstGeom>
          <a:noFill/>
          <a:ln>
            <a:solidFill>
              <a:srgbClr val="FFA46F">
                <a:alpha val="27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7DB6BA-B24D-A446-9D88-482EE0A42D45}"/>
              </a:ext>
            </a:extLst>
          </p:cNvPr>
          <p:cNvSpPr/>
          <p:nvPr/>
        </p:nvSpPr>
        <p:spPr>
          <a:xfrm>
            <a:off x="543919" y="1000005"/>
            <a:ext cx="1532290" cy="1532290"/>
          </a:xfrm>
          <a:prstGeom prst="ellipse">
            <a:avLst/>
          </a:prstGeom>
          <a:noFill/>
          <a:ln>
            <a:solidFill>
              <a:srgbClr val="FFA46F">
                <a:alpha val="27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773EEE-9445-7948-BC90-B666B058CEB6}"/>
              </a:ext>
            </a:extLst>
          </p:cNvPr>
          <p:cNvSpPr/>
          <p:nvPr/>
        </p:nvSpPr>
        <p:spPr>
          <a:xfrm>
            <a:off x="-28975" y="429815"/>
            <a:ext cx="2672669" cy="2672669"/>
          </a:xfrm>
          <a:prstGeom prst="ellipse">
            <a:avLst/>
          </a:prstGeom>
          <a:noFill/>
          <a:ln>
            <a:solidFill>
              <a:srgbClr val="FFA46F">
                <a:alpha val="27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1217FFB-9D62-A747-B74C-97C7D69356DD}"/>
              </a:ext>
            </a:extLst>
          </p:cNvPr>
          <p:cNvSpPr txBox="1">
            <a:spLocks/>
          </p:cNvSpPr>
          <p:nvPr/>
        </p:nvSpPr>
        <p:spPr>
          <a:xfrm>
            <a:off x="838200" y="4304689"/>
            <a:ext cx="5625662" cy="174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A46F"/>
                </a:solidFill>
                <a:latin typeface="Baskerville Old Face" panose="02020602080505020303" pitchFamily="18" charset="77"/>
              </a:rPr>
              <a:t>This section will brief present: our projects, requirements for our projects, as well as the requirement analysis processes.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5A1FE5-4125-8C48-A185-5368A10FE523}"/>
              </a:ext>
            </a:extLst>
          </p:cNvPr>
          <p:cNvCxnSpPr>
            <a:cxnSpLocks/>
          </p:cNvCxnSpPr>
          <p:nvPr/>
        </p:nvCxnSpPr>
        <p:spPr>
          <a:xfrm flipV="1">
            <a:off x="971185" y="4906369"/>
            <a:ext cx="11220815" cy="5834577"/>
          </a:xfrm>
          <a:prstGeom prst="line">
            <a:avLst/>
          </a:prstGeom>
          <a:ln>
            <a:solidFill>
              <a:srgbClr val="FFA46F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F3C6DA0-9F12-E54F-A591-8069C2C660A2}"/>
              </a:ext>
            </a:extLst>
          </p:cNvPr>
          <p:cNvSpPr/>
          <p:nvPr/>
        </p:nvSpPr>
        <p:spPr>
          <a:xfrm>
            <a:off x="10545244" y="5602401"/>
            <a:ext cx="217714" cy="217714"/>
          </a:xfrm>
          <a:prstGeom prst="ellipse">
            <a:avLst/>
          </a:prstGeom>
          <a:solidFill>
            <a:srgbClr val="FFA46F">
              <a:alpha val="50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37A79-0550-8246-B73B-3BFF8E0B569B}"/>
              </a:ext>
            </a:extLst>
          </p:cNvPr>
          <p:cNvSpPr txBox="1"/>
          <p:nvPr/>
        </p:nvSpPr>
        <p:spPr>
          <a:xfrm>
            <a:off x="142672" y="106680"/>
            <a:ext cx="400110" cy="3322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>
                <a:solidFill>
                  <a:srgbClr val="FFA46F"/>
                </a:solidFill>
                <a:latin typeface="Baskerville Old Face" panose="02020602080505020303" pitchFamily="18" charset="77"/>
              </a:rPr>
              <a:t>Team Koala/ COMP90009</a:t>
            </a:r>
          </a:p>
        </p:txBody>
      </p:sp>
    </p:spTree>
    <p:extLst>
      <p:ext uri="{BB962C8B-B14F-4D97-AF65-F5344CB8AC3E}">
        <p14:creationId xmlns:p14="http://schemas.microsoft.com/office/powerpoint/2010/main" val="641717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5AD21CD-9B90-2A41-90F7-D42A915F0C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236950"/>
              </p:ext>
            </p:extLst>
          </p:nvPr>
        </p:nvGraphicFramePr>
        <p:xfrm>
          <a:off x="-1" y="0"/>
          <a:ext cx="1198179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E4F5462-CE76-C24C-AAD1-9F5EBD6A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Requirement Analysis </a:t>
            </a:r>
            <a:r>
              <a:rPr lang="en-US" dirty="0" err="1">
                <a:latin typeface="Baskerville Old Face" panose="02020602080505020303" pitchFamily="18" charset="0"/>
              </a:rPr>
              <a:t>Pr</a:t>
            </a:r>
            <a:r>
              <a:rPr lang="en-US" dirty="0">
                <a:latin typeface="Baskerville Old Face" panose="02020602080505020303" pitchFamily="18" charset="0"/>
              </a:rPr>
              <a:t>   </a:t>
            </a:r>
            <a:r>
              <a:rPr lang="en-US" dirty="0" err="1">
                <a:latin typeface="Baskerville Old Face" panose="02020602080505020303" pitchFamily="18" charset="0"/>
              </a:rPr>
              <a:t>cess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0720DC-7BED-184D-89ED-B99130D83522}"/>
              </a:ext>
            </a:extLst>
          </p:cNvPr>
          <p:cNvGrpSpPr/>
          <p:nvPr/>
        </p:nvGrpSpPr>
        <p:grpSpPr>
          <a:xfrm>
            <a:off x="6468079" y="877061"/>
            <a:ext cx="358181" cy="358181"/>
            <a:chOff x="-1485717" y="-3712433"/>
            <a:chExt cx="4881475" cy="488147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D6416CF-8B32-0C4C-A4C2-0868854CC259}"/>
                </a:ext>
              </a:extLst>
            </p:cNvPr>
            <p:cNvSpPr/>
            <p:nvPr/>
          </p:nvSpPr>
          <p:spPr>
            <a:xfrm>
              <a:off x="-976691" y="-3228264"/>
              <a:ext cx="3938083" cy="3938083"/>
            </a:xfrm>
            <a:prstGeom prst="ellipse">
              <a:avLst/>
            </a:prstGeom>
            <a:noFill/>
            <a:ln>
              <a:solidFill>
                <a:srgbClr val="FFA46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9B7BEC-59A0-2E4F-A93D-9C7DD105B93B}"/>
                </a:ext>
              </a:extLst>
            </p:cNvPr>
            <p:cNvSpPr/>
            <p:nvPr/>
          </p:nvSpPr>
          <p:spPr>
            <a:xfrm>
              <a:off x="-439359" y="-2671014"/>
              <a:ext cx="2798638" cy="2798638"/>
            </a:xfrm>
            <a:prstGeom prst="ellipse">
              <a:avLst/>
            </a:prstGeom>
            <a:noFill/>
            <a:ln>
              <a:solidFill>
                <a:srgbClr val="FFA46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1299C8A-B57F-9A42-9F46-67377FBDB6BD}"/>
                </a:ext>
              </a:extLst>
            </p:cNvPr>
            <p:cNvSpPr/>
            <p:nvPr/>
          </p:nvSpPr>
          <p:spPr>
            <a:xfrm>
              <a:off x="-1485717" y="-3712433"/>
              <a:ext cx="4881475" cy="4881475"/>
            </a:xfrm>
            <a:prstGeom prst="ellipse">
              <a:avLst/>
            </a:prstGeom>
            <a:noFill/>
            <a:ln>
              <a:solidFill>
                <a:srgbClr val="FFA46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F21D25-B57D-8142-9DE6-E1822A069C33}"/>
              </a:ext>
            </a:extLst>
          </p:cNvPr>
          <p:cNvCxnSpPr/>
          <p:nvPr/>
        </p:nvCxnSpPr>
        <p:spPr>
          <a:xfrm flipV="1">
            <a:off x="-4959100" y="0"/>
            <a:ext cx="10203543" cy="5266140"/>
          </a:xfrm>
          <a:prstGeom prst="line">
            <a:avLst/>
          </a:prstGeom>
          <a:ln>
            <a:solidFill>
              <a:srgbClr val="FFA46F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EDE161-BF32-6B4A-A247-75BE15241FBD}"/>
              </a:ext>
            </a:extLst>
          </p:cNvPr>
          <p:cNvCxnSpPr>
            <a:cxnSpLocks/>
          </p:cNvCxnSpPr>
          <p:nvPr/>
        </p:nvCxnSpPr>
        <p:spPr>
          <a:xfrm flipV="1">
            <a:off x="971185" y="4906369"/>
            <a:ext cx="11220815" cy="5834577"/>
          </a:xfrm>
          <a:prstGeom prst="line">
            <a:avLst/>
          </a:prstGeom>
          <a:ln>
            <a:solidFill>
              <a:srgbClr val="FFA46F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65082B1-0AD2-AD40-BFA7-EF33C8EE0494}"/>
              </a:ext>
            </a:extLst>
          </p:cNvPr>
          <p:cNvSpPr/>
          <p:nvPr/>
        </p:nvSpPr>
        <p:spPr>
          <a:xfrm>
            <a:off x="10545244" y="5602401"/>
            <a:ext cx="217714" cy="217714"/>
          </a:xfrm>
          <a:prstGeom prst="ellipse">
            <a:avLst/>
          </a:prstGeom>
          <a:solidFill>
            <a:srgbClr val="FFA46F">
              <a:alpha val="50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7718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998551-CE8C-2548-8B5C-1B2880FDF6A5}"/>
              </a:ext>
            </a:extLst>
          </p:cNvPr>
          <p:cNvSpPr/>
          <p:nvPr/>
        </p:nvSpPr>
        <p:spPr>
          <a:xfrm>
            <a:off x="-37123" y="0"/>
            <a:ext cx="6284686" cy="6858000"/>
          </a:xfrm>
          <a:prstGeom prst="rect">
            <a:avLst/>
          </a:prstGeom>
          <a:solidFill>
            <a:srgbClr val="2C3C36"/>
          </a:solidFill>
          <a:ln>
            <a:solidFill>
              <a:srgbClr val="2C3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159277-8536-6C4A-92D6-2474EBC0164D}"/>
              </a:ext>
            </a:extLst>
          </p:cNvPr>
          <p:cNvSpPr/>
          <p:nvPr/>
        </p:nvSpPr>
        <p:spPr>
          <a:xfrm>
            <a:off x="-37123" y="0"/>
            <a:ext cx="12433049" cy="6858000"/>
          </a:xfrm>
          <a:prstGeom prst="rect">
            <a:avLst/>
          </a:prstGeom>
          <a:solidFill>
            <a:schemeClr val="bg1"/>
          </a:solidFill>
          <a:ln>
            <a:solidFill>
              <a:srgbClr val="2C3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21" descr="A picture containing map, text, group&#10;&#10;Description automatically generated">
            <a:extLst>
              <a:ext uri="{FF2B5EF4-FFF2-40B4-BE49-F238E27FC236}">
                <a16:creationId xmlns:a16="http://schemas.microsoft.com/office/drawing/2014/main" id="{4278AE59-551B-42B0-A888-18AB8536E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 bwMode="auto">
          <a:xfrm>
            <a:off x="-37124" y="0"/>
            <a:ext cx="124610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769D3D-4BF9-894E-AF01-1128DD20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C3C36"/>
                </a:solidFill>
                <a:latin typeface="Baskerville Old Face" panose="02020602080505020303" pitchFamily="18" charset="77"/>
              </a:rPr>
              <a:t>G   al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6BA022-8C40-4042-8AC5-CF9D155CFEAB}"/>
              </a:ext>
            </a:extLst>
          </p:cNvPr>
          <p:cNvSpPr txBox="1"/>
          <p:nvPr/>
        </p:nvSpPr>
        <p:spPr>
          <a:xfrm>
            <a:off x="142672" y="106680"/>
            <a:ext cx="400110" cy="3322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>
                <a:solidFill>
                  <a:srgbClr val="2C3C36"/>
                </a:solidFill>
                <a:latin typeface="Baskerville Old Face" panose="02020602080505020303" pitchFamily="18" charset="77"/>
              </a:rPr>
              <a:t>Team Koala/ COMP90009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CA3706-9DBC-D14C-A943-3289B250B04E}"/>
              </a:ext>
            </a:extLst>
          </p:cNvPr>
          <p:cNvGrpSpPr/>
          <p:nvPr/>
        </p:nvGrpSpPr>
        <p:grpSpPr>
          <a:xfrm>
            <a:off x="1366689" y="848815"/>
            <a:ext cx="358181" cy="358181"/>
            <a:chOff x="-1485717" y="-3712433"/>
            <a:chExt cx="4881475" cy="488147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B7D39CE-EF16-0649-9F8F-A6A5FC3A8279}"/>
                </a:ext>
              </a:extLst>
            </p:cNvPr>
            <p:cNvSpPr/>
            <p:nvPr/>
          </p:nvSpPr>
          <p:spPr>
            <a:xfrm>
              <a:off x="-976691" y="-3228264"/>
              <a:ext cx="3938083" cy="3938083"/>
            </a:xfrm>
            <a:prstGeom prst="ellipse">
              <a:avLst/>
            </a:prstGeom>
            <a:noFill/>
            <a:ln>
              <a:solidFill>
                <a:srgbClr val="FFA46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2D9E2C-604E-6443-B5D0-AB4AF102CDE7}"/>
                </a:ext>
              </a:extLst>
            </p:cNvPr>
            <p:cNvSpPr/>
            <p:nvPr/>
          </p:nvSpPr>
          <p:spPr>
            <a:xfrm>
              <a:off x="-439359" y="-2671014"/>
              <a:ext cx="2798638" cy="2798638"/>
            </a:xfrm>
            <a:prstGeom prst="ellipse">
              <a:avLst/>
            </a:prstGeom>
            <a:noFill/>
            <a:ln>
              <a:solidFill>
                <a:srgbClr val="FFA46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D5B89A-DE80-4641-A262-DCE6B7624719}"/>
                </a:ext>
              </a:extLst>
            </p:cNvPr>
            <p:cNvSpPr/>
            <p:nvPr/>
          </p:nvSpPr>
          <p:spPr>
            <a:xfrm>
              <a:off x="-1485717" y="-3712433"/>
              <a:ext cx="4881475" cy="4881475"/>
            </a:xfrm>
            <a:prstGeom prst="ellipse">
              <a:avLst/>
            </a:prstGeom>
            <a:noFill/>
            <a:ln>
              <a:solidFill>
                <a:srgbClr val="FFA46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43F0E2-DB94-3047-A8E3-85B4BC81AECF}"/>
              </a:ext>
            </a:extLst>
          </p:cNvPr>
          <p:cNvCxnSpPr>
            <a:cxnSpLocks/>
          </p:cNvCxnSpPr>
          <p:nvPr/>
        </p:nvCxnSpPr>
        <p:spPr>
          <a:xfrm flipV="1">
            <a:off x="-8942836" y="-323357"/>
            <a:ext cx="11220815" cy="5834577"/>
          </a:xfrm>
          <a:prstGeom prst="line">
            <a:avLst/>
          </a:prstGeom>
          <a:ln>
            <a:solidFill>
              <a:srgbClr val="FFA46F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047FD26-961C-9B44-BD06-72F9B5086AF6}"/>
              </a:ext>
            </a:extLst>
          </p:cNvPr>
          <p:cNvSpPr/>
          <p:nvPr/>
        </p:nvSpPr>
        <p:spPr>
          <a:xfrm>
            <a:off x="631223" y="372675"/>
            <a:ext cx="217714" cy="217714"/>
          </a:xfrm>
          <a:prstGeom prst="ellipse">
            <a:avLst/>
          </a:prstGeom>
          <a:solidFill>
            <a:srgbClr val="FFA46F">
              <a:alpha val="50000"/>
            </a:srgbClr>
          </a:solidFill>
          <a:ln>
            <a:solidFill>
              <a:srgbClr val="FFA46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962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823</Words>
  <Application>Microsoft Office PowerPoint</Application>
  <PresentationFormat>Widescreen</PresentationFormat>
  <Paragraphs>220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Baskerville Old Face</vt:lpstr>
      <vt:lpstr>Calibri</vt:lpstr>
      <vt:lpstr>Calibri Light</vt:lpstr>
      <vt:lpstr>Office Theme</vt:lpstr>
      <vt:lpstr>RARS Software Application</vt:lpstr>
      <vt:lpstr>Presentation Objective</vt:lpstr>
      <vt:lpstr>Team Member </vt:lpstr>
      <vt:lpstr>Presentation Structure </vt:lpstr>
      <vt:lpstr>01</vt:lpstr>
      <vt:lpstr>Background Introduction</vt:lpstr>
      <vt:lpstr>02</vt:lpstr>
      <vt:lpstr>Requirement Analysis Pr   cess </vt:lpstr>
      <vt:lpstr>G   al Model</vt:lpstr>
      <vt:lpstr>Pers   nas</vt:lpstr>
      <vt:lpstr>User st   ries</vt:lpstr>
      <vt:lpstr>Acceptance test</vt:lpstr>
      <vt:lpstr>03</vt:lpstr>
      <vt:lpstr>S   lution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Station Application</dc:title>
  <dc:creator>Jingwen Liang</dc:creator>
  <cp:lastModifiedBy>Lei Chen</cp:lastModifiedBy>
  <cp:revision>50</cp:revision>
  <dcterms:created xsi:type="dcterms:W3CDTF">2021-05-24T14:12:51Z</dcterms:created>
  <dcterms:modified xsi:type="dcterms:W3CDTF">2021-05-27T11:58:32Z</dcterms:modified>
</cp:coreProperties>
</file>