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58" r:id="rId4"/>
    <p:sldId id="262" r:id="rId5"/>
    <p:sldId id="276" r:id="rId6"/>
    <p:sldId id="277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7860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9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74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7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83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42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33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2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394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95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61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FF21-0463-405C-9616-8C8BD470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" y="245660"/>
            <a:ext cx="11486148" cy="661233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 ACTIVITIES OF THE AQUEOUS EXTRACT OF SESAMUM INDICUM AGAINST SOME COMMON PATHOGENIC MICROORGANISMS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AGBO ANTHONY IKECHUKWU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ST/BST/M/HND/21/049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PROJECT PROPOSAL PRESENTED TO THE DEPARTMENT OF BIOLOGICAL SCIENCE TECHNOLOGY, FEDERAL POLYTECHNIC MUBI, ADAMAWA STATE.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USMAN ALIYU MAIHA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JULY,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9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0D2A00-2B9F-40AD-9002-6B531EEA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928"/>
            <a:ext cx="10515600" cy="1155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 OF THE STUDY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4C14D8-49CD-4706-B7EC-571EE8F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38"/>
            <a:ext cx="10343147" cy="39851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This research work is to investigate the antimicrobial activity of </a:t>
            </a:r>
            <a:r>
              <a:rPr lang="en-US" sz="2800" i="1" dirty="0">
                <a:solidFill>
                  <a:schemeClr val="tx1"/>
                </a:solidFill>
              </a:rPr>
              <a:t>Sesamum </a:t>
            </a:r>
            <a:r>
              <a:rPr lang="en-US" sz="2800" i="1" dirty="0" err="1">
                <a:solidFill>
                  <a:schemeClr val="tx1"/>
                </a:solidFill>
              </a:rPr>
              <a:t>indicum</a:t>
            </a:r>
            <a:r>
              <a:rPr lang="en-US" sz="2800" dirty="0">
                <a:solidFill>
                  <a:schemeClr val="tx1"/>
                </a:solidFill>
              </a:rPr>
              <a:t> against some pathogenic microorganisms.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14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536A5-04EE-4B9F-BA87-6D3AAA7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115503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OBJECTIVES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7AF944-7A55-49D5-B95C-55706378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" y="1795998"/>
            <a:ext cx="11136573" cy="4652929"/>
          </a:xfrm>
        </p:spPr>
        <p:txBody>
          <a:bodyPr>
            <a:normAutofit fontScale="92500"/>
          </a:bodyPr>
          <a:lstStyle/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investigate the antimicrobial activity of </a:t>
            </a:r>
            <a:r>
              <a:rPr lang="en-US" sz="2800" i="1" dirty="0">
                <a:solidFill>
                  <a:schemeClr val="tx1"/>
                </a:solidFill>
              </a:rPr>
              <a:t>Sesamum </a:t>
            </a:r>
            <a:r>
              <a:rPr lang="en-US" sz="2800" i="1" dirty="0" err="1">
                <a:solidFill>
                  <a:schemeClr val="tx1"/>
                </a:solidFill>
              </a:rPr>
              <a:t>indicum</a:t>
            </a:r>
            <a:r>
              <a:rPr lang="en-US" sz="2800" dirty="0">
                <a:solidFill>
                  <a:schemeClr val="tx1"/>
                </a:solidFill>
              </a:rPr>
              <a:t> against some infectious bacteria and fungi (</a:t>
            </a:r>
            <a:r>
              <a:rPr lang="en-US" sz="2800" i="1" dirty="0">
                <a:solidFill>
                  <a:schemeClr val="tx1"/>
                </a:solidFill>
              </a:rPr>
              <a:t>Staphylococcus aureus, Pseudomonas aeruginosa and Candida </a:t>
            </a:r>
            <a:r>
              <a:rPr lang="en-US" sz="2800" i="1" dirty="0" err="1">
                <a:solidFill>
                  <a:schemeClr val="tx1"/>
                </a:solidFill>
              </a:rPr>
              <a:t>albincans</a:t>
            </a:r>
            <a:r>
              <a:rPr lang="en-US" sz="2800" i="1" dirty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determine the minimum inhibitory concentration for the selected microorganisms.</a:t>
            </a:r>
          </a:p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examine the differences in the effectiveness of the aqueous extract obtained from the dried plant material and the extract from the fresh plant material.</a:t>
            </a:r>
          </a:p>
        </p:txBody>
      </p:sp>
    </p:spTree>
    <p:extLst>
      <p:ext uri="{BB962C8B-B14F-4D97-AF65-F5344CB8AC3E}">
        <p14:creationId xmlns:p14="http://schemas.microsoft.com/office/powerpoint/2010/main" val="13830787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4B74688-B6D5-40B3-96AC-929B3148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115503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MATERIALS AND METHODS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654917-5BA9-4282-BB8A-E8D42C64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1692321"/>
            <a:ext cx="10972800" cy="47566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Equipment/Apparatus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Glass ware, Ethanol, Petroleum spirit, Chloroform,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Ethylacete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Methanol,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Sparfloxacin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Flucozole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Soxhlet extractor.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4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9643B3-2E8F-45E7-BAAE-3F0A4AFF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HYTOCHEMICAL SCREENING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D2AB14-4DA2-4912-BB67-65CA592D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class of phytochemicals composition of the extract will be determined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Alkaloids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Flavonoids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</a:t>
            </a:r>
            <a:r>
              <a:rPr lang="en-GB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Phlobatannins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Tannins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Saponins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Anthraquinones 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Cardenolides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Glycosides</a:t>
            </a:r>
          </a:p>
          <a:p>
            <a:pPr marL="4635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Steroids</a:t>
            </a:r>
          </a:p>
        </p:txBody>
      </p:sp>
    </p:spTree>
    <p:extLst>
      <p:ext uri="{BB962C8B-B14F-4D97-AF65-F5344CB8AC3E}">
        <p14:creationId xmlns:p14="http://schemas.microsoft.com/office/powerpoint/2010/main" val="2400701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600B2-2BB0-4CA6-912C-D717398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SCREENING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8BCA5-680D-4980-90A8-6CD9DFD4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class of Antimicrobial screening of the extract will be determined</a:t>
            </a: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of Inhibition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Inhibitory Concentration 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Bactericidal and Fungicidal Concentration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604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9BD148-AD4D-4975-88E4-D484052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771"/>
            <a:ext cx="10515600" cy="1155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4A00E8-B4D2-4C6C-909F-A1225A38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951630"/>
            <a:ext cx="11518232" cy="4599295"/>
          </a:xfrm>
        </p:spPr>
        <p:txBody>
          <a:bodyPr>
            <a:noAutofit/>
          </a:bodyPr>
          <a:lstStyle/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Pascoe GA,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Fariss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MW,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Olafsdottir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Reed DJ (1987): A role of vitamin E in protection against cell injury: Maintenance of intracellular glutathione precursors and biosynthesis. Eur J Biochem;166(1):241-7. </a:t>
            </a:r>
          </a:p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M,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Murugananthan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Gowda KP (2012): In vivo animal models in preclinical evaluation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antiinflammatory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activity-A review. Int J Pharm Res Allied Sci; 1:1-5. </a:t>
            </a:r>
          </a:p>
          <a:p>
            <a:pPr marL="914400" indent="-91440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Purseglove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(1974).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Tropical Crops; Dicotyledons.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Longman Group, London, UK. Pp 430435. </a:t>
            </a:r>
          </a:p>
          <a:p>
            <a:pPr marL="914400" indent="-91440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(2016). Antibiotics from nature: Traditional medicine as a source of new solutions for combating antimicrobial resistance. http://resistancecontrol.info/rdinnovation/antibiotics-from-naturetraditionalmedicine-as-a-source-of-newsolutions-for-combating-antimicrobialresistance/ retrieved 04-12-2016. </a:t>
            </a:r>
          </a:p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Rajeev JF,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Baenziger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PS, Gill KS, Eskridge KM,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Dweikat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 Assessment of genetic diversity and relationship among a collection of US sweet sorghum germplasm by SSR markers. Molecular Breeding. 2011: 21(4):497-509.</a:t>
            </a:r>
          </a:p>
        </p:txBody>
      </p:sp>
    </p:spTree>
    <p:extLst>
      <p:ext uri="{BB962C8B-B14F-4D97-AF65-F5344CB8AC3E}">
        <p14:creationId xmlns:p14="http://schemas.microsoft.com/office/powerpoint/2010/main" val="2637170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01B4-A3ED-4A0D-881B-0DD9716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0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72526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365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Tahoma</vt:lpstr>
      <vt:lpstr>Times New Roman</vt:lpstr>
      <vt:lpstr>Wingdings</vt:lpstr>
      <vt:lpstr>Retrospect</vt:lpstr>
      <vt:lpstr>ANTIMICROBIAL ACTIVITIES OF THE AQUEOUS EXTRACT OF SESAMUM INDICUM AGAINST SOME COMMON PATHOGENIC MICROORGANISMS   PRESENTED BY AGBO ANTHONY IKECHUKWU ST/BST/M/HND/21/049    A PROJECT PROPOSAL PRESENTED TO THE DEPARTMENT OF BIOLOGICAL SCIENCE TECHNOLOGY, FEDERAL POLYTECHNIC MUBI, ADAMAWA STATE.   SUPERVISED BY MR. USMAN ALIYU MAIHA   JULY, 2023</vt:lpstr>
      <vt:lpstr>AIM OF THE STUDY</vt:lpstr>
      <vt:lpstr>SPECIFIC OBJECTIVES</vt:lpstr>
      <vt:lpstr>MATERIALS AND METHODS</vt:lpstr>
      <vt:lpstr>PHYTOCHEMICAL SCREENING</vt:lpstr>
      <vt:lpstr>ANTIMICROBIAL SCREENING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PREVALENCE OF ASCARIASIS AMONG PRIMARY SCHOOL CHILDREN OF SOME SELECTED PRIMARY SCHOOLS IN ASKIRA/UBA LOCAL GOVERNMENT AREA OF BORNO STATE, NIGERIA    PRESENTED BY     HAMMAWA DANLADI ST/BST/M/HND/18/009     A PROJECT WORK PRESENTED TO THE DEPARTMENT OF BIOLOGICAL SCIOENCE TECHNOLOGY, FEDERAL POLYTECHNIC MUBI, ADAMAWA STATE.   SUPERVISED BY Dr. MICHAEL AWI    MARCH, 2021</dc:title>
  <dc:creator>AKAMSHU GABRIEL</dc:creator>
  <cp:lastModifiedBy>KPONKIUS</cp:lastModifiedBy>
  <cp:revision>39</cp:revision>
  <dcterms:created xsi:type="dcterms:W3CDTF">2021-03-29T06:17:24Z</dcterms:created>
  <dcterms:modified xsi:type="dcterms:W3CDTF">2023-07-11T09:13:56Z</dcterms:modified>
</cp:coreProperties>
</file>