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76" r:id="rId3"/>
    <p:sldId id="260" r:id="rId4"/>
    <p:sldId id="258" r:id="rId5"/>
    <p:sldId id="286" r:id="rId6"/>
    <p:sldId id="262" r:id="rId7"/>
    <p:sldId id="280" r:id="rId8"/>
    <p:sldId id="287" r:id="rId9"/>
    <p:sldId id="275" r:id="rId1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7860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596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574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47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8831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423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533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82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3947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953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4612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FF21-0463-405C-9616-8C8BD4707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968" y="336884"/>
            <a:ext cx="11486148" cy="598202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ON THE PREVALENCE OF INTESTINAL PARASITES FOUND IN PUPILS ATTENDING FOUR (4) SELECTED PRIMARY SCHOOLS IN HONG, L.G.A. OF ADAMAWA STATE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ALHERI JOHN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ST/EB/HND/21/012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PROJECT PROPOSAL PRESENTED TO THE DEPARTMENT OF BIOLOGICAL SCIENCE TECHNOLOGY, FEDERAL POLYTECHNIC MUBI, ADAMAWA STATE.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JULY, 2023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997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208D-0AB2-4732-9F65-062AE1B5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3A3E-83F6-4358-AE26-C44B2D40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41" y="988907"/>
            <a:ext cx="10999518" cy="525734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Intestinal parasitic infections pose a significant burden on public health worldwide, particularly in regions characterized by poverty, inadequate sanitation, and limited access to clean water sources (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Pullan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al.,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2014). These infections are caused by a variety of parasitic worms, such as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Ascaris lumbricoides, Trichuris </a:t>
            </a:r>
            <a:r>
              <a:rPr lang="en-GB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trichiura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hookworms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protozoa including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Giardia lamblia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Entamoeba histolytica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Hotez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2008). The transmission of these parasites occurs predominantly through the ingestion of parasite eggs or larvae present in contaminated soil, water, or food (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Hotez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al.,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2009).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the vulnerable population groups affected by intestinal parasitic infections, school-age children, especially pupils, bear a significant burden. The World Health Organization (WHO) estimates that over 270 million school-age children are infected with soil-transmitted helminths, a group of intestinal parasites, globally (WHO, 2020). These infections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impaire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children's physical development, nutritional status, and cognitive functioning, ultimately affecting their overall health and educational outcomes (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Nematian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2004).</a:t>
            </a:r>
          </a:p>
        </p:txBody>
      </p:sp>
    </p:spTree>
    <p:extLst>
      <p:ext uri="{BB962C8B-B14F-4D97-AF65-F5344CB8AC3E}">
        <p14:creationId xmlns:p14="http://schemas.microsoft.com/office/powerpoint/2010/main" val="13998189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0D2A00-2B9F-40AD-9002-6B531EEA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928"/>
            <a:ext cx="10515600" cy="11550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AIM OF THE STUDY</a:t>
            </a:r>
            <a:endParaRPr lang="en-GB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4C14D8-49CD-4706-B7EC-571EE8F0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038"/>
            <a:ext cx="10343147" cy="39851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study is to determine the prevalence of intestinal parasites among pupils in the study area. </a:t>
            </a:r>
          </a:p>
        </p:txBody>
      </p:sp>
    </p:spTree>
    <p:extLst>
      <p:ext uri="{BB962C8B-B14F-4D97-AF65-F5344CB8AC3E}">
        <p14:creationId xmlns:p14="http://schemas.microsoft.com/office/powerpoint/2010/main" val="21681148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9536A5-04EE-4B9F-BA87-6D3AAA7B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073"/>
            <a:ext cx="10515600" cy="115503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 OBJECTIVES</a:t>
            </a:r>
            <a:endParaRPr lang="en-GB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7AF944-7A55-49D5-B95C-55706378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" y="1795998"/>
            <a:ext cx="11136573" cy="4652929"/>
          </a:xfrm>
        </p:spPr>
        <p:txBody>
          <a:bodyPr>
            <a:normAutofit/>
          </a:bodyPr>
          <a:lstStyle/>
          <a:p>
            <a:pPr marL="463550" lvl="0" indent="-4635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different species of intestinal parasites, present in the studied pupils.</a:t>
            </a:r>
          </a:p>
          <a:p>
            <a:pPr marL="463550" lvl="0" indent="-4635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evaluate if infection is related to age and sex.</a:t>
            </a:r>
          </a:p>
          <a:p>
            <a:pPr marL="463550" lvl="0" indent="-4635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assess if infection is related to location of pupils.</a:t>
            </a:r>
          </a:p>
        </p:txBody>
      </p:sp>
    </p:spTree>
    <p:extLst>
      <p:ext uri="{BB962C8B-B14F-4D97-AF65-F5344CB8AC3E}">
        <p14:creationId xmlns:p14="http://schemas.microsoft.com/office/powerpoint/2010/main" val="13830787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D9AAC6-6A9C-46C6-A6F3-3DCB7EE0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073"/>
            <a:ext cx="10972800" cy="860169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C4DB96-C44E-4DE5-A7B8-89019B9BB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8" y="1269242"/>
            <a:ext cx="10972800" cy="487225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schools in Hong LGA will be chosen as the study sites due to their accessibility and the availability of a large number of pupils within the target age group. The selection of primary schools will be done using a random sampling technique to ensure that the study population will be representative of the pupils attending schools in the LGA. Hong LGA is characterized by a mix of socio-economic backgrounds, ranging from low-income households to more affluent communities. This diversity in socio-economic status provides an opportunity to explore potential associations between economic factors and the prevalence of intestinal parasites among the pupils.</a:t>
            </a:r>
          </a:p>
        </p:txBody>
      </p:sp>
    </p:spTree>
    <p:extLst>
      <p:ext uri="{BB962C8B-B14F-4D97-AF65-F5344CB8AC3E}">
        <p14:creationId xmlns:p14="http://schemas.microsoft.com/office/powerpoint/2010/main" val="24130789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4B74688-B6D5-40B3-96AC-929B3148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073"/>
            <a:ext cx="10515600" cy="7100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endParaRPr lang="en-GB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654917-5BA9-4282-BB8A-E8D42C64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8" y="1009934"/>
            <a:ext cx="10972800" cy="5322627"/>
          </a:xfrm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laboratory the samples will be analysed using Formalin-ether concentration method.</a:t>
            </a:r>
          </a:p>
          <a:p>
            <a:pPr marL="463550" lvl="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Stool Sample.</a:t>
            </a:r>
          </a:p>
          <a:p>
            <a:pPr marL="463550" lvl="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Preparation.</a:t>
            </a:r>
          </a:p>
          <a:p>
            <a:pPr marL="463550" lvl="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Fixation.</a:t>
            </a:r>
          </a:p>
          <a:p>
            <a:pPr marL="463550" lvl="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Homogenization.</a:t>
            </a:r>
          </a:p>
          <a:p>
            <a:pPr marL="463550" lvl="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Filtration.</a:t>
            </a:r>
          </a:p>
          <a:p>
            <a:pPr marL="463550" lvl="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Sedimentation.</a:t>
            </a:r>
          </a:p>
          <a:p>
            <a:pPr marL="463550" lvl="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Decantation.</a:t>
            </a:r>
          </a:p>
          <a:p>
            <a:pPr marL="463550" lvl="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 Addition.</a:t>
            </a:r>
          </a:p>
          <a:p>
            <a:pPr marL="463550" lvl="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Mixing.</a:t>
            </a:r>
          </a:p>
          <a:p>
            <a:pPr marL="463550" lvl="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Centrifugation.</a:t>
            </a:r>
          </a:p>
          <a:p>
            <a:pPr marL="463550" lvl="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Observation.</a:t>
            </a:r>
          </a:p>
          <a:p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obtained will be recorded</a:t>
            </a:r>
          </a:p>
        </p:txBody>
      </p:sp>
    </p:spTree>
    <p:extLst>
      <p:ext uri="{BB962C8B-B14F-4D97-AF65-F5344CB8AC3E}">
        <p14:creationId xmlns:p14="http://schemas.microsoft.com/office/powerpoint/2010/main" val="31730347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BCE50-95CA-450B-9891-772C1C5B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4" y="122470"/>
            <a:ext cx="10972800" cy="86016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0DFD2A-71D9-43F3-8D12-317D61600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8" y="982640"/>
            <a:ext cx="10972800" cy="529533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obtained from the study will be analysed using tables and sample percentages.</a:t>
            </a:r>
          </a:p>
        </p:txBody>
      </p:sp>
    </p:spTree>
    <p:extLst>
      <p:ext uri="{BB962C8B-B14F-4D97-AF65-F5344CB8AC3E}">
        <p14:creationId xmlns:p14="http://schemas.microsoft.com/office/powerpoint/2010/main" val="37652810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808C-9536-4C95-AF6A-3CEB04FC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3157-22F6-4CA6-A9E1-381DA2DF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9113" indent="-519113" algn="just">
              <a:buNone/>
            </a:pP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Albonico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Ramsan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Wright, V., Jape, K., Haji, H. J., Taylor, M., ... &amp;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Savioli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(2008). Soil-transmitted nematode infections and mebendazole treatment in Mafia Island schoolchildren.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Annals of Tropical Medicine &amp; Parasitology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102(2), 111-120.</a:t>
            </a:r>
          </a:p>
          <a:p>
            <a:pPr marL="519113" indent="-519113" algn="just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Brooker, S., Clements, A. C., &amp; Bundy, D. A. (2006). Global epidemiology, ecology and control of soil-transmitted helminth infections.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Advances in Parasitology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62, 221-261.</a:t>
            </a:r>
          </a:p>
          <a:p>
            <a:pPr marL="519113" indent="-519113" algn="just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Brooker, S., Miguel, E. A., Moulin, S., &amp;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Loucq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(2007). Worms at work: Long-run impacts of child health gains.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Economic Perspectives,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21(1), 141-164.</a:t>
            </a:r>
          </a:p>
          <a:p>
            <a:pPr marL="519113" indent="-519113" algn="just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Hesham, A. F., El-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Nahas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H. A.,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Mekheimer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H. A., Barakat, R. M., &amp;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Morsy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 A. (2014). Intestinal parasites among primary schoolchildren in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Kafr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El-Sheikh governorate, northern Egypt.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Korean Journal of Parasitology,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52(6), 667-672.</a:t>
            </a:r>
          </a:p>
          <a:p>
            <a:pPr marL="519113" indent="-519113" algn="just">
              <a:buNone/>
            </a:pP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Hotez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 J., Bundy, D. A., Beegle, K., Brooker, S., Drake, L., de Silva, N. &amp;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Carabin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H. (2006). Helminth infections: Soil-transmitted helminth infections and schistosomiasis.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Control Priorities in Developing Countries,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467-482.</a:t>
            </a:r>
          </a:p>
          <a:p>
            <a:pPr marL="463550" indent="-463550" algn="just"/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287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01B4-A3ED-4A0D-881B-0DD97164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0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372526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999</TotalTime>
  <Words>713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Tahoma</vt:lpstr>
      <vt:lpstr>Times New Roman</vt:lpstr>
      <vt:lpstr>Wingdings</vt:lpstr>
      <vt:lpstr>Retrospect</vt:lpstr>
      <vt:lpstr> A STUDY ON THE PREVALENCE OF INTESTINAL PARASITES FOUND IN PUPILS ATTENDING FOUR (4) SELECTED PRIMARY SCHOOLS IN HONG, L.G.A. OF ADAMAWA STATE    PRESENTED BY ALHERI JOHN ST/EB/HND/21/012     A PROJECT PROPOSAL PRESENTED TO THE DEPARTMENT OF BIOLOGICAL SCIENCE TECHNOLOGY, FEDERAL POLYTECHNIC MUBI, ADAMAWA STATE.   JULY, 2023</vt:lpstr>
      <vt:lpstr>INTRODUCTION</vt:lpstr>
      <vt:lpstr>AIM OF THE STUDY</vt:lpstr>
      <vt:lpstr>SPECIFIC OBJECTIVES</vt:lpstr>
      <vt:lpstr>STUDY AREA</vt:lpstr>
      <vt:lpstr>METHOD</vt:lpstr>
      <vt:lpstr>DATA ANALYSIS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PREVALENCE OF ASCARIASIS AMONG PRIMARY SCHOOL CHILDREN OF SOME SELECTED PRIMARY SCHOOLS IN ASKIRA/UBA LOCAL GOVERNMENT AREA OF BORNO STATE, NIGERIA    PRESENTED BY     HAMMAWA DANLADI ST/BST/M/HND/18/009     A PROJECT WORK PRESENTED TO THE DEPARTMENT OF BIOLOGICAL SCIOENCE TECHNOLOGY, FEDERAL POLYTECHNIC MUBI, ADAMAWA STATE.   SUPERVISED BY Dr. MICHAEL AWI    MARCH, 2021</dc:title>
  <dc:creator>AKAMSHU GABRIEL</dc:creator>
  <cp:lastModifiedBy>KPONKIUS</cp:lastModifiedBy>
  <cp:revision>46</cp:revision>
  <cp:lastPrinted>2023-07-10T15:47:40Z</cp:lastPrinted>
  <dcterms:created xsi:type="dcterms:W3CDTF">2021-03-29T06:17:24Z</dcterms:created>
  <dcterms:modified xsi:type="dcterms:W3CDTF">2023-07-11T12:10:53Z</dcterms:modified>
</cp:coreProperties>
</file>