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76" r:id="rId3"/>
    <p:sldId id="260" r:id="rId4"/>
    <p:sldId id="258" r:id="rId5"/>
    <p:sldId id="262" r:id="rId6"/>
    <p:sldId id="280" r:id="rId7"/>
    <p:sldId id="278" r:id="rId8"/>
    <p:sldId id="275" r:id="rId9"/>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786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5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8574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74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883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5142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533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1982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739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6/2/2023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795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461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6/2/2023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36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336884"/>
            <a:ext cx="11486148" cy="5982029"/>
          </a:xfrm>
          <a:solidFill>
            <a:schemeClr val="bg1"/>
          </a:solidFill>
        </p:spPr>
        <p:txBody>
          <a:bodyPr>
            <a:noAutofit/>
          </a:bodyPr>
          <a:lstStyle/>
          <a:p>
            <a:pPr algn="ctr"/>
            <a:r>
              <a:rPr lang="en-US" sz="2400" b="1" cap="all" dirty="0">
                <a:latin typeface="Times New Roman" panose="02020603050405020304" pitchFamily="18" charset="0"/>
                <a:cs typeface="Times New Roman" panose="02020603050405020304" pitchFamily="18" charset="0"/>
              </a:rPr>
              <a:t>CONSTRUCTION OF A DIGITAL VARIABLE POWER SUPPLY (1 to 30 volt) WITH USB PORT</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presented by</a:t>
            </a:r>
            <a:br>
              <a:rPr lang="en-GB" sz="2400" dirty="0">
                <a:latin typeface="Times New Roman" panose="02020603050405020304" pitchFamily="18" charset="0"/>
                <a:cs typeface="Times New Roman" panose="02020603050405020304" pitchFamily="18" charset="0"/>
              </a:rPr>
            </a:br>
            <a:r>
              <a:rPr lang="en-US" sz="2400" b="1" cap="all" dirty="0" err="1">
                <a:latin typeface="Times New Roman" panose="02020603050405020304" pitchFamily="18" charset="0"/>
                <a:cs typeface="Times New Roman" panose="02020603050405020304" pitchFamily="18" charset="0"/>
              </a:rPr>
              <a:t>salihu</a:t>
            </a:r>
            <a:r>
              <a:rPr lang="en-US" sz="2400" b="1" cap="all" dirty="0">
                <a:latin typeface="Times New Roman" panose="02020603050405020304" pitchFamily="18" charset="0"/>
                <a:cs typeface="Times New Roman" panose="02020603050405020304" pitchFamily="18" charset="0"/>
              </a:rPr>
              <a:t> </a:t>
            </a:r>
            <a:r>
              <a:rPr lang="en-US" sz="2400" b="1" cap="all" dirty="0" err="1">
                <a:latin typeface="Times New Roman" panose="02020603050405020304" pitchFamily="18" charset="0"/>
                <a:cs typeface="Times New Roman" panose="02020603050405020304" pitchFamily="18" charset="0"/>
              </a:rPr>
              <a:t>abdullahi</a:t>
            </a:r>
            <a:br>
              <a:rPr lang="en-GB" sz="2400" dirty="0">
                <a:latin typeface="Times New Roman" panose="02020603050405020304" pitchFamily="18" charset="0"/>
                <a:cs typeface="Times New Roman" panose="02020603050405020304" pitchFamily="18" charset="0"/>
              </a:rPr>
            </a:br>
            <a:r>
              <a:rPr lang="en-US" sz="2400" b="1" cap="all" dirty="0" err="1">
                <a:latin typeface="Times New Roman" panose="02020603050405020304" pitchFamily="18" charset="0"/>
                <a:cs typeface="Times New Roman" panose="02020603050405020304" pitchFamily="18" charset="0"/>
              </a:rPr>
              <a:t>st</a:t>
            </a:r>
            <a:r>
              <a:rPr lang="en-US" sz="2400" b="1" cap="all" dirty="0">
                <a:latin typeface="Times New Roman" panose="02020603050405020304" pitchFamily="18" charset="0"/>
                <a:cs typeface="Times New Roman" panose="02020603050405020304" pitchFamily="18" charset="0"/>
              </a:rPr>
              <a:t>/</a:t>
            </a:r>
            <a:r>
              <a:rPr lang="en-US" sz="2400" b="1" cap="all" dirty="0" err="1">
                <a:latin typeface="Times New Roman" panose="02020603050405020304" pitchFamily="18" charset="0"/>
                <a:cs typeface="Times New Roman" panose="02020603050405020304" pitchFamily="18" charset="0"/>
              </a:rPr>
              <a:t>phy</a:t>
            </a:r>
            <a:r>
              <a:rPr lang="en-US" sz="2400" b="1" cap="all" dirty="0">
                <a:latin typeface="Times New Roman" panose="02020603050405020304" pitchFamily="18" charset="0"/>
                <a:cs typeface="Times New Roman" panose="02020603050405020304" pitchFamily="18" charset="0"/>
              </a:rPr>
              <a:t>/</a:t>
            </a:r>
            <a:r>
              <a:rPr lang="en-US" sz="2400" b="1" cap="all" dirty="0" err="1">
                <a:latin typeface="Times New Roman" panose="02020603050405020304" pitchFamily="18" charset="0"/>
                <a:cs typeface="Times New Roman" panose="02020603050405020304" pitchFamily="18" charset="0"/>
              </a:rPr>
              <a:t>hnd</a:t>
            </a:r>
            <a:r>
              <a:rPr lang="en-US" sz="2400" b="1" cap="all" dirty="0">
                <a:latin typeface="Times New Roman" panose="02020603050405020304" pitchFamily="18" charset="0"/>
                <a:cs typeface="Times New Roman" panose="02020603050405020304" pitchFamily="18" charset="0"/>
              </a:rPr>
              <a:t>/21/001</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A PROPOSAL SUBMITTED to the department of applied physics, federal polytechnic, </a:t>
            </a:r>
            <a:r>
              <a:rPr lang="en-US" sz="2400" b="1" cap="all" dirty="0" err="1">
                <a:latin typeface="Times New Roman" panose="02020603050405020304" pitchFamily="18" charset="0"/>
                <a:cs typeface="Times New Roman" panose="02020603050405020304" pitchFamily="18" charset="0"/>
              </a:rPr>
              <a:t>mubi</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supervised by</a:t>
            </a:r>
            <a:br>
              <a:rPr lang="en-GB" sz="2400" dirty="0">
                <a:latin typeface="Times New Roman" panose="02020603050405020304" pitchFamily="18" charset="0"/>
                <a:cs typeface="Times New Roman" panose="02020603050405020304" pitchFamily="18" charset="0"/>
              </a:rPr>
            </a:br>
            <a:r>
              <a:rPr lang="en-US" sz="2400" b="1" cap="all" dirty="0" err="1">
                <a:latin typeface="Times New Roman" panose="02020603050405020304" pitchFamily="18" charset="0"/>
                <a:cs typeface="Times New Roman" panose="02020603050405020304" pitchFamily="18" charset="0"/>
              </a:rPr>
              <a:t>mr.</a:t>
            </a:r>
            <a:r>
              <a:rPr lang="en-US" sz="2400" b="1" cap="all" dirty="0">
                <a:latin typeface="Times New Roman" panose="02020603050405020304" pitchFamily="18" charset="0"/>
                <a:cs typeface="Times New Roman" panose="02020603050405020304" pitchFamily="18" charset="0"/>
              </a:rPr>
              <a:t> </a:t>
            </a:r>
            <a:r>
              <a:rPr lang="en-US" sz="2400" b="1" cap="all" dirty="0" err="1">
                <a:latin typeface="Times New Roman" panose="02020603050405020304" pitchFamily="18" charset="0"/>
                <a:cs typeface="Times New Roman" panose="02020603050405020304" pitchFamily="18" charset="0"/>
              </a:rPr>
              <a:t>sabo</a:t>
            </a:r>
            <a:r>
              <a:rPr lang="en-US" sz="2400" b="1" cap="all" dirty="0">
                <a:latin typeface="Times New Roman" panose="02020603050405020304" pitchFamily="18" charset="0"/>
                <a:cs typeface="Times New Roman" panose="02020603050405020304" pitchFamily="18" charset="0"/>
              </a:rPr>
              <a:t> </a:t>
            </a:r>
            <a:r>
              <a:rPr lang="en-US" sz="2400" b="1" cap="all" dirty="0" err="1">
                <a:latin typeface="Times New Roman" panose="02020603050405020304" pitchFamily="18" charset="0"/>
                <a:cs typeface="Times New Roman" panose="02020603050405020304" pitchFamily="18" charset="0"/>
              </a:rPr>
              <a:t>tantaso</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US" sz="2400" b="1" cap="all" dirty="0" err="1">
                <a:latin typeface="Times New Roman" panose="02020603050405020304" pitchFamily="18" charset="0"/>
                <a:cs typeface="Times New Roman" panose="02020603050405020304" pitchFamily="18" charset="0"/>
              </a:rPr>
              <a:t>june</a:t>
            </a:r>
            <a:r>
              <a:rPr lang="en-US" sz="2400" b="1" cap="all" dirty="0">
                <a:latin typeface="Times New Roman" panose="02020603050405020304" pitchFamily="18" charset="0"/>
                <a:cs typeface="Times New Roman" panose="02020603050405020304" pitchFamily="18" charset="0"/>
              </a:rPr>
              <a:t>, 2023</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08D-0AB2-4732-9F65-062AE1B5A129}"/>
              </a:ext>
            </a:extLst>
          </p:cNvPr>
          <p:cNvSpPr>
            <a:spLocks noGrp="1"/>
          </p:cNvSpPr>
          <p:nvPr>
            <p:ph type="title"/>
          </p:nvPr>
        </p:nvSpPr>
        <p:spPr>
          <a:xfrm>
            <a:off x="1097280" y="286603"/>
            <a:ext cx="10058400"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23A3E-83F6-4358-AE26-C44B2D406361}"/>
              </a:ext>
            </a:extLst>
          </p:cNvPr>
          <p:cNvSpPr>
            <a:spLocks noGrp="1"/>
          </p:cNvSpPr>
          <p:nvPr>
            <p:ph idx="1"/>
          </p:nvPr>
        </p:nvSpPr>
        <p:spPr>
          <a:xfrm>
            <a:off x="940157" y="1107583"/>
            <a:ext cx="10728101" cy="5138671"/>
          </a:xfrm>
          <a:solidFill>
            <a:schemeClr val="bg1"/>
          </a:solidFill>
        </p:spPr>
        <p:txBody>
          <a:bodyPr>
            <a:normAutofit/>
          </a:bodyPr>
          <a:lstStyle/>
          <a:p>
            <a:pPr algn="just">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Development in the field of electronic have provided different technological approach used for upgrading and improving the standard DC voltages, communication instrumentation control etc. electronics perhaps more than any other field of technology, has enjoyed an explosive development. Generally, In electronics all electrical instrument and circuit require a source of direct current (DC) power before they operates, it Is either from a battery or a AC source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Hoftman</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2013).</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According to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Theraja</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and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Theraja</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(2008) opines that most of electronic devices ad circuit require a </a:t>
            </a:r>
            <a:r>
              <a:rPr lang="en-US" cap="all" dirty="0" err="1">
                <a:solidFill>
                  <a:schemeClr val="tx1">
                    <a:lumMod val="95000"/>
                    <a:lumOff val="5000"/>
                  </a:schemeClr>
                </a:solidFill>
                <a:latin typeface="Times New Roman" panose="02020603050405020304" pitchFamily="18" charset="0"/>
                <a:cs typeface="Times New Roman" panose="02020603050405020304" pitchFamily="18" charset="0"/>
              </a:rPr>
              <a:t>d.c</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source for their operation. Dry cells and battery are one form of </a:t>
            </a:r>
            <a:r>
              <a:rPr lang="en-US" cap="all" dirty="0" err="1">
                <a:solidFill>
                  <a:schemeClr val="tx1">
                    <a:lumMod val="95000"/>
                    <a:lumOff val="5000"/>
                  </a:schemeClr>
                </a:solidFill>
                <a:latin typeface="Times New Roman" panose="02020603050405020304" pitchFamily="18" charset="0"/>
                <a:cs typeface="Times New Roman" panose="02020603050405020304" pitchFamily="18" charset="0"/>
              </a:rPr>
              <a:t>d.c</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source. Those type of dc source voltages are low; they need frequent replacement and are expensive as compared to conventional </a:t>
            </a:r>
            <a:r>
              <a:rPr lang="en-US" cap="all" dirty="0" err="1">
                <a:solidFill>
                  <a:schemeClr val="tx1">
                    <a:lumMod val="95000"/>
                    <a:lumOff val="5000"/>
                  </a:schemeClr>
                </a:solidFill>
                <a:latin typeface="Times New Roman" panose="02020603050405020304" pitchFamily="18" charset="0"/>
                <a:cs typeface="Times New Roman" panose="02020603050405020304" pitchFamily="18" charset="0"/>
              </a:rPr>
              <a:t>d.c</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power supply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Adeite</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&amp;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Osemelikilali</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1996).</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818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0D2A00-2B9F-40AD-9002-6B531EEA4FA2}"/>
              </a:ext>
            </a:extLst>
          </p:cNvPr>
          <p:cNvSpPr>
            <a:spLocks noGrp="1"/>
          </p:cNvSpPr>
          <p:nvPr>
            <p:ph type="title"/>
          </p:nvPr>
        </p:nvSpPr>
        <p:spPr>
          <a:xfrm>
            <a:off x="838200" y="352928"/>
            <a:ext cx="10515600" cy="1155032"/>
          </a:xfrm>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AIM OF THE STUDY</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74C14D8-49CD-4706-B7EC-571EE8F09B17}"/>
              </a:ext>
            </a:extLst>
          </p:cNvPr>
          <p:cNvSpPr>
            <a:spLocks noGrp="1"/>
          </p:cNvSpPr>
          <p:nvPr>
            <p:ph idx="1"/>
          </p:nvPr>
        </p:nvSpPr>
        <p:spPr>
          <a:xfrm>
            <a:off x="838200" y="1897038"/>
            <a:ext cx="10343147" cy="3985147"/>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aim is to construct a variable power supply to provide the required power load using an AC supply at the input and variable regulated power from 1 to 24v at the output terminal and display the value on screen, by earning the voltage adjuster known as potentiometer, it allows analog control and power supply output for maximum versatility</a:t>
            </a: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1148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9536A5-04EE-4B9F-BA87-6D3AAA7B9360}"/>
              </a:ext>
            </a:extLst>
          </p:cNvPr>
          <p:cNvSpPr>
            <a:spLocks noGrp="1"/>
          </p:cNvSpPr>
          <p:nvPr>
            <p:ph type="title"/>
          </p:nvPr>
        </p:nvSpPr>
        <p:spPr>
          <a:xfrm>
            <a:off x="838200" y="409073"/>
            <a:ext cx="10515600" cy="1155032"/>
          </a:xfrm>
        </p:spPr>
        <p:txBody>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SPECIFIC OBJECTIVES</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2F7AF944-7A55-49D5-B95C-557063786142}"/>
              </a:ext>
            </a:extLst>
          </p:cNvPr>
          <p:cNvSpPr>
            <a:spLocks noGrp="1"/>
          </p:cNvSpPr>
          <p:nvPr>
            <p:ph idx="1"/>
          </p:nvPr>
        </p:nvSpPr>
        <p:spPr>
          <a:xfrm>
            <a:off x="682387" y="1795998"/>
            <a:ext cx="11136573" cy="4652929"/>
          </a:xfrm>
        </p:spPr>
        <p:txBody>
          <a:bodyPr>
            <a:normAutofit/>
          </a:bodyPr>
          <a:lstStyle/>
          <a:p>
            <a:pPr marL="463550" lvl="0" indent="-285750">
              <a:buFont typeface="Wingdings" panose="05000000000000000000" pitchFamily="2" charset="2"/>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To observe the output to meet the requirement.</a:t>
            </a:r>
            <a:endParaRPr lang="en-GB"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63550" lvl="0" indent="-285750">
              <a:buFont typeface="Wingdings" panose="05000000000000000000" pitchFamily="2" charset="2"/>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To use the device for more than one purpose power supply and USB.</a:t>
            </a:r>
            <a:endParaRPr lang="en-GB"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63550" lvl="0" indent="-285750">
              <a:buFont typeface="Wingdings" panose="05000000000000000000" pitchFamily="2" charset="2"/>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To use less costly components and portability.</a:t>
            </a:r>
            <a:endParaRPr lang="en-GB"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0787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4B74688-B6D5-40B3-96AC-929B31488F7E}"/>
              </a:ext>
            </a:extLst>
          </p:cNvPr>
          <p:cNvSpPr>
            <a:spLocks noGrp="1"/>
          </p:cNvSpPr>
          <p:nvPr>
            <p:ph type="title"/>
          </p:nvPr>
        </p:nvSpPr>
        <p:spPr>
          <a:xfrm>
            <a:off x="838200" y="409073"/>
            <a:ext cx="10515600" cy="710043"/>
          </a:xfrm>
        </p:spPr>
        <p:txBody>
          <a:bodyPr>
            <a:normAutofit fontScale="90000"/>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SIGNIFICANCE OF THE STUDY</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2">
            <a:extLst>
              <a:ext uri="{FF2B5EF4-FFF2-40B4-BE49-F238E27FC236}">
                <a16:creationId xmlns:a16="http://schemas.microsoft.com/office/drawing/2014/main" id="{95654917-5BA9-4282-BB8A-E8D42C6419F8}"/>
              </a:ext>
            </a:extLst>
          </p:cNvPr>
          <p:cNvSpPr>
            <a:spLocks noGrp="1"/>
          </p:cNvSpPr>
          <p:nvPr>
            <p:ph idx="1"/>
          </p:nvPr>
        </p:nvSpPr>
        <p:spPr>
          <a:xfrm>
            <a:off x="708338" y="1269242"/>
            <a:ext cx="10972800" cy="4872251"/>
          </a:xfrm>
          <a:solidFill>
            <a:schemeClr val="bg1"/>
          </a:solidFill>
        </p:spPr>
        <p:txBody>
          <a:bodyPr>
            <a:normAutofit lnSpcReduction="10000"/>
          </a:bodyPr>
          <a:lstStyle/>
          <a:p>
            <a:pP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This project if completed will make it possible for researchers to have power supply to run different devices of higher or low value.</a:t>
            </a:r>
            <a:endParaRPr lang="en-GB"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project does not require any external measuring device such as multimeter and others because the quantity obtained is being displayed on the screen.</a:t>
            </a:r>
            <a:endParaRPr lang="en-GB"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project can be used in basic electricity laboratory and other laboratory where different D.C. voltage is required for practical.</a:t>
            </a:r>
            <a:endParaRPr lang="en-GB"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project can be used in electronic workshop by technician for repairs and maintenance of electronic devices.</a:t>
            </a:r>
            <a:endParaRPr lang="en-GB"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5BCE50-95CA-450B-9891-772C1C5BE8C9}"/>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DISCUSSION</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0DFD2A-71D9-43F3-8D12-317D61600C73}"/>
              </a:ext>
            </a:extLst>
          </p:cNvPr>
          <p:cNvSpPr>
            <a:spLocks noGrp="1"/>
          </p:cNvSpPr>
          <p:nvPr>
            <p:ph idx="1"/>
          </p:nvPr>
        </p:nvSpPr>
        <p:spPr>
          <a:xfrm>
            <a:off x="708338" y="982640"/>
            <a:ext cx="10972800" cy="5295330"/>
          </a:xfrm>
          <a:solidFill>
            <a:schemeClr val="bg1"/>
          </a:solidFill>
        </p:spPr>
        <p:txBody>
          <a:bodyPr>
            <a:normAutofit fontScale="92500" lnSpcReduction="10000"/>
          </a:bodyPr>
          <a:lstStyle/>
          <a:p>
            <a:pPr algn="just">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 power supplies have a power input which receives energy from the energy source. and a power output that delivers energy to the load. Most power supply the power input and output consist of electrical connectors or hardware circuit connection (John, 2020). The circuit mainly compose of the input transformer which will be used to transform the incoming line voltage down to the required level for the power supply, the power supply rectifier covert the AC voltage to DC voltage either halfwave or full wave, the addition of a reservoir capacitor here fills In the troughs in the wave form, enabling the next stage of power supply to operate, large value and capacitor are to be used in this stage (Robert &amp; Louis 2004). The voltage adjuster of the power supply takes the smoothed voltage and use a variable integrated circuit (IC) and potentiometer to provide a variable regulated output virtually regardless of the output current and any minor fluctuation in the input level (Study, 2014).</a:t>
            </a:r>
            <a:endParaRPr lang="en-GB"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2810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17B8DEA-7F75-46CA-9AAC-7870EB8A79BD}"/>
              </a:ext>
            </a:extLst>
          </p:cNvPr>
          <p:cNvSpPr>
            <a:spLocks noGrp="1"/>
          </p:cNvSpPr>
          <p:nvPr>
            <p:ph type="title"/>
          </p:nvPr>
        </p:nvSpPr>
        <p:spPr>
          <a:xfrm>
            <a:off x="838200" y="409073"/>
            <a:ext cx="10972800" cy="518975"/>
          </a:xfrm>
        </p:spPr>
        <p:txBody>
          <a:bodyPr>
            <a:normAutofit fontScale="90000"/>
          </a:bodyPr>
          <a:lstStyle/>
          <a:p>
            <a:pPr algn="ctr"/>
            <a:r>
              <a:rPr lang="en-GB" b="1" dirty="0">
                <a:solidFill>
                  <a:schemeClr val="tx1"/>
                </a:solidFill>
                <a:latin typeface="Times New Roman" panose="02020603050405020304" pitchFamily="18" charset="0"/>
                <a:cs typeface="Times New Roman" panose="02020603050405020304" pitchFamily="18" charset="0"/>
              </a:rPr>
              <a:t>REFERENCES</a:t>
            </a:r>
          </a:p>
        </p:txBody>
      </p:sp>
      <p:sp>
        <p:nvSpPr>
          <p:cNvPr id="6" name="Content Placeholder 2">
            <a:extLst>
              <a:ext uri="{FF2B5EF4-FFF2-40B4-BE49-F238E27FC236}">
                <a16:creationId xmlns:a16="http://schemas.microsoft.com/office/drawing/2014/main" id="{DBA5E16C-CB07-4960-A3E7-AAF1787C7343}"/>
              </a:ext>
            </a:extLst>
          </p:cNvPr>
          <p:cNvSpPr>
            <a:spLocks noGrp="1"/>
          </p:cNvSpPr>
          <p:nvPr>
            <p:ph idx="1"/>
          </p:nvPr>
        </p:nvSpPr>
        <p:spPr>
          <a:xfrm>
            <a:off x="708338" y="928048"/>
            <a:ext cx="10972800" cy="5418161"/>
          </a:xfrm>
          <a:solidFill>
            <a:schemeClr val="bg1"/>
          </a:solidFill>
        </p:spPr>
        <p:txBody>
          <a:bodyPr>
            <a:noAutofit/>
          </a:bodyPr>
          <a:lstStyle/>
          <a:p>
            <a:pPr marL="463550" indent="-354013"/>
            <a:r>
              <a:rPr lang="en-US" dirty="0">
                <a:solidFill>
                  <a:schemeClr val="tx1">
                    <a:lumMod val="95000"/>
                    <a:lumOff val="5000"/>
                  </a:schemeClr>
                </a:solidFill>
                <a:latin typeface="Times New Roman" panose="02020603050405020304" pitchFamily="18" charset="0"/>
                <a:cs typeface="Times New Roman" panose="02020603050405020304" pitchFamily="18" charset="0"/>
              </a:rPr>
              <a:t>John, H.  (2020).  Power supplies electronics club, </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International Journal of Advances in Applied Science Research, 4</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(1):515-522.</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p>
            <a:pPr marL="463550" indent="-354013"/>
            <a:r>
              <a:rPr lang="en-US" dirty="0">
                <a:solidFill>
                  <a:schemeClr val="tx1">
                    <a:lumMod val="95000"/>
                    <a:lumOff val="5000"/>
                  </a:schemeClr>
                </a:solidFill>
                <a:latin typeface="Times New Roman" panose="02020603050405020304" pitchFamily="18" charset="0"/>
                <a:cs typeface="Times New Roman" panose="02020603050405020304" pitchFamily="18" charset="0"/>
              </a:rPr>
              <a:t>Paul, S. &amp; Simon, M. (2001). Practical Electronics for inventors </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p>
            <a:pPr marL="463550" indent="-354013"/>
            <a:r>
              <a:rPr lang="en-US" dirty="0">
                <a:solidFill>
                  <a:schemeClr val="tx1">
                    <a:lumMod val="95000"/>
                    <a:lumOff val="5000"/>
                  </a:schemeClr>
                </a:solidFill>
                <a:latin typeface="Times New Roman" panose="02020603050405020304" pitchFamily="18" charset="0"/>
                <a:cs typeface="Times New Roman" panose="02020603050405020304" pitchFamily="18" charset="0"/>
              </a:rPr>
              <a:t>Robert, L. &amp; Louis, N. (2004). </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Electronic Device and Circuit Theory</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Eight Edition, Prentice Hall of India Private Limited, New-Delhi </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p>
            <a:pPr marL="463550" indent="-354013"/>
            <a:r>
              <a:rPr lang="en-US" dirty="0">
                <a:solidFill>
                  <a:schemeClr val="tx1">
                    <a:lumMod val="95000"/>
                    <a:lumOff val="5000"/>
                  </a:schemeClr>
                </a:solidFill>
                <a:latin typeface="Times New Roman" panose="02020603050405020304" pitchFamily="18" charset="0"/>
                <a:cs typeface="Times New Roman" panose="02020603050405020304" pitchFamily="18" charset="0"/>
              </a:rPr>
              <a:t>Study, M. (20014). </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Design of a 0 to 30v regulated </a:t>
            </a:r>
            <a:r>
              <a:rPr lang="en-US" i="1" cap="all" dirty="0" err="1">
                <a:solidFill>
                  <a:schemeClr val="tx1">
                    <a:lumMod val="95000"/>
                    <a:lumOff val="5000"/>
                  </a:schemeClr>
                </a:solidFill>
                <a:latin typeface="Times New Roman" panose="02020603050405020304" pitchFamily="18" charset="0"/>
                <a:cs typeface="Times New Roman" panose="02020603050405020304" pitchFamily="18" charset="0"/>
              </a:rPr>
              <a:t>d.c</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 power supply</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Retrieved March 27th 2017: from http:/www.sturdymafia.org./ps/30_contents.htm </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p>
            <a:pPr marL="463550" indent="-354013"/>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Theraja</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B.L and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Theraja</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 K. (2002). </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A Textbook of Electrical Technology</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23rd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ed.s</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Chand: New Delhi, India.</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p>
            <a:pPr marL="463550" indent="-354013"/>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Wdwuard</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I. (1995) </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Electrical technology</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7</a:t>
            </a:r>
            <a:r>
              <a:rPr lang="en-US" baseline="30000" dirty="0">
                <a:solidFill>
                  <a:schemeClr val="tx1">
                    <a:lumMod val="95000"/>
                    <a:lumOff val="5000"/>
                  </a:schemeClr>
                </a:solidFill>
                <a:latin typeface="Times New Roman" panose="02020603050405020304" pitchFamily="18" charset="0"/>
                <a:cs typeface="Times New Roman" panose="02020603050405020304" pitchFamily="18" charset="0"/>
              </a:rPr>
              <a:t>th</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edition long man Singapore publisher P.T.O</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6650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6000" b="1"/>
              <a:t>THANK YOU!</a:t>
            </a:r>
            <a:endParaRPr lang="en-US" sz="6000" b="1" dirty="0"/>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992</TotalTime>
  <Words>713</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Calibri Light</vt:lpstr>
      <vt:lpstr>Tahoma</vt:lpstr>
      <vt:lpstr>Times New Roman</vt:lpstr>
      <vt:lpstr>Wingdings</vt:lpstr>
      <vt:lpstr>Retrospect</vt:lpstr>
      <vt:lpstr>CONSTRUCTION OF A DIGITAL VARIABLE POWER SUPPLY (1 to 30 volt) WITH USB PORT        presented by salihu abdullahi st/phy/hnd/21/001      A PROPOSAL SUBMITTED to the department of applied physics, federal polytechnic, mubi      supervised by mr. sabo tantaso     june, 2023</vt:lpstr>
      <vt:lpstr>INTRODUCTION</vt:lpstr>
      <vt:lpstr>AIM OF THE STUDY</vt:lpstr>
      <vt:lpstr>SPECIFIC OBJECTIVES</vt:lpstr>
      <vt:lpstr>SIGNIFICANCE OF THE STUDY</vt:lpstr>
      <vt:lpstr>DISCUSSION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43</cp:revision>
  <cp:lastPrinted>2023-05-30T19:22:48Z</cp:lastPrinted>
  <dcterms:created xsi:type="dcterms:W3CDTF">2021-03-29T06:17:24Z</dcterms:created>
  <dcterms:modified xsi:type="dcterms:W3CDTF">2023-06-02T07:30:21Z</dcterms:modified>
</cp:coreProperties>
</file>