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9a6b3b1d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9a6b3b1d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9a82357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9a82357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9a6b3b1da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9a6b3b1da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9a6b3b1da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9a6b3b1da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9a6b3b1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9a6b3b1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9a823579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9a823579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travis-ci.org/AkanEyoh/StevensonTourGuide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993675" y="731850"/>
            <a:ext cx="4381800" cy="28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6000"/>
              <a:t>Stevenson </a:t>
            </a:r>
            <a:endParaRPr b="1" i="1"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6000"/>
              <a:t>Tour </a:t>
            </a:r>
            <a:endParaRPr b="1" i="1"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6000"/>
              <a:t>Guide</a:t>
            </a:r>
            <a:endParaRPr b="1" i="1" sz="60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993675" y="3655600"/>
            <a:ext cx="47400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By Akan Eyoh, Daniel Yan, and Ulysses Yu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688700" y="624625"/>
            <a:ext cx="2294100" cy="7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600"/>
              <a:t>Problem</a:t>
            </a:r>
            <a:endParaRPr b="1" i="1" sz="36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694625" y="1772775"/>
            <a:ext cx="3076500" cy="26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Stevenson Center is notorious for being difficult to navigate especially among first years during the first few days of class.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aseline="-25000"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0052" y="0"/>
            <a:ext cx="438394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0" y="534850"/>
            <a:ext cx="9144000" cy="7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600"/>
              <a:t>Solution</a:t>
            </a:r>
            <a:endParaRPr b="1" i="1" sz="3600"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310325" y="1667475"/>
            <a:ext cx="7038900" cy="25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Stevenson Tour Guide</a:t>
            </a:r>
            <a:r>
              <a:rPr lang="en" sz="3000"/>
              <a:t>: </a:t>
            </a:r>
            <a:endParaRPr sz="30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/>
              <a:t>build a phone app that presents the shortest path between two rooms in Stevenson Center</a:t>
            </a:r>
            <a:endParaRPr baseline="-25000"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2507850" y="1671900"/>
            <a:ext cx="4128300" cy="17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9600"/>
              <a:t>Demo</a:t>
            </a:r>
            <a:endParaRPr b="1" i="1" sz="9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2272325" y="516075"/>
            <a:ext cx="29226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Tech Stack </a:t>
            </a:r>
            <a:endParaRPr b="1" sz="3600"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0" y="1529075"/>
            <a:ext cx="7038900" cy="36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>
                <a:solidFill>
                  <a:srgbClr val="FFFF00"/>
                </a:solidFill>
              </a:rPr>
              <a:t>Python backend</a:t>
            </a:r>
            <a:r>
              <a:rPr lang="en" sz="2200"/>
              <a:t> runs Dijsktra’s shortest path on a graph representation of Stevenson (right now just the math building)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>
                <a:solidFill>
                  <a:srgbClr val="FFFF00"/>
                </a:solidFill>
              </a:rPr>
              <a:t>Django server</a:t>
            </a:r>
            <a:r>
              <a:rPr lang="en" sz="2200"/>
              <a:t> obtains string input for rooms and produces a json object for the path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>
                <a:solidFill>
                  <a:srgbClr val="FFFF00"/>
                </a:solidFill>
              </a:rPr>
              <a:t>Android frontend</a:t>
            </a:r>
            <a:r>
              <a:rPr lang="en" sz="2200"/>
              <a:t> takes user input, makes a get request to the Django server, and obtains the shortest path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Django server hosted in </a:t>
            </a:r>
            <a:r>
              <a:rPr lang="en" sz="2200">
                <a:solidFill>
                  <a:srgbClr val="FFFF00"/>
                </a:solidFill>
              </a:rPr>
              <a:t>AWS EC2 instance</a:t>
            </a:r>
            <a:endParaRPr sz="2200">
              <a:solidFill>
                <a:srgbClr val="FFFF00"/>
              </a:solidFill>
            </a:endParaRPr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9975" y="66075"/>
            <a:ext cx="1364100" cy="136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4588" y="1590050"/>
            <a:ext cx="2194875" cy="76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39983" y="2514471"/>
            <a:ext cx="1364100" cy="136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9625" y="4038450"/>
            <a:ext cx="2104788" cy="1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0" y="1124875"/>
            <a:ext cx="91440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Testing</a:t>
            </a:r>
            <a:endParaRPr b="1" sz="3600"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653400" y="2285825"/>
            <a:ext cx="7837200" cy="17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Unit tests written with the Pytest framework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Tests on Travis CI for automatic testing with commits: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https://travis-ci.org/AkanEyoh/StevensonTourGuide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310325" y="854750"/>
            <a:ext cx="7833600" cy="7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200"/>
              <a:t>Next Steps &amp; Future Improvements</a:t>
            </a:r>
            <a:endParaRPr b="1" i="1" sz="3200"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1310325" y="1734325"/>
            <a:ext cx="69372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adding a picture for each instruction listed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Extending app to be usable in all 7 buildings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running the app on a 24/7 server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more specific </a:t>
            </a:r>
            <a:r>
              <a:rPr lang="en" sz="2400"/>
              <a:t>directional instructions like “turn left” and “turn right”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Implementing the “Tour Guide Mode” which would take the user through all 7 buildings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 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