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a6b3b1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a6b3b1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a6b3b1d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a6b3b1d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a6b3b1d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a6b3b1d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a6b3b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a6b3b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ravis-ci.org/AkanEyoh/StevensonTourGu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Stevenson Tour Guide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14575" y="3924925"/>
            <a:ext cx="4740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Akan Eyoh, Daniel Yan, and Ulysses Yu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Stevenson building is notorious for being difficult to navigate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Stevenson Tour Guide aims to present the shortest path between two rooms in Stevenson</a:t>
            </a:r>
            <a:endParaRPr baseline="-25000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 Stack 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Python backend runs Dijsktra’s shortest path on a graph representation of Stevenson (right now just the math building)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Django server obtains string input for rooms and produces a json object for the path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Android frontend takes user input, makes a get request to the Django server, and obtains the shortest path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Django server hosted in AWS EC2 instance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425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</a:t>
            </a:r>
            <a:endParaRPr sz="3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Unit tests written with the Pytest framework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Tests on Travis CI for automatic testing with commits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https://travis-ci.org/AkanEyoh/StevensonTourGuide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