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5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Python and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50D8-E106-439B-36B7-ECAC2BD8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5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AEE5-4562-9FE8-6737-47CF77DA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on your machine is awesome but not Required (It will make life easier for you). We’ll do that today</a:t>
            </a:r>
          </a:p>
          <a:p>
            <a:r>
              <a:rPr lang="en-US" dirty="0"/>
              <a:t>We’ll do a database quiz this week. </a:t>
            </a:r>
            <a:br>
              <a:rPr lang="en-US" dirty="0"/>
            </a:br>
            <a:r>
              <a:rPr lang="en-US" dirty="0"/>
              <a:t>	Basic questions on Selects and joins. </a:t>
            </a:r>
          </a:p>
          <a:p>
            <a:r>
              <a:rPr lang="en-US" dirty="0"/>
              <a:t>Python Help is available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30036-A71E-7915-9DD2-2A1E06461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66B6-99C2-E640-E067-9FF05F78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20" y="2031824"/>
            <a:ext cx="4583288" cy="45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4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B95-7475-EE79-12FD-753FDE1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Python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A26F-7F15-86D8-B272-4F460F69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Example</a:t>
            </a:r>
          </a:p>
          <a:p>
            <a:r>
              <a:rPr lang="en-US" dirty="0"/>
              <a:t>What is a notebook</a:t>
            </a:r>
          </a:p>
          <a:p>
            <a:r>
              <a:rPr lang="en-US" dirty="0"/>
              <a:t>Notebook Basics</a:t>
            </a:r>
          </a:p>
          <a:p>
            <a:r>
              <a:rPr lang="en-US" dirty="0"/>
              <a:t>Talking to Databases</a:t>
            </a:r>
          </a:p>
          <a:p>
            <a:pPr lvl="1"/>
            <a:r>
              <a:rPr lang="en-US" dirty="0"/>
              <a:t>DS2002.ORG</a:t>
            </a:r>
          </a:p>
          <a:p>
            <a:pPr lvl="1"/>
            <a:r>
              <a:rPr lang="en-US" dirty="0"/>
              <a:t>Local Database</a:t>
            </a:r>
          </a:p>
          <a:p>
            <a:pPr lvl="1"/>
            <a:r>
              <a:rPr lang="en-US" dirty="0"/>
              <a:t>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4335-6D27-2FA6-1E2F-B2A09D493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DS-2002: Data Systems</vt:lpstr>
      <vt:lpstr>The 5 Before</vt:lpstr>
      <vt:lpstr>Working with Python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302</cp:revision>
  <dcterms:created xsi:type="dcterms:W3CDTF">2022-01-15T18:00:49Z</dcterms:created>
  <dcterms:modified xsi:type="dcterms:W3CDTF">2024-09-10T14:16:00Z</dcterms:modified>
</cp:coreProperties>
</file>