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2" r:id="rId2"/>
    <p:sldId id="287" r:id="rId3"/>
    <p:sldId id="279" r:id="rId4"/>
    <p:sldId id="280" r:id="rId5"/>
    <p:sldId id="281" r:id="rId6"/>
    <p:sldId id="283" r:id="rId7"/>
    <p:sldId id="284" r:id="rId8"/>
    <p:sldId id="285" r:id="rId9"/>
    <p:sldId id="263" r:id="rId10"/>
    <p:sldId id="264" r:id="rId11"/>
    <p:sldId id="286" r:id="rId12"/>
    <p:sldId id="289" r:id="rId13"/>
    <p:sldId id="288" r:id="rId14"/>
    <p:sldId id="258" r:id="rId15"/>
    <p:sldId id="270" r:id="rId16"/>
    <p:sldId id="271" r:id="rId17"/>
    <p:sldId id="291" r:id="rId18"/>
    <p:sldId id="266" r:id="rId19"/>
    <p:sldId id="269" r:id="rId20"/>
    <p:sldId id="290" r:id="rId21"/>
    <p:sldId id="278"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23E"/>
    <a:srgbClr val="F67132"/>
    <a:srgbClr val="3CDBEC"/>
    <a:srgbClr val="06C4DE"/>
    <a:srgbClr val="10AAD4"/>
    <a:srgbClr val="0BA5B5"/>
    <a:srgbClr val="0E8F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77324-11D3-451A-9A38-9E6CF250A592}"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605AC196-7531-4A3A-BA0F-F183BA17D95B}">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gm:t>
    </dgm:pt>
    <dgm:pt modelId="{067FD0B8-26C6-4008-81DD-5D412006EFAE}" type="parTrans" cxnId="{D03238A6-4225-49D7-ACD2-A2FAF57D3955}">
      <dgm:prSet/>
      <dgm:spPr/>
      <dgm:t>
        <a:bodyPr/>
        <a:lstStyle/>
        <a:p>
          <a:endParaRPr lang="en-US"/>
        </a:p>
      </dgm:t>
    </dgm:pt>
    <dgm:pt modelId="{02C6C57E-1F0C-4DD5-9977-717F57DCFC83}" type="sibTrans" cxnId="{D03238A6-4225-49D7-ACD2-A2FAF57D3955}">
      <dgm:prSet/>
      <dgm:spPr/>
      <dgm:t>
        <a:bodyPr/>
        <a:lstStyle/>
        <a:p>
          <a:endParaRPr lang="en-US"/>
        </a:p>
      </dgm:t>
    </dgm:pt>
    <dgm:pt modelId="{E9BDF49E-2F96-4F82-AD26-C469CEFA998F}">
      <dgm:prSet custT="1"/>
      <dgm:spPr>
        <a:solidFill>
          <a:schemeClr val="accent2">
            <a:lumMod val="20000"/>
            <a:lumOff val="80000"/>
            <a:alpha val="90000"/>
          </a:schemeClr>
        </a:solidFill>
        <a:ln>
          <a:solidFill>
            <a:srgbClr val="24323E">
              <a:alpha val="90000"/>
            </a:srgbClr>
          </a:solidFill>
        </a:ln>
      </dgm:spPr>
      <dgm:t>
        <a:bodyPr/>
        <a:lstStyle/>
        <a:p>
          <a:pPr rtl="0"/>
          <a:r>
            <a:rPr lang="en-US" sz="1700" b="0" i="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gm:t>
    </dgm:pt>
    <dgm:pt modelId="{88B86709-70A8-4BF5-9F92-26C8EA0BA331}" type="parTrans" cxnId="{5C3F600E-F1A0-4EBE-B5B5-3C70ADD961A8}">
      <dgm:prSet/>
      <dgm:spPr/>
      <dgm:t>
        <a:bodyPr/>
        <a:lstStyle/>
        <a:p>
          <a:endParaRPr lang="en-US"/>
        </a:p>
      </dgm:t>
    </dgm:pt>
    <dgm:pt modelId="{AEEDE742-F41F-4FFA-B9C2-4E4CFED8B357}" type="sibTrans" cxnId="{5C3F600E-F1A0-4EBE-B5B5-3C70ADD961A8}">
      <dgm:prSet/>
      <dgm:spPr/>
      <dgm:t>
        <a:bodyPr/>
        <a:lstStyle/>
        <a:p>
          <a:endParaRPr lang="en-US"/>
        </a:p>
      </dgm:t>
    </dgm:pt>
    <dgm:pt modelId="{E7C7EC4A-8EC1-4FC3-800E-D8DAF5A4481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gm:t>
    </dgm:pt>
    <dgm:pt modelId="{C77750F9-ACAE-49A0-8D31-0550E65AFE85}" type="parTrans" cxnId="{6FE92436-D46E-426C-BE60-69E78AF35E20}">
      <dgm:prSet/>
      <dgm:spPr/>
      <dgm:t>
        <a:bodyPr/>
        <a:lstStyle/>
        <a:p>
          <a:endParaRPr lang="en-US"/>
        </a:p>
      </dgm:t>
    </dgm:pt>
    <dgm:pt modelId="{D9C50FFF-504F-4EED-A5B8-5AC7865DF6DF}" type="sibTrans" cxnId="{6FE92436-D46E-426C-BE60-69E78AF35E20}">
      <dgm:prSet/>
      <dgm:spPr/>
      <dgm:t>
        <a:bodyPr/>
        <a:lstStyle/>
        <a:p>
          <a:endParaRPr lang="en-US"/>
        </a:p>
      </dgm:t>
    </dgm:pt>
    <dgm:pt modelId="{691C9D0F-4575-40F3-BA01-0E4B81C6100D}">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gm:t>
    </dgm:pt>
    <dgm:pt modelId="{3D121E40-CBE9-4221-AC90-236D6CEC79B7}" type="parTrans" cxnId="{2F103BD4-995D-4610-A80A-22ACBD195627}">
      <dgm:prSet/>
      <dgm:spPr/>
      <dgm:t>
        <a:bodyPr/>
        <a:lstStyle/>
        <a:p>
          <a:endParaRPr lang="en-US"/>
        </a:p>
      </dgm:t>
    </dgm:pt>
    <dgm:pt modelId="{E1808C77-FB1A-4908-86E1-8EA7B72F433A}" type="sibTrans" cxnId="{2F103BD4-995D-4610-A80A-22ACBD195627}">
      <dgm:prSet/>
      <dgm:spPr/>
      <dgm:t>
        <a:bodyPr/>
        <a:lstStyle/>
        <a:p>
          <a:endParaRPr lang="en-US"/>
        </a:p>
      </dgm:t>
    </dgm:pt>
    <dgm:pt modelId="{557BAC87-963C-4050-9E15-9F25EF3CD4BA}">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gm:t>
    </dgm:pt>
    <dgm:pt modelId="{26142936-1EC3-4582-B830-F14CD904B3DA}" type="parTrans" cxnId="{AFD5D616-CE61-4E5C-986E-98C2FB8D440D}">
      <dgm:prSet/>
      <dgm:spPr/>
      <dgm:t>
        <a:bodyPr/>
        <a:lstStyle/>
        <a:p>
          <a:endParaRPr lang="en-US"/>
        </a:p>
      </dgm:t>
    </dgm:pt>
    <dgm:pt modelId="{6A73AB96-FCD0-44F5-8720-FAE78A3E8A9B}" type="sibTrans" cxnId="{AFD5D616-CE61-4E5C-986E-98C2FB8D440D}">
      <dgm:prSet/>
      <dgm:spPr/>
      <dgm:t>
        <a:bodyPr/>
        <a:lstStyle/>
        <a:p>
          <a:endParaRPr lang="en-US"/>
        </a:p>
      </dgm:t>
    </dgm:pt>
    <dgm:pt modelId="{718C1345-4ED0-4A1F-BAA3-C53BE52EB7CF}">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gm:t>
    </dgm:pt>
    <dgm:pt modelId="{869F634B-5E99-45CC-9F5D-16EDA5161C9A}" type="parTrans" cxnId="{EF91BBA2-952A-468D-B59E-57AE64EBC7B9}">
      <dgm:prSet/>
      <dgm:spPr/>
      <dgm:t>
        <a:bodyPr/>
        <a:lstStyle/>
        <a:p>
          <a:endParaRPr lang="en-US"/>
        </a:p>
      </dgm:t>
    </dgm:pt>
    <dgm:pt modelId="{C33F9AF4-DCF4-41AB-85B5-D2BF149D6A42}" type="sibTrans" cxnId="{EF91BBA2-952A-468D-B59E-57AE64EBC7B9}">
      <dgm:prSet/>
      <dgm:spPr/>
      <dgm:t>
        <a:bodyPr/>
        <a:lstStyle/>
        <a:p>
          <a:endParaRPr lang="en-US"/>
        </a:p>
      </dgm:t>
    </dgm:pt>
    <dgm:pt modelId="{63CF1F26-2C49-43DB-A345-48F74C28BA2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dirty="0">
            <a:latin typeface="Times New Roman" panose="02020603050405020304" pitchFamily="18" charset="0"/>
            <a:ea typeface="Segoe UI" panose="020B0502040204020203" pitchFamily="34" charset="0"/>
            <a:cs typeface="Times New Roman" panose="02020603050405020304" pitchFamily="18" charset="0"/>
          </a:endParaRPr>
        </a:p>
      </dgm:t>
    </dgm:pt>
    <dgm:pt modelId="{A31D2370-16BC-4F3C-9A3F-85BF2823967E}" type="parTrans" cxnId="{B5E1F8EC-2B2A-4353-9FFA-679B1ECAFD45}">
      <dgm:prSet/>
      <dgm:spPr/>
      <dgm:t>
        <a:bodyPr/>
        <a:lstStyle/>
        <a:p>
          <a:endParaRPr lang="en-US"/>
        </a:p>
      </dgm:t>
    </dgm:pt>
    <dgm:pt modelId="{A40C8604-4D3E-405F-90EE-9804B018DB7C}" type="sibTrans" cxnId="{B5E1F8EC-2B2A-4353-9FFA-679B1ECAFD45}">
      <dgm:prSet/>
      <dgm:spPr/>
      <dgm:t>
        <a:bodyPr/>
        <a:lstStyle/>
        <a:p>
          <a:endParaRPr lang="en-US"/>
        </a:p>
      </dgm:t>
    </dgm:pt>
    <dgm:pt modelId="{8B98B9CB-9E15-46FD-A8CB-54139133EE1A}">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gm:t>
    </dgm:pt>
    <dgm:pt modelId="{D3066D65-ED4D-455B-83DC-695F14A720D8}" type="parTrans" cxnId="{4489F380-817D-4B67-91E6-0376479A4B5B}">
      <dgm:prSet/>
      <dgm:spPr/>
      <dgm:t>
        <a:bodyPr/>
        <a:lstStyle/>
        <a:p>
          <a:endParaRPr lang="en-US"/>
        </a:p>
      </dgm:t>
    </dgm:pt>
    <dgm:pt modelId="{C9ED7B87-5CDD-459B-AD3D-D7DE79644E4A}" type="sibTrans" cxnId="{4489F380-817D-4B67-91E6-0376479A4B5B}">
      <dgm:prSet/>
      <dgm:spPr/>
      <dgm:t>
        <a:bodyPr/>
        <a:lstStyle/>
        <a:p>
          <a:endParaRPr lang="en-US"/>
        </a:p>
      </dgm:t>
    </dgm:pt>
    <dgm:pt modelId="{24A4DC68-21E2-4F8E-8FA1-9DDF4BFDF6EC}" type="pres">
      <dgm:prSet presAssocID="{CDB77324-11D3-451A-9A38-9E6CF250A592}" presName="Name0" presStyleCnt="0">
        <dgm:presLayoutVars>
          <dgm:dir/>
          <dgm:animLvl val="lvl"/>
          <dgm:resizeHandles val="exact"/>
        </dgm:presLayoutVars>
      </dgm:prSet>
      <dgm:spPr/>
    </dgm:pt>
    <dgm:pt modelId="{D7EA63F6-8276-4426-9452-FAB1DE46136C}" type="pres">
      <dgm:prSet presAssocID="{605AC196-7531-4A3A-BA0F-F183BA17D95B}" presName="linNode" presStyleCnt="0"/>
      <dgm:spPr/>
    </dgm:pt>
    <dgm:pt modelId="{1832182B-FFB2-48E3-8478-612FD90D2EC4}" type="pres">
      <dgm:prSet presAssocID="{605AC196-7531-4A3A-BA0F-F183BA17D95B}" presName="parentText" presStyleLbl="node1" presStyleIdx="0" presStyleCnt="4" custScaleX="60657" custLinFactNeighborX="-2158" custLinFactNeighborY="-48">
        <dgm:presLayoutVars>
          <dgm:chMax val="1"/>
          <dgm:bulletEnabled val="1"/>
        </dgm:presLayoutVars>
      </dgm:prSet>
      <dgm:spPr/>
    </dgm:pt>
    <dgm:pt modelId="{AD784516-C829-4938-A67F-A9C7876742AA}" type="pres">
      <dgm:prSet presAssocID="{605AC196-7531-4A3A-BA0F-F183BA17D95B}" presName="descendantText" presStyleLbl="alignAccFollowNode1" presStyleIdx="0" presStyleCnt="4" custScaleX="117814" custLinFactNeighborX="-3973" custLinFactNeighborY="-870">
        <dgm:presLayoutVars>
          <dgm:bulletEnabled val="1"/>
        </dgm:presLayoutVars>
      </dgm:prSet>
      <dgm:spPr/>
    </dgm:pt>
    <dgm:pt modelId="{12509E02-736C-47C4-933E-62E2E5592451}" type="pres">
      <dgm:prSet presAssocID="{02C6C57E-1F0C-4DD5-9977-717F57DCFC83}" presName="sp" presStyleCnt="0"/>
      <dgm:spPr/>
    </dgm:pt>
    <dgm:pt modelId="{E5202F72-118A-4E98-883A-AD868EA79C9E}" type="pres">
      <dgm:prSet presAssocID="{63CF1F26-2C49-43DB-A345-48F74C28BA23}" presName="linNode" presStyleCnt="0"/>
      <dgm:spPr/>
    </dgm:pt>
    <dgm:pt modelId="{E3572DBE-9A59-4E15-8462-A4A24C889CCD}" type="pres">
      <dgm:prSet presAssocID="{63CF1F26-2C49-43DB-A345-48F74C28BA23}" presName="parentText" presStyleLbl="node1" presStyleIdx="1" presStyleCnt="4" custScaleX="60657" custLinFactNeighborX="-2158" custLinFactNeighborY="-48">
        <dgm:presLayoutVars>
          <dgm:chMax val="1"/>
          <dgm:bulletEnabled val="1"/>
        </dgm:presLayoutVars>
      </dgm:prSet>
      <dgm:spPr/>
    </dgm:pt>
    <dgm:pt modelId="{223DB282-B47E-4ABD-9C24-E856C163B4F1}" type="pres">
      <dgm:prSet presAssocID="{63CF1F26-2C49-43DB-A345-48F74C28BA23}" presName="descendantText" presStyleLbl="alignAccFollowNode1" presStyleIdx="1" presStyleCnt="4" custScaleX="117814" custLinFactNeighborX="-3973" custLinFactNeighborY="-870">
        <dgm:presLayoutVars>
          <dgm:bulletEnabled val="1"/>
        </dgm:presLayoutVars>
      </dgm:prSet>
      <dgm:spPr/>
    </dgm:pt>
    <dgm:pt modelId="{93E01947-6EF0-4B09-8A4B-30EF0A37AC4F}" type="pres">
      <dgm:prSet presAssocID="{A40C8604-4D3E-405F-90EE-9804B018DB7C}" presName="sp" presStyleCnt="0"/>
      <dgm:spPr/>
    </dgm:pt>
    <dgm:pt modelId="{B9FBECBB-7C09-46D9-87ED-12FF95E8DC22}" type="pres">
      <dgm:prSet presAssocID="{E7C7EC4A-8EC1-4FC3-800E-D8DAF5A44813}" presName="linNode" presStyleCnt="0"/>
      <dgm:spPr/>
    </dgm:pt>
    <dgm:pt modelId="{4A2AD729-7F4F-4D92-80C9-0DFB935F298F}" type="pres">
      <dgm:prSet presAssocID="{E7C7EC4A-8EC1-4FC3-800E-D8DAF5A44813}" presName="parentText" presStyleLbl="node1" presStyleIdx="2" presStyleCnt="4" custScaleX="60657" custLinFactNeighborX="-7337">
        <dgm:presLayoutVars>
          <dgm:chMax val="1"/>
          <dgm:bulletEnabled val="1"/>
        </dgm:presLayoutVars>
      </dgm:prSet>
      <dgm:spPr/>
    </dgm:pt>
    <dgm:pt modelId="{EBDCF185-59BA-46AC-B615-1BFD8D6FF2E0}" type="pres">
      <dgm:prSet presAssocID="{E7C7EC4A-8EC1-4FC3-800E-D8DAF5A44813}" presName="descendantText" presStyleLbl="alignAccFollowNode1" presStyleIdx="2" presStyleCnt="4" custScaleX="117814" custLinFactNeighborX="-3973">
        <dgm:presLayoutVars>
          <dgm:bulletEnabled val="1"/>
        </dgm:presLayoutVars>
      </dgm:prSet>
      <dgm:spPr/>
    </dgm:pt>
    <dgm:pt modelId="{AFAA400F-F83F-4301-9D75-E9D1EB0E6826}" type="pres">
      <dgm:prSet presAssocID="{D9C50FFF-504F-4EED-A5B8-5AC7865DF6DF}" presName="sp" presStyleCnt="0"/>
      <dgm:spPr/>
    </dgm:pt>
    <dgm:pt modelId="{0E6A626B-46F2-425B-86EC-50BD88E9DB1E}" type="pres">
      <dgm:prSet presAssocID="{557BAC87-963C-4050-9E15-9F25EF3CD4BA}" presName="linNode" presStyleCnt="0"/>
      <dgm:spPr/>
    </dgm:pt>
    <dgm:pt modelId="{163BA0A4-5FB8-43FB-8896-61420378DA70}" type="pres">
      <dgm:prSet presAssocID="{557BAC87-963C-4050-9E15-9F25EF3CD4BA}" presName="parentText" presStyleLbl="node1" presStyleIdx="3" presStyleCnt="4" custScaleX="60657" custLinFactNeighborX="-7337">
        <dgm:presLayoutVars>
          <dgm:chMax val="1"/>
          <dgm:bulletEnabled val="1"/>
        </dgm:presLayoutVars>
      </dgm:prSet>
      <dgm:spPr/>
    </dgm:pt>
    <dgm:pt modelId="{14679BB8-A35C-43F5-872A-0FC176A96265}" type="pres">
      <dgm:prSet presAssocID="{557BAC87-963C-4050-9E15-9F25EF3CD4BA}" presName="descendantText" presStyleLbl="alignAccFollowNode1" presStyleIdx="3" presStyleCnt="4" custScaleX="117814" custLinFactNeighborX="-3973">
        <dgm:presLayoutVars>
          <dgm:bulletEnabled val="1"/>
        </dgm:presLayoutVars>
      </dgm:prSet>
      <dgm:spPr/>
    </dgm:pt>
  </dgm:ptLst>
  <dgm:cxnLst>
    <dgm:cxn modelId="{FF763104-BA16-4103-B51B-05412FE87C31}" type="presOf" srcId="{CDB77324-11D3-451A-9A38-9E6CF250A592}" destId="{24A4DC68-21E2-4F8E-8FA1-9DDF4BFDF6EC}" srcOrd="0" destOrd="0" presId="urn:microsoft.com/office/officeart/2005/8/layout/vList5"/>
    <dgm:cxn modelId="{5C3F600E-F1A0-4EBE-B5B5-3C70ADD961A8}" srcId="{605AC196-7531-4A3A-BA0F-F183BA17D95B}" destId="{E9BDF49E-2F96-4F82-AD26-C469CEFA998F}" srcOrd="0" destOrd="0" parTransId="{88B86709-70A8-4BF5-9F92-26C8EA0BA331}" sibTransId="{AEEDE742-F41F-4FFA-B9C2-4E4CFED8B357}"/>
    <dgm:cxn modelId="{AFD5D616-CE61-4E5C-986E-98C2FB8D440D}" srcId="{CDB77324-11D3-451A-9A38-9E6CF250A592}" destId="{557BAC87-963C-4050-9E15-9F25EF3CD4BA}" srcOrd="3" destOrd="0" parTransId="{26142936-1EC3-4582-B830-F14CD904B3DA}" sibTransId="{6A73AB96-FCD0-44F5-8720-FAE78A3E8A9B}"/>
    <dgm:cxn modelId="{8452FE17-2CF8-4EAF-B089-8C107C78B086}" type="presOf" srcId="{E9BDF49E-2F96-4F82-AD26-C469CEFA998F}" destId="{AD784516-C829-4938-A67F-A9C7876742AA}" srcOrd="0" destOrd="0" presId="urn:microsoft.com/office/officeart/2005/8/layout/vList5"/>
    <dgm:cxn modelId="{345A252C-19FB-4C5B-B4A0-C052FEB36663}" type="presOf" srcId="{605AC196-7531-4A3A-BA0F-F183BA17D95B}" destId="{1832182B-FFB2-48E3-8478-612FD90D2EC4}" srcOrd="0" destOrd="0" presId="urn:microsoft.com/office/officeart/2005/8/layout/vList5"/>
    <dgm:cxn modelId="{49B5AC35-2FEA-4247-9D02-2DA18B160C07}" type="presOf" srcId="{557BAC87-963C-4050-9E15-9F25EF3CD4BA}" destId="{163BA0A4-5FB8-43FB-8896-61420378DA70}" srcOrd="0" destOrd="0" presId="urn:microsoft.com/office/officeart/2005/8/layout/vList5"/>
    <dgm:cxn modelId="{6FE92436-D46E-426C-BE60-69E78AF35E20}" srcId="{CDB77324-11D3-451A-9A38-9E6CF250A592}" destId="{E7C7EC4A-8EC1-4FC3-800E-D8DAF5A44813}" srcOrd="2" destOrd="0" parTransId="{C77750F9-ACAE-49A0-8D31-0550E65AFE85}" sibTransId="{D9C50FFF-504F-4EED-A5B8-5AC7865DF6DF}"/>
    <dgm:cxn modelId="{A9055F65-97CB-40D3-8807-A1540CE3E12C}" type="presOf" srcId="{8B98B9CB-9E15-46FD-A8CB-54139133EE1A}" destId="{223DB282-B47E-4ABD-9C24-E856C163B4F1}" srcOrd="0" destOrd="0" presId="urn:microsoft.com/office/officeart/2005/8/layout/vList5"/>
    <dgm:cxn modelId="{0DF69776-A635-4163-8325-5149FAF5501C}" type="presOf" srcId="{718C1345-4ED0-4A1F-BAA3-C53BE52EB7CF}" destId="{14679BB8-A35C-43F5-872A-0FC176A96265}" srcOrd="0" destOrd="0" presId="urn:microsoft.com/office/officeart/2005/8/layout/vList5"/>
    <dgm:cxn modelId="{4489F380-817D-4B67-91E6-0376479A4B5B}" srcId="{63CF1F26-2C49-43DB-A345-48F74C28BA23}" destId="{8B98B9CB-9E15-46FD-A8CB-54139133EE1A}" srcOrd="0" destOrd="0" parTransId="{D3066D65-ED4D-455B-83DC-695F14A720D8}" sibTransId="{C9ED7B87-5CDD-459B-AD3D-D7DE79644E4A}"/>
    <dgm:cxn modelId="{EF91BBA2-952A-468D-B59E-57AE64EBC7B9}" srcId="{557BAC87-963C-4050-9E15-9F25EF3CD4BA}" destId="{718C1345-4ED0-4A1F-BAA3-C53BE52EB7CF}" srcOrd="0" destOrd="0" parTransId="{869F634B-5E99-45CC-9F5D-16EDA5161C9A}" sibTransId="{C33F9AF4-DCF4-41AB-85B5-D2BF149D6A42}"/>
    <dgm:cxn modelId="{D03238A6-4225-49D7-ACD2-A2FAF57D3955}" srcId="{CDB77324-11D3-451A-9A38-9E6CF250A592}" destId="{605AC196-7531-4A3A-BA0F-F183BA17D95B}" srcOrd="0" destOrd="0" parTransId="{067FD0B8-26C6-4008-81DD-5D412006EFAE}" sibTransId="{02C6C57E-1F0C-4DD5-9977-717F57DCFC83}"/>
    <dgm:cxn modelId="{8017EDCC-2609-48EC-B4CD-3A49D5DE61BC}" type="presOf" srcId="{63CF1F26-2C49-43DB-A345-48F74C28BA23}" destId="{E3572DBE-9A59-4E15-8462-A4A24C889CCD}" srcOrd="0" destOrd="0" presId="urn:microsoft.com/office/officeart/2005/8/layout/vList5"/>
    <dgm:cxn modelId="{2F103BD4-995D-4610-A80A-22ACBD195627}" srcId="{E7C7EC4A-8EC1-4FC3-800E-D8DAF5A44813}" destId="{691C9D0F-4575-40F3-BA01-0E4B81C6100D}" srcOrd="0" destOrd="0" parTransId="{3D121E40-CBE9-4221-AC90-236D6CEC79B7}" sibTransId="{E1808C77-FB1A-4908-86E1-8EA7B72F433A}"/>
    <dgm:cxn modelId="{B5E1F8EC-2B2A-4353-9FFA-679B1ECAFD45}" srcId="{CDB77324-11D3-451A-9A38-9E6CF250A592}" destId="{63CF1F26-2C49-43DB-A345-48F74C28BA23}" srcOrd="1" destOrd="0" parTransId="{A31D2370-16BC-4F3C-9A3F-85BF2823967E}" sibTransId="{A40C8604-4D3E-405F-90EE-9804B018DB7C}"/>
    <dgm:cxn modelId="{6D7470F3-DAE7-4CEF-AF97-C2AB6F612A71}" type="presOf" srcId="{691C9D0F-4575-40F3-BA01-0E4B81C6100D}" destId="{EBDCF185-59BA-46AC-B615-1BFD8D6FF2E0}" srcOrd="0" destOrd="0" presId="urn:microsoft.com/office/officeart/2005/8/layout/vList5"/>
    <dgm:cxn modelId="{2C3E48F9-49EB-4009-9AFC-4275A35F7351}" type="presOf" srcId="{E7C7EC4A-8EC1-4FC3-800E-D8DAF5A44813}" destId="{4A2AD729-7F4F-4D92-80C9-0DFB935F298F}" srcOrd="0" destOrd="0" presId="urn:microsoft.com/office/officeart/2005/8/layout/vList5"/>
    <dgm:cxn modelId="{A507B1C2-B90D-4D5A-8C68-333C854F1135}" type="presParOf" srcId="{24A4DC68-21E2-4F8E-8FA1-9DDF4BFDF6EC}" destId="{D7EA63F6-8276-4426-9452-FAB1DE46136C}" srcOrd="0" destOrd="0" presId="urn:microsoft.com/office/officeart/2005/8/layout/vList5"/>
    <dgm:cxn modelId="{F88DC956-33BD-455D-88FA-460DA857049A}" type="presParOf" srcId="{D7EA63F6-8276-4426-9452-FAB1DE46136C}" destId="{1832182B-FFB2-48E3-8478-612FD90D2EC4}" srcOrd="0" destOrd="0" presId="urn:microsoft.com/office/officeart/2005/8/layout/vList5"/>
    <dgm:cxn modelId="{E767B343-3A66-49D7-8E07-62E264F005C8}" type="presParOf" srcId="{D7EA63F6-8276-4426-9452-FAB1DE46136C}" destId="{AD784516-C829-4938-A67F-A9C7876742AA}" srcOrd="1" destOrd="0" presId="urn:microsoft.com/office/officeart/2005/8/layout/vList5"/>
    <dgm:cxn modelId="{EF74EB57-0676-4D5B-83E6-918F9472DF47}" type="presParOf" srcId="{24A4DC68-21E2-4F8E-8FA1-9DDF4BFDF6EC}" destId="{12509E02-736C-47C4-933E-62E2E5592451}" srcOrd="1" destOrd="0" presId="urn:microsoft.com/office/officeart/2005/8/layout/vList5"/>
    <dgm:cxn modelId="{BC554D9E-6474-4A7D-BF01-904D1CAD5AE9}" type="presParOf" srcId="{24A4DC68-21E2-4F8E-8FA1-9DDF4BFDF6EC}" destId="{E5202F72-118A-4E98-883A-AD868EA79C9E}" srcOrd="2" destOrd="0" presId="urn:microsoft.com/office/officeart/2005/8/layout/vList5"/>
    <dgm:cxn modelId="{F406BC44-EFC2-4041-A7B1-71718B3A0C16}" type="presParOf" srcId="{E5202F72-118A-4E98-883A-AD868EA79C9E}" destId="{E3572DBE-9A59-4E15-8462-A4A24C889CCD}" srcOrd="0" destOrd="0" presId="urn:microsoft.com/office/officeart/2005/8/layout/vList5"/>
    <dgm:cxn modelId="{62CBAAFB-890A-45F7-BCE0-124906B38E7B}" type="presParOf" srcId="{E5202F72-118A-4E98-883A-AD868EA79C9E}" destId="{223DB282-B47E-4ABD-9C24-E856C163B4F1}" srcOrd="1" destOrd="0" presId="urn:microsoft.com/office/officeart/2005/8/layout/vList5"/>
    <dgm:cxn modelId="{B753EE8A-E02E-4F08-9AAC-194C40ADBC3C}" type="presParOf" srcId="{24A4DC68-21E2-4F8E-8FA1-9DDF4BFDF6EC}" destId="{93E01947-6EF0-4B09-8A4B-30EF0A37AC4F}" srcOrd="3" destOrd="0" presId="urn:microsoft.com/office/officeart/2005/8/layout/vList5"/>
    <dgm:cxn modelId="{286DF9E0-91D3-4016-9D85-A9C759507AA0}" type="presParOf" srcId="{24A4DC68-21E2-4F8E-8FA1-9DDF4BFDF6EC}" destId="{B9FBECBB-7C09-46D9-87ED-12FF95E8DC22}" srcOrd="4" destOrd="0" presId="urn:microsoft.com/office/officeart/2005/8/layout/vList5"/>
    <dgm:cxn modelId="{32C60369-A5C0-497C-B96A-708F5653B69B}" type="presParOf" srcId="{B9FBECBB-7C09-46D9-87ED-12FF95E8DC22}" destId="{4A2AD729-7F4F-4D92-80C9-0DFB935F298F}" srcOrd="0" destOrd="0" presId="urn:microsoft.com/office/officeart/2005/8/layout/vList5"/>
    <dgm:cxn modelId="{B26CB5C6-3705-4A7D-90A7-B3C0E488056E}" type="presParOf" srcId="{B9FBECBB-7C09-46D9-87ED-12FF95E8DC22}" destId="{EBDCF185-59BA-46AC-B615-1BFD8D6FF2E0}" srcOrd="1" destOrd="0" presId="urn:microsoft.com/office/officeart/2005/8/layout/vList5"/>
    <dgm:cxn modelId="{C2D1E6DA-B514-4B91-AFA5-BB79E88846A4}" type="presParOf" srcId="{24A4DC68-21E2-4F8E-8FA1-9DDF4BFDF6EC}" destId="{AFAA400F-F83F-4301-9D75-E9D1EB0E6826}" srcOrd="5" destOrd="0" presId="urn:microsoft.com/office/officeart/2005/8/layout/vList5"/>
    <dgm:cxn modelId="{68FCD3BA-2C0C-4E72-98EC-3011C787FD6A}" type="presParOf" srcId="{24A4DC68-21E2-4F8E-8FA1-9DDF4BFDF6EC}" destId="{0E6A626B-46F2-425B-86EC-50BD88E9DB1E}" srcOrd="6" destOrd="0" presId="urn:microsoft.com/office/officeart/2005/8/layout/vList5"/>
    <dgm:cxn modelId="{96568634-C28C-41C8-A4CA-49657C891DD9}" type="presParOf" srcId="{0E6A626B-46F2-425B-86EC-50BD88E9DB1E}" destId="{163BA0A4-5FB8-43FB-8896-61420378DA70}" srcOrd="0" destOrd="0" presId="urn:microsoft.com/office/officeart/2005/8/layout/vList5"/>
    <dgm:cxn modelId="{8F0B2A92-C8E8-4871-B697-20C044EB09A6}" type="presParOf" srcId="{0E6A626B-46F2-425B-86EC-50BD88E9DB1E}" destId="{14679BB8-A35C-43F5-872A-0FC176A962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03E77-E94B-4B5D-8318-40F68A4C73E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6919B0F-8803-4344-B36D-4692D4183A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Essential Characteristics</a:t>
          </a:r>
        </a:p>
      </dgm:t>
    </dgm:pt>
    <dgm:pt modelId="{E3717184-6D72-4CC8-B47D-024FBE7053A5}" type="parTrans" cxnId="{10C950B2-4261-4497-BC69-97AC8B14A0F2}">
      <dgm:prSet/>
      <dgm:spPr/>
      <dgm:t>
        <a:bodyPr/>
        <a:lstStyle/>
        <a:p>
          <a:endParaRPr lang="en-US"/>
        </a:p>
      </dgm:t>
    </dgm:pt>
    <dgm:pt modelId="{741338FD-7903-4633-827F-D46EAC9AD274}" type="sibTrans" cxnId="{10C950B2-4261-4497-BC69-97AC8B14A0F2}">
      <dgm:prSet/>
      <dgm:spPr/>
      <dgm:t>
        <a:bodyPr/>
        <a:lstStyle/>
        <a:p>
          <a:endParaRPr lang="en-US"/>
        </a:p>
      </dgm:t>
    </dgm:pt>
    <dgm:pt modelId="{2A3063DF-73C3-47DB-BC80-D51E6AFC2053}">
      <dgm:prSet custT="1"/>
      <dgm:spPr>
        <a:solidFill>
          <a:srgbClr val="24323E"/>
        </a:solidFill>
        <a:ln w="28575">
          <a:solidFill>
            <a:srgbClr val="F67132"/>
          </a:solidFill>
        </a:ln>
      </dgm:spPr>
      <dgm:t>
        <a:bodyPr/>
        <a:lstStyle/>
        <a:p>
          <a:r>
            <a:rPr lang="en-US" sz="2400" b="1" dirty="0"/>
            <a:t>On-Demand Self-Service</a:t>
          </a:r>
        </a:p>
      </dgm:t>
    </dgm:pt>
    <dgm:pt modelId="{4AEE985C-25ED-41C5-B7DD-5DC16BA18A5C}" type="parTrans" cxnId="{AC3D3CE5-0DE2-42B7-AA24-891CB46E1D0F}">
      <dgm:prSet/>
      <dgm:spPr/>
      <dgm:t>
        <a:bodyPr/>
        <a:lstStyle/>
        <a:p>
          <a:endParaRPr lang="en-US"/>
        </a:p>
      </dgm:t>
    </dgm:pt>
    <dgm:pt modelId="{22D75563-C6A8-4844-B237-011FA2439730}" type="sibTrans" cxnId="{AC3D3CE5-0DE2-42B7-AA24-891CB46E1D0F}">
      <dgm:prSet/>
      <dgm:spPr/>
      <dgm:t>
        <a:bodyPr/>
        <a:lstStyle/>
        <a:p>
          <a:endParaRPr lang="en-US"/>
        </a:p>
      </dgm:t>
    </dgm:pt>
    <dgm:pt modelId="{24088BF0-B2E9-4963-A70F-6729D23A868E}">
      <dgm:prSet custT="1"/>
      <dgm:spPr>
        <a:solidFill>
          <a:srgbClr val="24323E"/>
        </a:solidFill>
        <a:ln w="28575">
          <a:solidFill>
            <a:srgbClr val="F67132"/>
          </a:solidFill>
        </a:ln>
      </dgm:spPr>
      <dgm:t>
        <a:bodyPr/>
        <a:lstStyle/>
        <a:p>
          <a:r>
            <a:rPr lang="en-US" sz="2400" b="1" dirty="0"/>
            <a:t>Broad Network Access</a:t>
          </a:r>
        </a:p>
      </dgm:t>
    </dgm:pt>
    <dgm:pt modelId="{CBAC1100-8014-4D27-8EA9-07D00075052B}" type="parTrans" cxnId="{49C8F0BC-12A2-406C-ADFF-806188F341CF}">
      <dgm:prSet/>
      <dgm:spPr/>
      <dgm:t>
        <a:bodyPr/>
        <a:lstStyle/>
        <a:p>
          <a:endParaRPr lang="en-US"/>
        </a:p>
      </dgm:t>
    </dgm:pt>
    <dgm:pt modelId="{B1A3DE92-D1BD-4CB6-B138-0F59F5C5A989}" type="sibTrans" cxnId="{49C8F0BC-12A2-406C-ADFF-806188F341CF}">
      <dgm:prSet/>
      <dgm:spPr/>
      <dgm:t>
        <a:bodyPr/>
        <a:lstStyle/>
        <a:p>
          <a:endParaRPr lang="en-US"/>
        </a:p>
      </dgm:t>
    </dgm:pt>
    <dgm:pt modelId="{C3685013-9CF2-41ED-9F73-A51E521BBFA3}">
      <dgm:prSet custT="1"/>
      <dgm:spPr>
        <a:solidFill>
          <a:srgbClr val="24323E"/>
        </a:solidFill>
        <a:ln w="28575">
          <a:solidFill>
            <a:srgbClr val="F67132"/>
          </a:solidFill>
        </a:ln>
      </dgm:spPr>
      <dgm:t>
        <a:bodyPr/>
        <a:lstStyle/>
        <a:p>
          <a:r>
            <a:rPr lang="en-US" sz="2400" b="1" dirty="0"/>
            <a:t>Resource Pooling</a:t>
          </a:r>
        </a:p>
      </dgm:t>
    </dgm:pt>
    <dgm:pt modelId="{84F0FEE9-5585-4127-A4E4-0124ECC94C02}" type="parTrans" cxnId="{1BFB618E-489B-42C7-AEB2-AF50B50EC2C4}">
      <dgm:prSet/>
      <dgm:spPr/>
      <dgm:t>
        <a:bodyPr/>
        <a:lstStyle/>
        <a:p>
          <a:endParaRPr lang="en-US"/>
        </a:p>
      </dgm:t>
    </dgm:pt>
    <dgm:pt modelId="{1D81051D-9913-42BB-BE5F-18D49E56E702}" type="sibTrans" cxnId="{1BFB618E-489B-42C7-AEB2-AF50B50EC2C4}">
      <dgm:prSet/>
      <dgm:spPr/>
      <dgm:t>
        <a:bodyPr/>
        <a:lstStyle/>
        <a:p>
          <a:endParaRPr lang="en-US"/>
        </a:p>
      </dgm:t>
    </dgm:pt>
    <dgm:pt modelId="{C1EDD284-F4E0-43B2-8FD1-9A4F94E73355}">
      <dgm:prSet custT="1"/>
      <dgm:spPr>
        <a:solidFill>
          <a:srgbClr val="24323E"/>
        </a:solidFill>
        <a:ln w="28575">
          <a:solidFill>
            <a:srgbClr val="F67132"/>
          </a:solidFill>
        </a:ln>
      </dgm:spPr>
      <dgm:t>
        <a:bodyPr/>
        <a:lstStyle/>
        <a:p>
          <a:r>
            <a:rPr lang="en-US" sz="2400" b="1" dirty="0"/>
            <a:t>Rapid Elasticity</a:t>
          </a:r>
        </a:p>
      </dgm:t>
    </dgm:pt>
    <dgm:pt modelId="{595425E7-39EB-45DB-8875-879E071C7741}" type="parTrans" cxnId="{9654B911-BDFC-4BAF-B482-D68C205DE07E}">
      <dgm:prSet/>
      <dgm:spPr/>
      <dgm:t>
        <a:bodyPr/>
        <a:lstStyle/>
        <a:p>
          <a:endParaRPr lang="en-US"/>
        </a:p>
      </dgm:t>
    </dgm:pt>
    <dgm:pt modelId="{334D40F0-C43F-4C7A-91A8-140FA90D2FD5}" type="sibTrans" cxnId="{9654B911-BDFC-4BAF-B482-D68C205DE07E}">
      <dgm:prSet/>
      <dgm:spPr/>
      <dgm:t>
        <a:bodyPr/>
        <a:lstStyle/>
        <a:p>
          <a:endParaRPr lang="en-US"/>
        </a:p>
      </dgm:t>
    </dgm:pt>
    <dgm:pt modelId="{15F5DADD-4E2A-43FD-A34B-435A36426AAF}">
      <dgm:prSet custT="1"/>
      <dgm:spPr>
        <a:solidFill>
          <a:srgbClr val="24323E"/>
        </a:solidFill>
        <a:ln w="28575">
          <a:solidFill>
            <a:srgbClr val="F67132"/>
          </a:solidFill>
        </a:ln>
      </dgm:spPr>
      <dgm:t>
        <a:bodyPr/>
        <a:lstStyle/>
        <a:p>
          <a:r>
            <a:rPr lang="en-US" sz="2400" b="1" dirty="0"/>
            <a:t>Measured Service</a:t>
          </a:r>
        </a:p>
      </dgm:t>
    </dgm:pt>
    <dgm:pt modelId="{9C2CF7F8-70B0-4808-A651-0CEEC805916E}" type="parTrans" cxnId="{BEBCA612-B4F5-448E-B45E-7CDC0E209079}">
      <dgm:prSet/>
      <dgm:spPr/>
      <dgm:t>
        <a:bodyPr/>
        <a:lstStyle/>
        <a:p>
          <a:endParaRPr lang="en-US"/>
        </a:p>
      </dgm:t>
    </dgm:pt>
    <dgm:pt modelId="{702B8447-AC88-4DA5-8A95-129477F72001}" type="sibTrans" cxnId="{BEBCA612-B4F5-448E-B45E-7CDC0E209079}">
      <dgm:prSet/>
      <dgm:spPr/>
      <dgm:t>
        <a:bodyPr/>
        <a:lstStyle/>
        <a:p>
          <a:endParaRPr lang="en-US"/>
        </a:p>
      </dgm:t>
    </dgm:pt>
    <dgm:pt modelId="{9D9BEB85-722B-4459-BA99-496C2236F8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Service </a:t>
          </a:r>
          <a:br>
            <a:rPr lang="en-US" sz="2800" b="1" dirty="0">
              <a:solidFill>
                <a:srgbClr val="24323E"/>
              </a:solidFill>
              <a:latin typeface="Times New Roman" panose="02020603050405020304" pitchFamily="18" charset="0"/>
              <a:cs typeface="Times New Roman" panose="02020603050405020304" pitchFamily="18" charset="0"/>
            </a:rPr>
          </a:br>
          <a:r>
            <a:rPr lang="en-US" sz="2800" b="1" dirty="0">
              <a:solidFill>
                <a:srgbClr val="24323E"/>
              </a:solidFill>
              <a:latin typeface="Times New Roman" panose="02020603050405020304" pitchFamily="18" charset="0"/>
              <a:cs typeface="Times New Roman" panose="02020603050405020304" pitchFamily="18" charset="0"/>
            </a:rPr>
            <a:t>Models</a:t>
          </a:r>
        </a:p>
      </dgm:t>
    </dgm:pt>
    <dgm:pt modelId="{F8E02137-D9A7-4F14-89F3-C267D8160ED3}" type="parTrans" cxnId="{315C3D8A-B0A4-4DE4-9C6B-E07253EAEF00}">
      <dgm:prSet/>
      <dgm:spPr/>
      <dgm:t>
        <a:bodyPr/>
        <a:lstStyle/>
        <a:p>
          <a:endParaRPr lang="en-US"/>
        </a:p>
      </dgm:t>
    </dgm:pt>
    <dgm:pt modelId="{A21D8C42-FFBA-4E8F-B085-E3B73EC76258}" type="sibTrans" cxnId="{315C3D8A-B0A4-4DE4-9C6B-E07253EAEF00}">
      <dgm:prSet/>
      <dgm:spPr/>
      <dgm:t>
        <a:bodyPr/>
        <a:lstStyle/>
        <a:p>
          <a:endParaRPr lang="en-US"/>
        </a:p>
      </dgm:t>
    </dgm:pt>
    <dgm:pt modelId="{FEB2544F-C030-4E1A-A38D-986C585FA3AC}">
      <dgm:prSet custT="1"/>
      <dgm:spPr>
        <a:solidFill>
          <a:srgbClr val="24323E"/>
        </a:solidFill>
        <a:ln w="38100">
          <a:solidFill>
            <a:srgbClr val="F67132"/>
          </a:solidFill>
        </a:ln>
      </dgm:spPr>
      <dgm:t>
        <a:bodyPr/>
        <a:lstStyle/>
        <a:p>
          <a:r>
            <a:rPr lang="en-US" sz="2400" b="1" dirty="0"/>
            <a:t>Infrastructure as a Service (IaaS)</a:t>
          </a:r>
        </a:p>
      </dgm:t>
    </dgm:pt>
    <dgm:pt modelId="{C4CDDC9A-F39F-492C-A00B-52B7F9BF8E41}" type="parTrans" cxnId="{707733C4-D1D7-4E08-8D58-0C3C90EE5F3B}">
      <dgm:prSet/>
      <dgm:spPr/>
      <dgm:t>
        <a:bodyPr/>
        <a:lstStyle/>
        <a:p>
          <a:endParaRPr lang="en-US"/>
        </a:p>
      </dgm:t>
    </dgm:pt>
    <dgm:pt modelId="{80E14303-CF61-4D84-BFF2-933C0EF5207D}" type="sibTrans" cxnId="{707733C4-D1D7-4E08-8D58-0C3C90EE5F3B}">
      <dgm:prSet/>
      <dgm:spPr/>
      <dgm:t>
        <a:bodyPr/>
        <a:lstStyle/>
        <a:p>
          <a:endParaRPr lang="en-US"/>
        </a:p>
      </dgm:t>
    </dgm:pt>
    <dgm:pt modelId="{942EF766-441C-4928-A209-52AA8E896843}">
      <dgm:prSet custT="1"/>
      <dgm:spPr>
        <a:solidFill>
          <a:srgbClr val="24323E"/>
        </a:solidFill>
        <a:ln w="38100">
          <a:solidFill>
            <a:srgbClr val="F67132"/>
          </a:solidFill>
        </a:ln>
      </dgm:spPr>
      <dgm:t>
        <a:bodyPr/>
        <a:lstStyle/>
        <a:p>
          <a:r>
            <a:rPr lang="en-US" sz="2400" b="1" dirty="0"/>
            <a:t>Platform as a </a:t>
          </a:r>
          <a:br>
            <a:rPr lang="en-US" sz="2400" b="1" dirty="0"/>
          </a:br>
          <a:r>
            <a:rPr lang="en-US" sz="2400" b="1" dirty="0"/>
            <a:t>Service (PaaS)</a:t>
          </a:r>
        </a:p>
      </dgm:t>
    </dgm:pt>
    <dgm:pt modelId="{DCEC14EE-6121-4D9D-986C-3A9ADEF467CA}" type="parTrans" cxnId="{AFF63155-D0F4-4CDA-AC4F-53673E15B013}">
      <dgm:prSet/>
      <dgm:spPr/>
      <dgm:t>
        <a:bodyPr/>
        <a:lstStyle/>
        <a:p>
          <a:endParaRPr lang="en-US"/>
        </a:p>
      </dgm:t>
    </dgm:pt>
    <dgm:pt modelId="{EFD6CC9B-FC24-406F-AC1D-8E8FFAD16254}" type="sibTrans" cxnId="{AFF63155-D0F4-4CDA-AC4F-53673E15B013}">
      <dgm:prSet/>
      <dgm:spPr/>
      <dgm:t>
        <a:bodyPr/>
        <a:lstStyle/>
        <a:p>
          <a:endParaRPr lang="en-US"/>
        </a:p>
      </dgm:t>
    </dgm:pt>
    <dgm:pt modelId="{1E7B9F9E-8444-4FB7-ACCB-0E203ADE8182}">
      <dgm:prSet custT="1"/>
      <dgm:spPr>
        <a:solidFill>
          <a:srgbClr val="24323E"/>
        </a:solidFill>
        <a:ln w="38100">
          <a:solidFill>
            <a:srgbClr val="F67132"/>
          </a:solidFill>
        </a:ln>
      </dgm:spPr>
      <dgm:t>
        <a:bodyPr/>
        <a:lstStyle/>
        <a:p>
          <a:r>
            <a:rPr lang="en-US" sz="2400" b="1" dirty="0"/>
            <a:t>Software as a Service (SaaS)</a:t>
          </a:r>
        </a:p>
      </dgm:t>
    </dgm:pt>
    <dgm:pt modelId="{DEAD60F4-01EF-4D8B-8B5F-16CE5DEF7096}" type="parTrans" cxnId="{2B016DD3-1008-428E-898F-65804630EA83}">
      <dgm:prSet/>
      <dgm:spPr/>
      <dgm:t>
        <a:bodyPr/>
        <a:lstStyle/>
        <a:p>
          <a:endParaRPr lang="en-US"/>
        </a:p>
      </dgm:t>
    </dgm:pt>
    <dgm:pt modelId="{847D36D0-F3F3-4CE9-808A-13B4F21C0B26}" type="sibTrans" cxnId="{2B016DD3-1008-428E-898F-65804630EA83}">
      <dgm:prSet/>
      <dgm:spPr/>
      <dgm:t>
        <a:bodyPr/>
        <a:lstStyle/>
        <a:p>
          <a:endParaRPr lang="en-US"/>
        </a:p>
      </dgm:t>
    </dgm:pt>
    <dgm:pt modelId="{3E1CB00E-0A13-4CC8-A2C8-52C5979C2F0B}">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Deployment Models</a:t>
          </a:r>
        </a:p>
      </dgm:t>
    </dgm:pt>
    <dgm:pt modelId="{ADD4C940-D460-466E-A607-C9AFE4A4D7D8}" type="parTrans" cxnId="{8990CD27-C26A-4FF9-A29C-27F9C1BF12E5}">
      <dgm:prSet/>
      <dgm:spPr/>
      <dgm:t>
        <a:bodyPr/>
        <a:lstStyle/>
        <a:p>
          <a:endParaRPr lang="en-US"/>
        </a:p>
      </dgm:t>
    </dgm:pt>
    <dgm:pt modelId="{13BF2241-B055-474A-93CE-B7FB4B308CFE}" type="sibTrans" cxnId="{8990CD27-C26A-4FF9-A29C-27F9C1BF12E5}">
      <dgm:prSet/>
      <dgm:spPr/>
      <dgm:t>
        <a:bodyPr/>
        <a:lstStyle/>
        <a:p>
          <a:endParaRPr lang="en-US"/>
        </a:p>
      </dgm:t>
    </dgm:pt>
    <dgm:pt modelId="{E4013E79-3920-4B41-9561-0FAAA8F936B5}">
      <dgm:prSet custT="1"/>
      <dgm:spPr>
        <a:solidFill>
          <a:srgbClr val="24323E"/>
        </a:solidFill>
        <a:ln w="38100">
          <a:solidFill>
            <a:srgbClr val="F67132"/>
          </a:solidFill>
        </a:ln>
      </dgm:spPr>
      <dgm:t>
        <a:bodyPr/>
        <a:lstStyle/>
        <a:p>
          <a:r>
            <a:rPr lang="en-US" sz="2400" b="1" dirty="0"/>
            <a:t>Public Cloud</a:t>
          </a:r>
        </a:p>
      </dgm:t>
    </dgm:pt>
    <dgm:pt modelId="{93AA43C2-779E-4805-B0DA-93971C47081F}" type="parTrans" cxnId="{0A5310D8-E11D-493A-82A0-03F6A5888D90}">
      <dgm:prSet/>
      <dgm:spPr/>
      <dgm:t>
        <a:bodyPr/>
        <a:lstStyle/>
        <a:p>
          <a:endParaRPr lang="en-US"/>
        </a:p>
      </dgm:t>
    </dgm:pt>
    <dgm:pt modelId="{6ED5D62E-C981-4068-858D-84BA076C2427}" type="sibTrans" cxnId="{0A5310D8-E11D-493A-82A0-03F6A5888D90}">
      <dgm:prSet/>
      <dgm:spPr/>
      <dgm:t>
        <a:bodyPr/>
        <a:lstStyle/>
        <a:p>
          <a:endParaRPr lang="en-US"/>
        </a:p>
      </dgm:t>
    </dgm:pt>
    <dgm:pt modelId="{443F7882-19AB-4016-8118-4C13A49DC7FC}">
      <dgm:prSet custT="1"/>
      <dgm:spPr>
        <a:solidFill>
          <a:srgbClr val="24323E"/>
        </a:solidFill>
        <a:ln w="38100">
          <a:solidFill>
            <a:srgbClr val="F67132"/>
          </a:solidFill>
        </a:ln>
      </dgm:spPr>
      <dgm:t>
        <a:bodyPr/>
        <a:lstStyle/>
        <a:p>
          <a:r>
            <a:rPr lang="en-US" sz="2400" b="1" dirty="0"/>
            <a:t>Private Cloud</a:t>
          </a:r>
        </a:p>
      </dgm:t>
    </dgm:pt>
    <dgm:pt modelId="{88FE03D5-6FE4-41C0-9849-3E080C3E595A}" type="parTrans" cxnId="{373666EB-D1EB-470C-BC98-69404DAABD39}">
      <dgm:prSet/>
      <dgm:spPr/>
      <dgm:t>
        <a:bodyPr/>
        <a:lstStyle/>
        <a:p>
          <a:endParaRPr lang="en-US"/>
        </a:p>
      </dgm:t>
    </dgm:pt>
    <dgm:pt modelId="{F1637137-5D21-4C45-AF9C-12699E766683}" type="sibTrans" cxnId="{373666EB-D1EB-470C-BC98-69404DAABD39}">
      <dgm:prSet/>
      <dgm:spPr/>
      <dgm:t>
        <a:bodyPr/>
        <a:lstStyle/>
        <a:p>
          <a:endParaRPr lang="en-US"/>
        </a:p>
      </dgm:t>
    </dgm:pt>
    <dgm:pt modelId="{FD158F56-56A6-48AC-B45D-A645E8F1116F}">
      <dgm:prSet custT="1"/>
      <dgm:spPr>
        <a:solidFill>
          <a:srgbClr val="24323E"/>
        </a:solidFill>
        <a:ln w="38100">
          <a:solidFill>
            <a:srgbClr val="F67132"/>
          </a:solidFill>
        </a:ln>
      </dgm:spPr>
      <dgm:t>
        <a:bodyPr/>
        <a:lstStyle/>
        <a:p>
          <a:r>
            <a:rPr lang="en-US" sz="2400" b="1" dirty="0"/>
            <a:t>Community Cloud</a:t>
          </a:r>
        </a:p>
      </dgm:t>
    </dgm:pt>
    <dgm:pt modelId="{892885A0-C737-4B57-BAB4-17F586DFC0B3}" type="parTrans" cxnId="{E6E27A51-7928-4A1B-9585-2E0A16C925B5}">
      <dgm:prSet/>
      <dgm:spPr/>
      <dgm:t>
        <a:bodyPr/>
        <a:lstStyle/>
        <a:p>
          <a:endParaRPr lang="en-US"/>
        </a:p>
      </dgm:t>
    </dgm:pt>
    <dgm:pt modelId="{8791C354-AAE6-419E-9251-8AE26CF99E9C}" type="sibTrans" cxnId="{E6E27A51-7928-4A1B-9585-2E0A16C925B5}">
      <dgm:prSet/>
      <dgm:spPr/>
      <dgm:t>
        <a:bodyPr/>
        <a:lstStyle/>
        <a:p>
          <a:endParaRPr lang="en-US"/>
        </a:p>
      </dgm:t>
    </dgm:pt>
    <dgm:pt modelId="{71211129-3CC6-4571-A5AF-9105BC8B0B84}">
      <dgm:prSet custT="1"/>
      <dgm:spPr>
        <a:solidFill>
          <a:srgbClr val="24323E"/>
        </a:solidFill>
        <a:ln w="38100">
          <a:solidFill>
            <a:srgbClr val="F67132"/>
          </a:solidFill>
        </a:ln>
      </dgm:spPr>
      <dgm:t>
        <a:bodyPr/>
        <a:lstStyle/>
        <a:p>
          <a:r>
            <a:rPr lang="en-US" sz="2400" b="1" dirty="0">
              <a:latin typeface="+mn-lt"/>
              <a:cs typeface="Times New Roman" panose="02020603050405020304" pitchFamily="18" charset="0"/>
            </a:rPr>
            <a:t>Hybrid Cloud</a:t>
          </a:r>
        </a:p>
      </dgm:t>
    </dgm:pt>
    <dgm:pt modelId="{136D08ED-FD18-4D8F-94DB-23F26B31C9FA}" type="parTrans" cxnId="{2AE3C5BC-97FD-4E10-A60F-0817D6F99F69}">
      <dgm:prSet/>
      <dgm:spPr/>
      <dgm:t>
        <a:bodyPr/>
        <a:lstStyle/>
        <a:p>
          <a:endParaRPr lang="en-US"/>
        </a:p>
      </dgm:t>
    </dgm:pt>
    <dgm:pt modelId="{11B09FCB-076A-441C-A051-0FDC03FCD2C6}" type="sibTrans" cxnId="{2AE3C5BC-97FD-4E10-A60F-0817D6F99F69}">
      <dgm:prSet/>
      <dgm:spPr/>
      <dgm:t>
        <a:bodyPr/>
        <a:lstStyle/>
        <a:p>
          <a:endParaRPr lang="en-US"/>
        </a:p>
      </dgm:t>
    </dgm:pt>
    <dgm:pt modelId="{B477533A-EBE9-40ED-A5AC-8E10948A061F}" type="pres">
      <dgm:prSet presAssocID="{40F03E77-E94B-4B5D-8318-40F68A4C73E2}" presName="theList" presStyleCnt="0">
        <dgm:presLayoutVars>
          <dgm:dir/>
          <dgm:animLvl val="lvl"/>
          <dgm:resizeHandles val="exact"/>
        </dgm:presLayoutVars>
      </dgm:prSet>
      <dgm:spPr/>
    </dgm:pt>
    <dgm:pt modelId="{C50068F7-796B-4E78-B6DE-7E2A2479187A}" type="pres">
      <dgm:prSet presAssocID="{96919B0F-8803-4344-B36D-4692D4183A56}" presName="compNode" presStyleCnt="0"/>
      <dgm:spPr/>
    </dgm:pt>
    <dgm:pt modelId="{AB86EF22-B37F-40D5-A205-2D35D97FDCBC}" type="pres">
      <dgm:prSet presAssocID="{96919B0F-8803-4344-B36D-4692D4183A56}" presName="aNode" presStyleLbl="bgShp" presStyleIdx="0" presStyleCnt="3" custScaleX="126854" custLinFactNeighborX="-1032"/>
      <dgm:spPr/>
    </dgm:pt>
    <dgm:pt modelId="{8089A4CB-A817-4C56-8F9C-33EB5D8BAB85}" type="pres">
      <dgm:prSet presAssocID="{96919B0F-8803-4344-B36D-4692D4183A56}" presName="textNode" presStyleLbl="bgShp" presStyleIdx="0" presStyleCnt="3"/>
      <dgm:spPr/>
    </dgm:pt>
    <dgm:pt modelId="{AA7105DF-E11C-4FF6-BA51-26E933FC0BD3}" type="pres">
      <dgm:prSet presAssocID="{96919B0F-8803-4344-B36D-4692D4183A56}" presName="compChildNode" presStyleCnt="0"/>
      <dgm:spPr/>
    </dgm:pt>
    <dgm:pt modelId="{BA8EE737-4D0B-4F92-9A02-8D91D51C6E48}" type="pres">
      <dgm:prSet presAssocID="{96919B0F-8803-4344-B36D-4692D4183A56}" presName="theInnerList" presStyleCnt="0"/>
      <dgm:spPr/>
    </dgm:pt>
    <dgm:pt modelId="{6EE8C368-7271-4503-A879-8BD1C40DF4D1}" type="pres">
      <dgm:prSet presAssocID="{2A3063DF-73C3-47DB-BC80-D51E6AFC2053}" presName="childNode" presStyleLbl="node1" presStyleIdx="0" presStyleCnt="12" custScaleX="134549" custScaleY="2000000" custLinFactY="-358460" custLinFactNeighborY="-400000">
        <dgm:presLayoutVars>
          <dgm:bulletEnabled val="1"/>
        </dgm:presLayoutVars>
      </dgm:prSet>
      <dgm:spPr/>
    </dgm:pt>
    <dgm:pt modelId="{05A27265-23CD-4D5B-86EB-CF29E1652732}" type="pres">
      <dgm:prSet presAssocID="{2A3063DF-73C3-47DB-BC80-D51E6AFC2053}" presName="aSpace2" presStyleCnt="0"/>
      <dgm:spPr/>
    </dgm:pt>
    <dgm:pt modelId="{1F5FE4C5-C8C0-439A-B37F-1D66FDE327E5}" type="pres">
      <dgm:prSet presAssocID="{24088BF0-B2E9-4963-A70F-6729D23A868E}" presName="childNode" presStyleLbl="node1" presStyleIdx="1" presStyleCnt="12" custScaleX="134549" custScaleY="2000000" custLinFactY="-277223" custLinFactNeighborY="-300000">
        <dgm:presLayoutVars>
          <dgm:bulletEnabled val="1"/>
        </dgm:presLayoutVars>
      </dgm:prSet>
      <dgm:spPr/>
    </dgm:pt>
    <dgm:pt modelId="{EE973054-0470-4022-9DF2-E5C19A0C1F97}" type="pres">
      <dgm:prSet presAssocID="{24088BF0-B2E9-4963-A70F-6729D23A868E}" presName="aSpace2" presStyleCnt="0"/>
      <dgm:spPr/>
    </dgm:pt>
    <dgm:pt modelId="{49AD5C07-0FB9-4D71-A7E3-97CD98D3BC27}" type="pres">
      <dgm:prSet presAssocID="{C3685013-9CF2-41ED-9F73-A51E521BBFA3}" presName="childNode" presStyleLbl="node1" presStyleIdx="2" presStyleCnt="12" custScaleX="134549" custScaleY="2000000" custLinFactY="-156324" custLinFactNeighborY="-200000">
        <dgm:presLayoutVars>
          <dgm:bulletEnabled val="1"/>
        </dgm:presLayoutVars>
      </dgm:prSet>
      <dgm:spPr/>
    </dgm:pt>
    <dgm:pt modelId="{FD0C3597-722F-47E1-BE34-EED129639D2F}" type="pres">
      <dgm:prSet presAssocID="{C3685013-9CF2-41ED-9F73-A51E521BBFA3}" presName="aSpace2" presStyleCnt="0"/>
      <dgm:spPr/>
    </dgm:pt>
    <dgm:pt modelId="{A1544959-6854-44FF-BC53-A940B2DA9F5A}" type="pres">
      <dgm:prSet presAssocID="{C1EDD284-F4E0-43B2-8FD1-9A4F94E73355}" presName="childNode" presStyleLbl="node1" presStyleIdx="3" presStyleCnt="12" custScaleX="134549" custScaleY="2000000" custLinFactY="-75748" custLinFactNeighborY="-100000">
        <dgm:presLayoutVars>
          <dgm:bulletEnabled val="1"/>
        </dgm:presLayoutVars>
      </dgm:prSet>
      <dgm:spPr/>
    </dgm:pt>
    <dgm:pt modelId="{CCC3F54C-F4CF-42FC-96EF-A01F01B670A1}" type="pres">
      <dgm:prSet presAssocID="{C1EDD284-F4E0-43B2-8FD1-9A4F94E73355}" presName="aSpace2" presStyleCnt="0"/>
      <dgm:spPr/>
    </dgm:pt>
    <dgm:pt modelId="{25DC27AD-30C4-4AC0-9DA4-FCF57B35DABC}" type="pres">
      <dgm:prSet presAssocID="{15F5DADD-4E2A-43FD-A34B-435A36426AAF}" presName="childNode" presStyleLbl="node1" presStyleIdx="4" presStyleCnt="12" custScaleX="134549" custScaleY="2000000">
        <dgm:presLayoutVars>
          <dgm:bulletEnabled val="1"/>
        </dgm:presLayoutVars>
      </dgm:prSet>
      <dgm:spPr/>
    </dgm:pt>
    <dgm:pt modelId="{00E88F03-7111-4C6B-9EE6-7D5EB1DCCAD6}" type="pres">
      <dgm:prSet presAssocID="{96919B0F-8803-4344-B36D-4692D4183A56}" presName="aSpace" presStyleCnt="0"/>
      <dgm:spPr/>
    </dgm:pt>
    <dgm:pt modelId="{565DE078-CA38-492C-9D94-CA828C0DB593}" type="pres">
      <dgm:prSet presAssocID="{9D9BEB85-722B-4459-BA99-496C2236F856}" presName="compNode" presStyleCnt="0"/>
      <dgm:spPr/>
    </dgm:pt>
    <dgm:pt modelId="{9D73751A-7580-45E7-AB44-051DEFD4787E}" type="pres">
      <dgm:prSet presAssocID="{9D9BEB85-722B-4459-BA99-496C2236F856}" presName="aNode" presStyleLbl="bgShp" presStyleIdx="1" presStyleCnt="3" custLinFactNeighborX="-1032"/>
      <dgm:spPr/>
    </dgm:pt>
    <dgm:pt modelId="{74FCCB0D-1E5C-45C3-9B62-C4EC63D73E67}" type="pres">
      <dgm:prSet presAssocID="{9D9BEB85-722B-4459-BA99-496C2236F856}" presName="textNode" presStyleLbl="bgShp" presStyleIdx="1" presStyleCnt="3"/>
      <dgm:spPr/>
    </dgm:pt>
    <dgm:pt modelId="{9A5D394F-BB8D-4327-B9E1-06B9ECE280BB}" type="pres">
      <dgm:prSet presAssocID="{9D9BEB85-722B-4459-BA99-496C2236F856}" presName="compChildNode" presStyleCnt="0"/>
      <dgm:spPr/>
    </dgm:pt>
    <dgm:pt modelId="{02E09A05-5D06-46ED-8C81-A4B354859286}" type="pres">
      <dgm:prSet presAssocID="{9D9BEB85-722B-4459-BA99-496C2236F856}" presName="theInnerList" presStyleCnt="0"/>
      <dgm:spPr/>
    </dgm:pt>
    <dgm:pt modelId="{C854B35E-B1DD-4183-9B8F-29914FDFDD47}" type="pres">
      <dgm:prSet presAssocID="{FEB2544F-C030-4E1A-A38D-986C585FA3AC}" presName="childNode" presStyleLbl="node1" presStyleIdx="5" presStyleCnt="12" custScaleY="2000000" custLinFactY="-200000" custLinFactNeighborY="-293892">
        <dgm:presLayoutVars>
          <dgm:bulletEnabled val="1"/>
        </dgm:presLayoutVars>
      </dgm:prSet>
      <dgm:spPr/>
    </dgm:pt>
    <dgm:pt modelId="{206820EA-C3AF-4046-8819-40B3FE65BE45}" type="pres">
      <dgm:prSet presAssocID="{FEB2544F-C030-4E1A-A38D-986C585FA3AC}" presName="aSpace2" presStyleCnt="0"/>
      <dgm:spPr/>
    </dgm:pt>
    <dgm:pt modelId="{5D4DE708-8708-491A-AFE7-295931512452}" type="pres">
      <dgm:prSet presAssocID="{942EF766-441C-4928-A209-52AA8E896843}" presName="childNode" presStyleLbl="node1" presStyleIdx="6" presStyleCnt="12" custScaleY="2000000" custLinFactY="-100000" custLinFactNeighborY="-146946">
        <dgm:presLayoutVars>
          <dgm:bulletEnabled val="1"/>
        </dgm:presLayoutVars>
      </dgm:prSet>
      <dgm:spPr/>
    </dgm:pt>
    <dgm:pt modelId="{26DB5874-A0D1-4186-96C7-8CB0EE08A191}" type="pres">
      <dgm:prSet presAssocID="{942EF766-441C-4928-A209-52AA8E896843}" presName="aSpace2" presStyleCnt="0"/>
      <dgm:spPr/>
    </dgm:pt>
    <dgm:pt modelId="{A622B57D-FCAD-4F2C-8A8E-8AF6965C07B9}" type="pres">
      <dgm:prSet presAssocID="{1E7B9F9E-8444-4FB7-ACCB-0E203ADE8182}" presName="childNode" presStyleLbl="node1" presStyleIdx="7" presStyleCnt="12" custScaleY="2000000">
        <dgm:presLayoutVars>
          <dgm:bulletEnabled val="1"/>
        </dgm:presLayoutVars>
      </dgm:prSet>
      <dgm:spPr/>
    </dgm:pt>
    <dgm:pt modelId="{2FD6919E-9AE2-45FF-B06C-2B2B99EAEDC1}" type="pres">
      <dgm:prSet presAssocID="{9D9BEB85-722B-4459-BA99-496C2236F856}" presName="aSpace" presStyleCnt="0"/>
      <dgm:spPr/>
    </dgm:pt>
    <dgm:pt modelId="{21027EE6-05CC-4DB7-A556-5082991D2F2E}" type="pres">
      <dgm:prSet presAssocID="{3E1CB00E-0A13-4CC8-A2C8-52C5979C2F0B}" presName="compNode" presStyleCnt="0"/>
      <dgm:spPr/>
    </dgm:pt>
    <dgm:pt modelId="{5F13D3E7-DF5C-4073-A942-82B1930D2B2E}" type="pres">
      <dgm:prSet presAssocID="{3E1CB00E-0A13-4CC8-A2C8-52C5979C2F0B}" presName="aNode" presStyleLbl="bgShp" presStyleIdx="2" presStyleCnt="3" custLinFactNeighborX="-1032"/>
      <dgm:spPr/>
    </dgm:pt>
    <dgm:pt modelId="{B72ADCF8-F035-4C29-B4A6-D9BC8EA66A17}" type="pres">
      <dgm:prSet presAssocID="{3E1CB00E-0A13-4CC8-A2C8-52C5979C2F0B}" presName="textNode" presStyleLbl="bgShp" presStyleIdx="2" presStyleCnt="3"/>
      <dgm:spPr/>
    </dgm:pt>
    <dgm:pt modelId="{5CF0F63A-573B-4858-B64A-D8F4A9F1EF1F}" type="pres">
      <dgm:prSet presAssocID="{3E1CB00E-0A13-4CC8-A2C8-52C5979C2F0B}" presName="compChildNode" presStyleCnt="0"/>
      <dgm:spPr/>
    </dgm:pt>
    <dgm:pt modelId="{82A07AAE-E4C8-4F5F-9C64-FD6C915242D1}" type="pres">
      <dgm:prSet presAssocID="{3E1CB00E-0A13-4CC8-A2C8-52C5979C2F0B}" presName="theInnerList" presStyleCnt="0"/>
      <dgm:spPr/>
    </dgm:pt>
    <dgm:pt modelId="{6AB6EB11-6C7E-4248-A6F9-3B49278EBA79}" type="pres">
      <dgm:prSet presAssocID="{E4013E79-3920-4B41-9561-0FAAA8F936B5}" presName="childNode" presStyleLbl="node1" presStyleIdx="8" presStyleCnt="12" custScaleY="2000000" custLinFactY="-323460" custLinFactNeighborY="-400000">
        <dgm:presLayoutVars>
          <dgm:bulletEnabled val="1"/>
        </dgm:presLayoutVars>
      </dgm:prSet>
      <dgm:spPr/>
    </dgm:pt>
    <dgm:pt modelId="{58E640B8-57A3-4924-9C9D-74E7EFA90041}" type="pres">
      <dgm:prSet presAssocID="{E4013E79-3920-4B41-9561-0FAAA8F936B5}" presName="aSpace2" presStyleCnt="0"/>
      <dgm:spPr/>
    </dgm:pt>
    <dgm:pt modelId="{22B3A2B7-F8F1-45FF-A89A-F0A5AD3FAD81}" type="pres">
      <dgm:prSet presAssocID="{443F7882-19AB-4016-8118-4C13A49DC7FC}" presName="childNode" presStyleLbl="node1" presStyleIdx="9" presStyleCnt="12" custScaleY="2000000" custLinFactY="-213945" custLinFactNeighborY="-300000">
        <dgm:presLayoutVars>
          <dgm:bulletEnabled val="1"/>
        </dgm:presLayoutVars>
      </dgm:prSet>
      <dgm:spPr/>
    </dgm:pt>
    <dgm:pt modelId="{33D358C3-4093-4403-B160-33B18B848D0B}" type="pres">
      <dgm:prSet presAssocID="{443F7882-19AB-4016-8118-4C13A49DC7FC}" presName="aSpace2" presStyleCnt="0"/>
      <dgm:spPr/>
    </dgm:pt>
    <dgm:pt modelId="{CC2CE485-CE10-45A4-9382-37B88C1879AB}" type="pres">
      <dgm:prSet presAssocID="{FD158F56-56A6-48AC-B45D-A645E8F1116F}" presName="childNode" presStyleLbl="node1" presStyleIdx="10" presStyleCnt="12" custScaleY="2000000" custLinFactY="-116919" custLinFactNeighborY="-200000">
        <dgm:presLayoutVars>
          <dgm:bulletEnabled val="1"/>
        </dgm:presLayoutVars>
      </dgm:prSet>
      <dgm:spPr/>
    </dgm:pt>
    <dgm:pt modelId="{EDDB1EE5-B0C0-45E1-8867-9A698361B764}" type="pres">
      <dgm:prSet presAssocID="{FD158F56-56A6-48AC-B45D-A645E8F1116F}" presName="aSpace2" presStyleCnt="0"/>
      <dgm:spPr/>
    </dgm:pt>
    <dgm:pt modelId="{D6A21AB8-9E3A-4B35-B305-D4F94C060CD7}" type="pres">
      <dgm:prSet presAssocID="{71211129-3CC6-4571-A5AF-9105BC8B0B84}" presName="childNode" presStyleLbl="node1" presStyleIdx="11" presStyleCnt="12" custScaleY="2000000">
        <dgm:presLayoutVars>
          <dgm:bulletEnabled val="1"/>
        </dgm:presLayoutVars>
      </dgm:prSet>
      <dgm:spPr/>
    </dgm:pt>
  </dgm:ptLst>
  <dgm:cxnLst>
    <dgm:cxn modelId="{BCE78708-EF89-4189-A49A-53BC3B952048}" type="presOf" srcId="{24088BF0-B2E9-4963-A70F-6729D23A868E}" destId="{1F5FE4C5-C8C0-439A-B37F-1D66FDE327E5}" srcOrd="0" destOrd="0" presId="urn:microsoft.com/office/officeart/2005/8/layout/lProcess2"/>
    <dgm:cxn modelId="{A57CBF0C-EBD1-4621-8C8E-821844177F4A}" type="presOf" srcId="{96919B0F-8803-4344-B36D-4692D4183A56}" destId="{8089A4CB-A817-4C56-8F9C-33EB5D8BAB85}" srcOrd="1" destOrd="0" presId="urn:microsoft.com/office/officeart/2005/8/layout/lProcess2"/>
    <dgm:cxn modelId="{9654B911-BDFC-4BAF-B482-D68C205DE07E}" srcId="{96919B0F-8803-4344-B36D-4692D4183A56}" destId="{C1EDD284-F4E0-43B2-8FD1-9A4F94E73355}" srcOrd="3" destOrd="0" parTransId="{595425E7-39EB-45DB-8875-879E071C7741}" sibTransId="{334D40F0-C43F-4C7A-91A8-140FA90D2FD5}"/>
    <dgm:cxn modelId="{BEBCA612-B4F5-448E-B45E-7CDC0E209079}" srcId="{96919B0F-8803-4344-B36D-4692D4183A56}" destId="{15F5DADD-4E2A-43FD-A34B-435A36426AAF}" srcOrd="4" destOrd="0" parTransId="{9C2CF7F8-70B0-4808-A651-0CEEC805916E}" sibTransId="{702B8447-AC88-4DA5-8A95-129477F72001}"/>
    <dgm:cxn modelId="{19CDEC24-0E05-4B21-8032-C6CDECE45697}" type="presOf" srcId="{2A3063DF-73C3-47DB-BC80-D51E6AFC2053}" destId="{6EE8C368-7271-4503-A879-8BD1C40DF4D1}" srcOrd="0" destOrd="0" presId="urn:microsoft.com/office/officeart/2005/8/layout/lProcess2"/>
    <dgm:cxn modelId="{8990CD27-C26A-4FF9-A29C-27F9C1BF12E5}" srcId="{40F03E77-E94B-4B5D-8318-40F68A4C73E2}" destId="{3E1CB00E-0A13-4CC8-A2C8-52C5979C2F0B}" srcOrd="2" destOrd="0" parTransId="{ADD4C940-D460-466E-A607-C9AFE4A4D7D8}" sibTransId="{13BF2241-B055-474A-93CE-B7FB4B308CFE}"/>
    <dgm:cxn modelId="{EE05CA28-E316-481F-A661-0B8DF5B80979}" type="presOf" srcId="{3E1CB00E-0A13-4CC8-A2C8-52C5979C2F0B}" destId="{5F13D3E7-DF5C-4073-A942-82B1930D2B2E}" srcOrd="0" destOrd="0" presId="urn:microsoft.com/office/officeart/2005/8/layout/lProcess2"/>
    <dgm:cxn modelId="{3683AA30-135F-4236-890A-B1E45B902F99}" type="presOf" srcId="{96919B0F-8803-4344-B36D-4692D4183A56}" destId="{AB86EF22-B37F-40D5-A205-2D35D97FDCBC}" srcOrd="0" destOrd="0" presId="urn:microsoft.com/office/officeart/2005/8/layout/lProcess2"/>
    <dgm:cxn modelId="{20B08D3A-C700-4C6D-9EBD-8E4590EFE1A3}" type="presOf" srcId="{1E7B9F9E-8444-4FB7-ACCB-0E203ADE8182}" destId="{A622B57D-FCAD-4F2C-8A8E-8AF6965C07B9}" srcOrd="0" destOrd="0" presId="urn:microsoft.com/office/officeart/2005/8/layout/lProcess2"/>
    <dgm:cxn modelId="{69934D3B-6B15-4E64-B23C-5CA53AFB4D0F}" type="presOf" srcId="{443F7882-19AB-4016-8118-4C13A49DC7FC}" destId="{22B3A2B7-F8F1-45FF-A89A-F0A5AD3FAD81}" srcOrd="0" destOrd="0" presId="urn:microsoft.com/office/officeart/2005/8/layout/lProcess2"/>
    <dgm:cxn modelId="{D2455962-9DBE-4CED-8B7F-5C3C4BDA6524}" type="presOf" srcId="{E4013E79-3920-4B41-9561-0FAAA8F936B5}" destId="{6AB6EB11-6C7E-4248-A6F9-3B49278EBA79}" srcOrd="0" destOrd="0" presId="urn:microsoft.com/office/officeart/2005/8/layout/lProcess2"/>
    <dgm:cxn modelId="{D82F184E-C220-4BEB-A4AA-E53E39794C94}" type="presOf" srcId="{3E1CB00E-0A13-4CC8-A2C8-52C5979C2F0B}" destId="{B72ADCF8-F035-4C29-B4A6-D9BC8EA66A17}" srcOrd="1" destOrd="0" presId="urn:microsoft.com/office/officeart/2005/8/layout/lProcess2"/>
    <dgm:cxn modelId="{E6E27A51-7928-4A1B-9585-2E0A16C925B5}" srcId="{3E1CB00E-0A13-4CC8-A2C8-52C5979C2F0B}" destId="{FD158F56-56A6-48AC-B45D-A645E8F1116F}" srcOrd="2" destOrd="0" parTransId="{892885A0-C737-4B57-BAB4-17F586DFC0B3}" sibTransId="{8791C354-AAE6-419E-9251-8AE26CF99E9C}"/>
    <dgm:cxn modelId="{EF067B73-97EA-43CE-833C-6CD5A4EF9362}" type="presOf" srcId="{40F03E77-E94B-4B5D-8318-40F68A4C73E2}" destId="{B477533A-EBE9-40ED-A5AC-8E10948A061F}" srcOrd="0" destOrd="0" presId="urn:microsoft.com/office/officeart/2005/8/layout/lProcess2"/>
    <dgm:cxn modelId="{AFF63155-D0F4-4CDA-AC4F-53673E15B013}" srcId="{9D9BEB85-722B-4459-BA99-496C2236F856}" destId="{942EF766-441C-4928-A209-52AA8E896843}" srcOrd="1" destOrd="0" parTransId="{DCEC14EE-6121-4D9D-986C-3A9ADEF467CA}" sibTransId="{EFD6CC9B-FC24-406F-AC1D-8E8FFAD16254}"/>
    <dgm:cxn modelId="{DA5B6775-402B-443A-8BA1-72AC09A659A7}" type="presOf" srcId="{15F5DADD-4E2A-43FD-A34B-435A36426AAF}" destId="{25DC27AD-30C4-4AC0-9DA4-FCF57B35DABC}" srcOrd="0" destOrd="0" presId="urn:microsoft.com/office/officeart/2005/8/layout/lProcess2"/>
    <dgm:cxn modelId="{97466983-55BE-45BA-9491-2131E131B008}" type="presOf" srcId="{FD158F56-56A6-48AC-B45D-A645E8F1116F}" destId="{CC2CE485-CE10-45A4-9382-37B88C1879AB}" srcOrd="0" destOrd="0" presId="urn:microsoft.com/office/officeart/2005/8/layout/lProcess2"/>
    <dgm:cxn modelId="{759E0085-70A5-4CC5-9EDF-7AD8325F7316}" type="presOf" srcId="{C1EDD284-F4E0-43B2-8FD1-9A4F94E73355}" destId="{A1544959-6854-44FF-BC53-A940B2DA9F5A}" srcOrd="0" destOrd="0" presId="urn:microsoft.com/office/officeart/2005/8/layout/lProcess2"/>
    <dgm:cxn modelId="{657BFE89-8199-4B38-BE6F-AE5F8B8DE2FB}" type="presOf" srcId="{71211129-3CC6-4571-A5AF-9105BC8B0B84}" destId="{D6A21AB8-9E3A-4B35-B305-D4F94C060CD7}" srcOrd="0" destOrd="0" presId="urn:microsoft.com/office/officeart/2005/8/layout/lProcess2"/>
    <dgm:cxn modelId="{315C3D8A-B0A4-4DE4-9C6B-E07253EAEF00}" srcId="{40F03E77-E94B-4B5D-8318-40F68A4C73E2}" destId="{9D9BEB85-722B-4459-BA99-496C2236F856}" srcOrd="1" destOrd="0" parTransId="{F8E02137-D9A7-4F14-89F3-C267D8160ED3}" sibTransId="{A21D8C42-FFBA-4E8F-B085-E3B73EC76258}"/>
    <dgm:cxn modelId="{1BFB618E-489B-42C7-AEB2-AF50B50EC2C4}" srcId="{96919B0F-8803-4344-B36D-4692D4183A56}" destId="{C3685013-9CF2-41ED-9F73-A51E521BBFA3}" srcOrd="2" destOrd="0" parTransId="{84F0FEE9-5585-4127-A4E4-0124ECC94C02}" sibTransId="{1D81051D-9913-42BB-BE5F-18D49E56E702}"/>
    <dgm:cxn modelId="{3203B29B-2CED-40D3-B85E-EB7DE0442FD4}" type="presOf" srcId="{942EF766-441C-4928-A209-52AA8E896843}" destId="{5D4DE708-8708-491A-AFE7-295931512452}" srcOrd="0" destOrd="0" presId="urn:microsoft.com/office/officeart/2005/8/layout/lProcess2"/>
    <dgm:cxn modelId="{34E588AE-F3E4-422E-ACE4-2E06E11D42B0}" type="presOf" srcId="{9D9BEB85-722B-4459-BA99-496C2236F856}" destId="{9D73751A-7580-45E7-AB44-051DEFD4787E}" srcOrd="0" destOrd="0" presId="urn:microsoft.com/office/officeart/2005/8/layout/lProcess2"/>
    <dgm:cxn modelId="{10C950B2-4261-4497-BC69-97AC8B14A0F2}" srcId="{40F03E77-E94B-4B5D-8318-40F68A4C73E2}" destId="{96919B0F-8803-4344-B36D-4692D4183A56}" srcOrd="0" destOrd="0" parTransId="{E3717184-6D72-4CC8-B47D-024FBE7053A5}" sibTransId="{741338FD-7903-4633-827F-D46EAC9AD274}"/>
    <dgm:cxn modelId="{2AE3C5BC-97FD-4E10-A60F-0817D6F99F69}" srcId="{3E1CB00E-0A13-4CC8-A2C8-52C5979C2F0B}" destId="{71211129-3CC6-4571-A5AF-9105BC8B0B84}" srcOrd="3" destOrd="0" parTransId="{136D08ED-FD18-4D8F-94DB-23F26B31C9FA}" sibTransId="{11B09FCB-076A-441C-A051-0FDC03FCD2C6}"/>
    <dgm:cxn modelId="{49C8F0BC-12A2-406C-ADFF-806188F341CF}" srcId="{96919B0F-8803-4344-B36D-4692D4183A56}" destId="{24088BF0-B2E9-4963-A70F-6729D23A868E}" srcOrd="1" destOrd="0" parTransId="{CBAC1100-8014-4D27-8EA9-07D00075052B}" sibTransId="{B1A3DE92-D1BD-4CB6-B138-0F59F5C5A989}"/>
    <dgm:cxn modelId="{707733C4-D1D7-4E08-8D58-0C3C90EE5F3B}" srcId="{9D9BEB85-722B-4459-BA99-496C2236F856}" destId="{FEB2544F-C030-4E1A-A38D-986C585FA3AC}" srcOrd="0" destOrd="0" parTransId="{C4CDDC9A-F39F-492C-A00B-52B7F9BF8E41}" sibTransId="{80E14303-CF61-4D84-BFF2-933C0EF5207D}"/>
    <dgm:cxn modelId="{2B016DD3-1008-428E-898F-65804630EA83}" srcId="{9D9BEB85-722B-4459-BA99-496C2236F856}" destId="{1E7B9F9E-8444-4FB7-ACCB-0E203ADE8182}" srcOrd="2" destOrd="0" parTransId="{DEAD60F4-01EF-4D8B-8B5F-16CE5DEF7096}" sibTransId="{847D36D0-F3F3-4CE9-808A-13B4F21C0B26}"/>
    <dgm:cxn modelId="{0A5310D8-E11D-493A-82A0-03F6A5888D90}" srcId="{3E1CB00E-0A13-4CC8-A2C8-52C5979C2F0B}" destId="{E4013E79-3920-4B41-9561-0FAAA8F936B5}" srcOrd="0" destOrd="0" parTransId="{93AA43C2-779E-4805-B0DA-93971C47081F}" sibTransId="{6ED5D62E-C981-4068-858D-84BA076C2427}"/>
    <dgm:cxn modelId="{0C2131DE-99FB-48E3-86E8-F11C5A3ED100}" type="presOf" srcId="{C3685013-9CF2-41ED-9F73-A51E521BBFA3}" destId="{49AD5C07-0FB9-4D71-A7E3-97CD98D3BC27}" srcOrd="0" destOrd="0" presId="urn:microsoft.com/office/officeart/2005/8/layout/lProcess2"/>
    <dgm:cxn modelId="{AC3D3CE5-0DE2-42B7-AA24-891CB46E1D0F}" srcId="{96919B0F-8803-4344-B36D-4692D4183A56}" destId="{2A3063DF-73C3-47DB-BC80-D51E6AFC2053}" srcOrd="0" destOrd="0" parTransId="{4AEE985C-25ED-41C5-B7DD-5DC16BA18A5C}" sibTransId="{22D75563-C6A8-4844-B237-011FA2439730}"/>
    <dgm:cxn modelId="{B7E4F7E6-74E1-40AD-891F-25D722E6A812}" type="presOf" srcId="{9D9BEB85-722B-4459-BA99-496C2236F856}" destId="{74FCCB0D-1E5C-45C3-9B62-C4EC63D73E67}" srcOrd="1" destOrd="0" presId="urn:microsoft.com/office/officeart/2005/8/layout/lProcess2"/>
    <dgm:cxn modelId="{373666EB-D1EB-470C-BC98-69404DAABD39}" srcId="{3E1CB00E-0A13-4CC8-A2C8-52C5979C2F0B}" destId="{443F7882-19AB-4016-8118-4C13A49DC7FC}" srcOrd="1" destOrd="0" parTransId="{88FE03D5-6FE4-41C0-9849-3E080C3E595A}" sibTransId="{F1637137-5D21-4C45-AF9C-12699E766683}"/>
    <dgm:cxn modelId="{4EFB2CF2-64E9-469F-86B8-9028AD493E23}" type="presOf" srcId="{FEB2544F-C030-4E1A-A38D-986C585FA3AC}" destId="{C854B35E-B1DD-4183-9B8F-29914FDFDD47}" srcOrd="0" destOrd="0" presId="urn:microsoft.com/office/officeart/2005/8/layout/lProcess2"/>
    <dgm:cxn modelId="{2389AC6D-923C-4086-9C5D-9169EFE6600C}" type="presParOf" srcId="{B477533A-EBE9-40ED-A5AC-8E10948A061F}" destId="{C50068F7-796B-4E78-B6DE-7E2A2479187A}" srcOrd="0" destOrd="0" presId="urn:microsoft.com/office/officeart/2005/8/layout/lProcess2"/>
    <dgm:cxn modelId="{088DFC39-DD2F-42D2-A064-FC1750657F1F}" type="presParOf" srcId="{C50068F7-796B-4E78-B6DE-7E2A2479187A}" destId="{AB86EF22-B37F-40D5-A205-2D35D97FDCBC}" srcOrd="0" destOrd="0" presId="urn:microsoft.com/office/officeart/2005/8/layout/lProcess2"/>
    <dgm:cxn modelId="{995696CE-32F3-4C1B-B324-2115F38CB8FA}" type="presParOf" srcId="{C50068F7-796B-4E78-B6DE-7E2A2479187A}" destId="{8089A4CB-A817-4C56-8F9C-33EB5D8BAB85}" srcOrd="1" destOrd="0" presId="urn:microsoft.com/office/officeart/2005/8/layout/lProcess2"/>
    <dgm:cxn modelId="{E952062F-1BC6-4EC9-BFC5-83E03A03DBFA}" type="presParOf" srcId="{C50068F7-796B-4E78-B6DE-7E2A2479187A}" destId="{AA7105DF-E11C-4FF6-BA51-26E933FC0BD3}" srcOrd="2" destOrd="0" presId="urn:microsoft.com/office/officeart/2005/8/layout/lProcess2"/>
    <dgm:cxn modelId="{E86D3496-7909-40B8-B90A-0316ADC256B3}" type="presParOf" srcId="{AA7105DF-E11C-4FF6-BA51-26E933FC0BD3}" destId="{BA8EE737-4D0B-4F92-9A02-8D91D51C6E48}" srcOrd="0" destOrd="0" presId="urn:microsoft.com/office/officeart/2005/8/layout/lProcess2"/>
    <dgm:cxn modelId="{5C938137-EDF5-45FA-9B19-AAD57DA96542}" type="presParOf" srcId="{BA8EE737-4D0B-4F92-9A02-8D91D51C6E48}" destId="{6EE8C368-7271-4503-A879-8BD1C40DF4D1}" srcOrd="0" destOrd="0" presId="urn:microsoft.com/office/officeart/2005/8/layout/lProcess2"/>
    <dgm:cxn modelId="{F292E422-A25B-4A38-86DE-A4C3160331D1}" type="presParOf" srcId="{BA8EE737-4D0B-4F92-9A02-8D91D51C6E48}" destId="{05A27265-23CD-4D5B-86EB-CF29E1652732}" srcOrd="1" destOrd="0" presId="urn:microsoft.com/office/officeart/2005/8/layout/lProcess2"/>
    <dgm:cxn modelId="{DBFCE5DB-0702-4458-8034-E84393B4D128}" type="presParOf" srcId="{BA8EE737-4D0B-4F92-9A02-8D91D51C6E48}" destId="{1F5FE4C5-C8C0-439A-B37F-1D66FDE327E5}" srcOrd="2" destOrd="0" presId="urn:microsoft.com/office/officeart/2005/8/layout/lProcess2"/>
    <dgm:cxn modelId="{89593081-9A53-45D8-9790-63B1364ECEB8}" type="presParOf" srcId="{BA8EE737-4D0B-4F92-9A02-8D91D51C6E48}" destId="{EE973054-0470-4022-9DF2-E5C19A0C1F97}" srcOrd="3" destOrd="0" presId="urn:microsoft.com/office/officeart/2005/8/layout/lProcess2"/>
    <dgm:cxn modelId="{D9BA29A4-A891-43D4-A899-400C8C172963}" type="presParOf" srcId="{BA8EE737-4D0B-4F92-9A02-8D91D51C6E48}" destId="{49AD5C07-0FB9-4D71-A7E3-97CD98D3BC27}" srcOrd="4" destOrd="0" presId="urn:microsoft.com/office/officeart/2005/8/layout/lProcess2"/>
    <dgm:cxn modelId="{5F6C5176-72E0-4D8A-8CF9-3D1AFA085EA1}" type="presParOf" srcId="{BA8EE737-4D0B-4F92-9A02-8D91D51C6E48}" destId="{FD0C3597-722F-47E1-BE34-EED129639D2F}" srcOrd="5" destOrd="0" presId="urn:microsoft.com/office/officeart/2005/8/layout/lProcess2"/>
    <dgm:cxn modelId="{E2592898-6ADB-4665-844D-5BE417273FA5}" type="presParOf" srcId="{BA8EE737-4D0B-4F92-9A02-8D91D51C6E48}" destId="{A1544959-6854-44FF-BC53-A940B2DA9F5A}" srcOrd="6" destOrd="0" presId="urn:microsoft.com/office/officeart/2005/8/layout/lProcess2"/>
    <dgm:cxn modelId="{BBA12BF1-C32B-4ED6-9F44-8C2B2A6C8C7B}" type="presParOf" srcId="{BA8EE737-4D0B-4F92-9A02-8D91D51C6E48}" destId="{CCC3F54C-F4CF-42FC-96EF-A01F01B670A1}" srcOrd="7" destOrd="0" presId="urn:microsoft.com/office/officeart/2005/8/layout/lProcess2"/>
    <dgm:cxn modelId="{75766661-5650-49DC-BDC3-54F59B954AB1}" type="presParOf" srcId="{BA8EE737-4D0B-4F92-9A02-8D91D51C6E48}" destId="{25DC27AD-30C4-4AC0-9DA4-FCF57B35DABC}" srcOrd="8" destOrd="0" presId="urn:microsoft.com/office/officeart/2005/8/layout/lProcess2"/>
    <dgm:cxn modelId="{C548E8E2-75FF-4D09-B654-90CAB902EA1D}" type="presParOf" srcId="{B477533A-EBE9-40ED-A5AC-8E10948A061F}" destId="{00E88F03-7111-4C6B-9EE6-7D5EB1DCCAD6}" srcOrd="1" destOrd="0" presId="urn:microsoft.com/office/officeart/2005/8/layout/lProcess2"/>
    <dgm:cxn modelId="{15F89CC7-100A-4700-A8B1-4FEA2D1A6F33}" type="presParOf" srcId="{B477533A-EBE9-40ED-A5AC-8E10948A061F}" destId="{565DE078-CA38-492C-9D94-CA828C0DB593}" srcOrd="2" destOrd="0" presId="urn:microsoft.com/office/officeart/2005/8/layout/lProcess2"/>
    <dgm:cxn modelId="{8684F7A7-237C-4D85-8ACE-B43D8EAAA5D8}" type="presParOf" srcId="{565DE078-CA38-492C-9D94-CA828C0DB593}" destId="{9D73751A-7580-45E7-AB44-051DEFD4787E}" srcOrd="0" destOrd="0" presId="urn:microsoft.com/office/officeart/2005/8/layout/lProcess2"/>
    <dgm:cxn modelId="{CDEE7A29-B20F-41D4-9325-F99C8AE8B10B}" type="presParOf" srcId="{565DE078-CA38-492C-9D94-CA828C0DB593}" destId="{74FCCB0D-1E5C-45C3-9B62-C4EC63D73E67}" srcOrd="1" destOrd="0" presId="urn:microsoft.com/office/officeart/2005/8/layout/lProcess2"/>
    <dgm:cxn modelId="{F1729FEF-093F-45C4-917C-E2533226ED9B}" type="presParOf" srcId="{565DE078-CA38-492C-9D94-CA828C0DB593}" destId="{9A5D394F-BB8D-4327-B9E1-06B9ECE280BB}" srcOrd="2" destOrd="0" presId="urn:microsoft.com/office/officeart/2005/8/layout/lProcess2"/>
    <dgm:cxn modelId="{D66AE5ED-A05C-4864-BDED-222854F3C244}" type="presParOf" srcId="{9A5D394F-BB8D-4327-B9E1-06B9ECE280BB}" destId="{02E09A05-5D06-46ED-8C81-A4B354859286}" srcOrd="0" destOrd="0" presId="urn:microsoft.com/office/officeart/2005/8/layout/lProcess2"/>
    <dgm:cxn modelId="{180158D5-7FFA-46AB-B591-4EB694945518}" type="presParOf" srcId="{02E09A05-5D06-46ED-8C81-A4B354859286}" destId="{C854B35E-B1DD-4183-9B8F-29914FDFDD47}" srcOrd="0" destOrd="0" presId="urn:microsoft.com/office/officeart/2005/8/layout/lProcess2"/>
    <dgm:cxn modelId="{AD4190D1-FEA0-4C85-AAB2-A8614C78987D}" type="presParOf" srcId="{02E09A05-5D06-46ED-8C81-A4B354859286}" destId="{206820EA-C3AF-4046-8819-40B3FE65BE45}" srcOrd="1" destOrd="0" presId="urn:microsoft.com/office/officeart/2005/8/layout/lProcess2"/>
    <dgm:cxn modelId="{F529DA16-B8FE-4D76-915B-62A8E84C1481}" type="presParOf" srcId="{02E09A05-5D06-46ED-8C81-A4B354859286}" destId="{5D4DE708-8708-491A-AFE7-295931512452}" srcOrd="2" destOrd="0" presId="urn:microsoft.com/office/officeart/2005/8/layout/lProcess2"/>
    <dgm:cxn modelId="{7F8F2EAC-94DE-46E0-8A58-F756282240EC}" type="presParOf" srcId="{02E09A05-5D06-46ED-8C81-A4B354859286}" destId="{26DB5874-A0D1-4186-96C7-8CB0EE08A191}" srcOrd="3" destOrd="0" presId="urn:microsoft.com/office/officeart/2005/8/layout/lProcess2"/>
    <dgm:cxn modelId="{552D2A78-1FAD-4E52-8A27-C2A13C2B30F2}" type="presParOf" srcId="{02E09A05-5D06-46ED-8C81-A4B354859286}" destId="{A622B57D-FCAD-4F2C-8A8E-8AF6965C07B9}" srcOrd="4" destOrd="0" presId="urn:microsoft.com/office/officeart/2005/8/layout/lProcess2"/>
    <dgm:cxn modelId="{0419038E-B9B2-4321-B34D-E89C7204F22A}" type="presParOf" srcId="{B477533A-EBE9-40ED-A5AC-8E10948A061F}" destId="{2FD6919E-9AE2-45FF-B06C-2B2B99EAEDC1}" srcOrd="3" destOrd="0" presId="urn:microsoft.com/office/officeart/2005/8/layout/lProcess2"/>
    <dgm:cxn modelId="{9DBB11FD-E6B6-40EA-87E8-0A6EAA17E883}" type="presParOf" srcId="{B477533A-EBE9-40ED-A5AC-8E10948A061F}" destId="{21027EE6-05CC-4DB7-A556-5082991D2F2E}" srcOrd="4" destOrd="0" presId="urn:microsoft.com/office/officeart/2005/8/layout/lProcess2"/>
    <dgm:cxn modelId="{D823392B-FE76-4B0A-B003-5E5FE165391E}" type="presParOf" srcId="{21027EE6-05CC-4DB7-A556-5082991D2F2E}" destId="{5F13D3E7-DF5C-4073-A942-82B1930D2B2E}" srcOrd="0" destOrd="0" presId="urn:microsoft.com/office/officeart/2005/8/layout/lProcess2"/>
    <dgm:cxn modelId="{F185C612-1E42-4C7A-AAB1-16AEA8E21DF6}" type="presParOf" srcId="{21027EE6-05CC-4DB7-A556-5082991D2F2E}" destId="{B72ADCF8-F035-4C29-B4A6-D9BC8EA66A17}" srcOrd="1" destOrd="0" presId="urn:microsoft.com/office/officeart/2005/8/layout/lProcess2"/>
    <dgm:cxn modelId="{7E28C102-6BBE-4CBA-A2E4-07CFC3F2AFEB}" type="presParOf" srcId="{21027EE6-05CC-4DB7-A556-5082991D2F2E}" destId="{5CF0F63A-573B-4858-B64A-D8F4A9F1EF1F}" srcOrd="2" destOrd="0" presId="urn:microsoft.com/office/officeart/2005/8/layout/lProcess2"/>
    <dgm:cxn modelId="{C549CF0A-4711-4565-A1B7-E8DBE02AB895}" type="presParOf" srcId="{5CF0F63A-573B-4858-B64A-D8F4A9F1EF1F}" destId="{82A07AAE-E4C8-4F5F-9C64-FD6C915242D1}" srcOrd="0" destOrd="0" presId="urn:microsoft.com/office/officeart/2005/8/layout/lProcess2"/>
    <dgm:cxn modelId="{4B789BAA-C923-4EBB-8735-EEF1C3B9B322}" type="presParOf" srcId="{82A07AAE-E4C8-4F5F-9C64-FD6C915242D1}" destId="{6AB6EB11-6C7E-4248-A6F9-3B49278EBA79}" srcOrd="0" destOrd="0" presId="urn:microsoft.com/office/officeart/2005/8/layout/lProcess2"/>
    <dgm:cxn modelId="{F6558A44-93FC-438A-9198-F7D7E77E246A}" type="presParOf" srcId="{82A07AAE-E4C8-4F5F-9C64-FD6C915242D1}" destId="{58E640B8-57A3-4924-9C9D-74E7EFA90041}" srcOrd="1" destOrd="0" presId="urn:microsoft.com/office/officeart/2005/8/layout/lProcess2"/>
    <dgm:cxn modelId="{B3BEB4DF-B478-4099-B6D5-4793BAD3FCD6}" type="presParOf" srcId="{82A07AAE-E4C8-4F5F-9C64-FD6C915242D1}" destId="{22B3A2B7-F8F1-45FF-A89A-F0A5AD3FAD81}" srcOrd="2" destOrd="0" presId="urn:microsoft.com/office/officeart/2005/8/layout/lProcess2"/>
    <dgm:cxn modelId="{D40C52CB-02DA-48B7-9D78-FF0A8DBE74E7}" type="presParOf" srcId="{82A07AAE-E4C8-4F5F-9C64-FD6C915242D1}" destId="{33D358C3-4093-4403-B160-33B18B848D0B}" srcOrd="3" destOrd="0" presId="urn:microsoft.com/office/officeart/2005/8/layout/lProcess2"/>
    <dgm:cxn modelId="{1EFB1C55-B085-4073-8F1A-9D38066B0F3A}" type="presParOf" srcId="{82A07AAE-E4C8-4F5F-9C64-FD6C915242D1}" destId="{CC2CE485-CE10-45A4-9382-37B88C1879AB}" srcOrd="4" destOrd="0" presId="urn:microsoft.com/office/officeart/2005/8/layout/lProcess2"/>
    <dgm:cxn modelId="{A2628384-0E20-4CB9-891D-782F0AF4B177}" type="presParOf" srcId="{82A07AAE-E4C8-4F5F-9C64-FD6C915242D1}" destId="{EDDB1EE5-B0C0-45E1-8867-9A698361B764}" srcOrd="5" destOrd="0" presId="urn:microsoft.com/office/officeart/2005/8/layout/lProcess2"/>
    <dgm:cxn modelId="{CD7F9E02-9C28-4AC5-93C6-B5C0BEE090E1}" type="presParOf" srcId="{82A07AAE-E4C8-4F5F-9C64-FD6C915242D1}" destId="{D6A21AB8-9E3A-4B35-B305-D4F94C060CD7}"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a:t>
          </a:r>
          <a:endParaRPr lang="en-US" i="1" dirty="0"/>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i="1" dirty="0"/>
            <a:t>To</a:t>
          </a:r>
          <a:r>
            <a:rPr lang="en-US" dirty="0"/>
            <a:t> Storage</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into </a:t>
          </a:r>
          <a:r>
            <a:rPr lang="en-US" i="0" dirty="0"/>
            <a:t>Schema</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i="1" dirty="0"/>
            <a:t>From</a:t>
          </a:r>
          <a:r>
            <a:rPr lang="en-US" dirty="0"/>
            <a:t> Storage</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 </a:t>
          </a:r>
          <a:r>
            <a:rPr lang="en-US" i="1" dirty="0"/>
            <a:t>to</a:t>
          </a:r>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dirty="0"/>
            <a:t>Schema</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from</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a:t>Schema</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1A07E6-4B89-4A78-8C37-422EDBD40A7D}"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4CC3B78-D95A-4C4D-9A23-10F198A1B5E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C4EEC90E-3AF8-4D8F-9B34-D8F2B61F7214}" type="parTrans" cxnId="{B5D33563-C746-416B-8279-4F4E697F6787}">
      <dgm:prSet/>
      <dgm:spPr/>
      <dgm:t>
        <a:bodyPr/>
        <a:lstStyle/>
        <a:p>
          <a:endParaRPr lang="en-US"/>
        </a:p>
      </dgm:t>
    </dgm:pt>
    <dgm:pt modelId="{1EDA4147-BC36-47D3-9D23-EAC017B0C392}" type="sibTrans" cxnId="{B5D33563-C746-416B-8279-4F4E697F6787}">
      <dgm:prSet/>
      <dgm:spPr/>
      <dgm:t>
        <a:bodyPr/>
        <a:lstStyle/>
        <a:p>
          <a:endParaRPr lang="en-US"/>
        </a:p>
      </dgm:t>
    </dgm:pt>
    <dgm:pt modelId="{569DA793-EA2C-42B3-8F64-8B4D11F2EB5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dgm:t>
    </dgm:pt>
    <dgm:pt modelId="{E8AB62FD-4E50-4946-80FB-4CAD8210BF92}" type="parTrans" cxnId="{C847C39A-33B4-4046-892E-FF6DD4526C79}">
      <dgm:prSet/>
      <dgm:spPr/>
      <dgm:t>
        <a:bodyPr/>
        <a:lstStyle/>
        <a:p>
          <a:endParaRPr lang="en-US"/>
        </a:p>
      </dgm:t>
    </dgm:pt>
    <dgm:pt modelId="{7D597EB1-7E2A-47F4-B79D-C8B6F5CDB41B}" type="sibTrans" cxnId="{C847C39A-33B4-4046-892E-FF6DD4526C79}">
      <dgm:prSet/>
      <dgm:spPr/>
      <dgm:t>
        <a:bodyPr/>
        <a:lstStyle/>
        <a:p>
          <a:endParaRPr lang="en-US"/>
        </a:p>
      </dgm:t>
    </dgm:pt>
    <dgm:pt modelId="{09E1A425-66DA-4E01-90DA-3C532B3F116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dgm:t>
    </dgm:pt>
    <dgm:pt modelId="{829D47C7-2907-4409-A139-1D5E592DA884}" type="parTrans" cxnId="{C3003B36-E950-4B33-92B4-B473794E11DA}">
      <dgm:prSet/>
      <dgm:spPr/>
      <dgm:t>
        <a:bodyPr/>
        <a:lstStyle/>
        <a:p>
          <a:endParaRPr lang="en-US"/>
        </a:p>
      </dgm:t>
    </dgm:pt>
    <dgm:pt modelId="{63ACE804-49FB-4739-BD13-CB06988F96DF}" type="sibTrans" cxnId="{C3003B36-E950-4B33-92B4-B473794E11DA}">
      <dgm:prSet/>
      <dgm:spPr/>
      <dgm:t>
        <a:bodyPr/>
        <a:lstStyle/>
        <a:p>
          <a:endParaRPr lang="en-US"/>
        </a:p>
      </dgm:t>
    </dgm:pt>
    <dgm:pt modelId="{89F99527-F8E2-437E-A1BF-87794B121C5E}">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Riak, FoundationDB, and Redis</a:t>
          </a:r>
        </a:p>
      </dgm:t>
    </dgm:pt>
    <dgm:pt modelId="{0F4326EB-E1F8-4F98-BD46-3C10426316DC}" type="parTrans" cxnId="{C36C44BD-87F8-4D85-86F0-9EEC932AB725}">
      <dgm:prSet/>
      <dgm:spPr/>
      <dgm:t>
        <a:bodyPr/>
        <a:lstStyle/>
        <a:p>
          <a:endParaRPr lang="en-US"/>
        </a:p>
      </dgm:t>
    </dgm:pt>
    <dgm:pt modelId="{0F4E849B-0C89-400E-B7D4-4BACB043DF7D}" type="sibTrans" cxnId="{C36C44BD-87F8-4D85-86F0-9EEC932AB725}">
      <dgm:prSet/>
      <dgm:spPr/>
      <dgm:t>
        <a:bodyPr/>
        <a:lstStyle/>
        <a:p>
          <a:endParaRPr lang="en-US"/>
        </a:p>
      </dgm:t>
    </dgm:pt>
    <dgm:pt modelId="{8526A0C5-2F30-4001-9C45-336B277BCB1E}">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dgm:t>
    </dgm:pt>
    <dgm:pt modelId="{1B7CAD3E-243B-4DB2-A4E2-87664B3A97BC}" type="parTrans" cxnId="{39F8A001-5262-4FA8-8521-4CA492B63464}">
      <dgm:prSet/>
      <dgm:spPr/>
      <dgm:t>
        <a:bodyPr/>
        <a:lstStyle/>
        <a:p>
          <a:endParaRPr lang="en-US"/>
        </a:p>
      </dgm:t>
    </dgm:pt>
    <dgm:pt modelId="{B30A602E-4576-47C2-A7D4-922F0008698A}" type="sibTrans" cxnId="{39F8A001-5262-4FA8-8521-4CA492B63464}">
      <dgm:prSet/>
      <dgm:spPr/>
      <dgm:t>
        <a:bodyPr/>
        <a:lstStyle/>
        <a:p>
          <a:endParaRPr lang="en-US"/>
        </a:p>
      </dgm:t>
    </dgm:pt>
    <dgm:pt modelId="{959194F4-635E-4050-9A7E-99F5BB29AA0B}">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dgm:t>
    </dgm:pt>
    <dgm:pt modelId="{96114FF7-2C09-4F72-816D-0DFEB063EBD9}" type="parTrans" cxnId="{DC58485D-79DD-451F-9C2E-42D34E63928C}">
      <dgm:prSet/>
      <dgm:spPr/>
      <dgm:t>
        <a:bodyPr/>
        <a:lstStyle/>
        <a:p>
          <a:endParaRPr lang="en-US"/>
        </a:p>
      </dgm:t>
    </dgm:pt>
    <dgm:pt modelId="{E3AAC128-E9BB-4C81-9BC4-272511A4F249}" type="sibTrans" cxnId="{DC58485D-79DD-451F-9C2E-42D34E63928C}">
      <dgm:prSet/>
      <dgm:spPr/>
      <dgm:t>
        <a:bodyPr/>
        <a:lstStyle/>
        <a:p>
          <a:endParaRPr lang="en-US"/>
        </a:p>
      </dgm:t>
    </dgm:pt>
    <dgm:pt modelId="{56F76BAC-4F93-4CB7-9248-D98CCFBDC4F2}">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MongoDB, MarkLogic, and Apache CouchDB</a:t>
          </a:r>
        </a:p>
      </dgm:t>
    </dgm:pt>
    <dgm:pt modelId="{D908B8C1-ACDD-46A5-B435-004F59D7691A}" type="parTrans" cxnId="{66F67EEA-64A2-4F84-B132-C4616028CD2B}">
      <dgm:prSet/>
      <dgm:spPr/>
      <dgm:t>
        <a:bodyPr/>
        <a:lstStyle/>
        <a:p>
          <a:endParaRPr lang="en-US"/>
        </a:p>
      </dgm:t>
    </dgm:pt>
    <dgm:pt modelId="{AE38F99E-EDDF-4573-A457-908323313CA8}" type="sibTrans" cxnId="{66F67EEA-64A2-4F84-B132-C4616028CD2B}">
      <dgm:prSet/>
      <dgm:spPr/>
      <dgm:t>
        <a:bodyPr/>
        <a:lstStyle/>
        <a:p>
          <a:endParaRPr lang="en-US"/>
        </a:p>
      </dgm:t>
    </dgm:pt>
    <dgm:pt modelId="{25CD7FF9-1BB1-49AE-8529-9E721E4B4E92}">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E189DAC5-CC5C-4F3B-AA4E-5BBBB84AD23B}" type="parTrans" cxnId="{D5C8E2A0-6297-4DB5-A62B-96B2DC59395B}">
      <dgm:prSet/>
      <dgm:spPr/>
      <dgm:t>
        <a:bodyPr/>
        <a:lstStyle/>
        <a:p>
          <a:endParaRPr lang="en-US"/>
        </a:p>
      </dgm:t>
    </dgm:pt>
    <dgm:pt modelId="{E4AF65D4-16C8-46F2-9A3C-0E52F9BE26D6}" type="sibTrans" cxnId="{D5C8E2A0-6297-4DB5-A62B-96B2DC59395B}">
      <dgm:prSet/>
      <dgm:spPr/>
      <dgm:t>
        <a:bodyPr/>
        <a:lstStyle/>
        <a:p>
          <a:endParaRPr lang="en-US"/>
        </a:p>
      </dgm:t>
    </dgm:pt>
    <dgm:pt modelId="{2AA01230-733C-4002-946A-DE671D2B6462}">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dgm:t>
    </dgm:pt>
    <dgm:pt modelId="{AB94F932-C073-4923-BCF4-24F458197374}" type="parTrans" cxnId="{4ECA55E0-517F-4856-929A-FAA1D17287D5}">
      <dgm:prSet/>
      <dgm:spPr/>
      <dgm:t>
        <a:bodyPr/>
        <a:lstStyle/>
        <a:p>
          <a:endParaRPr lang="en-US"/>
        </a:p>
      </dgm:t>
    </dgm:pt>
    <dgm:pt modelId="{9D6E1992-B5EF-4AFA-B97C-4587DE97DB3D}" type="sibTrans" cxnId="{4ECA55E0-517F-4856-929A-FAA1D17287D5}">
      <dgm:prSet/>
      <dgm:spPr/>
      <dgm:t>
        <a:bodyPr/>
        <a:lstStyle/>
        <a:p>
          <a:endParaRPr lang="en-US"/>
        </a:p>
      </dgm:t>
    </dgm:pt>
    <dgm:pt modelId="{4A701E5E-BB4E-4C85-84C1-C3E4C31EBD3F}">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dgm:t>
    </dgm:pt>
    <dgm:pt modelId="{05409F1C-7CA1-4A87-BEC8-426D86CE4A53}" type="parTrans" cxnId="{1E5E4F02-4794-4222-9D96-9E15120F70F5}">
      <dgm:prSet/>
      <dgm:spPr/>
      <dgm:t>
        <a:bodyPr/>
        <a:lstStyle/>
        <a:p>
          <a:endParaRPr lang="en-US"/>
        </a:p>
      </dgm:t>
    </dgm:pt>
    <dgm:pt modelId="{C9EA73A8-D78A-492B-B6A5-50FF9BD5466D}" type="sibTrans" cxnId="{1E5E4F02-4794-4222-9D96-9E15120F70F5}">
      <dgm:prSet/>
      <dgm:spPr/>
      <dgm:t>
        <a:bodyPr/>
        <a:lstStyle/>
        <a:p>
          <a:endParaRPr lang="en-US"/>
        </a:p>
      </dgm:t>
    </dgm:pt>
    <dgm:pt modelId="{4E03BA4D-DEE0-4952-AB98-42521697765B}">
      <dgm:prSet custT="1"/>
      <dgm:spPr>
        <a:solidFill>
          <a:schemeClr val="accent2">
            <a:lumMod val="20000"/>
            <a:lumOff val="80000"/>
            <a:alpha val="90000"/>
          </a:schemeClr>
        </a:solidFill>
        <a:ln>
          <a:solidFill>
            <a:srgbClr val="24323E"/>
          </a:solidFill>
        </a:ln>
      </dgm:spPr>
      <dgm:t>
        <a:bodyPr/>
        <a:lstStyle/>
        <a:p>
          <a:pPr rtl="0"/>
          <a:r>
            <a:rPr lang="en-US" sz="1200" b="1"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dirty="0">
              <a:latin typeface="Segoe UI" panose="020B0502040204020203" pitchFamily="34" charset="0"/>
              <a:ea typeface="Segoe UI" panose="020B0502040204020203" pitchFamily="34" charset="0"/>
              <a:cs typeface="Segoe UI" panose="020B0502040204020203" pitchFamily="34" charset="0"/>
            </a:rPr>
            <a:t>.</a:t>
          </a:r>
        </a:p>
      </dgm:t>
    </dgm:pt>
    <dgm:pt modelId="{BD1A6765-6A38-4601-99FF-15F38B5D903E}" type="parTrans" cxnId="{B31DFC2D-840B-4842-9FC9-39878DFB398D}">
      <dgm:prSet/>
      <dgm:spPr/>
      <dgm:t>
        <a:bodyPr/>
        <a:lstStyle/>
        <a:p>
          <a:endParaRPr lang="en-US"/>
        </a:p>
      </dgm:t>
    </dgm:pt>
    <dgm:pt modelId="{E99A6BFE-FE80-41A4-A478-F99271AAC49F}" type="sibTrans" cxnId="{B31DFC2D-840B-4842-9FC9-39878DFB398D}">
      <dgm:prSet/>
      <dgm:spPr/>
      <dgm:t>
        <a:bodyPr/>
        <a:lstStyle/>
        <a:p>
          <a:endParaRPr lang="en-US"/>
        </a:p>
      </dgm:t>
    </dgm:pt>
    <dgm:pt modelId="{A6D9F736-D7EF-48A0-8EAF-DD230E088CB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9C7F8443-5CA1-45A7-B012-BB5AD2EF6F9C}" type="parTrans" cxnId="{1C3BED7E-98D0-4FD3-B129-40D6EE0E9A1F}">
      <dgm:prSet/>
      <dgm:spPr/>
      <dgm:t>
        <a:bodyPr/>
        <a:lstStyle/>
        <a:p>
          <a:endParaRPr lang="en-US"/>
        </a:p>
      </dgm:t>
    </dgm:pt>
    <dgm:pt modelId="{527E70E6-D64D-4E6C-9862-F4C2818D8B91}" type="sibTrans" cxnId="{1C3BED7E-98D0-4FD3-B129-40D6EE0E9A1F}">
      <dgm:prSet/>
      <dgm:spPr/>
      <dgm:t>
        <a:bodyPr/>
        <a:lstStyle/>
        <a:p>
          <a:endParaRPr lang="en-US"/>
        </a:p>
      </dgm:t>
    </dgm:pt>
    <dgm:pt modelId="{837F44F8-09C0-44A5-8A20-8FC0EEAE0EE5}">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dgm:t>
    </dgm:pt>
    <dgm:pt modelId="{C05EB01A-10BA-4A67-9AD4-3C24CD1246BA}" type="parTrans" cxnId="{EF522292-05A3-48CB-B6B6-5C51E16648D7}">
      <dgm:prSet/>
      <dgm:spPr/>
      <dgm:t>
        <a:bodyPr/>
        <a:lstStyle/>
        <a:p>
          <a:endParaRPr lang="en-US"/>
        </a:p>
      </dgm:t>
    </dgm:pt>
    <dgm:pt modelId="{57DDCDDF-B6F8-42CD-AAB0-0675B635F756}" type="sibTrans" cxnId="{EF522292-05A3-48CB-B6B6-5C51E16648D7}">
      <dgm:prSet/>
      <dgm:spPr/>
      <dgm:t>
        <a:bodyPr/>
        <a:lstStyle/>
        <a:p>
          <a:endParaRPr lang="en-US"/>
        </a:p>
      </dgm:t>
    </dgm:pt>
    <dgm:pt modelId="{900B9B9B-5A1A-4D64-A4D3-532E8A9D0D9B}">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dgm:t>
    </dgm:pt>
    <dgm:pt modelId="{51065825-A6FA-4D65-A7AF-BD1EEE16E9D0}" type="parTrans" cxnId="{28F2C769-5C6D-43A0-827C-AFD214E17F7E}">
      <dgm:prSet/>
      <dgm:spPr/>
      <dgm:t>
        <a:bodyPr/>
        <a:lstStyle/>
        <a:p>
          <a:endParaRPr lang="en-US"/>
        </a:p>
      </dgm:t>
    </dgm:pt>
    <dgm:pt modelId="{24AB993F-8BD4-4751-8442-4BE7201771EC}" type="sibTrans" cxnId="{28F2C769-5C6D-43A0-827C-AFD214E17F7E}">
      <dgm:prSet/>
      <dgm:spPr/>
      <dgm:t>
        <a:bodyPr/>
        <a:lstStyle/>
        <a:p>
          <a:endParaRPr lang="en-US"/>
        </a:p>
      </dgm:t>
    </dgm:pt>
    <dgm:pt modelId="{E80471E4-BFA2-4F8C-87CC-CAD2812CC22A}">
      <dgm:prSet custT="1"/>
      <dgm:spPr>
        <a:solidFill>
          <a:schemeClr val="accent2">
            <a:lumMod val="20000"/>
            <a:lumOff val="80000"/>
            <a:alpha val="90000"/>
          </a:schemeClr>
        </a:solidFill>
        <a:ln>
          <a:solidFill>
            <a:srgbClr val="24323E"/>
          </a:solidFill>
        </a:ln>
      </dgm:spPr>
      <dgm:t>
        <a:bodyPr/>
        <a:lstStyle/>
        <a:p>
          <a:pPr rtl="0"/>
          <a:r>
            <a:rPr lang="en-US" sz="1250" b="1" dirty="0">
              <a:latin typeface="Segoe UI" panose="020B0502040204020203" pitchFamily="34" charset="0"/>
              <a:ea typeface="Segoe UI" panose="020B0502040204020203" pitchFamily="34" charset="0"/>
              <a:cs typeface="Segoe UI" panose="020B0502040204020203" pitchFamily="34" charset="0"/>
            </a:rPr>
            <a:t>Cassandra, BigTable and HBase</a:t>
          </a:r>
        </a:p>
      </dgm:t>
    </dgm:pt>
    <dgm:pt modelId="{B22D1897-233E-442E-8875-82BC20B17958}" type="parTrans" cxnId="{5BB195FB-D7EC-4405-948D-85B32D8836B0}">
      <dgm:prSet/>
      <dgm:spPr/>
      <dgm:t>
        <a:bodyPr/>
        <a:lstStyle/>
        <a:p>
          <a:endParaRPr lang="en-US"/>
        </a:p>
      </dgm:t>
    </dgm:pt>
    <dgm:pt modelId="{8DF033F0-A191-4570-B743-7CD14C878B8C}" type="sibTrans" cxnId="{5BB195FB-D7EC-4405-948D-85B32D8836B0}">
      <dgm:prSet/>
      <dgm:spPr/>
      <dgm:t>
        <a:bodyPr/>
        <a:lstStyle/>
        <a:p>
          <a:endParaRPr lang="en-US"/>
        </a:p>
      </dgm:t>
    </dgm:pt>
    <dgm:pt modelId="{D4308A34-25D1-43A4-A2E3-FA3A529C06C2}">
      <dgm:prSet custT="1"/>
      <dgm:spPr>
        <a:solidFill>
          <a:srgbClr val="24323E"/>
        </a:solidFill>
        <a:ln w="28575">
          <a:solidFill>
            <a:srgbClr val="F67132"/>
          </a:solidFill>
        </a:ln>
      </dgm:spPr>
      <dgm:t>
        <a:bodyPr/>
        <a:lstStyle/>
        <a:p>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dirty="0"/>
        </a:p>
      </dgm:t>
    </dgm:pt>
    <dgm:pt modelId="{079DEFAD-BEE9-41DF-A896-E0ED89DB74FB}" type="parTrans" cxnId="{F0C63E98-E3B5-4EFC-B5CB-6F686D17ED4F}">
      <dgm:prSet/>
      <dgm:spPr/>
      <dgm:t>
        <a:bodyPr/>
        <a:lstStyle/>
        <a:p>
          <a:endParaRPr lang="en-US"/>
        </a:p>
      </dgm:t>
    </dgm:pt>
    <dgm:pt modelId="{B076942A-DC0D-4348-89CB-838F46FB536A}" type="sibTrans" cxnId="{F0C63E98-E3B5-4EFC-B5CB-6F686D17ED4F}">
      <dgm:prSet/>
      <dgm:spPr/>
      <dgm:t>
        <a:bodyPr/>
        <a:lstStyle/>
        <a:p>
          <a:endParaRPr lang="en-US"/>
        </a:p>
      </dgm:t>
    </dgm:pt>
    <dgm:pt modelId="{DED691EE-98CD-4606-AA75-5818A5400ABB}" type="pres">
      <dgm:prSet presAssocID="{AD1A07E6-4B89-4A78-8C37-422EDBD40A7D}" presName="Name0" presStyleCnt="0">
        <dgm:presLayoutVars>
          <dgm:dir/>
          <dgm:animLvl val="lvl"/>
          <dgm:resizeHandles val="exact"/>
        </dgm:presLayoutVars>
      </dgm:prSet>
      <dgm:spPr/>
    </dgm:pt>
    <dgm:pt modelId="{56253412-1595-4B94-B03F-4B0250B0C46B}" type="pres">
      <dgm:prSet presAssocID="{04CC3B78-D95A-4C4D-9A23-10F198A1B5EB}" presName="linNode" presStyleCnt="0"/>
      <dgm:spPr/>
    </dgm:pt>
    <dgm:pt modelId="{75FB5E20-E7EC-4954-99F4-C29EF2D93019}" type="pres">
      <dgm:prSet presAssocID="{04CC3B78-D95A-4C4D-9A23-10F198A1B5EB}" presName="parentText" presStyleLbl="node1" presStyleIdx="0" presStyleCnt="4" custScaleX="59498" custLinFactNeighborX="-11335">
        <dgm:presLayoutVars>
          <dgm:chMax val="1"/>
          <dgm:bulletEnabled val="1"/>
        </dgm:presLayoutVars>
      </dgm:prSet>
      <dgm:spPr/>
    </dgm:pt>
    <dgm:pt modelId="{80B847BE-E4E7-424E-B564-9DB8575F1EBC}" type="pres">
      <dgm:prSet presAssocID="{04CC3B78-D95A-4C4D-9A23-10F198A1B5EB}" presName="descendantText" presStyleLbl="alignAccFollowNode1" presStyleIdx="0" presStyleCnt="4" custScaleX="122401" custLinFactNeighborY="2035">
        <dgm:presLayoutVars>
          <dgm:bulletEnabled val="1"/>
        </dgm:presLayoutVars>
      </dgm:prSet>
      <dgm:spPr/>
    </dgm:pt>
    <dgm:pt modelId="{9A440816-4EF3-4DC7-A8E5-469A25908AD0}" type="pres">
      <dgm:prSet presAssocID="{1EDA4147-BC36-47D3-9D23-EAC017B0C392}" presName="sp" presStyleCnt="0"/>
      <dgm:spPr/>
    </dgm:pt>
    <dgm:pt modelId="{763A4535-82E0-4645-B81B-AC30E4A3F522}" type="pres">
      <dgm:prSet presAssocID="{A6D9F736-D7EF-48A0-8EAF-DD230E088CBB}" presName="linNode" presStyleCnt="0"/>
      <dgm:spPr/>
    </dgm:pt>
    <dgm:pt modelId="{AF94E28D-C000-48A9-B81D-D5679D3F72F5}" type="pres">
      <dgm:prSet presAssocID="{A6D9F736-D7EF-48A0-8EAF-DD230E088CBB}" presName="parentText" presStyleLbl="node1" presStyleIdx="1" presStyleCnt="4" custScaleX="59499">
        <dgm:presLayoutVars>
          <dgm:chMax val="1"/>
          <dgm:bulletEnabled val="1"/>
        </dgm:presLayoutVars>
      </dgm:prSet>
      <dgm:spPr/>
    </dgm:pt>
    <dgm:pt modelId="{D7554BF2-B97D-467F-8864-1B51C1666BDF}" type="pres">
      <dgm:prSet presAssocID="{A6D9F736-D7EF-48A0-8EAF-DD230E088CBB}" presName="descendantText" presStyleLbl="alignAccFollowNode1" presStyleIdx="1" presStyleCnt="4" custScaleX="122401" custLinFactNeighborY="2035">
        <dgm:presLayoutVars>
          <dgm:bulletEnabled val="1"/>
        </dgm:presLayoutVars>
      </dgm:prSet>
      <dgm:spPr/>
    </dgm:pt>
    <dgm:pt modelId="{5335CD32-1008-4219-9882-827F7C642EA5}" type="pres">
      <dgm:prSet presAssocID="{527E70E6-D64D-4E6C-9862-F4C2818D8B91}" presName="sp" presStyleCnt="0"/>
      <dgm:spPr/>
    </dgm:pt>
    <dgm:pt modelId="{BEE9E0E1-786F-4329-AE23-6829EC0C02CC}" type="pres">
      <dgm:prSet presAssocID="{D4308A34-25D1-43A4-A2E3-FA3A529C06C2}" presName="linNode" presStyleCnt="0"/>
      <dgm:spPr/>
    </dgm:pt>
    <dgm:pt modelId="{0F17FD06-DCD7-46A5-BD50-6B7BA3250711}" type="pres">
      <dgm:prSet presAssocID="{D4308A34-25D1-43A4-A2E3-FA3A529C06C2}" presName="parentText" presStyleLbl="node1" presStyleIdx="2" presStyleCnt="4" custScaleX="59499">
        <dgm:presLayoutVars>
          <dgm:chMax val="1"/>
          <dgm:bulletEnabled val="1"/>
        </dgm:presLayoutVars>
      </dgm:prSet>
      <dgm:spPr/>
    </dgm:pt>
    <dgm:pt modelId="{E3C8300D-BF78-4BB1-AE1F-E670377A0A36}" type="pres">
      <dgm:prSet presAssocID="{D4308A34-25D1-43A4-A2E3-FA3A529C06C2}" presName="descendantText" presStyleLbl="alignAccFollowNode1" presStyleIdx="2" presStyleCnt="4" custScaleX="122401" custLinFactNeighborY="0">
        <dgm:presLayoutVars>
          <dgm:bulletEnabled val="1"/>
        </dgm:presLayoutVars>
      </dgm:prSet>
      <dgm:spPr/>
    </dgm:pt>
    <dgm:pt modelId="{CE74F68C-FBDD-46BF-AA0F-1BEBDC7F41E3}" type="pres">
      <dgm:prSet presAssocID="{B076942A-DC0D-4348-89CB-838F46FB536A}" presName="sp" presStyleCnt="0"/>
      <dgm:spPr/>
    </dgm:pt>
    <dgm:pt modelId="{F70452F7-210E-4B35-8D17-068D8D7A9C50}" type="pres">
      <dgm:prSet presAssocID="{25CD7FF9-1BB1-49AE-8529-9E721E4B4E92}" presName="linNode" presStyleCnt="0"/>
      <dgm:spPr/>
    </dgm:pt>
    <dgm:pt modelId="{1A45F34A-2A85-438C-896C-8FA31A7C097C}" type="pres">
      <dgm:prSet presAssocID="{25CD7FF9-1BB1-49AE-8529-9E721E4B4E92}" presName="parentText" presStyleLbl="node1" presStyleIdx="3" presStyleCnt="4" custScaleX="59498" custLinFactNeighborX="-11335">
        <dgm:presLayoutVars>
          <dgm:chMax val="1"/>
          <dgm:bulletEnabled val="1"/>
        </dgm:presLayoutVars>
      </dgm:prSet>
      <dgm:spPr/>
    </dgm:pt>
    <dgm:pt modelId="{0E1C7A03-C0E9-4026-93BF-F98E873E5F72}" type="pres">
      <dgm:prSet presAssocID="{25CD7FF9-1BB1-49AE-8529-9E721E4B4E92}" presName="descendantText" presStyleLbl="alignAccFollowNode1" presStyleIdx="3" presStyleCnt="4" custScaleX="122402">
        <dgm:presLayoutVars>
          <dgm:bulletEnabled val="1"/>
        </dgm:presLayoutVars>
      </dgm:prSet>
      <dgm:spPr/>
    </dgm:pt>
  </dgm:ptLst>
  <dgm:cxnLst>
    <dgm:cxn modelId="{39F8A001-5262-4FA8-8521-4CA492B63464}" srcId="{D4308A34-25D1-43A4-A2E3-FA3A529C06C2}" destId="{8526A0C5-2F30-4001-9C45-336B277BCB1E}" srcOrd="0" destOrd="0" parTransId="{1B7CAD3E-243B-4DB2-A4E2-87664B3A97BC}" sibTransId="{B30A602E-4576-47C2-A7D4-922F0008698A}"/>
    <dgm:cxn modelId="{1E5E4F02-4794-4222-9D96-9E15120F70F5}" srcId="{25CD7FF9-1BB1-49AE-8529-9E721E4B4E92}" destId="{4A701E5E-BB4E-4C85-84C1-C3E4C31EBD3F}" srcOrd="1" destOrd="0" parTransId="{05409F1C-7CA1-4A87-BEC8-426D86CE4A53}" sibTransId="{C9EA73A8-D78A-492B-B6A5-50FF9BD5466D}"/>
    <dgm:cxn modelId="{BDD21304-8C21-483A-90FD-72475488653B}" type="presOf" srcId="{E80471E4-BFA2-4F8C-87CC-CAD2812CC22A}" destId="{D7554BF2-B97D-467F-8864-1B51C1666BDF}" srcOrd="0" destOrd="2" presId="urn:microsoft.com/office/officeart/2005/8/layout/vList5"/>
    <dgm:cxn modelId="{03752818-4A72-477B-AE06-0F922FD3540E}" type="presOf" srcId="{4A701E5E-BB4E-4C85-84C1-C3E4C31EBD3F}" destId="{0E1C7A03-C0E9-4026-93BF-F98E873E5F72}" srcOrd="0" destOrd="1" presId="urn:microsoft.com/office/officeart/2005/8/layout/vList5"/>
    <dgm:cxn modelId="{2CE14F21-09AF-4E8F-9191-60903C51EE24}" type="presOf" srcId="{837F44F8-09C0-44A5-8A20-8FC0EEAE0EE5}" destId="{D7554BF2-B97D-467F-8864-1B51C1666BDF}" srcOrd="0" destOrd="0" presId="urn:microsoft.com/office/officeart/2005/8/layout/vList5"/>
    <dgm:cxn modelId="{FC310B22-6C4A-4171-8B16-EA019A651F5F}" type="presOf" srcId="{4E03BA4D-DEE0-4952-AB98-42521697765B}" destId="{0E1C7A03-C0E9-4026-93BF-F98E873E5F72}" srcOrd="0" destOrd="2" presId="urn:microsoft.com/office/officeart/2005/8/layout/vList5"/>
    <dgm:cxn modelId="{B31DFC2D-840B-4842-9FC9-39878DFB398D}" srcId="{25CD7FF9-1BB1-49AE-8529-9E721E4B4E92}" destId="{4E03BA4D-DEE0-4952-AB98-42521697765B}" srcOrd="2" destOrd="0" parTransId="{BD1A6765-6A38-4601-99FF-15F38B5D903E}" sibTransId="{E99A6BFE-FE80-41A4-A478-F99271AAC49F}"/>
    <dgm:cxn modelId="{B3168A35-ABAF-474B-92E8-02FCDDE5A801}" type="presOf" srcId="{900B9B9B-5A1A-4D64-A4D3-532E8A9D0D9B}" destId="{D7554BF2-B97D-467F-8864-1B51C1666BDF}" srcOrd="0" destOrd="1" presId="urn:microsoft.com/office/officeart/2005/8/layout/vList5"/>
    <dgm:cxn modelId="{C3003B36-E950-4B33-92B4-B473794E11DA}" srcId="{04CC3B78-D95A-4C4D-9A23-10F198A1B5EB}" destId="{09E1A425-66DA-4E01-90DA-3C532B3F116A}" srcOrd="1" destOrd="0" parTransId="{829D47C7-2907-4409-A139-1D5E592DA884}" sibTransId="{63ACE804-49FB-4739-BD13-CB06988F96DF}"/>
    <dgm:cxn modelId="{94C01037-C867-4982-85EC-6B2901A9D8E1}" type="presOf" srcId="{09E1A425-66DA-4E01-90DA-3C532B3F116A}" destId="{80B847BE-E4E7-424E-B564-9DB8575F1EBC}" srcOrd="0" destOrd="1" presId="urn:microsoft.com/office/officeart/2005/8/layout/vList5"/>
    <dgm:cxn modelId="{77BB4B38-03F0-4B21-AB40-C516939808BE}" type="presOf" srcId="{2AA01230-733C-4002-946A-DE671D2B6462}" destId="{0E1C7A03-C0E9-4026-93BF-F98E873E5F72}" srcOrd="0" destOrd="0" presId="urn:microsoft.com/office/officeart/2005/8/layout/vList5"/>
    <dgm:cxn modelId="{DC58485D-79DD-451F-9C2E-42D34E63928C}" srcId="{D4308A34-25D1-43A4-A2E3-FA3A529C06C2}" destId="{959194F4-635E-4050-9A7E-99F5BB29AA0B}" srcOrd="1" destOrd="0" parTransId="{96114FF7-2C09-4F72-816D-0DFEB063EBD9}" sibTransId="{E3AAC128-E9BB-4C81-9BC4-272511A4F249}"/>
    <dgm:cxn modelId="{B5D33563-C746-416B-8279-4F4E697F6787}" srcId="{AD1A07E6-4B89-4A78-8C37-422EDBD40A7D}" destId="{04CC3B78-D95A-4C4D-9A23-10F198A1B5EB}" srcOrd="0" destOrd="0" parTransId="{C4EEC90E-3AF8-4D8F-9B34-D8F2B61F7214}" sibTransId="{1EDA4147-BC36-47D3-9D23-EAC017B0C392}"/>
    <dgm:cxn modelId="{B9917B63-DAB5-4CC9-881F-7D76E30672C1}" type="presOf" srcId="{56F76BAC-4F93-4CB7-9248-D98CCFBDC4F2}" destId="{E3C8300D-BF78-4BB1-AE1F-E670377A0A36}" srcOrd="0" destOrd="2" presId="urn:microsoft.com/office/officeart/2005/8/layout/vList5"/>
    <dgm:cxn modelId="{28F2C769-5C6D-43A0-827C-AFD214E17F7E}" srcId="{A6D9F736-D7EF-48A0-8EAF-DD230E088CBB}" destId="{900B9B9B-5A1A-4D64-A4D3-532E8A9D0D9B}" srcOrd="1" destOrd="0" parTransId="{51065825-A6FA-4D65-A7AF-BD1EEE16E9D0}" sibTransId="{24AB993F-8BD4-4751-8442-4BE7201771EC}"/>
    <dgm:cxn modelId="{B3D5A04A-9C33-490A-B9E0-01EBCD37E449}" type="presOf" srcId="{A6D9F736-D7EF-48A0-8EAF-DD230E088CBB}" destId="{AF94E28D-C000-48A9-B81D-D5679D3F72F5}" srcOrd="0" destOrd="0" presId="urn:microsoft.com/office/officeart/2005/8/layout/vList5"/>
    <dgm:cxn modelId="{80405773-DD66-422B-8079-3DCF6704B08B}" type="presOf" srcId="{89F99527-F8E2-437E-A1BF-87794B121C5E}" destId="{80B847BE-E4E7-424E-B564-9DB8575F1EBC}" srcOrd="0" destOrd="2" presId="urn:microsoft.com/office/officeart/2005/8/layout/vList5"/>
    <dgm:cxn modelId="{E256EC77-21C9-45AC-B925-E7478C5DF77C}" type="presOf" srcId="{AD1A07E6-4B89-4A78-8C37-422EDBD40A7D}" destId="{DED691EE-98CD-4606-AA75-5818A5400ABB}" srcOrd="0" destOrd="0" presId="urn:microsoft.com/office/officeart/2005/8/layout/vList5"/>
    <dgm:cxn modelId="{1C3BED7E-98D0-4FD3-B129-40D6EE0E9A1F}" srcId="{AD1A07E6-4B89-4A78-8C37-422EDBD40A7D}" destId="{A6D9F736-D7EF-48A0-8EAF-DD230E088CBB}" srcOrd="1" destOrd="0" parTransId="{9C7F8443-5CA1-45A7-B012-BB5AD2EF6F9C}" sibTransId="{527E70E6-D64D-4E6C-9862-F4C2818D8B91}"/>
    <dgm:cxn modelId="{2FA45C8B-1C8B-4E3A-8EB3-74DF513B9D3E}" type="presOf" srcId="{569DA793-EA2C-42B3-8F64-8B4D11F2EB5A}" destId="{80B847BE-E4E7-424E-B564-9DB8575F1EBC}" srcOrd="0" destOrd="0" presId="urn:microsoft.com/office/officeart/2005/8/layout/vList5"/>
    <dgm:cxn modelId="{EF522292-05A3-48CB-B6B6-5C51E16648D7}" srcId="{A6D9F736-D7EF-48A0-8EAF-DD230E088CBB}" destId="{837F44F8-09C0-44A5-8A20-8FC0EEAE0EE5}" srcOrd="0" destOrd="0" parTransId="{C05EB01A-10BA-4A67-9AD4-3C24CD1246BA}" sibTransId="{57DDCDDF-B6F8-42CD-AAB0-0675B635F756}"/>
    <dgm:cxn modelId="{F0C63E98-E3B5-4EFC-B5CB-6F686D17ED4F}" srcId="{AD1A07E6-4B89-4A78-8C37-422EDBD40A7D}" destId="{D4308A34-25D1-43A4-A2E3-FA3A529C06C2}" srcOrd="2" destOrd="0" parTransId="{079DEFAD-BEE9-41DF-A896-E0ED89DB74FB}" sibTransId="{B076942A-DC0D-4348-89CB-838F46FB536A}"/>
    <dgm:cxn modelId="{C847C39A-33B4-4046-892E-FF6DD4526C79}" srcId="{04CC3B78-D95A-4C4D-9A23-10F198A1B5EB}" destId="{569DA793-EA2C-42B3-8F64-8B4D11F2EB5A}" srcOrd="0" destOrd="0" parTransId="{E8AB62FD-4E50-4946-80FB-4CAD8210BF92}" sibTransId="{7D597EB1-7E2A-47F4-B79D-C8B6F5CDB41B}"/>
    <dgm:cxn modelId="{7F9ACC9D-6C54-4E2F-94E7-D374C5390F5D}" type="presOf" srcId="{8526A0C5-2F30-4001-9C45-336B277BCB1E}" destId="{E3C8300D-BF78-4BB1-AE1F-E670377A0A36}" srcOrd="0" destOrd="0" presId="urn:microsoft.com/office/officeart/2005/8/layout/vList5"/>
    <dgm:cxn modelId="{D5C8E2A0-6297-4DB5-A62B-96B2DC59395B}" srcId="{AD1A07E6-4B89-4A78-8C37-422EDBD40A7D}" destId="{25CD7FF9-1BB1-49AE-8529-9E721E4B4E92}" srcOrd="3" destOrd="0" parTransId="{E189DAC5-CC5C-4F3B-AA4E-5BBBB84AD23B}" sibTransId="{E4AF65D4-16C8-46F2-9A3C-0E52F9BE26D6}"/>
    <dgm:cxn modelId="{57ED79AB-C8EC-4900-A473-43C96D614FDC}" type="presOf" srcId="{04CC3B78-D95A-4C4D-9A23-10F198A1B5EB}" destId="{75FB5E20-E7EC-4954-99F4-C29EF2D93019}" srcOrd="0" destOrd="0" presId="urn:microsoft.com/office/officeart/2005/8/layout/vList5"/>
    <dgm:cxn modelId="{C36C44BD-87F8-4D85-86F0-9EEC932AB725}" srcId="{04CC3B78-D95A-4C4D-9A23-10F198A1B5EB}" destId="{89F99527-F8E2-437E-A1BF-87794B121C5E}" srcOrd="2" destOrd="0" parTransId="{0F4326EB-E1F8-4F98-BD46-3C10426316DC}" sibTransId="{0F4E849B-0C89-400E-B7D4-4BACB043DF7D}"/>
    <dgm:cxn modelId="{9B59D2C8-7275-4F0D-99D1-1D9ACA06403D}" type="presOf" srcId="{D4308A34-25D1-43A4-A2E3-FA3A529C06C2}" destId="{0F17FD06-DCD7-46A5-BD50-6B7BA3250711}" srcOrd="0" destOrd="0" presId="urn:microsoft.com/office/officeart/2005/8/layout/vList5"/>
    <dgm:cxn modelId="{CB3D24D5-7166-4EEF-B541-C41A56AF418D}" type="presOf" srcId="{959194F4-635E-4050-9A7E-99F5BB29AA0B}" destId="{E3C8300D-BF78-4BB1-AE1F-E670377A0A36}" srcOrd="0" destOrd="1" presId="urn:microsoft.com/office/officeart/2005/8/layout/vList5"/>
    <dgm:cxn modelId="{4ECA55E0-517F-4856-929A-FAA1D17287D5}" srcId="{25CD7FF9-1BB1-49AE-8529-9E721E4B4E92}" destId="{2AA01230-733C-4002-946A-DE671D2B6462}" srcOrd="0" destOrd="0" parTransId="{AB94F932-C073-4923-BCF4-24F458197374}" sibTransId="{9D6E1992-B5EF-4AFA-B97C-4587DE97DB3D}"/>
    <dgm:cxn modelId="{66F67EEA-64A2-4F84-B132-C4616028CD2B}" srcId="{D4308A34-25D1-43A4-A2E3-FA3A529C06C2}" destId="{56F76BAC-4F93-4CB7-9248-D98CCFBDC4F2}" srcOrd="2" destOrd="0" parTransId="{D908B8C1-ACDD-46A5-B435-004F59D7691A}" sibTransId="{AE38F99E-EDDF-4573-A457-908323313CA8}"/>
    <dgm:cxn modelId="{594A8DF1-BE4C-4A15-B120-5EA58BF9DAD3}" type="presOf" srcId="{25CD7FF9-1BB1-49AE-8529-9E721E4B4E92}" destId="{1A45F34A-2A85-438C-896C-8FA31A7C097C}" srcOrd="0" destOrd="0" presId="urn:microsoft.com/office/officeart/2005/8/layout/vList5"/>
    <dgm:cxn modelId="{5BB195FB-D7EC-4405-948D-85B32D8836B0}" srcId="{A6D9F736-D7EF-48A0-8EAF-DD230E088CBB}" destId="{E80471E4-BFA2-4F8C-87CC-CAD2812CC22A}" srcOrd="2" destOrd="0" parTransId="{B22D1897-233E-442E-8875-82BC20B17958}" sibTransId="{8DF033F0-A191-4570-B743-7CD14C878B8C}"/>
    <dgm:cxn modelId="{23875CA2-54BE-49A2-BAF9-D9DFAA078A54}" type="presParOf" srcId="{DED691EE-98CD-4606-AA75-5818A5400ABB}" destId="{56253412-1595-4B94-B03F-4B0250B0C46B}" srcOrd="0" destOrd="0" presId="urn:microsoft.com/office/officeart/2005/8/layout/vList5"/>
    <dgm:cxn modelId="{2DE1EA47-098B-455E-8817-CB5D89F50338}" type="presParOf" srcId="{56253412-1595-4B94-B03F-4B0250B0C46B}" destId="{75FB5E20-E7EC-4954-99F4-C29EF2D93019}" srcOrd="0" destOrd="0" presId="urn:microsoft.com/office/officeart/2005/8/layout/vList5"/>
    <dgm:cxn modelId="{CD151BA6-A743-4955-8700-2D64E5B1AC9B}" type="presParOf" srcId="{56253412-1595-4B94-B03F-4B0250B0C46B}" destId="{80B847BE-E4E7-424E-B564-9DB8575F1EBC}" srcOrd="1" destOrd="0" presId="urn:microsoft.com/office/officeart/2005/8/layout/vList5"/>
    <dgm:cxn modelId="{392AB507-0731-4E30-B532-7D7B0869AF2E}" type="presParOf" srcId="{DED691EE-98CD-4606-AA75-5818A5400ABB}" destId="{9A440816-4EF3-4DC7-A8E5-469A25908AD0}" srcOrd="1" destOrd="0" presId="urn:microsoft.com/office/officeart/2005/8/layout/vList5"/>
    <dgm:cxn modelId="{E3717D81-A964-48AF-B7A3-7F8F2BA4AB17}" type="presParOf" srcId="{DED691EE-98CD-4606-AA75-5818A5400ABB}" destId="{763A4535-82E0-4645-B81B-AC30E4A3F522}" srcOrd="2" destOrd="0" presId="urn:microsoft.com/office/officeart/2005/8/layout/vList5"/>
    <dgm:cxn modelId="{01974734-5E2D-41D7-8735-E5F9EC311058}" type="presParOf" srcId="{763A4535-82E0-4645-B81B-AC30E4A3F522}" destId="{AF94E28D-C000-48A9-B81D-D5679D3F72F5}" srcOrd="0" destOrd="0" presId="urn:microsoft.com/office/officeart/2005/8/layout/vList5"/>
    <dgm:cxn modelId="{5E8D2446-F05B-40BF-A7C2-E70A954D4069}" type="presParOf" srcId="{763A4535-82E0-4645-B81B-AC30E4A3F522}" destId="{D7554BF2-B97D-467F-8864-1B51C1666BDF}" srcOrd="1" destOrd="0" presId="urn:microsoft.com/office/officeart/2005/8/layout/vList5"/>
    <dgm:cxn modelId="{CB0A7704-EE9D-404A-809F-EB1F5925DB6F}" type="presParOf" srcId="{DED691EE-98CD-4606-AA75-5818A5400ABB}" destId="{5335CD32-1008-4219-9882-827F7C642EA5}" srcOrd="3" destOrd="0" presId="urn:microsoft.com/office/officeart/2005/8/layout/vList5"/>
    <dgm:cxn modelId="{850487F5-D631-4C7C-8638-600981656FDD}" type="presParOf" srcId="{DED691EE-98CD-4606-AA75-5818A5400ABB}" destId="{BEE9E0E1-786F-4329-AE23-6829EC0C02CC}" srcOrd="4" destOrd="0" presId="urn:microsoft.com/office/officeart/2005/8/layout/vList5"/>
    <dgm:cxn modelId="{0CC14DC9-0273-4AF4-B35F-A24D6E304514}" type="presParOf" srcId="{BEE9E0E1-786F-4329-AE23-6829EC0C02CC}" destId="{0F17FD06-DCD7-46A5-BD50-6B7BA3250711}" srcOrd="0" destOrd="0" presId="urn:microsoft.com/office/officeart/2005/8/layout/vList5"/>
    <dgm:cxn modelId="{B0230368-887B-4DC0-BB4E-46568445E668}" type="presParOf" srcId="{BEE9E0E1-786F-4329-AE23-6829EC0C02CC}" destId="{E3C8300D-BF78-4BB1-AE1F-E670377A0A36}" srcOrd="1" destOrd="0" presId="urn:microsoft.com/office/officeart/2005/8/layout/vList5"/>
    <dgm:cxn modelId="{619D2DEF-84C3-463F-9720-BFB0E5773AAE}" type="presParOf" srcId="{DED691EE-98CD-4606-AA75-5818A5400ABB}" destId="{CE74F68C-FBDD-46BF-AA0F-1BEBDC7F41E3}" srcOrd="5" destOrd="0" presId="urn:microsoft.com/office/officeart/2005/8/layout/vList5"/>
    <dgm:cxn modelId="{58428ACA-BBA8-4979-89FA-78F226861BC2}" type="presParOf" srcId="{DED691EE-98CD-4606-AA75-5818A5400ABB}" destId="{F70452F7-210E-4B35-8D17-068D8D7A9C50}" srcOrd="6" destOrd="0" presId="urn:microsoft.com/office/officeart/2005/8/layout/vList5"/>
    <dgm:cxn modelId="{01553BF9-0C1A-426A-B5D5-70EA06C733DB}" type="presParOf" srcId="{F70452F7-210E-4B35-8D17-068D8D7A9C50}" destId="{1A45F34A-2A85-438C-896C-8FA31A7C097C}" srcOrd="0" destOrd="0" presId="urn:microsoft.com/office/officeart/2005/8/layout/vList5"/>
    <dgm:cxn modelId="{CF5F9631-8339-4F34-A95A-9F0AB27BFCF8}" type="presParOf" srcId="{F70452F7-210E-4B35-8D17-068D8D7A9C50}" destId="{0E1C7A03-C0E9-4026-93BF-F98E873E5F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F1BDFD-73A3-4BB0-A7BC-F2E5B50228F6}" type="doc">
      <dgm:prSet loTypeId="urn:microsoft.com/office/officeart/2005/8/layout/pyramid1" loCatId="pyramid" qsTypeId="urn:microsoft.com/office/officeart/2005/8/quickstyle/simple1" qsCatId="simple" csTypeId="urn:microsoft.com/office/officeart/2005/8/colors/accent1_2" csCatId="accent1" phldr="1"/>
      <dgm:spPr/>
      <dgm:t>
        <a:bodyPr/>
        <a:lstStyle/>
        <a:p>
          <a:endParaRPr lang="en-US"/>
        </a:p>
      </dgm:t>
    </dgm:pt>
    <dgm:pt modelId="{5F46D132-689B-4B3A-9FE3-077E9E365FC9}">
      <dgm:prSet custT="1"/>
      <dgm:spPr>
        <a:solidFill>
          <a:schemeClr val="accent2">
            <a:lumMod val="40000"/>
            <a:lumOff val="60000"/>
          </a:schemeClr>
        </a:solidFill>
      </dgm:spPr>
      <dgm:t>
        <a:bodyPr/>
        <a:lstStyle/>
        <a:p>
          <a:endParaRPr lang="en-US" sz="1300" dirty="0"/>
        </a:p>
        <a:p>
          <a:r>
            <a:rPr lang="en-US" sz="1400" b="1" dirty="0"/>
            <a:t>AI, </a:t>
          </a:r>
          <a:br>
            <a:rPr lang="en-US" sz="1400" b="1" dirty="0"/>
          </a:br>
          <a:r>
            <a:rPr lang="en-US" sz="1400" b="1" dirty="0"/>
            <a:t>Deep </a:t>
          </a:r>
          <a:br>
            <a:rPr lang="en-US" sz="1400" b="1" dirty="0"/>
          </a:br>
          <a:r>
            <a:rPr lang="en-US" sz="1400" b="1" dirty="0"/>
            <a:t>Learning</a:t>
          </a:r>
        </a:p>
      </dgm:t>
    </dgm:pt>
    <dgm:pt modelId="{AB1FD387-C7CE-4396-9F5B-2AA834A0D2A9}" type="parTrans" cxnId="{7130F88B-1040-4C39-B1F9-D6B15AAED9AE}">
      <dgm:prSet/>
      <dgm:spPr/>
      <dgm:t>
        <a:bodyPr/>
        <a:lstStyle/>
        <a:p>
          <a:endParaRPr lang="en-US"/>
        </a:p>
      </dgm:t>
    </dgm:pt>
    <dgm:pt modelId="{78EE9C6E-84C2-44CD-9D16-D1717EAEF702}" type="sibTrans" cxnId="{7130F88B-1040-4C39-B1F9-D6B15AAED9AE}">
      <dgm:prSet/>
      <dgm:spPr/>
      <dgm:t>
        <a:bodyPr/>
        <a:lstStyle/>
        <a:p>
          <a:endParaRPr lang="en-US"/>
        </a:p>
      </dgm:t>
    </dgm:pt>
    <dgm:pt modelId="{A46CD280-FD25-425F-A39F-C42A1A76F87A}">
      <dgm:prSet custT="1"/>
      <dgm:spPr>
        <a:solidFill>
          <a:schemeClr val="accent2">
            <a:lumMod val="60000"/>
            <a:lumOff val="40000"/>
          </a:schemeClr>
        </a:solidFill>
      </dgm:spPr>
      <dgm:t>
        <a:bodyPr/>
        <a:lstStyle/>
        <a:p>
          <a:r>
            <a:rPr lang="en-US" sz="1300" b="1" dirty="0">
              <a:solidFill>
                <a:srgbClr val="24323E"/>
              </a:solidFill>
            </a:rPr>
            <a:t>A/B Testing, Experimentation, </a:t>
          </a:r>
          <a:br>
            <a:rPr lang="en-US" sz="1300" b="1" dirty="0">
              <a:solidFill>
                <a:srgbClr val="24323E"/>
              </a:solidFill>
            </a:rPr>
          </a:br>
          <a:r>
            <a:rPr lang="en-US" sz="1300" b="1" dirty="0">
              <a:solidFill>
                <a:srgbClr val="24323E"/>
              </a:solidFill>
            </a:rPr>
            <a:t>Simple ML Algorithms</a:t>
          </a:r>
        </a:p>
      </dgm:t>
    </dgm:pt>
    <dgm:pt modelId="{F42959D3-8480-43A3-9360-7246A5CDBC5F}" type="parTrans" cxnId="{BD78A5E0-64CE-4D89-8DEE-FA2B3AC46D48}">
      <dgm:prSet/>
      <dgm:spPr/>
      <dgm:t>
        <a:bodyPr/>
        <a:lstStyle/>
        <a:p>
          <a:endParaRPr lang="en-US"/>
        </a:p>
      </dgm:t>
    </dgm:pt>
    <dgm:pt modelId="{BADADB51-06D5-4CDF-9CF6-84015F2E45BF}" type="sibTrans" cxnId="{BD78A5E0-64CE-4D89-8DEE-FA2B3AC46D48}">
      <dgm:prSet/>
      <dgm:spPr/>
      <dgm:t>
        <a:bodyPr/>
        <a:lstStyle/>
        <a:p>
          <a:endParaRPr lang="en-US"/>
        </a:p>
      </dgm:t>
    </dgm:pt>
    <dgm:pt modelId="{0C9972B1-BAD3-4A4E-A394-035173AE14A5}">
      <dgm:prSet custT="1"/>
      <dgm:spPr>
        <a:solidFill>
          <a:srgbClr val="F67132"/>
        </a:solidFill>
      </dgm:spPr>
      <dgm:t>
        <a:bodyPr/>
        <a:lstStyle/>
        <a:p>
          <a:r>
            <a:rPr lang="en-US" sz="1500" b="1" dirty="0">
              <a:solidFill>
                <a:schemeClr val="bg1"/>
              </a:solidFill>
            </a:rPr>
            <a:t>Analytics, Metrics, </a:t>
          </a:r>
          <a:br>
            <a:rPr lang="en-US" sz="1500" b="1" dirty="0">
              <a:solidFill>
                <a:schemeClr val="bg1"/>
              </a:solidFill>
            </a:rPr>
          </a:br>
          <a:r>
            <a:rPr lang="en-US" sz="1500" b="1" dirty="0">
              <a:solidFill>
                <a:schemeClr val="bg1"/>
              </a:solidFill>
            </a:rPr>
            <a:t>Segments, Aggregates, Features, Training Data</a:t>
          </a:r>
        </a:p>
      </dgm:t>
    </dgm:pt>
    <dgm:pt modelId="{7F38AA24-8194-44FB-A9B1-8F22304744AF}" type="parTrans" cxnId="{C6F20AEB-5EEF-4319-916B-6D9C09E1DE2A}">
      <dgm:prSet/>
      <dgm:spPr/>
      <dgm:t>
        <a:bodyPr/>
        <a:lstStyle/>
        <a:p>
          <a:endParaRPr lang="en-US"/>
        </a:p>
      </dgm:t>
    </dgm:pt>
    <dgm:pt modelId="{AC537F0E-0B92-43F3-A93A-CB0BAA2C2680}" type="sibTrans" cxnId="{C6F20AEB-5EEF-4319-916B-6D9C09E1DE2A}">
      <dgm:prSet/>
      <dgm:spPr/>
      <dgm:t>
        <a:bodyPr/>
        <a:lstStyle/>
        <a:p>
          <a:endParaRPr lang="en-US"/>
        </a:p>
      </dgm:t>
    </dgm:pt>
    <dgm:pt modelId="{44955323-CB80-4D36-ABC5-80CAD6531D71}">
      <dgm:prSet custT="1"/>
      <dgm:spPr>
        <a:solidFill>
          <a:schemeClr val="accent5">
            <a:lumMod val="75000"/>
          </a:schemeClr>
        </a:solidFill>
      </dgm:spPr>
      <dgm:t>
        <a:bodyPr/>
        <a:lstStyle/>
        <a:p>
          <a:r>
            <a:rPr lang="en-US" sz="1400" b="1" dirty="0">
              <a:solidFill>
                <a:schemeClr val="bg1"/>
              </a:solidFill>
            </a:rPr>
            <a:t>Cleaning, Anomaly Detection, Prep</a:t>
          </a:r>
        </a:p>
      </dgm:t>
    </dgm:pt>
    <dgm:pt modelId="{E3F1BD35-5D37-4BCE-8AC8-843FCDC5B9BF}" type="parTrans" cxnId="{61DAD5E3-DFC8-4453-A949-67ACB0B44C2F}">
      <dgm:prSet/>
      <dgm:spPr/>
      <dgm:t>
        <a:bodyPr/>
        <a:lstStyle/>
        <a:p>
          <a:endParaRPr lang="en-US"/>
        </a:p>
      </dgm:t>
    </dgm:pt>
    <dgm:pt modelId="{9DA7EB8F-BF3D-4D96-9C02-D524FC05A158}" type="sibTrans" cxnId="{61DAD5E3-DFC8-4453-A949-67ACB0B44C2F}">
      <dgm:prSet/>
      <dgm:spPr/>
      <dgm:t>
        <a:bodyPr/>
        <a:lstStyle/>
        <a:p>
          <a:endParaRPr lang="en-US"/>
        </a:p>
      </dgm:t>
    </dgm:pt>
    <dgm:pt modelId="{1486369C-B000-4557-ABB6-69D3A8A604E6}">
      <dgm:prSet custT="1"/>
      <dgm:spPr>
        <a:solidFill>
          <a:schemeClr val="accent5">
            <a:lumMod val="50000"/>
          </a:schemeClr>
        </a:solidFill>
      </dgm:spPr>
      <dgm:t>
        <a:bodyPr/>
        <a:lstStyle/>
        <a:p>
          <a:r>
            <a:rPr lang="en-US" sz="1400" b="1" dirty="0">
              <a:solidFill>
                <a:schemeClr val="bg1"/>
              </a:solidFill>
            </a:rPr>
            <a:t>Reliable Data Flow, Infrastructure, Pipelines, </a:t>
          </a:r>
          <a:br>
            <a:rPr lang="en-US" sz="1400" b="1" dirty="0">
              <a:solidFill>
                <a:schemeClr val="bg1"/>
              </a:solidFill>
            </a:rPr>
          </a:br>
          <a:r>
            <a:rPr lang="en-US" sz="1400" b="1" dirty="0">
              <a:solidFill>
                <a:schemeClr val="bg1"/>
              </a:solidFill>
            </a:rPr>
            <a:t>ETL, Structured &amp; Unstructured Data Storage</a:t>
          </a:r>
        </a:p>
      </dgm:t>
    </dgm:pt>
    <dgm:pt modelId="{1B447597-2DC2-49C2-ABFA-E838B6D60518}" type="parTrans" cxnId="{712F7A0E-2998-4086-9BD5-4547042EFCD6}">
      <dgm:prSet/>
      <dgm:spPr/>
      <dgm:t>
        <a:bodyPr/>
        <a:lstStyle/>
        <a:p>
          <a:endParaRPr lang="en-US"/>
        </a:p>
      </dgm:t>
    </dgm:pt>
    <dgm:pt modelId="{4FBAD2D8-DB60-4CA5-86C9-2220E0DE3BA9}" type="sibTrans" cxnId="{712F7A0E-2998-4086-9BD5-4547042EFCD6}">
      <dgm:prSet/>
      <dgm:spPr/>
      <dgm:t>
        <a:bodyPr/>
        <a:lstStyle/>
        <a:p>
          <a:endParaRPr lang="en-US"/>
        </a:p>
      </dgm:t>
    </dgm:pt>
    <dgm:pt modelId="{5DCA63F9-1FBF-487B-94E4-F43E6E82D023}">
      <dgm:prSet custT="1"/>
      <dgm:spPr>
        <a:solidFill>
          <a:srgbClr val="24323E"/>
        </a:solidFill>
      </dgm:spPr>
      <dgm:t>
        <a:bodyPr/>
        <a:lstStyle/>
        <a:p>
          <a:r>
            <a:rPr lang="en-US" sz="1600" b="1" dirty="0">
              <a:solidFill>
                <a:schemeClr val="bg1"/>
              </a:solidFill>
            </a:rPr>
            <a:t>Instrumentation, Logging, Sensors, </a:t>
          </a:r>
          <a:br>
            <a:rPr lang="en-US" sz="1600" b="1" dirty="0">
              <a:solidFill>
                <a:schemeClr val="bg1"/>
              </a:solidFill>
            </a:rPr>
          </a:br>
          <a:r>
            <a:rPr lang="en-US" sz="1600" b="1" dirty="0">
              <a:solidFill>
                <a:schemeClr val="bg1"/>
              </a:solidFill>
            </a:rPr>
            <a:t>External Data, User-Generated Content</a:t>
          </a:r>
        </a:p>
      </dgm:t>
    </dgm:pt>
    <dgm:pt modelId="{A10E6678-DEBE-4622-8AA2-EF327664F23F}" type="parTrans" cxnId="{2CCFBF0D-5C39-4181-87C8-9CB877650300}">
      <dgm:prSet/>
      <dgm:spPr/>
      <dgm:t>
        <a:bodyPr/>
        <a:lstStyle/>
        <a:p>
          <a:endParaRPr lang="en-US"/>
        </a:p>
      </dgm:t>
    </dgm:pt>
    <dgm:pt modelId="{0C70FB6A-48CE-4D9F-96A0-3B07662C4DF2}" type="sibTrans" cxnId="{2CCFBF0D-5C39-4181-87C8-9CB877650300}">
      <dgm:prSet/>
      <dgm:spPr/>
      <dgm:t>
        <a:bodyPr/>
        <a:lstStyle/>
        <a:p>
          <a:endParaRPr lang="en-US"/>
        </a:p>
      </dgm:t>
    </dgm:pt>
    <dgm:pt modelId="{238D5087-276B-46CB-83B4-5226FEA27A1C}" type="pres">
      <dgm:prSet presAssocID="{4FF1BDFD-73A3-4BB0-A7BC-F2E5B50228F6}" presName="Name0" presStyleCnt="0">
        <dgm:presLayoutVars>
          <dgm:dir/>
          <dgm:animLvl val="lvl"/>
          <dgm:resizeHandles val="exact"/>
        </dgm:presLayoutVars>
      </dgm:prSet>
      <dgm:spPr/>
    </dgm:pt>
    <dgm:pt modelId="{683E2A0F-E8DE-481A-8556-045C8762AD7D}" type="pres">
      <dgm:prSet presAssocID="{5F46D132-689B-4B3A-9FE3-077E9E365FC9}" presName="Name8" presStyleCnt="0"/>
      <dgm:spPr/>
    </dgm:pt>
    <dgm:pt modelId="{9C864F07-E847-4E7A-AF2C-D3AEFEE2FFAC}" type="pres">
      <dgm:prSet presAssocID="{5F46D132-689B-4B3A-9FE3-077E9E365FC9}" presName="level" presStyleLbl="node1" presStyleIdx="0" presStyleCnt="6" custScaleY="145572">
        <dgm:presLayoutVars>
          <dgm:chMax val="1"/>
          <dgm:bulletEnabled val="1"/>
        </dgm:presLayoutVars>
      </dgm:prSet>
      <dgm:spPr/>
    </dgm:pt>
    <dgm:pt modelId="{D781B35A-1B18-4AC5-B27B-ACB7EDAE22B6}" type="pres">
      <dgm:prSet presAssocID="{5F46D132-689B-4B3A-9FE3-077E9E365FC9}" presName="levelTx" presStyleLbl="revTx" presStyleIdx="0" presStyleCnt="0">
        <dgm:presLayoutVars>
          <dgm:chMax val="1"/>
          <dgm:bulletEnabled val="1"/>
        </dgm:presLayoutVars>
      </dgm:prSet>
      <dgm:spPr/>
    </dgm:pt>
    <dgm:pt modelId="{9A6815A6-75FF-4D98-842F-BAE7E12FAA15}" type="pres">
      <dgm:prSet presAssocID="{A46CD280-FD25-425F-A39F-C42A1A76F87A}" presName="Name8" presStyleCnt="0"/>
      <dgm:spPr/>
    </dgm:pt>
    <dgm:pt modelId="{0E7203FD-F10C-42F5-B246-FED48A1BF1A5}" type="pres">
      <dgm:prSet presAssocID="{A46CD280-FD25-425F-A39F-C42A1A76F87A}" presName="level" presStyleLbl="node1" presStyleIdx="1" presStyleCnt="6">
        <dgm:presLayoutVars>
          <dgm:chMax val="1"/>
          <dgm:bulletEnabled val="1"/>
        </dgm:presLayoutVars>
      </dgm:prSet>
      <dgm:spPr/>
    </dgm:pt>
    <dgm:pt modelId="{BB143CB2-C769-4534-9D4F-9E3693BDD005}" type="pres">
      <dgm:prSet presAssocID="{A46CD280-FD25-425F-A39F-C42A1A76F87A}" presName="levelTx" presStyleLbl="revTx" presStyleIdx="0" presStyleCnt="0">
        <dgm:presLayoutVars>
          <dgm:chMax val="1"/>
          <dgm:bulletEnabled val="1"/>
        </dgm:presLayoutVars>
      </dgm:prSet>
      <dgm:spPr/>
    </dgm:pt>
    <dgm:pt modelId="{2F27198A-981D-47C0-9C5F-92EDE583FC77}" type="pres">
      <dgm:prSet presAssocID="{0C9972B1-BAD3-4A4E-A394-035173AE14A5}" presName="Name8" presStyleCnt="0"/>
      <dgm:spPr/>
    </dgm:pt>
    <dgm:pt modelId="{106C3ABE-6F8E-4F9F-9A10-EC0E0CB015EA}" type="pres">
      <dgm:prSet presAssocID="{0C9972B1-BAD3-4A4E-A394-035173AE14A5}" presName="level" presStyleLbl="node1" presStyleIdx="2" presStyleCnt="6">
        <dgm:presLayoutVars>
          <dgm:chMax val="1"/>
          <dgm:bulletEnabled val="1"/>
        </dgm:presLayoutVars>
      </dgm:prSet>
      <dgm:spPr/>
    </dgm:pt>
    <dgm:pt modelId="{C2A916D6-2FC2-40EB-8F99-AD14949AB66E}" type="pres">
      <dgm:prSet presAssocID="{0C9972B1-BAD3-4A4E-A394-035173AE14A5}" presName="levelTx" presStyleLbl="revTx" presStyleIdx="0" presStyleCnt="0">
        <dgm:presLayoutVars>
          <dgm:chMax val="1"/>
          <dgm:bulletEnabled val="1"/>
        </dgm:presLayoutVars>
      </dgm:prSet>
      <dgm:spPr/>
    </dgm:pt>
    <dgm:pt modelId="{86A01925-743E-474D-8A2B-E05EB9FFF685}" type="pres">
      <dgm:prSet presAssocID="{44955323-CB80-4D36-ABC5-80CAD6531D71}" presName="Name8" presStyleCnt="0"/>
      <dgm:spPr/>
    </dgm:pt>
    <dgm:pt modelId="{E2F40685-9B91-4D29-8509-0D7C681BCE49}" type="pres">
      <dgm:prSet presAssocID="{44955323-CB80-4D36-ABC5-80CAD6531D71}" presName="level" presStyleLbl="node1" presStyleIdx="3" presStyleCnt="6" custScaleY="62088">
        <dgm:presLayoutVars>
          <dgm:chMax val="1"/>
          <dgm:bulletEnabled val="1"/>
        </dgm:presLayoutVars>
      </dgm:prSet>
      <dgm:spPr/>
    </dgm:pt>
    <dgm:pt modelId="{A755A740-4237-4345-873B-1CC725CC1A7C}" type="pres">
      <dgm:prSet presAssocID="{44955323-CB80-4D36-ABC5-80CAD6531D71}" presName="levelTx" presStyleLbl="revTx" presStyleIdx="0" presStyleCnt="0">
        <dgm:presLayoutVars>
          <dgm:chMax val="1"/>
          <dgm:bulletEnabled val="1"/>
        </dgm:presLayoutVars>
      </dgm:prSet>
      <dgm:spPr/>
    </dgm:pt>
    <dgm:pt modelId="{8689DBEF-0117-44E1-A300-7EB214662282}" type="pres">
      <dgm:prSet presAssocID="{1486369C-B000-4557-ABB6-69D3A8A604E6}" presName="Name8" presStyleCnt="0"/>
      <dgm:spPr/>
    </dgm:pt>
    <dgm:pt modelId="{CD3F9DF1-4086-42C4-BBFF-4E1C43B018F3}" type="pres">
      <dgm:prSet presAssocID="{1486369C-B000-4557-ABB6-69D3A8A604E6}" presName="level" presStyleLbl="node1" presStyleIdx="4" presStyleCnt="6">
        <dgm:presLayoutVars>
          <dgm:chMax val="1"/>
          <dgm:bulletEnabled val="1"/>
        </dgm:presLayoutVars>
      </dgm:prSet>
      <dgm:spPr/>
    </dgm:pt>
    <dgm:pt modelId="{122F4872-3F58-4318-9BA4-82BD72878D5C}" type="pres">
      <dgm:prSet presAssocID="{1486369C-B000-4557-ABB6-69D3A8A604E6}" presName="levelTx" presStyleLbl="revTx" presStyleIdx="0" presStyleCnt="0">
        <dgm:presLayoutVars>
          <dgm:chMax val="1"/>
          <dgm:bulletEnabled val="1"/>
        </dgm:presLayoutVars>
      </dgm:prSet>
      <dgm:spPr/>
    </dgm:pt>
    <dgm:pt modelId="{D1731149-600C-4005-AA17-4F2E5457FD97}" type="pres">
      <dgm:prSet presAssocID="{5DCA63F9-1FBF-487B-94E4-F43E6E82D023}" presName="Name8" presStyleCnt="0"/>
      <dgm:spPr/>
    </dgm:pt>
    <dgm:pt modelId="{CA7E92EB-4DD1-462F-97CD-D8F1EA8A700B}" type="pres">
      <dgm:prSet presAssocID="{5DCA63F9-1FBF-487B-94E4-F43E6E82D023}" presName="level" presStyleLbl="node1" presStyleIdx="5" presStyleCnt="6">
        <dgm:presLayoutVars>
          <dgm:chMax val="1"/>
          <dgm:bulletEnabled val="1"/>
        </dgm:presLayoutVars>
      </dgm:prSet>
      <dgm:spPr/>
    </dgm:pt>
    <dgm:pt modelId="{47032953-B39D-47F2-B697-44D4519898D0}" type="pres">
      <dgm:prSet presAssocID="{5DCA63F9-1FBF-487B-94E4-F43E6E82D023}" presName="levelTx" presStyleLbl="revTx" presStyleIdx="0" presStyleCnt="0">
        <dgm:presLayoutVars>
          <dgm:chMax val="1"/>
          <dgm:bulletEnabled val="1"/>
        </dgm:presLayoutVars>
      </dgm:prSet>
      <dgm:spPr/>
    </dgm:pt>
  </dgm:ptLst>
  <dgm:cxnLst>
    <dgm:cxn modelId="{2CCFBF0D-5C39-4181-87C8-9CB877650300}" srcId="{4FF1BDFD-73A3-4BB0-A7BC-F2E5B50228F6}" destId="{5DCA63F9-1FBF-487B-94E4-F43E6E82D023}" srcOrd="5" destOrd="0" parTransId="{A10E6678-DEBE-4622-8AA2-EF327664F23F}" sibTransId="{0C70FB6A-48CE-4D9F-96A0-3B07662C4DF2}"/>
    <dgm:cxn modelId="{712F7A0E-2998-4086-9BD5-4547042EFCD6}" srcId="{4FF1BDFD-73A3-4BB0-A7BC-F2E5B50228F6}" destId="{1486369C-B000-4557-ABB6-69D3A8A604E6}" srcOrd="4" destOrd="0" parTransId="{1B447597-2DC2-49C2-ABFA-E838B6D60518}" sibTransId="{4FBAD2D8-DB60-4CA5-86C9-2220E0DE3BA9}"/>
    <dgm:cxn modelId="{F43A4813-34AE-434E-B048-13C99811A7B7}" type="presOf" srcId="{5DCA63F9-1FBF-487B-94E4-F43E6E82D023}" destId="{CA7E92EB-4DD1-462F-97CD-D8F1EA8A700B}" srcOrd="0" destOrd="0" presId="urn:microsoft.com/office/officeart/2005/8/layout/pyramid1"/>
    <dgm:cxn modelId="{9C3B931D-37FC-4214-8C43-024C9AA31B09}" type="presOf" srcId="{44955323-CB80-4D36-ABC5-80CAD6531D71}" destId="{A755A740-4237-4345-873B-1CC725CC1A7C}" srcOrd="1" destOrd="0" presId="urn:microsoft.com/office/officeart/2005/8/layout/pyramid1"/>
    <dgm:cxn modelId="{AB972D34-62E9-4115-BED2-12320ACFAB25}" type="presOf" srcId="{0C9972B1-BAD3-4A4E-A394-035173AE14A5}" destId="{106C3ABE-6F8E-4F9F-9A10-EC0E0CB015EA}" srcOrd="0" destOrd="0" presId="urn:microsoft.com/office/officeart/2005/8/layout/pyramid1"/>
    <dgm:cxn modelId="{035A9440-07F6-44E0-B4CB-1564254D9318}" type="presOf" srcId="{A46CD280-FD25-425F-A39F-C42A1A76F87A}" destId="{BB143CB2-C769-4534-9D4F-9E3693BDD005}" srcOrd="1" destOrd="0" presId="urn:microsoft.com/office/officeart/2005/8/layout/pyramid1"/>
    <dgm:cxn modelId="{5D9A3160-40FE-4F2D-8870-E31AE27E436E}" type="presOf" srcId="{5F46D132-689B-4B3A-9FE3-077E9E365FC9}" destId="{D781B35A-1B18-4AC5-B27B-ACB7EDAE22B6}" srcOrd="1" destOrd="0" presId="urn:microsoft.com/office/officeart/2005/8/layout/pyramid1"/>
    <dgm:cxn modelId="{05EEA442-4A06-45D0-8AA0-78D9558278A8}" type="presOf" srcId="{5DCA63F9-1FBF-487B-94E4-F43E6E82D023}" destId="{47032953-B39D-47F2-B697-44D4519898D0}" srcOrd="1" destOrd="0" presId="urn:microsoft.com/office/officeart/2005/8/layout/pyramid1"/>
    <dgm:cxn modelId="{744D6072-AA86-4448-8249-B992A8327D5E}" type="presOf" srcId="{A46CD280-FD25-425F-A39F-C42A1A76F87A}" destId="{0E7203FD-F10C-42F5-B246-FED48A1BF1A5}" srcOrd="0" destOrd="0" presId="urn:microsoft.com/office/officeart/2005/8/layout/pyramid1"/>
    <dgm:cxn modelId="{C28DE486-3CF5-4F53-BA8C-BC6A522DC141}" type="presOf" srcId="{1486369C-B000-4557-ABB6-69D3A8A604E6}" destId="{CD3F9DF1-4086-42C4-BBFF-4E1C43B018F3}" srcOrd="0" destOrd="0" presId="urn:microsoft.com/office/officeart/2005/8/layout/pyramid1"/>
    <dgm:cxn modelId="{8FA65288-1D80-4ED5-A900-10F9B8B9ED40}" type="presOf" srcId="{0C9972B1-BAD3-4A4E-A394-035173AE14A5}" destId="{C2A916D6-2FC2-40EB-8F99-AD14949AB66E}" srcOrd="1" destOrd="0" presId="urn:microsoft.com/office/officeart/2005/8/layout/pyramid1"/>
    <dgm:cxn modelId="{7130F88B-1040-4C39-B1F9-D6B15AAED9AE}" srcId="{4FF1BDFD-73A3-4BB0-A7BC-F2E5B50228F6}" destId="{5F46D132-689B-4B3A-9FE3-077E9E365FC9}" srcOrd="0" destOrd="0" parTransId="{AB1FD387-C7CE-4396-9F5B-2AA834A0D2A9}" sibTransId="{78EE9C6E-84C2-44CD-9D16-D1717EAEF702}"/>
    <dgm:cxn modelId="{9A7517C7-8943-478E-B13F-23EF804E5E1E}" type="presOf" srcId="{4FF1BDFD-73A3-4BB0-A7BC-F2E5B50228F6}" destId="{238D5087-276B-46CB-83B4-5226FEA27A1C}" srcOrd="0" destOrd="0" presId="urn:microsoft.com/office/officeart/2005/8/layout/pyramid1"/>
    <dgm:cxn modelId="{3F4439D3-468C-4E66-A2B8-BC3ED7D12612}" type="presOf" srcId="{1486369C-B000-4557-ABB6-69D3A8A604E6}" destId="{122F4872-3F58-4318-9BA4-82BD72878D5C}" srcOrd="1" destOrd="0" presId="urn:microsoft.com/office/officeart/2005/8/layout/pyramid1"/>
    <dgm:cxn modelId="{2C810DD5-1619-45CD-A0BE-A7641A1979DF}" type="presOf" srcId="{44955323-CB80-4D36-ABC5-80CAD6531D71}" destId="{E2F40685-9B91-4D29-8509-0D7C681BCE49}" srcOrd="0" destOrd="0" presId="urn:microsoft.com/office/officeart/2005/8/layout/pyramid1"/>
    <dgm:cxn modelId="{81F3B6DF-6071-4384-BDA5-8B081A12BDFF}" type="presOf" srcId="{5F46D132-689B-4B3A-9FE3-077E9E365FC9}" destId="{9C864F07-E847-4E7A-AF2C-D3AEFEE2FFAC}" srcOrd="0" destOrd="0" presId="urn:microsoft.com/office/officeart/2005/8/layout/pyramid1"/>
    <dgm:cxn modelId="{BD78A5E0-64CE-4D89-8DEE-FA2B3AC46D48}" srcId="{4FF1BDFD-73A3-4BB0-A7BC-F2E5B50228F6}" destId="{A46CD280-FD25-425F-A39F-C42A1A76F87A}" srcOrd="1" destOrd="0" parTransId="{F42959D3-8480-43A3-9360-7246A5CDBC5F}" sibTransId="{BADADB51-06D5-4CDF-9CF6-84015F2E45BF}"/>
    <dgm:cxn modelId="{61DAD5E3-DFC8-4453-A949-67ACB0B44C2F}" srcId="{4FF1BDFD-73A3-4BB0-A7BC-F2E5B50228F6}" destId="{44955323-CB80-4D36-ABC5-80CAD6531D71}" srcOrd="3" destOrd="0" parTransId="{E3F1BD35-5D37-4BCE-8AC8-843FCDC5B9BF}" sibTransId="{9DA7EB8F-BF3D-4D96-9C02-D524FC05A158}"/>
    <dgm:cxn modelId="{C6F20AEB-5EEF-4319-916B-6D9C09E1DE2A}" srcId="{4FF1BDFD-73A3-4BB0-A7BC-F2E5B50228F6}" destId="{0C9972B1-BAD3-4A4E-A394-035173AE14A5}" srcOrd="2" destOrd="0" parTransId="{7F38AA24-8194-44FB-A9B1-8F22304744AF}" sibTransId="{AC537F0E-0B92-43F3-A93A-CB0BAA2C2680}"/>
    <dgm:cxn modelId="{7013B364-450B-4771-A73C-9F583ABEDC8B}" type="presParOf" srcId="{238D5087-276B-46CB-83B4-5226FEA27A1C}" destId="{683E2A0F-E8DE-481A-8556-045C8762AD7D}" srcOrd="0" destOrd="0" presId="urn:microsoft.com/office/officeart/2005/8/layout/pyramid1"/>
    <dgm:cxn modelId="{19508A62-142A-47B5-A685-6AF45333483D}" type="presParOf" srcId="{683E2A0F-E8DE-481A-8556-045C8762AD7D}" destId="{9C864F07-E847-4E7A-AF2C-D3AEFEE2FFAC}" srcOrd="0" destOrd="0" presId="urn:microsoft.com/office/officeart/2005/8/layout/pyramid1"/>
    <dgm:cxn modelId="{FA7A965C-6045-49EB-ACD7-4A95873AF9E1}" type="presParOf" srcId="{683E2A0F-E8DE-481A-8556-045C8762AD7D}" destId="{D781B35A-1B18-4AC5-B27B-ACB7EDAE22B6}" srcOrd="1" destOrd="0" presId="urn:microsoft.com/office/officeart/2005/8/layout/pyramid1"/>
    <dgm:cxn modelId="{67C9ACBE-B066-4686-AC73-BBDE678E087E}" type="presParOf" srcId="{238D5087-276B-46CB-83B4-5226FEA27A1C}" destId="{9A6815A6-75FF-4D98-842F-BAE7E12FAA15}" srcOrd="1" destOrd="0" presId="urn:microsoft.com/office/officeart/2005/8/layout/pyramid1"/>
    <dgm:cxn modelId="{CA867121-7145-43F2-A1C2-5DCDD44F6E55}" type="presParOf" srcId="{9A6815A6-75FF-4D98-842F-BAE7E12FAA15}" destId="{0E7203FD-F10C-42F5-B246-FED48A1BF1A5}" srcOrd="0" destOrd="0" presId="urn:microsoft.com/office/officeart/2005/8/layout/pyramid1"/>
    <dgm:cxn modelId="{E8C9E7ED-A538-4ADA-9C94-10EA8B526794}" type="presParOf" srcId="{9A6815A6-75FF-4D98-842F-BAE7E12FAA15}" destId="{BB143CB2-C769-4534-9D4F-9E3693BDD005}" srcOrd="1" destOrd="0" presId="urn:microsoft.com/office/officeart/2005/8/layout/pyramid1"/>
    <dgm:cxn modelId="{D24E2641-C30E-4266-BD8D-EDBEDBE3E2D1}" type="presParOf" srcId="{238D5087-276B-46CB-83B4-5226FEA27A1C}" destId="{2F27198A-981D-47C0-9C5F-92EDE583FC77}" srcOrd="2" destOrd="0" presId="urn:microsoft.com/office/officeart/2005/8/layout/pyramid1"/>
    <dgm:cxn modelId="{E78D85F5-0F26-403E-A102-5395440145A8}" type="presParOf" srcId="{2F27198A-981D-47C0-9C5F-92EDE583FC77}" destId="{106C3ABE-6F8E-4F9F-9A10-EC0E0CB015EA}" srcOrd="0" destOrd="0" presId="urn:microsoft.com/office/officeart/2005/8/layout/pyramid1"/>
    <dgm:cxn modelId="{AD30AF78-67D3-4148-9CA7-0B93F110EDB2}" type="presParOf" srcId="{2F27198A-981D-47C0-9C5F-92EDE583FC77}" destId="{C2A916D6-2FC2-40EB-8F99-AD14949AB66E}" srcOrd="1" destOrd="0" presId="urn:microsoft.com/office/officeart/2005/8/layout/pyramid1"/>
    <dgm:cxn modelId="{8BBAF9F8-729A-43C0-868F-6AFB482294E2}" type="presParOf" srcId="{238D5087-276B-46CB-83B4-5226FEA27A1C}" destId="{86A01925-743E-474D-8A2B-E05EB9FFF685}" srcOrd="3" destOrd="0" presId="urn:microsoft.com/office/officeart/2005/8/layout/pyramid1"/>
    <dgm:cxn modelId="{280E1EEE-CE9D-443D-829C-38AFFA5A2635}" type="presParOf" srcId="{86A01925-743E-474D-8A2B-E05EB9FFF685}" destId="{E2F40685-9B91-4D29-8509-0D7C681BCE49}" srcOrd="0" destOrd="0" presId="urn:microsoft.com/office/officeart/2005/8/layout/pyramid1"/>
    <dgm:cxn modelId="{57511A73-BDA6-434B-BB75-8DF12A79DB53}" type="presParOf" srcId="{86A01925-743E-474D-8A2B-E05EB9FFF685}" destId="{A755A740-4237-4345-873B-1CC725CC1A7C}" srcOrd="1" destOrd="0" presId="urn:microsoft.com/office/officeart/2005/8/layout/pyramid1"/>
    <dgm:cxn modelId="{29EEEEF2-92E6-4878-ABBF-9E04C67F2844}" type="presParOf" srcId="{238D5087-276B-46CB-83B4-5226FEA27A1C}" destId="{8689DBEF-0117-44E1-A300-7EB214662282}" srcOrd="4" destOrd="0" presId="urn:microsoft.com/office/officeart/2005/8/layout/pyramid1"/>
    <dgm:cxn modelId="{6B987685-BCB6-4CA0-9814-5557813B324A}" type="presParOf" srcId="{8689DBEF-0117-44E1-A300-7EB214662282}" destId="{CD3F9DF1-4086-42C4-BBFF-4E1C43B018F3}" srcOrd="0" destOrd="0" presId="urn:microsoft.com/office/officeart/2005/8/layout/pyramid1"/>
    <dgm:cxn modelId="{C3CB6F54-F057-47FD-B8E3-05A66AC4A62F}" type="presParOf" srcId="{8689DBEF-0117-44E1-A300-7EB214662282}" destId="{122F4872-3F58-4318-9BA4-82BD72878D5C}" srcOrd="1" destOrd="0" presId="urn:microsoft.com/office/officeart/2005/8/layout/pyramid1"/>
    <dgm:cxn modelId="{25DF1E9B-6549-4C29-BEC2-F9DEBEBBB9D0}" type="presParOf" srcId="{238D5087-276B-46CB-83B4-5226FEA27A1C}" destId="{D1731149-600C-4005-AA17-4F2E5457FD97}" srcOrd="5" destOrd="0" presId="urn:microsoft.com/office/officeart/2005/8/layout/pyramid1"/>
    <dgm:cxn modelId="{B6371A73-BEC4-4934-977A-5CFA86FE7C1F}" type="presParOf" srcId="{D1731149-600C-4005-AA17-4F2E5457FD97}" destId="{CA7E92EB-4DD1-462F-97CD-D8F1EA8A700B}" srcOrd="0" destOrd="0" presId="urn:microsoft.com/office/officeart/2005/8/layout/pyramid1"/>
    <dgm:cxn modelId="{964F17E8-6B73-4E09-8DF7-F4B93780BB58}" type="presParOf" srcId="{D1731149-600C-4005-AA17-4F2E5457FD97}" destId="{47032953-B39D-47F2-B697-44D4519898D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0DDA6F-BEBC-4E71-A713-398FCC4743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8511878-7E9B-48C3-9A1C-5E4E4B61F036}">
      <dgm:prSet custT="1"/>
      <dgm:spPr>
        <a:solidFill>
          <a:schemeClr val="accent5">
            <a:lumMod val="75000"/>
          </a:schemeClr>
        </a:solidFill>
      </dgm:spPr>
      <dgm:t>
        <a:bodyPr/>
        <a:lstStyle/>
        <a:p>
          <a:pPr algn="r"/>
          <a:r>
            <a:rPr lang="en-US" sz="3600" dirty="0"/>
            <a:t>Extract</a:t>
          </a:r>
          <a:endParaRPr lang="en-US" sz="6000" dirty="0"/>
        </a:p>
      </dgm:t>
    </dgm:pt>
    <dgm:pt modelId="{B2340780-1FB2-442E-8A07-B67AA7987F90}" type="parTrans" cxnId="{740B2AB2-E487-4867-BE24-B377FFF7E5E7}">
      <dgm:prSet/>
      <dgm:spPr/>
      <dgm:t>
        <a:bodyPr/>
        <a:lstStyle/>
        <a:p>
          <a:endParaRPr lang="en-US"/>
        </a:p>
      </dgm:t>
    </dgm:pt>
    <dgm:pt modelId="{6F81C355-037C-4A9F-B9A6-006717984585}" type="sibTrans" cxnId="{740B2AB2-E487-4867-BE24-B377FFF7E5E7}">
      <dgm:prSet/>
      <dgm:spPr/>
      <dgm:t>
        <a:bodyPr/>
        <a:lstStyle/>
        <a:p>
          <a:endParaRPr lang="en-US"/>
        </a:p>
      </dgm:t>
    </dgm:pt>
    <dgm:pt modelId="{0CC1F638-CC4B-4E9C-BCC2-C5D3F7FE0978}">
      <dgm:prSet/>
      <dgm:spPr>
        <a:solidFill>
          <a:schemeClr val="accent5">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This is the step where sensors wait for upstream data sources to land. Once available, we transport the data from their source locations to further transformations.</a:t>
          </a:r>
        </a:p>
      </dgm:t>
    </dgm:pt>
    <dgm:pt modelId="{CE64E345-9FF8-4E02-BFA0-A6E72B60B15A}" type="parTrans" cxnId="{58C86057-1540-43FD-827C-2B521E9AF3ED}">
      <dgm:prSet/>
      <dgm:spPr/>
      <dgm:t>
        <a:bodyPr/>
        <a:lstStyle/>
        <a:p>
          <a:endParaRPr lang="en-US"/>
        </a:p>
      </dgm:t>
    </dgm:pt>
    <dgm:pt modelId="{0ADF43B7-E4D6-4CFC-8DEB-9B3939008BA6}" type="sibTrans" cxnId="{58C86057-1540-43FD-827C-2B521E9AF3ED}">
      <dgm:prSet/>
      <dgm:spPr/>
      <dgm:t>
        <a:bodyPr/>
        <a:lstStyle/>
        <a:p>
          <a:endParaRPr lang="en-US"/>
        </a:p>
      </dgm:t>
    </dgm:pt>
    <dgm:pt modelId="{E9975C2D-C36F-4E57-B254-3C4468645E1A}">
      <dgm:prSet custT="1"/>
      <dgm:spPr>
        <a:solidFill>
          <a:schemeClr val="accent5">
            <a:lumMod val="50000"/>
          </a:schemeClr>
        </a:solidFill>
      </dgm:spPr>
      <dgm:t>
        <a:bodyPr/>
        <a:lstStyle/>
        <a:p>
          <a:pPr algn="r"/>
          <a:r>
            <a:rPr lang="en-US" sz="3600" dirty="0"/>
            <a:t>Transform</a:t>
          </a:r>
          <a:endParaRPr lang="en-US" sz="6000" dirty="0"/>
        </a:p>
      </dgm:t>
    </dgm:pt>
    <dgm:pt modelId="{22DF65B2-361B-4B8E-B68A-34E17A7E9FF7}" type="parTrans" cxnId="{83C65349-DFBC-4360-A3D5-B0EE7E0B233F}">
      <dgm:prSet/>
      <dgm:spPr/>
      <dgm:t>
        <a:bodyPr/>
        <a:lstStyle/>
        <a:p>
          <a:endParaRPr lang="en-US"/>
        </a:p>
      </dgm:t>
    </dgm:pt>
    <dgm:pt modelId="{CA1B1522-B164-4996-A706-CD10065436E6}" type="sibTrans" cxnId="{83C65349-DFBC-4360-A3D5-B0EE7E0B233F}">
      <dgm:prSet/>
      <dgm:spPr/>
      <dgm:t>
        <a:bodyPr/>
        <a:lstStyle/>
        <a:p>
          <a:endParaRPr lang="en-US"/>
        </a:p>
      </dgm:t>
    </dgm:pt>
    <dgm:pt modelId="{331C5E9F-E0AD-4507-8A4C-7FA249084B42}">
      <dgm:prSet/>
      <dgm:spPr>
        <a:solidFill>
          <a:schemeClr val="accent5">
            <a:lumMod val="40000"/>
            <a:lumOff val="6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The heart of any ETL job: apply business logic, perform actions such as filtering, grouping, and aggregation to translate raw data into analysis-ready datasets.</a:t>
          </a:r>
        </a:p>
      </dgm:t>
    </dgm:pt>
    <dgm:pt modelId="{BACF341A-3CCA-4D17-A9A7-980CD4EA2C0A}" type="parTrans" cxnId="{0972F18F-89E8-4039-AEBF-7F8C81D4F80A}">
      <dgm:prSet/>
      <dgm:spPr/>
      <dgm:t>
        <a:bodyPr/>
        <a:lstStyle/>
        <a:p>
          <a:endParaRPr lang="en-US"/>
        </a:p>
      </dgm:t>
    </dgm:pt>
    <dgm:pt modelId="{D0271DDC-9013-4E9B-8B10-B7E8677D3F1E}" type="sibTrans" cxnId="{0972F18F-89E8-4039-AEBF-7F8C81D4F80A}">
      <dgm:prSet/>
      <dgm:spPr/>
      <dgm:t>
        <a:bodyPr/>
        <a:lstStyle/>
        <a:p>
          <a:endParaRPr lang="en-US"/>
        </a:p>
      </dgm:t>
    </dgm:pt>
    <dgm:pt modelId="{570B95CF-5B11-4857-AD55-9DBB6D35C073}">
      <dgm:prSet custT="1"/>
      <dgm:spPr>
        <a:solidFill>
          <a:srgbClr val="24323E"/>
        </a:solidFill>
      </dgm:spPr>
      <dgm:t>
        <a:bodyPr/>
        <a:lstStyle/>
        <a:p>
          <a:pPr algn="r"/>
          <a:r>
            <a:rPr lang="en-US" sz="4000" dirty="0"/>
            <a:t>Load</a:t>
          </a:r>
          <a:endParaRPr lang="en-US" sz="6500" dirty="0"/>
        </a:p>
      </dgm:t>
    </dgm:pt>
    <dgm:pt modelId="{F3AFC0A2-C8F5-4FCD-B3C1-8A972FE65D0F}" type="parTrans" cxnId="{779EC260-6F1A-436C-95A1-5A0B5C8528C8}">
      <dgm:prSet/>
      <dgm:spPr/>
      <dgm:t>
        <a:bodyPr/>
        <a:lstStyle/>
        <a:p>
          <a:endParaRPr lang="en-US"/>
        </a:p>
      </dgm:t>
    </dgm:pt>
    <dgm:pt modelId="{11887B0D-7984-4B03-A32C-1D382FCF21D5}" type="sibTrans" cxnId="{779EC260-6F1A-436C-95A1-5A0B5C8528C8}">
      <dgm:prSet/>
      <dgm:spPr/>
      <dgm:t>
        <a:bodyPr/>
        <a:lstStyle/>
        <a:p>
          <a:endParaRPr lang="en-US"/>
        </a:p>
      </dgm:t>
    </dgm:pt>
    <dgm:pt modelId="{D8329091-3F41-4E91-B121-2DC1BD82B1FE}">
      <dgm:prSet/>
      <dgm:spPr>
        <a:solidFill>
          <a:schemeClr val="tx2">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Load the processed data and transport to a final destination. Can now be consumed directly by end-users or treated as yet another upstream dependency.</a:t>
          </a:r>
        </a:p>
      </dgm:t>
    </dgm:pt>
    <dgm:pt modelId="{D9006926-355C-488D-8D1E-74F75298B010}" type="parTrans" cxnId="{E202FD89-01C8-4973-88A5-2E03BE6F2AFE}">
      <dgm:prSet/>
      <dgm:spPr/>
      <dgm:t>
        <a:bodyPr/>
        <a:lstStyle/>
        <a:p>
          <a:endParaRPr lang="en-US"/>
        </a:p>
      </dgm:t>
    </dgm:pt>
    <dgm:pt modelId="{49D459DD-6766-4498-AA10-381A3E373D39}" type="sibTrans" cxnId="{E202FD89-01C8-4973-88A5-2E03BE6F2AFE}">
      <dgm:prSet/>
      <dgm:spPr/>
      <dgm:t>
        <a:bodyPr/>
        <a:lstStyle/>
        <a:p>
          <a:endParaRPr lang="en-US"/>
        </a:p>
      </dgm:t>
    </dgm:pt>
    <dgm:pt modelId="{05F7E5AD-3CE4-4FA8-8EB7-3421957B3865}" type="pres">
      <dgm:prSet presAssocID="{BD0DDA6F-BEBC-4E71-A713-398FCC47430B}" presName="Name0" presStyleCnt="0">
        <dgm:presLayoutVars>
          <dgm:dir/>
          <dgm:animLvl val="lvl"/>
          <dgm:resizeHandles val="exact"/>
        </dgm:presLayoutVars>
      </dgm:prSet>
      <dgm:spPr/>
    </dgm:pt>
    <dgm:pt modelId="{B90ED76A-FFB5-48ED-8DEE-4034F7E1893F}" type="pres">
      <dgm:prSet presAssocID="{18511878-7E9B-48C3-9A1C-5E4E4B61F036}" presName="linNode" presStyleCnt="0"/>
      <dgm:spPr/>
    </dgm:pt>
    <dgm:pt modelId="{175C2C8B-AFFC-4405-A2F8-19C0F617D1B0}" type="pres">
      <dgm:prSet presAssocID="{18511878-7E9B-48C3-9A1C-5E4E4B61F036}" presName="parentText" presStyleLbl="node1" presStyleIdx="0" presStyleCnt="3" custScaleX="86876">
        <dgm:presLayoutVars>
          <dgm:chMax val="1"/>
          <dgm:bulletEnabled val="1"/>
        </dgm:presLayoutVars>
      </dgm:prSet>
      <dgm:spPr/>
    </dgm:pt>
    <dgm:pt modelId="{C6AE4ADB-A474-48A4-860E-A6A95D9A8456}" type="pres">
      <dgm:prSet presAssocID="{18511878-7E9B-48C3-9A1C-5E4E4B61F036}" presName="descendantText" presStyleLbl="alignAccFollowNode1" presStyleIdx="0" presStyleCnt="3">
        <dgm:presLayoutVars>
          <dgm:bulletEnabled val="1"/>
        </dgm:presLayoutVars>
      </dgm:prSet>
      <dgm:spPr/>
    </dgm:pt>
    <dgm:pt modelId="{F21DA25A-14B2-420A-8630-36FB1C0970E6}" type="pres">
      <dgm:prSet presAssocID="{6F81C355-037C-4A9F-B9A6-006717984585}" presName="sp" presStyleCnt="0"/>
      <dgm:spPr/>
    </dgm:pt>
    <dgm:pt modelId="{4E1DE60D-676D-4D40-BA58-EF3CE9913B00}" type="pres">
      <dgm:prSet presAssocID="{E9975C2D-C36F-4E57-B254-3C4468645E1A}" presName="linNode" presStyleCnt="0"/>
      <dgm:spPr/>
    </dgm:pt>
    <dgm:pt modelId="{033CCE98-E944-4FE0-B57E-ABB47D325DAE}" type="pres">
      <dgm:prSet presAssocID="{E9975C2D-C36F-4E57-B254-3C4468645E1A}" presName="parentText" presStyleLbl="node1" presStyleIdx="1" presStyleCnt="3" custScaleX="86876">
        <dgm:presLayoutVars>
          <dgm:chMax val="1"/>
          <dgm:bulletEnabled val="1"/>
        </dgm:presLayoutVars>
      </dgm:prSet>
      <dgm:spPr/>
    </dgm:pt>
    <dgm:pt modelId="{D61B7368-7695-4E12-A3B5-CF593EDD2F98}" type="pres">
      <dgm:prSet presAssocID="{E9975C2D-C36F-4E57-B254-3C4468645E1A}" presName="descendantText" presStyleLbl="alignAccFollowNode1" presStyleIdx="1" presStyleCnt="3">
        <dgm:presLayoutVars>
          <dgm:bulletEnabled val="1"/>
        </dgm:presLayoutVars>
      </dgm:prSet>
      <dgm:spPr/>
    </dgm:pt>
    <dgm:pt modelId="{7FFE99BB-61CA-45AB-9194-8191B3C8EA60}" type="pres">
      <dgm:prSet presAssocID="{CA1B1522-B164-4996-A706-CD10065436E6}" presName="sp" presStyleCnt="0"/>
      <dgm:spPr/>
    </dgm:pt>
    <dgm:pt modelId="{4228EA7C-05F7-411E-8E2E-EF8219E20B0D}" type="pres">
      <dgm:prSet presAssocID="{570B95CF-5B11-4857-AD55-9DBB6D35C073}" presName="linNode" presStyleCnt="0"/>
      <dgm:spPr/>
    </dgm:pt>
    <dgm:pt modelId="{950BA2B8-1B42-4568-8C9B-A90955128EF4}" type="pres">
      <dgm:prSet presAssocID="{570B95CF-5B11-4857-AD55-9DBB6D35C073}" presName="parentText" presStyleLbl="node1" presStyleIdx="2" presStyleCnt="3" custScaleX="86876">
        <dgm:presLayoutVars>
          <dgm:chMax val="1"/>
          <dgm:bulletEnabled val="1"/>
        </dgm:presLayoutVars>
      </dgm:prSet>
      <dgm:spPr/>
    </dgm:pt>
    <dgm:pt modelId="{3D2F9F03-066A-41F9-A0FC-358D96B11950}" type="pres">
      <dgm:prSet presAssocID="{570B95CF-5B11-4857-AD55-9DBB6D35C073}" presName="descendantText" presStyleLbl="alignAccFollowNode1" presStyleIdx="2" presStyleCnt="3">
        <dgm:presLayoutVars>
          <dgm:bulletEnabled val="1"/>
        </dgm:presLayoutVars>
      </dgm:prSet>
      <dgm:spPr/>
    </dgm:pt>
  </dgm:ptLst>
  <dgm:cxnLst>
    <dgm:cxn modelId="{779EC260-6F1A-436C-95A1-5A0B5C8528C8}" srcId="{BD0DDA6F-BEBC-4E71-A713-398FCC47430B}" destId="{570B95CF-5B11-4857-AD55-9DBB6D35C073}" srcOrd="2" destOrd="0" parTransId="{F3AFC0A2-C8F5-4FCD-B3C1-8A972FE65D0F}" sibTransId="{11887B0D-7984-4B03-A32C-1D382FCF21D5}"/>
    <dgm:cxn modelId="{83C65349-DFBC-4360-A3D5-B0EE7E0B233F}" srcId="{BD0DDA6F-BEBC-4E71-A713-398FCC47430B}" destId="{E9975C2D-C36F-4E57-B254-3C4468645E1A}" srcOrd="1" destOrd="0" parTransId="{22DF65B2-361B-4B8E-B68A-34E17A7E9FF7}" sibTransId="{CA1B1522-B164-4996-A706-CD10065436E6}"/>
    <dgm:cxn modelId="{62BAE44E-5FF7-4721-912D-0509ED60905D}" type="presOf" srcId="{18511878-7E9B-48C3-9A1C-5E4E4B61F036}" destId="{175C2C8B-AFFC-4405-A2F8-19C0F617D1B0}" srcOrd="0" destOrd="0" presId="urn:microsoft.com/office/officeart/2005/8/layout/vList5"/>
    <dgm:cxn modelId="{58C86057-1540-43FD-827C-2B521E9AF3ED}" srcId="{18511878-7E9B-48C3-9A1C-5E4E4B61F036}" destId="{0CC1F638-CC4B-4E9C-BCC2-C5D3F7FE0978}" srcOrd="0" destOrd="0" parTransId="{CE64E345-9FF8-4E02-BFA0-A6E72B60B15A}" sibTransId="{0ADF43B7-E4D6-4CFC-8DEB-9B3939008BA6}"/>
    <dgm:cxn modelId="{E202FD89-01C8-4973-88A5-2E03BE6F2AFE}" srcId="{570B95CF-5B11-4857-AD55-9DBB6D35C073}" destId="{D8329091-3F41-4E91-B121-2DC1BD82B1FE}" srcOrd="0" destOrd="0" parTransId="{D9006926-355C-488D-8D1E-74F75298B010}" sibTransId="{49D459DD-6766-4498-AA10-381A3E373D39}"/>
    <dgm:cxn modelId="{0972F18F-89E8-4039-AEBF-7F8C81D4F80A}" srcId="{E9975C2D-C36F-4E57-B254-3C4468645E1A}" destId="{331C5E9F-E0AD-4507-8A4C-7FA249084B42}" srcOrd="0" destOrd="0" parTransId="{BACF341A-3CCA-4D17-A9A7-980CD4EA2C0A}" sibTransId="{D0271DDC-9013-4E9B-8B10-B7E8677D3F1E}"/>
    <dgm:cxn modelId="{47ADC19A-C228-4DE1-ADE6-C5796E25C8C8}" type="presOf" srcId="{0CC1F638-CC4B-4E9C-BCC2-C5D3F7FE0978}" destId="{C6AE4ADB-A474-48A4-860E-A6A95D9A8456}" srcOrd="0" destOrd="0" presId="urn:microsoft.com/office/officeart/2005/8/layout/vList5"/>
    <dgm:cxn modelId="{1039ED9A-3A94-4496-98F9-D52225994AC0}" type="presOf" srcId="{331C5E9F-E0AD-4507-8A4C-7FA249084B42}" destId="{D61B7368-7695-4E12-A3B5-CF593EDD2F98}" srcOrd="0" destOrd="0" presId="urn:microsoft.com/office/officeart/2005/8/layout/vList5"/>
    <dgm:cxn modelId="{F6F885B1-8461-49BC-B45E-1835E27B43F6}" type="presOf" srcId="{BD0DDA6F-BEBC-4E71-A713-398FCC47430B}" destId="{05F7E5AD-3CE4-4FA8-8EB7-3421957B3865}" srcOrd="0" destOrd="0" presId="urn:microsoft.com/office/officeart/2005/8/layout/vList5"/>
    <dgm:cxn modelId="{740B2AB2-E487-4867-BE24-B377FFF7E5E7}" srcId="{BD0DDA6F-BEBC-4E71-A713-398FCC47430B}" destId="{18511878-7E9B-48C3-9A1C-5E4E4B61F036}" srcOrd="0" destOrd="0" parTransId="{B2340780-1FB2-442E-8A07-B67AA7987F90}" sibTransId="{6F81C355-037C-4A9F-B9A6-006717984585}"/>
    <dgm:cxn modelId="{695762D5-03E3-42B6-8085-74CBB66A5FDD}" type="presOf" srcId="{E9975C2D-C36F-4E57-B254-3C4468645E1A}" destId="{033CCE98-E944-4FE0-B57E-ABB47D325DAE}" srcOrd="0" destOrd="0" presId="urn:microsoft.com/office/officeart/2005/8/layout/vList5"/>
    <dgm:cxn modelId="{6D8A05DA-E111-49B0-94DB-1D628DF81CA5}" type="presOf" srcId="{570B95CF-5B11-4857-AD55-9DBB6D35C073}" destId="{950BA2B8-1B42-4568-8C9B-A90955128EF4}" srcOrd="0" destOrd="0" presId="urn:microsoft.com/office/officeart/2005/8/layout/vList5"/>
    <dgm:cxn modelId="{C9DF83FD-1814-41CB-9984-FAC45F2C8969}" type="presOf" srcId="{D8329091-3F41-4E91-B121-2DC1BD82B1FE}" destId="{3D2F9F03-066A-41F9-A0FC-358D96B11950}" srcOrd="0" destOrd="0" presId="urn:microsoft.com/office/officeart/2005/8/layout/vList5"/>
    <dgm:cxn modelId="{9642C622-927E-4D64-8B8C-ACCB07DB4916}" type="presParOf" srcId="{05F7E5AD-3CE4-4FA8-8EB7-3421957B3865}" destId="{B90ED76A-FFB5-48ED-8DEE-4034F7E1893F}" srcOrd="0" destOrd="0" presId="urn:microsoft.com/office/officeart/2005/8/layout/vList5"/>
    <dgm:cxn modelId="{1A2869F3-C5CA-4E19-A61F-1A1829FFB7BB}" type="presParOf" srcId="{B90ED76A-FFB5-48ED-8DEE-4034F7E1893F}" destId="{175C2C8B-AFFC-4405-A2F8-19C0F617D1B0}" srcOrd="0" destOrd="0" presId="urn:microsoft.com/office/officeart/2005/8/layout/vList5"/>
    <dgm:cxn modelId="{FEDA9F24-DD20-425C-AA16-1891D4D2A7F4}" type="presParOf" srcId="{B90ED76A-FFB5-48ED-8DEE-4034F7E1893F}" destId="{C6AE4ADB-A474-48A4-860E-A6A95D9A8456}" srcOrd="1" destOrd="0" presId="urn:microsoft.com/office/officeart/2005/8/layout/vList5"/>
    <dgm:cxn modelId="{49815D14-3CA5-4F42-A850-FD269914823C}" type="presParOf" srcId="{05F7E5AD-3CE4-4FA8-8EB7-3421957B3865}" destId="{F21DA25A-14B2-420A-8630-36FB1C0970E6}" srcOrd="1" destOrd="0" presId="urn:microsoft.com/office/officeart/2005/8/layout/vList5"/>
    <dgm:cxn modelId="{AA548BC8-982D-4A5E-947C-650C94B3C4D1}" type="presParOf" srcId="{05F7E5AD-3CE4-4FA8-8EB7-3421957B3865}" destId="{4E1DE60D-676D-4D40-BA58-EF3CE9913B00}" srcOrd="2" destOrd="0" presId="urn:microsoft.com/office/officeart/2005/8/layout/vList5"/>
    <dgm:cxn modelId="{4C4BA65E-9C33-478C-94A4-8AA581C87325}" type="presParOf" srcId="{4E1DE60D-676D-4D40-BA58-EF3CE9913B00}" destId="{033CCE98-E944-4FE0-B57E-ABB47D325DAE}" srcOrd="0" destOrd="0" presId="urn:microsoft.com/office/officeart/2005/8/layout/vList5"/>
    <dgm:cxn modelId="{F98938B2-686F-4D8C-A45D-0DBAAEB9FFCA}" type="presParOf" srcId="{4E1DE60D-676D-4D40-BA58-EF3CE9913B00}" destId="{D61B7368-7695-4E12-A3B5-CF593EDD2F98}" srcOrd="1" destOrd="0" presId="urn:microsoft.com/office/officeart/2005/8/layout/vList5"/>
    <dgm:cxn modelId="{09CF5581-E651-49AE-9C00-FBDEED8BD6C2}" type="presParOf" srcId="{05F7E5AD-3CE4-4FA8-8EB7-3421957B3865}" destId="{7FFE99BB-61CA-45AB-9194-8191B3C8EA60}" srcOrd="3" destOrd="0" presId="urn:microsoft.com/office/officeart/2005/8/layout/vList5"/>
    <dgm:cxn modelId="{BEDDB0BE-EF3D-4F65-A3BA-61A1D6FE1426}" type="presParOf" srcId="{05F7E5AD-3CE4-4FA8-8EB7-3421957B3865}" destId="{4228EA7C-05F7-411E-8E2E-EF8219E20B0D}" srcOrd="4" destOrd="0" presId="urn:microsoft.com/office/officeart/2005/8/layout/vList5"/>
    <dgm:cxn modelId="{7E586FED-9C50-4306-BD82-D7037A2707D1}" type="presParOf" srcId="{4228EA7C-05F7-411E-8E2E-EF8219E20B0D}" destId="{950BA2B8-1B42-4568-8C9B-A90955128EF4}" srcOrd="0" destOrd="0" presId="urn:microsoft.com/office/officeart/2005/8/layout/vList5"/>
    <dgm:cxn modelId="{C12F2BBC-331E-4E10-A770-762C4F747364}" type="presParOf" srcId="{4228EA7C-05F7-411E-8E2E-EF8219E20B0D}" destId="{3D2F9F03-066A-41F9-A0FC-358D96B119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84516-C829-4938-A67F-A9C7876742AA}">
      <dsp:nvSpPr>
        <dsp:cNvPr id="0" name=""/>
        <dsp:cNvSpPr/>
      </dsp:nvSpPr>
      <dsp:spPr>
        <a:xfrm rot="5400000">
          <a:off x="4998375" y="-2917308"/>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sp:txBody>
      <dsp:txXfrm rot="-5400000">
        <a:off x="1982487" y="139054"/>
        <a:ext cx="6820408" cy="748158"/>
      </dsp:txXfrm>
    </dsp:sp>
    <dsp:sp modelId="{1832182B-FFB2-48E3-8478-612FD90D2EC4}">
      <dsp:nvSpPr>
        <dsp:cNvPr id="0" name=""/>
        <dsp:cNvSpPr/>
      </dsp:nvSpPr>
      <dsp:spPr>
        <a:xfrm>
          <a:off x="12" y="1657"/>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sp:txBody>
      <dsp:txXfrm>
        <a:off x="50604" y="52249"/>
        <a:ext cx="1885764" cy="935199"/>
      </dsp:txXfrm>
    </dsp:sp>
    <dsp:sp modelId="{223DB282-B47E-4ABD-9C24-E856C163B4F1}">
      <dsp:nvSpPr>
        <dsp:cNvPr id="0" name=""/>
        <dsp:cNvSpPr/>
      </dsp:nvSpPr>
      <dsp:spPr>
        <a:xfrm rot="5400000">
          <a:off x="4998375" y="-1829105"/>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sp:txBody>
      <dsp:txXfrm rot="-5400000">
        <a:off x="1982487" y="1227257"/>
        <a:ext cx="6820408" cy="748158"/>
      </dsp:txXfrm>
    </dsp:sp>
    <dsp:sp modelId="{E3572DBE-9A59-4E15-8462-A4A24C889CCD}">
      <dsp:nvSpPr>
        <dsp:cNvPr id="0" name=""/>
        <dsp:cNvSpPr/>
      </dsp:nvSpPr>
      <dsp:spPr>
        <a:xfrm>
          <a:off x="12" y="10898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kern="1200" dirty="0">
            <a:latin typeface="Times New Roman" panose="02020603050405020304" pitchFamily="18" charset="0"/>
            <a:ea typeface="Segoe UI" panose="020B0502040204020203" pitchFamily="34" charset="0"/>
            <a:cs typeface="Times New Roman" panose="02020603050405020304" pitchFamily="18" charset="0"/>
          </a:endParaRPr>
        </a:p>
      </dsp:txBody>
      <dsp:txXfrm>
        <a:off x="50604" y="1140451"/>
        <a:ext cx="1885764" cy="935199"/>
      </dsp:txXfrm>
    </dsp:sp>
    <dsp:sp modelId="{EBDCF185-59BA-46AC-B615-1BFD8D6FF2E0}">
      <dsp:nvSpPr>
        <dsp:cNvPr id="0" name=""/>
        <dsp:cNvSpPr/>
      </dsp:nvSpPr>
      <dsp:spPr>
        <a:xfrm rot="5400000">
          <a:off x="4998375" y="-733690"/>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sp:txBody>
      <dsp:txXfrm rot="-5400000">
        <a:off x="1982487" y="2322672"/>
        <a:ext cx="6820408" cy="748158"/>
      </dsp:txXfrm>
    </dsp:sp>
    <dsp:sp modelId="{4A2AD729-7F4F-4D92-80C9-0DFB935F298F}">
      <dsp:nvSpPr>
        <dsp:cNvPr id="0" name=""/>
        <dsp:cNvSpPr/>
      </dsp:nvSpPr>
      <dsp:spPr>
        <a:xfrm>
          <a:off x="0" y="21785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sp:txBody>
      <dsp:txXfrm>
        <a:off x="50592" y="2229151"/>
        <a:ext cx="1885764" cy="935199"/>
      </dsp:txXfrm>
    </dsp:sp>
    <dsp:sp modelId="{14679BB8-A35C-43F5-872A-0FC176A96265}">
      <dsp:nvSpPr>
        <dsp:cNvPr id="0" name=""/>
        <dsp:cNvSpPr/>
      </dsp:nvSpPr>
      <dsp:spPr>
        <a:xfrm rot="5400000">
          <a:off x="4998375" y="354512"/>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sp:txBody>
      <dsp:txXfrm rot="-5400000">
        <a:off x="1982487" y="3410874"/>
        <a:ext cx="6820408" cy="748158"/>
      </dsp:txXfrm>
    </dsp:sp>
    <dsp:sp modelId="{163BA0A4-5FB8-43FB-8896-61420378DA70}">
      <dsp:nvSpPr>
        <dsp:cNvPr id="0" name=""/>
        <dsp:cNvSpPr/>
      </dsp:nvSpPr>
      <dsp:spPr>
        <a:xfrm>
          <a:off x="0" y="3266761"/>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sp:txBody>
      <dsp:txXfrm>
        <a:off x="50592" y="3317353"/>
        <a:ext cx="1885764" cy="935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6EF22-B37F-40D5-A205-2D35D97FDCBC}">
      <dsp:nvSpPr>
        <dsp:cNvPr id="0" name=""/>
        <dsp:cNvSpPr/>
      </dsp:nvSpPr>
      <dsp:spPr>
        <a:xfrm>
          <a:off x="0" y="0"/>
          <a:ext cx="3901531"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Essential Characteristics</a:t>
          </a:r>
        </a:p>
      </dsp:txBody>
      <dsp:txXfrm>
        <a:off x="0" y="0"/>
        <a:ext cx="3901531" cy="1306830"/>
      </dsp:txXfrm>
    </dsp:sp>
    <dsp:sp modelId="{6EE8C368-7271-4503-A879-8BD1C40DF4D1}">
      <dsp:nvSpPr>
        <dsp:cNvPr id="0" name=""/>
        <dsp:cNvSpPr/>
      </dsp:nvSpPr>
      <dsp:spPr>
        <a:xfrm>
          <a:off x="296242" y="1189464"/>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On-Demand Self-Service</a:t>
          </a:r>
        </a:p>
      </dsp:txBody>
      <dsp:txXfrm>
        <a:off x="312718" y="1205940"/>
        <a:ext cx="3277607" cy="529573"/>
      </dsp:txXfrm>
    </dsp:sp>
    <dsp:sp modelId="{1F5FE4C5-C8C0-439A-B37F-1D66FDE327E5}">
      <dsp:nvSpPr>
        <dsp:cNvPr id="0" name=""/>
        <dsp:cNvSpPr/>
      </dsp:nvSpPr>
      <dsp:spPr>
        <a:xfrm>
          <a:off x="296242" y="1783493"/>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Broad Network Access</a:t>
          </a:r>
        </a:p>
      </dsp:txBody>
      <dsp:txXfrm>
        <a:off x="312718" y="1799969"/>
        <a:ext cx="3277607" cy="529573"/>
      </dsp:txXfrm>
    </dsp:sp>
    <dsp:sp modelId="{49AD5C07-0FB9-4D71-A7E3-97CD98D3BC27}">
      <dsp:nvSpPr>
        <dsp:cNvPr id="0" name=""/>
        <dsp:cNvSpPr/>
      </dsp:nvSpPr>
      <dsp:spPr>
        <a:xfrm>
          <a:off x="296242" y="2388677"/>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Resource Pooling</a:t>
          </a:r>
        </a:p>
      </dsp:txBody>
      <dsp:txXfrm>
        <a:off x="312718" y="2405153"/>
        <a:ext cx="3277607" cy="529573"/>
      </dsp:txXfrm>
    </dsp:sp>
    <dsp:sp modelId="{A1544959-6854-44FF-BC53-A940B2DA9F5A}">
      <dsp:nvSpPr>
        <dsp:cNvPr id="0" name=""/>
        <dsp:cNvSpPr/>
      </dsp:nvSpPr>
      <dsp:spPr>
        <a:xfrm>
          <a:off x="296242" y="2982520"/>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Rapid Elasticity</a:t>
          </a:r>
        </a:p>
      </dsp:txBody>
      <dsp:txXfrm>
        <a:off x="312718" y="2998996"/>
        <a:ext cx="3277607" cy="529573"/>
      </dsp:txXfrm>
    </dsp:sp>
    <dsp:sp modelId="{25DC27AD-30C4-4AC0-9DA4-FCF57B35DABC}">
      <dsp:nvSpPr>
        <dsp:cNvPr id="0" name=""/>
        <dsp:cNvSpPr/>
      </dsp:nvSpPr>
      <dsp:spPr>
        <a:xfrm>
          <a:off x="296242" y="3575005"/>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Measured Service</a:t>
          </a:r>
        </a:p>
      </dsp:txBody>
      <dsp:txXfrm>
        <a:off x="312718" y="3591481"/>
        <a:ext cx="3277607" cy="529573"/>
      </dsp:txXfrm>
    </dsp:sp>
    <dsp:sp modelId="{9D73751A-7580-45E7-AB44-051DEFD4787E}">
      <dsp:nvSpPr>
        <dsp:cNvPr id="0" name=""/>
        <dsp:cNvSpPr/>
      </dsp:nvSpPr>
      <dsp:spPr>
        <a:xfrm>
          <a:off x="4101217"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Service </a:t>
          </a:r>
          <a:br>
            <a:rPr lang="en-US" sz="2800" b="1" kern="1200" dirty="0">
              <a:solidFill>
                <a:srgbClr val="24323E"/>
              </a:solidFill>
              <a:latin typeface="Times New Roman" panose="02020603050405020304" pitchFamily="18" charset="0"/>
              <a:cs typeface="Times New Roman" panose="02020603050405020304" pitchFamily="18" charset="0"/>
            </a:rPr>
          </a:br>
          <a:r>
            <a:rPr lang="en-US" sz="2800" b="1" kern="1200" dirty="0">
              <a:solidFill>
                <a:srgbClr val="24323E"/>
              </a:solidFill>
              <a:latin typeface="Times New Roman" panose="02020603050405020304" pitchFamily="18" charset="0"/>
              <a:cs typeface="Times New Roman" panose="02020603050405020304" pitchFamily="18" charset="0"/>
            </a:rPr>
            <a:t>Models</a:t>
          </a:r>
        </a:p>
      </dsp:txBody>
      <dsp:txXfrm>
        <a:off x="4101217" y="0"/>
        <a:ext cx="3075607" cy="1306830"/>
      </dsp:txXfrm>
    </dsp:sp>
    <dsp:sp modelId="{C854B35E-B1DD-4183-9B8F-29914FDFDD47}">
      <dsp:nvSpPr>
        <dsp:cNvPr id="0" name=""/>
        <dsp:cNvSpPr/>
      </dsp:nvSpPr>
      <dsp:spPr>
        <a:xfrm>
          <a:off x="4440518" y="1192678"/>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Infrastructure as a Service (IaaS)</a:t>
          </a:r>
        </a:p>
      </dsp:txBody>
      <dsp:txXfrm>
        <a:off x="4468003" y="1220163"/>
        <a:ext cx="2405516" cy="883436"/>
      </dsp:txXfrm>
    </dsp:sp>
    <dsp:sp modelId="{5D4DE708-8708-491A-AFE7-295931512452}">
      <dsp:nvSpPr>
        <dsp:cNvPr id="0" name=""/>
        <dsp:cNvSpPr/>
      </dsp:nvSpPr>
      <dsp:spPr>
        <a:xfrm>
          <a:off x="4440518" y="2195831"/>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Platform as a </a:t>
          </a:r>
          <a:br>
            <a:rPr lang="en-US" sz="2400" b="1" kern="1200" dirty="0"/>
          </a:br>
          <a:r>
            <a:rPr lang="en-US" sz="2400" b="1" kern="1200" dirty="0"/>
            <a:t>Service (PaaS)</a:t>
          </a:r>
        </a:p>
      </dsp:txBody>
      <dsp:txXfrm>
        <a:off x="4468003" y="2223316"/>
        <a:ext cx="2405516" cy="883436"/>
      </dsp:txXfrm>
    </dsp:sp>
    <dsp:sp modelId="{A622B57D-FCAD-4F2C-8A8E-8AF6965C07B9}">
      <dsp:nvSpPr>
        <dsp:cNvPr id="0" name=""/>
        <dsp:cNvSpPr/>
      </dsp:nvSpPr>
      <dsp:spPr>
        <a:xfrm>
          <a:off x="4440518" y="3198984"/>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Software as a Service (SaaS)</a:t>
          </a:r>
        </a:p>
      </dsp:txBody>
      <dsp:txXfrm>
        <a:off x="4468003" y="3226469"/>
        <a:ext cx="2405516" cy="883436"/>
      </dsp:txXfrm>
    </dsp:sp>
    <dsp:sp modelId="{5F13D3E7-DF5C-4073-A942-82B1930D2B2E}">
      <dsp:nvSpPr>
        <dsp:cNvPr id="0" name=""/>
        <dsp:cNvSpPr/>
      </dsp:nvSpPr>
      <dsp:spPr>
        <a:xfrm>
          <a:off x="7407495"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Deployment Models</a:t>
          </a:r>
        </a:p>
      </dsp:txBody>
      <dsp:txXfrm>
        <a:off x="7407495" y="0"/>
        <a:ext cx="3075607" cy="1306830"/>
      </dsp:txXfrm>
    </dsp:sp>
    <dsp:sp modelId="{6AB6EB11-6C7E-4248-A6F9-3B49278EBA79}">
      <dsp:nvSpPr>
        <dsp:cNvPr id="0" name=""/>
        <dsp:cNvSpPr/>
      </dsp:nvSpPr>
      <dsp:spPr>
        <a:xfrm>
          <a:off x="7746796" y="117230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Public Cloud</a:t>
          </a:r>
        </a:p>
      </dsp:txBody>
      <dsp:txXfrm>
        <a:off x="7767397" y="1192902"/>
        <a:ext cx="2419284" cy="662170"/>
      </dsp:txXfrm>
    </dsp:sp>
    <dsp:sp modelId="{22B3A2B7-F8F1-45FF-A89A-F0A5AD3FAD81}">
      <dsp:nvSpPr>
        <dsp:cNvPr id="0" name=""/>
        <dsp:cNvSpPr/>
      </dsp:nvSpPr>
      <dsp:spPr>
        <a:xfrm>
          <a:off x="7746796" y="192501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Private Cloud</a:t>
          </a:r>
        </a:p>
      </dsp:txBody>
      <dsp:txXfrm>
        <a:off x="7767397" y="1945612"/>
        <a:ext cx="2419284" cy="662170"/>
      </dsp:txXfrm>
    </dsp:sp>
    <dsp:sp modelId="{CC2CE485-CE10-45A4-9382-37B88C1879AB}">
      <dsp:nvSpPr>
        <dsp:cNvPr id="0" name=""/>
        <dsp:cNvSpPr/>
      </dsp:nvSpPr>
      <dsp:spPr>
        <a:xfrm>
          <a:off x="7746796" y="2673327"/>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Community Cloud</a:t>
          </a:r>
        </a:p>
      </dsp:txBody>
      <dsp:txXfrm>
        <a:off x="7767397" y="2693928"/>
        <a:ext cx="2419284" cy="662170"/>
      </dsp:txXfrm>
    </dsp:sp>
    <dsp:sp modelId="{D6A21AB8-9E3A-4B35-B305-D4F94C060CD7}">
      <dsp:nvSpPr>
        <dsp:cNvPr id="0" name=""/>
        <dsp:cNvSpPr/>
      </dsp:nvSpPr>
      <dsp:spPr>
        <a:xfrm>
          <a:off x="7746796" y="343405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mn-lt"/>
              <a:cs typeface="Times New Roman" panose="02020603050405020304" pitchFamily="18" charset="0"/>
            </a:rPr>
            <a:t>Hybrid Cloud</a:t>
          </a:r>
        </a:p>
      </dsp:txBody>
      <dsp:txXfrm>
        <a:off x="7767397" y="3454652"/>
        <a:ext cx="2419284" cy="662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a:t>
          </a:r>
          <a:endParaRPr lang="en-US" sz="2000" i="1" kern="1200" dirty="0"/>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To</a:t>
          </a:r>
          <a:r>
            <a:rPr lang="en-US" sz="2000" kern="1200" dirty="0"/>
            <a:t> Storage</a:t>
          </a:r>
        </a:p>
      </dsp:txBody>
      <dsp:txXfrm>
        <a:off x="6453600" y="382951"/>
        <a:ext cx="2813648" cy="4325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into </a:t>
          </a:r>
          <a:r>
            <a:rPr lang="en-US" sz="2000" i="0" kern="1200" dirty="0"/>
            <a:t>Schema</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From</a:t>
          </a:r>
          <a:r>
            <a:rPr lang="en-US" sz="2000" kern="1200" dirty="0"/>
            <a:t> Storage</a:t>
          </a:r>
        </a:p>
      </dsp:txBody>
      <dsp:txXfrm>
        <a:off x="6453600" y="382951"/>
        <a:ext cx="2813648" cy="4325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 </a:t>
          </a:r>
          <a:r>
            <a:rPr lang="en-US" sz="2000" i="1" kern="1200" dirty="0"/>
            <a:t>to</a:t>
          </a:r>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Schema</a:t>
          </a:r>
        </a:p>
      </dsp:txBody>
      <dsp:txXfrm>
        <a:off x="6453600" y="382951"/>
        <a:ext cx="2813648" cy="432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from</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Schema</a:t>
          </a:r>
        </a:p>
      </dsp:txBody>
      <dsp:txXfrm>
        <a:off x="6453600" y="382951"/>
        <a:ext cx="2813648" cy="4325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847BE-E4E7-424E-B564-9DB8575F1EBC}">
      <dsp:nvSpPr>
        <dsp:cNvPr id="0" name=""/>
        <dsp:cNvSpPr/>
      </dsp:nvSpPr>
      <dsp:spPr>
        <a:xfrm rot="5400000">
          <a:off x="4962716" y="-2912979"/>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Riak, FoundationDB, and Redis</a:t>
          </a:r>
        </a:p>
      </dsp:txBody>
      <dsp:txXfrm rot="-5400000">
        <a:off x="1918387" y="174689"/>
        <a:ext cx="6933124" cy="801126"/>
      </dsp:txXfrm>
    </dsp:sp>
    <dsp:sp modelId="{75FB5E20-E7EC-4954-99F4-C29EF2D93019}">
      <dsp:nvSpPr>
        <dsp:cNvPr id="0" name=""/>
        <dsp:cNvSpPr/>
      </dsp:nvSpPr>
      <dsp:spPr>
        <a:xfrm>
          <a:off x="0" y="230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56481"/>
        <a:ext cx="1799199" cy="1001407"/>
      </dsp:txXfrm>
    </dsp:sp>
    <dsp:sp modelId="{D7554BF2-B97D-467F-8864-1B51C1666BDF}">
      <dsp:nvSpPr>
        <dsp:cNvPr id="0" name=""/>
        <dsp:cNvSpPr/>
      </dsp:nvSpPr>
      <dsp:spPr>
        <a:xfrm rot="5400000">
          <a:off x="4962748" y="-1747736"/>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a:p>
          <a:pPr marL="114300" lvl="1" indent="-114300" algn="l" defTabSz="555625" rtl="0">
            <a:lnSpc>
              <a:spcPct val="90000"/>
            </a:lnSpc>
            <a:spcBef>
              <a:spcPct val="0"/>
            </a:spcBef>
            <a:spcAft>
              <a:spcPct val="15000"/>
            </a:spcAft>
            <a:buChar char="•"/>
          </a:pPr>
          <a:r>
            <a:rPr lang="en-US" sz="1250" b="1" kern="1200" dirty="0">
              <a:latin typeface="Segoe UI" panose="020B0502040204020203" pitchFamily="34" charset="0"/>
              <a:ea typeface="Segoe UI" panose="020B0502040204020203" pitchFamily="34" charset="0"/>
              <a:cs typeface="Segoe UI" panose="020B0502040204020203" pitchFamily="34" charset="0"/>
            </a:rPr>
            <a:t>Cassandra, BigTable and HBase</a:t>
          </a:r>
        </a:p>
      </dsp:txBody>
      <dsp:txXfrm rot="-5400000">
        <a:off x="1918419" y="1339932"/>
        <a:ext cx="6933124" cy="801126"/>
      </dsp:txXfrm>
    </dsp:sp>
    <dsp:sp modelId="{AF94E28D-C000-48A9-B81D-D5679D3F72F5}">
      <dsp:nvSpPr>
        <dsp:cNvPr id="0" name=""/>
        <dsp:cNvSpPr/>
      </dsp:nvSpPr>
      <dsp:spPr>
        <a:xfrm>
          <a:off x="10840" y="1167550"/>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65014" y="1221724"/>
        <a:ext cx="1799231" cy="1001407"/>
      </dsp:txXfrm>
    </dsp:sp>
    <dsp:sp modelId="{E3C8300D-BF78-4BB1-AE1F-E670377A0A36}">
      <dsp:nvSpPr>
        <dsp:cNvPr id="0" name=""/>
        <dsp:cNvSpPr/>
      </dsp:nvSpPr>
      <dsp:spPr>
        <a:xfrm rot="5400000">
          <a:off x="4962748" y="-600560"/>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MongoDB, MarkLogic, and Apache CouchDB</a:t>
          </a:r>
        </a:p>
      </dsp:txBody>
      <dsp:txXfrm rot="-5400000">
        <a:off x="1918419" y="2487108"/>
        <a:ext cx="6933124" cy="801126"/>
      </dsp:txXfrm>
    </dsp:sp>
    <dsp:sp modelId="{0F17FD06-DCD7-46A5-BD50-6B7BA3250711}">
      <dsp:nvSpPr>
        <dsp:cNvPr id="0" name=""/>
        <dsp:cNvSpPr/>
      </dsp:nvSpPr>
      <dsp:spPr>
        <a:xfrm>
          <a:off x="10840" y="2332793"/>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kern="1200" dirty="0"/>
        </a:p>
      </dsp:txBody>
      <dsp:txXfrm>
        <a:off x="65014" y="2386967"/>
        <a:ext cx="1799231" cy="1001407"/>
      </dsp:txXfrm>
    </dsp:sp>
    <dsp:sp modelId="{0E1C7A03-C0E9-4026-93BF-F98E873E5F72}">
      <dsp:nvSpPr>
        <dsp:cNvPr id="0" name=""/>
        <dsp:cNvSpPr/>
      </dsp:nvSpPr>
      <dsp:spPr>
        <a:xfrm rot="5400000">
          <a:off x="4962745" y="564654"/>
          <a:ext cx="887804" cy="6976520"/>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a:p>
          <a:pPr marL="114300" lvl="1" indent="-114300" algn="l" defTabSz="533400" rtl="0">
            <a:lnSpc>
              <a:spcPct val="90000"/>
            </a:lnSpc>
            <a:spcBef>
              <a:spcPct val="0"/>
            </a:spcBef>
            <a:spcAft>
              <a:spcPct val="15000"/>
            </a:spcAft>
            <a:buChar char="•"/>
          </a:pPr>
          <a:r>
            <a:rPr lang="en-US" sz="1200" b="1" kern="1200"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kern="1200" dirty="0">
              <a:latin typeface="Segoe UI" panose="020B0502040204020203" pitchFamily="34" charset="0"/>
              <a:ea typeface="Segoe UI" panose="020B0502040204020203" pitchFamily="34" charset="0"/>
              <a:cs typeface="Segoe UI" panose="020B0502040204020203" pitchFamily="34" charset="0"/>
            </a:rPr>
            <a:t>.</a:t>
          </a:r>
        </a:p>
      </dsp:txBody>
      <dsp:txXfrm rot="-5400000">
        <a:off x="1918388" y="3652351"/>
        <a:ext cx="6933181" cy="801126"/>
      </dsp:txXfrm>
    </dsp:sp>
    <dsp:sp modelId="{1A45F34A-2A85-438C-896C-8FA31A7C097C}">
      <dsp:nvSpPr>
        <dsp:cNvPr id="0" name=""/>
        <dsp:cNvSpPr/>
      </dsp:nvSpPr>
      <dsp:spPr>
        <a:xfrm>
          <a:off x="0" y="349803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3552211"/>
        <a:ext cx="1799199" cy="10014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64F07-E847-4E7A-AF2C-D3AEFEE2FFAC}">
      <dsp:nvSpPr>
        <dsp:cNvPr id="0" name=""/>
        <dsp:cNvSpPr/>
      </dsp:nvSpPr>
      <dsp:spPr>
        <a:xfrm>
          <a:off x="2346577" y="0"/>
          <a:ext cx="1478488" cy="1108201"/>
        </a:xfrm>
        <a:prstGeom prst="trapezoid">
          <a:avLst>
            <a:gd name="adj" fmla="val 66707"/>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400" b="1" kern="1200" dirty="0"/>
            <a:t>AI, </a:t>
          </a:r>
          <a:br>
            <a:rPr lang="en-US" sz="1400" b="1" kern="1200" dirty="0"/>
          </a:br>
          <a:r>
            <a:rPr lang="en-US" sz="1400" b="1" kern="1200" dirty="0"/>
            <a:t>Deep </a:t>
          </a:r>
          <a:br>
            <a:rPr lang="en-US" sz="1400" b="1" kern="1200" dirty="0"/>
          </a:br>
          <a:r>
            <a:rPr lang="en-US" sz="1400" b="1" kern="1200" dirty="0"/>
            <a:t>Learning</a:t>
          </a:r>
        </a:p>
      </dsp:txBody>
      <dsp:txXfrm>
        <a:off x="2346577" y="0"/>
        <a:ext cx="1478488" cy="1108201"/>
      </dsp:txXfrm>
    </dsp:sp>
    <dsp:sp modelId="{0E7203FD-F10C-42F5-B246-FED48A1BF1A5}">
      <dsp:nvSpPr>
        <dsp:cNvPr id="0" name=""/>
        <dsp:cNvSpPr/>
      </dsp:nvSpPr>
      <dsp:spPr>
        <a:xfrm>
          <a:off x="1838756" y="1108201"/>
          <a:ext cx="2494129" cy="761273"/>
        </a:xfrm>
        <a:prstGeom prst="trapezoid">
          <a:avLst>
            <a:gd name="adj" fmla="val 66707"/>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24323E"/>
              </a:solidFill>
            </a:rPr>
            <a:t>A/B Testing, Experimentation, </a:t>
          </a:r>
          <a:br>
            <a:rPr lang="en-US" sz="1300" b="1" kern="1200" dirty="0">
              <a:solidFill>
                <a:srgbClr val="24323E"/>
              </a:solidFill>
            </a:rPr>
          </a:br>
          <a:r>
            <a:rPr lang="en-US" sz="1300" b="1" kern="1200" dirty="0">
              <a:solidFill>
                <a:srgbClr val="24323E"/>
              </a:solidFill>
            </a:rPr>
            <a:t>Simple ML Algorithms</a:t>
          </a:r>
        </a:p>
      </dsp:txBody>
      <dsp:txXfrm>
        <a:off x="2275229" y="1108201"/>
        <a:ext cx="1621184" cy="761273"/>
      </dsp:txXfrm>
    </dsp:sp>
    <dsp:sp modelId="{106C3ABE-6F8E-4F9F-9A10-EC0E0CB015EA}">
      <dsp:nvSpPr>
        <dsp:cNvPr id="0" name=""/>
        <dsp:cNvSpPr/>
      </dsp:nvSpPr>
      <dsp:spPr>
        <a:xfrm>
          <a:off x="1330936" y="1869474"/>
          <a:ext cx="3509770" cy="761273"/>
        </a:xfrm>
        <a:prstGeom prst="trapezoid">
          <a:avLst>
            <a:gd name="adj" fmla="val 66707"/>
          </a:avLst>
        </a:prstGeom>
        <a:solidFill>
          <a:srgbClr val="F6713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Analytics, Metrics, </a:t>
          </a:r>
          <a:br>
            <a:rPr lang="en-US" sz="1500" b="1" kern="1200" dirty="0">
              <a:solidFill>
                <a:schemeClr val="bg1"/>
              </a:solidFill>
            </a:rPr>
          </a:br>
          <a:r>
            <a:rPr lang="en-US" sz="1500" b="1" kern="1200" dirty="0">
              <a:solidFill>
                <a:schemeClr val="bg1"/>
              </a:solidFill>
            </a:rPr>
            <a:t>Segments, Aggregates, Features, Training Data</a:t>
          </a:r>
        </a:p>
      </dsp:txBody>
      <dsp:txXfrm>
        <a:off x="1945146" y="1869474"/>
        <a:ext cx="2281350" cy="761273"/>
      </dsp:txXfrm>
    </dsp:sp>
    <dsp:sp modelId="{E2F40685-9B91-4D29-8509-0D7C681BCE49}">
      <dsp:nvSpPr>
        <dsp:cNvPr id="0" name=""/>
        <dsp:cNvSpPr/>
      </dsp:nvSpPr>
      <dsp:spPr>
        <a:xfrm>
          <a:off x="1015640" y="2630748"/>
          <a:ext cx="4140361" cy="472659"/>
        </a:xfrm>
        <a:prstGeom prst="trapezoid">
          <a:avLst>
            <a:gd name="adj" fmla="val 66707"/>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Cleaning, Anomaly Detection, Prep</a:t>
          </a:r>
        </a:p>
      </dsp:txBody>
      <dsp:txXfrm>
        <a:off x="1740204" y="2630748"/>
        <a:ext cx="2691234" cy="472659"/>
      </dsp:txXfrm>
    </dsp:sp>
    <dsp:sp modelId="{CD3F9DF1-4086-42C4-BBFF-4E1C43B018F3}">
      <dsp:nvSpPr>
        <dsp:cNvPr id="0" name=""/>
        <dsp:cNvSpPr/>
      </dsp:nvSpPr>
      <dsp:spPr>
        <a:xfrm>
          <a:off x="507820" y="3103407"/>
          <a:ext cx="5156002" cy="761273"/>
        </a:xfrm>
        <a:prstGeom prst="trapezoid">
          <a:avLst>
            <a:gd name="adj" fmla="val 66707"/>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Reliable Data Flow, Infrastructure, Pipelines, </a:t>
          </a:r>
          <a:br>
            <a:rPr lang="en-US" sz="1400" b="1" kern="1200" dirty="0">
              <a:solidFill>
                <a:schemeClr val="bg1"/>
              </a:solidFill>
            </a:rPr>
          </a:br>
          <a:r>
            <a:rPr lang="en-US" sz="1400" b="1" kern="1200" dirty="0">
              <a:solidFill>
                <a:schemeClr val="bg1"/>
              </a:solidFill>
            </a:rPr>
            <a:t>ETL, Structured &amp; Unstructured Data Storage</a:t>
          </a:r>
        </a:p>
      </dsp:txBody>
      <dsp:txXfrm>
        <a:off x="1410120" y="3103407"/>
        <a:ext cx="3351401" cy="761273"/>
      </dsp:txXfrm>
    </dsp:sp>
    <dsp:sp modelId="{CA7E92EB-4DD1-462F-97CD-D8F1EA8A700B}">
      <dsp:nvSpPr>
        <dsp:cNvPr id="0" name=""/>
        <dsp:cNvSpPr/>
      </dsp:nvSpPr>
      <dsp:spPr>
        <a:xfrm>
          <a:off x="0" y="3864681"/>
          <a:ext cx="6171643" cy="761273"/>
        </a:xfrm>
        <a:prstGeom prst="trapezoid">
          <a:avLst>
            <a:gd name="adj" fmla="val 66707"/>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Instrumentation, Logging, Sensors, </a:t>
          </a:r>
          <a:br>
            <a:rPr lang="en-US" sz="1600" b="1" kern="1200" dirty="0">
              <a:solidFill>
                <a:schemeClr val="bg1"/>
              </a:solidFill>
            </a:rPr>
          </a:br>
          <a:r>
            <a:rPr lang="en-US" sz="1600" b="1" kern="1200" dirty="0">
              <a:solidFill>
                <a:schemeClr val="bg1"/>
              </a:solidFill>
            </a:rPr>
            <a:t>External Data, User-Generated Content</a:t>
          </a:r>
        </a:p>
      </dsp:txBody>
      <dsp:txXfrm>
        <a:off x="1080037" y="3864681"/>
        <a:ext cx="4011567" cy="7612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E4ADB-A474-48A4-860E-A6A95D9A8456}">
      <dsp:nvSpPr>
        <dsp:cNvPr id="0" name=""/>
        <dsp:cNvSpPr/>
      </dsp:nvSpPr>
      <dsp:spPr>
        <a:xfrm rot="5400000">
          <a:off x="6798240" y="-2897424"/>
          <a:ext cx="1088104" cy="7159100"/>
        </a:xfrm>
        <a:prstGeom prst="round2SameRect">
          <a:avLst/>
        </a:prstGeom>
        <a:solidFill>
          <a:schemeClr val="accent5">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This is the step where sensors wait for upstream data sources to land. Once available, we transport the data from their source locations to further transformations.</a:t>
          </a:r>
        </a:p>
      </dsp:txBody>
      <dsp:txXfrm rot="-5400000">
        <a:off x="3762743" y="191190"/>
        <a:ext cx="7105983" cy="981870"/>
      </dsp:txXfrm>
    </dsp:sp>
    <dsp:sp modelId="{175C2C8B-AFFC-4405-A2F8-19C0F617D1B0}">
      <dsp:nvSpPr>
        <dsp:cNvPr id="0" name=""/>
        <dsp:cNvSpPr/>
      </dsp:nvSpPr>
      <dsp:spPr>
        <a:xfrm>
          <a:off x="264251" y="2060"/>
          <a:ext cx="3498491" cy="136013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Extract</a:t>
          </a:r>
          <a:endParaRPr lang="en-US" sz="6000" kern="1200" dirty="0"/>
        </a:p>
      </dsp:txBody>
      <dsp:txXfrm>
        <a:off x="330647" y="68456"/>
        <a:ext cx="3365699" cy="1227338"/>
      </dsp:txXfrm>
    </dsp:sp>
    <dsp:sp modelId="{D61B7368-7695-4E12-A3B5-CF593EDD2F98}">
      <dsp:nvSpPr>
        <dsp:cNvPr id="0" name=""/>
        <dsp:cNvSpPr/>
      </dsp:nvSpPr>
      <dsp:spPr>
        <a:xfrm rot="5400000">
          <a:off x="6798240" y="-1469286"/>
          <a:ext cx="1088104" cy="7159100"/>
        </a:xfrm>
        <a:prstGeom prst="round2SameRect">
          <a:avLst/>
        </a:prstGeom>
        <a:solidFill>
          <a:schemeClr val="accent5">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The heart of any ETL job: apply business logic, perform actions such as filtering, grouping, and aggregation to translate raw data into analysis-ready datasets.</a:t>
          </a:r>
        </a:p>
      </dsp:txBody>
      <dsp:txXfrm rot="-5400000">
        <a:off x="3762743" y="1619328"/>
        <a:ext cx="7105983" cy="981870"/>
      </dsp:txXfrm>
    </dsp:sp>
    <dsp:sp modelId="{033CCE98-E944-4FE0-B57E-ABB47D325DAE}">
      <dsp:nvSpPr>
        <dsp:cNvPr id="0" name=""/>
        <dsp:cNvSpPr/>
      </dsp:nvSpPr>
      <dsp:spPr>
        <a:xfrm>
          <a:off x="264251" y="1430198"/>
          <a:ext cx="3498491" cy="136013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Transform</a:t>
          </a:r>
          <a:endParaRPr lang="en-US" sz="6000" kern="1200" dirty="0"/>
        </a:p>
      </dsp:txBody>
      <dsp:txXfrm>
        <a:off x="330647" y="1496594"/>
        <a:ext cx="3365699" cy="1227338"/>
      </dsp:txXfrm>
    </dsp:sp>
    <dsp:sp modelId="{3D2F9F03-066A-41F9-A0FC-358D96B11950}">
      <dsp:nvSpPr>
        <dsp:cNvPr id="0" name=""/>
        <dsp:cNvSpPr/>
      </dsp:nvSpPr>
      <dsp:spPr>
        <a:xfrm rot="5400000">
          <a:off x="6798240" y="-41149"/>
          <a:ext cx="1088104" cy="7159100"/>
        </a:xfrm>
        <a:prstGeom prst="round2SameRect">
          <a:avLst/>
        </a:prstGeom>
        <a:solidFill>
          <a:schemeClr val="tx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Load the processed data and transport to a final destination. Can now be consumed directly by end-users or treated as yet another upstream dependency.</a:t>
          </a:r>
        </a:p>
      </dsp:txBody>
      <dsp:txXfrm rot="-5400000">
        <a:off x="3762743" y="3047465"/>
        <a:ext cx="7105983" cy="981870"/>
      </dsp:txXfrm>
    </dsp:sp>
    <dsp:sp modelId="{950BA2B8-1B42-4568-8C9B-A90955128EF4}">
      <dsp:nvSpPr>
        <dsp:cNvPr id="0" name=""/>
        <dsp:cNvSpPr/>
      </dsp:nvSpPr>
      <dsp:spPr>
        <a:xfrm>
          <a:off x="264251" y="2858335"/>
          <a:ext cx="3498491" cy="1360130"/>
        </a:xfrm>
        <a:prstGeom prst="roundRect">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r" defTabSz="1778000">
            <a:lnSpc>
              <a:spcPct val="90000"/>
            </a:lnSpc>
            <a:spcBef>
              <a:spcPct val="0"/>
            </a:spcBef>
            <a:spcAft>
              <a:spcPct val="35000"/>
            </a:spcAft>
            <a:buNone/>
          </a:pPr>
          <a:r>
            <a:rPr lang="en-US" sz="4000" kern="1200" dirty="0"/>
            <a:t>Load</a:t>
          </a:r>
          <a:endParaRPr lang="en-US" sz="6500" kern="1200" dirty="0"/>
        </a:p>
      </dsp:txBody>
      <dsp:txXfrm>
        <a:off x="330647" y="2924731"/>
        <a:ext cx="3365699" cy="12273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E8250-836C-4596-ADD4-8CE84A9F3658}"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1AB1C-B1CF-4633-A916-1077CDDCE2AE}" type="slidenum">
              <a:rPr lang="en-US" smtClean="0"/>
              <a:t>‹#›</a:t>
            </a:fld>
            <a:endParaRPr lang="en-US"/>
          </a:p>
        </p:txBody>
      </p:sp>
    </p:spTree>
    <p:extLst>
      <p:ext uri="{BB962C8B-B14F-4D97-AF65-F5344CB8AC3E}">
        <p14:creationId xmlns:p14="http://schemas.microsoft.com/office/powerpoint/2010/main" val="145457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11</a:t>
            </a:fld>
            <a:endParaRPr lang="en-US"/>
          </a:p>
        </p:txBody>
      </p:sp>
    </p:spTree>
    <p:extLst>
      <p:ext uri="{BB962C8B-B14F-4D97-AF65-F5344CB8AC3E}">
        <p14:creationId xmlns:p14="http://schemas.microsoft.com/office/powerpoint/2010/main" val="297299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12</a:t>
            </a:fld>
            <a:endParaRPr lang="en-US"/>
          </a:p>
        </p:txBody>
      </p:sp>
    </p:spTree>
    <p:extLst>
      <p:ext uri="{BB962C8B-B14F-4D97-AF65-F5344CB8AC3E}">
        <p14:creationId xmlns:p14="http://schemas.microsoft.com/office/powerpoint/2010/main" val="119419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18</a:t>
            </a:fld>
            <a:endParaRPr lang="en-US"/>
          </a:p>
        </p:txBody>
      </p:sp>
    </p:spTree>
    <p:extLst>
      <p:ext uri="{BB962C8B-B14F-4D97-AF65-F5344CB8AC3E}">
        <p14:creationId xmlns:p14="http://schemas.microsoft.com/office/powerpoint/2010/main" val="2879437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FA02294C-7E6C-45B8-8A66-9C558CA7B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69651-5CF9-4A71-BA2D-52C300D681FD}"/>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703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34D5-7482-4CE6-B180-90A803F6A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BBA1A1-080F-4E12-90B8-C54E2FD3F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268D64-3E2B-4344-980C-2BB500AA6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65543-5D41-4C04-B6CE-015F8B3CFFFC}"/>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6" name="Footer Placeholder 5">
            <a:extLst>
              <a:ext uri="{FF2B5EF4-FFF2-40B4-BE49-F238E27FC236}">
                <a16:creationId xmlns:a16="http://schemas.microsoft.com/office/drawing/2014/main" id="{AE8D89D3-53D3-48C8-947B-BEAE68AF6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B3461-3888-4647-B8BB-A0AFFE899668}"/>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48070AC-BA60-4FDB-9F03-76DEAE870C96}"/>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9" name="Rectangle 8">
            <a:extLst>
              <a:ext uri="{FF2B5EF4-FFF2-40B4-BE49-F238E27FC236}">
                <a16:creationId xmlns:a16="http://schemas.microsoft.com/office/drawing/2014/main" id="{3FADB978-C6DA-42F6-A6D6-0443AD2721F1}"/>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991605CD-36F4-4F07-8ECA-7E6CCB60F7A9}"/>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720E5A2E-745E-465E-84B4-A24161467CB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A4A736-1723-46E2-867C-4D5C49D3EB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AF07627B-E2CC-42FC-9DC6-9064027E7F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6F0BEEF6-28D2-4744-811F-09B68879D3A6}"/>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55921EC9-1E1A-47EA-B2C4-250D909B9C5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F261F83E-B23D-4BE4-B835-A0B01477F55C}"/>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521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CC13-2ADF-4673-BDF4-8000115F2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EB7044-A1A9-49F4-ABF4-B746FB0DE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B8E2D-BD3A-493F-9A5F-D77FBBAD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264559-B16D-4AA6-A577-5BB955F44E92}"/>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6" name="Footer Placeholder 5">
            <a:extLst>
              <a:ext uri="{FF2B5EF4-FFF2-40B4-BE49-F238E27FC236}">
                <a16:creationId xmlns:a16="http://schemas.microsoft.com/office/drawing/2014/main" id="{A61D6D9D-AD31-4D01-8133-54A7360B5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56075-A4E2-46C7-9C2F-8FCA4EBA4CD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566203F-284C-4271-9538-EF4E7C575832}"/>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9" name="Rectangle 8">
            <a:extLst>
              <a:ext uri="{FF2B5EF4-FFF2-40B4-BE49-F238E27FC236}">
                <a16:creationId xmlns:a16="http://schemas.microsoft.com/office/drawing/2014/main" id="{D2C6E445-DF60-499A-8C48-BCC0D30D728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D0A4B937-E142-446F-90F9-C6899962499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9AB07112-7DF7-4628-B876-6B30C4146CD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9D3E468-524F-4872-A9F0-E70AE37AE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C1EBD9FF-52A9-4D8A-8187-DD8C641BAA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9D15851C-358C-4375-97E7-DD0BBC10DF8B}"/>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BF7808A0-C14F-4BEA-9CDD-C49E164D8404}"/>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7CBDDCD-E460-4389-9B7E-58DFF7A597A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5808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1721FC45-7050-4DC1-BBB5-4EF6A827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1BF11-EDE7-4544-9157-83B81AC72A8D}"/>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5" name="Footer Placeholder 4">
            <a:extLst>
              <a:ext uri="{FF2B5EF4-FFF2-40B4-BE49-F238E27FC236}">
                <a16:creationId xmlns:a16="http://schemas.microsoft.com/office/drawing/2014/main" id="{BEE28599-E346-4E40-8555-70F984232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859DD-ADCA-48ED-8863-E30F2BA32E1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564507A5-37BD-44C3-875F-309B2EEC2670}"/>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8" name="Rectangle 7">
            <a:extLst>
              <a:ext uri="{FF2B5EF4-FFF2-40B4-BE49-F238E27FC236}">
                <a16:creationId xmlns:a16="http://schemas.microsoft.com/office/drawing/2014/main" id="{BCCC970A-4E11-464D-9E73-91BF7B16BE3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C4133C02-13AA-4E0D-8684-3BEF3A909A9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287F7D4B-8021-4E40-881B-58CF4A21C57E}"/>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0EAF8BB7-1A38-4B60-A7CB-D46B130F73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B5ED2904-8B34-4C6C-9E26-DD7F11ED19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6" name="Title 1">
            <a:extLst>
              <a:ext uri="{FF2B5EF4-FFF2-40B4-BE49-F238E27FC236}">
                <a16:creationId xmlns:a16="http://schemas.microsoft.com/office/drawing/2014/main" id="{B6EEE38B-5D63-4BA2-8F88-3C264D3CF821}"/>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7" name="Group 16">
            <a:extLst>
              <a:ext uri="{FF2B5EF4-FFF2-40B4-BE49-F238E27FC236}">
                <a16:creationId xmlns:a16="http://schemas.microsoft.com/office/drawing/2014/main" id="{4FD0E68E-3B6F-4AEF-AD73-4E1DA2834E65}"/>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C01846D5-932A-410E-B1BA-F40084784FEF}"/>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2AF5EFB-347D-44DF-9C51-82027BA80DF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549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F565A-D641-4F97-97FA-76BE4D7E13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B5D24-6263-4A80-9414-895E66223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37AF-BAE3-4BB1-8CF8-7341FC0C9052}"/>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5" name="Footer Placeholder 4">
            <a:extLst>
              <a:ext uri="{FF2B5EF4-FFF2-40B4-BE49-F238E27FC236}">
                <a16:creationId xmlns:a16="http://schemas.microsoft.com/office/drawing/2014/main" id="{5B91810C-95F7-4441-BA87-CFB309551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D234A-AFB0-4695-A486-2A270860A0A1}"/>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B4D0ED06-B62E-43BF-B07A-F5AFB8B16F5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8" name="Rectangle 7">
            <a:extLst>
              <a:ext uri="{FF2B5EF4-FFF2-40B4-BE49-F238E27FC236}">
                <a16:creationId xmlns:a16="http://schemas.microsoft.com/office/drawing/2014/main" id="{9458E507-D487-4955-82CE-74626DB61F3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B1C0A531-7B30-4A21-A81B-6C9DEA3E7AA1}"/>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C21323BC-D1EA-42FF-9D19-CE416E1EFC7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B2A5C6FA-9FA1-4020-80AD-577F0766DD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20CAA742-BB40-492D-8EAF-C59A91D6F4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23B70360-EC03-402E-9270-BC67621080EE}"/>
              </a:ext>
            </a:extLst>
          </p:cNvPr>
          <p:cNvGrpSpPr/>
          <p:nvPr userDrawn="1"/>
        </p:nvGrpSpPr>
        <p:grpSpPr>
          <a:xfrm>
            <a:off x="250480" y="365126"/>
            <a:ext cx="909320" cy="871737"/>
            <a:chOff x="10695008" y="365126"/>
            <a:chExt cx="909320" cy="871737"/>
          </a:xfrm>
        </p:grpSpPr>
        <p:sp>
          <p:nvSpPr>
            <p:cNvPr id="14" name="Oval 13">
              <a:extLst>
                <a:ext uri="{FF2B5EF4-FFF2-40B4-BE49-F238E27FC236}">
                  <a16:creationId xmlns:a16="http://schemas.microsoft.com/office/drawing/2014/main" id="{3A178CFE-39AA-4BAF-8E4C-064D7855B86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BD74F26C-C5AE-47DC-8FAD-6EF7EE0F11E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8237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4463"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1643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A6A8-583C-4B61-8542-D7C3862AEDAC}"/>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A15F41-01A7-4EFA-A30D-6156DE46DB72}"/>
              </a:ext>
            </a:extLst>
          </p:cNvPr>
          <p:cNvSpPr>
            <a:spLocks noGrp="1"/>
          </p:cNvSpPr>
          <p:nvPr>
            <p:ph idx="1"/>
          </p:nvPr>
        </p:nvSpPr>
        <p:spPr>
          <a:xfrm>
            <a:off x="425802" y="1551008"/>
            <a:ext cx="11178526" cy="4625955"/>
          </a:xfrm>
        </p:spPr>
        <p:txBody>
          <a:bodyPr/>
          <a:lstStyle>
            <a:lvl1pPr marL="2286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1pPr>
            <a:lvl2pPr marL="6858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2pPr>
            <a:lvl3pPr marL="11430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3pPr>
            <a:lvl4pPr marL="16002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4pPr>
            <a:lvl5pPr marL="20574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DE138A0-9F3C-4D4E-A5BB-5DB1CA18D5A6}"/>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5" name="Footer Placeholder 4">
            <a:extLst>
              <a:ext uri="{FF2B5EF4-FFF2-40B4-BE49-F238E27FC236}">
                <a16:creationId xmlns:a16="http://schemas.microsoft.com/office/drawing/2014/main" id="{92CBD177-DEE3-487E-963D-9D8E870EE434}"/>
              </a:ext>
            </a:extLst>
          </p:cNvPr>
          <p:cNvSpPr>
            <a:spLocks noGrp="1"/>
          </p:cNvSpPr>
          <p:nvPr>
            <p:ph type="ftr" sz="quarter" idx="11"/>
          </p:nvPr>
        </p:nvSpPr>
        <p:spPr/>
        <p:txBody>
          <a:bodyPr/>
          <a:lstStyle/>
          <a:p>
            <a:endParaRPr lang="en-US"/>
          </a:p>
        </p:txBody>
      </p:sp>
      <p:sp>
        <p:nvSpPr>
          <p:cNvPr id="8" name="Rectangle 7">
            <a:extLst>
              <a:ext uri="{FF2B5EF4-FFF2-40B4-BE49-F238E27FC236}">
                <a16:creationId xmlns:a16="http://schemas.microsoft.com/office/drawing/2014/main" id="{D05E8E3F-21E7-4D82-AF2E-88E4CEF7784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AAC36415-0399-430F-A5BD-465C7170F85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Rectangle 6">
            <a:extLst>
              <a:ext uri="{FF2B5EF4-FFF2-40B4-BE49-F238E27FC236}">
                <a16:creationId xmlns:a16="http://schemas.microsoft.com/office/drawing/2014/main" id="{A04CB88B-2595-4D36-8F78-87400EF726A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Va Logo">
            <a:extLst>
              <a:ext uri="{FF2B5EF4-FFF2-40B4-BE49-F238E27FC236}">
                <a16:creationId xmlns:a16="http://schemas.microsoft.com/office/drawing/2014/main" id="{7383D1B5-09AA-4FBD-A664-826B10E135D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2C156C22-D0CC-437F-A096-09BB518041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ext Placeholder 1">
            <a:extLst>
              <a:ext uri="{FF2B5EF4-FFF2-40B4-BE49-F238E27FC236}">
                <a16:creationId xmlns:a16="http://schemas.microsoft.com/office/drawing/2014/main" id="{9E59CDD5-C42A-49A7-B529-8E24FDD70315}"/>
              </a:ext>
            </a:extLst>
          </p:cNvPr>
          <p:cNvSpPr>
            <a:spLocks noGrp="1"/>
          </p:cNvSpPr>
          <p:nvPr>
            <p:ph type="body" sz="quarter" idx="13"/>
          </p:nvPr>
        </p:nvSpPr>
        <p:spPr>
          <a:xfrm>
            <a:off x="426424" y="939739"/>
            <a:ext cx="10268584" cy="369332"/>
          </a:xfrm>
        </p:spPr>
        <p:txBody>
          <a:bodyPr/>
          <a:lstStyle>
            <a:lvl1pPr marL="0" indent="0">
              <a:buFontTx/>
              <a:buNone/>
              <a:defRPr>
                <a:solidFill>
                  <a:srgbClr val="24323E"/>
                </a:solidFill>
                <a:latin typeface="Times New Roman" panose="02020603050405020304" pitchFamily="18" charset="0"/>
                <a:cs typeface="Times New Roman" panose="02020603050405020304" pitchFamily="18" charset="0"/>
              </a:defRPr>
            </a:lvl1pPr>
          </a:lstStyle>
          <a:p>
            <a:r>
              <a:rPr lang="en-AU" sz="2400" dirty="0"/>
              <a:t>Full DevOps Capability for Machine Learning Development &amp; Operationalization</a:t>
            </a:r>
          </a:p>
        </p:txBody>
      </p:sp>
      <p:grpSp>
        <p:nvGrpSpPr>
          <p:cNvPr id="20" name="Group 19">
            <a:extLst>
              <a:ext uri="{FF2B5EF4-FFF2-40B4-BE49-F238E27FC236}">
                <a16:creationId xmlns:a16="http://schemas.microsoft.com/office/drawing/2014/main" id="{54E34AA6-A662-4F8A-95EB-9709DED25BD2}"/>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90CA6DF7-67F2-4590-8C5E-D082420E6F5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Intramural-Recreational Sports at UVA">
              <a:extLst>
                <a:ext uri="{FF2B5EF4-FFF2-40B4-BE49-F238E27FC236}">
                  <a16:creationId xmlns:a16="http://schemas.microsoft.com/office/drawing/2014/main" id="{9727E960-6D1E-42F4-B65C-475ECB9B1B47}"/>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2240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9843-407A-43C4-8943-ECDF4278F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1746FA-46B8-40D1-87A2-85412956C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9FEF9-D3D1-4020-A429-5BE1AE937B6A}"/>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5" name="Footer Placeholder 4">
            <a:extLst>
              <a:ext uri="{FF2B5EF4-FFF2-40B4-BE49-F238E27FC236}">
                <a16:creationId xmlns:a16="http://schemas.microsoft.com/office/drawing/2014/main" id="{FE8D5D15-1BF4-49C1-8A7A-416D917E5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8E9D6-4AB0-4D21-812F-CF16AF25C91E}"/>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39EC3E30-8BF2-4EDC-A69F-038FADBE04F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8" name="Rectangle 7">
            <a:extLst>
              <a:ext uri="{FF2B5EF4-FFF2-40B4-BE49-F238E27FC236}">
                <a16:creationId xmlns:a16="http://schemas.microsoft.com/office/drawing/2014/main" id="{829C2C60-7F8D-41AB-904C-3EC1F25F142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605D592E-7C96-4AEC-BC7C-8597269C852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695CC881-5C33-44B1-805F-2F580197382A}"/>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AAC63779-D1BE-45EE-8A12-E7BE16E59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FBBEE2EF-2CAA-462A-85C8-C1F1CC8EDE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F7224774-E8AF-4FE2-BC64-59AF7DAA1001}"/>
              </a:ext>
            </a:extLst>
          </p:cNvPr>
          <p:cNvGrpSpPr/>
          <p:nvPr userDrawn="1"/>
        </p:nvGrpSpPr>
        <p:grpSpPr>
          <a:xfrm>
            <a:off x="11076976" y="377318"/>
            <a:ext cx="909320" cy="871737"/>
            <a:chOff x="10695008" y="365126"/>
            <a:chExt cx="909320" cy="871737"/>
          </a:xfrm>
        </p:grpSpPr>
        <p:sp>
          <p:nvSpPr>
            <p:cNvPr id="14" name="Oval 13">
              <a:extLst>
                <a:ext uri="{FF2B5EF4-FFF2-40B4-BE49-F238E27FC236}">
                  <a16:creationId xmlns:a16="http://schemas.microsoft.com/office/drawing/2014/main" id="{5049CD17-31D1-4801-9664-ED1B9C685CDC}"/>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16158328-4B45-4D93-9F97-C86EAD4C9093}"/>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04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92C1B-E274-4C74-8A5D-D88456462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BE9BE-0665-4DCE-A748-AE68B5E0A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1F7F03-C309-43EB-9987-F81D6D20C085}"/>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6" name="Footer Placeholder 5">
            <a:extLst>
              <a:ext uri="{FF2B5EF4-FFF2-40B4-BE49-F238E27FC236}">
                <a16:creationId xmlns:a16="http://schemas.microsoft.com/office/drawing/2014/main" id="{788CB655-6BAB-4C80-9E6D-7AB4B6F3C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12FCB-42C4-443A-B165-E55BFEB58486}"/>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85064EE2-38C1-45C1-B913-7210E050408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9" name="Rectangle 8">
            <a:extLst>
              <a:ext uri="{FF2B5EF4-FFF2-40B4-BE49-F238E27FC236}">
                <a16:creationId xmlns:a16="http://schemas.microsoft.com/office/drawing/2014/main" id="{4B69941A-AE8B-48D6-BC41-092F90C7EDF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5EDBD34F-3EA6-4631-95FB-C7ABE8356313}"/>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BCB19452-6632-4D41-9309-9BCB6C3758AF}"/>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3CCDF47-85C8-4F1F-89A9-9CB9AEBCAC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FFBEC18F-B51F-4C73-B0FD-68BE0551D3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7" name="Title 1">
            <a:extLst>
              <a:ext uri="{FF2B5EF4-FFF2-40B4-BE49-F238E27FC236}">
                <a16:creationId xmlns:a16="http://schemas.microsoft.com/office/drawing/2014/main" id="{B56D442A-5B6F-4AE6-AB1B-9E146EB7024E}"/>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8" name="Group 17">
            <a:extLst>
              <a:ext uri="{FF2B5EF4-FFF2-40B4-BE49-F238E27FC236}">
                <a16:creationId xmlns:a16="http://schemas.microsoft.com/office/drawing/2014/main" id="{DD912D32-B30C-45BB-9DEB-75F66B355982}"/>
              </a:ext>
            </a:extLst>
          </p:cNvPr>
          <p:cNvGrpSpPr/>
          <p:nvPr userDrawn="1"/>
        </p:nvGrpSpPr>
        <p:grpSpPr>
          <a:xfrm>
            <a:off x="11181572" y="161927"/>
            <a:ext cx="804724" cy="771464"/>
            <a:chOff x="10695008" y="365126"/>
            <a:chExt cx="909320" cy="871737"/>
          </a:xfrm>
        </p:grpSpPr>
        <p:sp>
          <p:nvSpPr>
            <p:cNvPr id="19" name="Oval 18">
              <a:extLst>
                <a:ext uri="{FF2B5EF4-FFF2-40B4-BE49-F238E27FC236}">
                  <a16:creationId xmlns:a16="http://schemas.microsoft.com/office/drawing/2014/main" id="{750E0DDE-09DC-4068-BB45-BA6E627017FD}"/>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descr="Intramural-Recreational Sports at UVA">
              <a:extLst>
                <a:ext uri="{FF2B5EF4-FFF2-40B4-BE49-F238E27FC236}">
                  <a16:creationId xmlns:a16="http://schemas.microsoft.com/office/drawing/2014/main" id="{39C4A101-513A-4196-9307-02F65C1C817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680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C0147A-A342-4D7A-A25A-B96301214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0977B-26B0-4D55-9C6F-9BDB92C12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514942-0798-489E-9803-EB3E32134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4096F4-02D1-411E-B6DD-51BA3FAF6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BFD05A-651E-4DDA-9264-6927716D281F}"/>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8" name="Footer Placeholder 7">
            <a:extLst>
              <a:ext uri="{FF2B5EF4-FFF2-40B4-BE49-F238E27FC236}">
                <a16:creationId xmlns:a16="http://schemas.microsoft.com/office/drawing/2014/main" id="{4464FEC5-13F6-45CA-B72A-E436454517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64271-A320-48D6-9C89-EBBAC019F2AC}"/>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10" name="Date Placeholder 3">
            <a:extLst>
              <a:ext uri="{FF2B5EF4-FFF2-40B4-BE49-F238E27FC236}">
                <a16:creationId xmlns:a16="http://schemas.microsoft.com/office/drawing/2014/main" id="{31A71450-5691-476E-AA79-B29C74D1711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11" name="Rectangle 10">
            <a:extLst>
              <a:ext uri="{FF2B5EF4-FFF2-40B4-BE49-F238E27FC236}">
                <a16:creationId xmlns:a16="http://schemas.microsoft.com/office/drawing/2014/main" id="{06295C27-5AA0-4C19-8FB4-77E5A2F860EB}"/>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A9DDD66B-75FE-469E-9AC1-596F40ADCE9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3" name="Rectangle 12">
            <a:extLst>
              <a:ext uri="{FF2B5EF4-FFF2-40B4-BE49-F238E27FC236}">
                <a16:creationId xmlns:a16="http://schemas.microsoft.com/office/drawing/2014/main" id="{D8FA27D3-9F6B-4ED3-BB0C-CA5F61ED2350}"/>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UVa Logo">
            <a:extLst>
              <a:ext uri="{FF2B5EF4-FFF2-40B4-BE49-F238E27FC236}">
                <a16:creationId xmlns:a16="http://schemas.microsoft.com/office/drawing/2014/main" id="{99DCEE4B-8D92-4E84-A7E7-421BF82A0A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a:extLst>
              <a:ext uri="{FF2B5EF4-FFF2-40B4-BE49-F238E27FC236}">
                <a16:creationId xmlns:a16="http://schemas.microsoft.com/office/drawing/2014/main" id="{B9096913-499E-4198-ABB4-C4769D6FD0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itle 1">
            <a:extLst>
              <a:ext uri="{FF2B5EF4-FFF2-40B4-BE49-F238E27FC236}">
                <a16:creationId xmlns:a16="http://schemas.microsoft.com/office/drawing/2014/main" id="{389D66B7-190D-45DE-8402-B0D014A7D9B9}"/>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20" name="Group 19">
            <a:extLst>
              <a:ext uri="{FF2B5EF4-FFF2-40B4-BE49-F238E27FC236}">
                <a16:creationId xmlns:a16="http://schemas.microsoft.com/office/drawing/2014/main" id="{EE8AF6D6-3E54-4245-A773-23EDB9F0C850}"/>
              </a:ext>
            </a:extLst>
          </p:cNvPr>
          <p:cNvGrpSpPr/>
          <p:nvPr userDrawn="1"/>
        </p:nvGrpSpPr>
        <p:grpSpPr>
          <a:xfrm>
            <a:off x="11181572" y="161927"/>
            <a:ext cx="804724" cy="771464"/>
            <a:chOff x="10695008" y="365126"/>
            <a:chExt cx="909320" cy="871737"/>
          </a:xfrm>
        </p:grpSpPr>
        <p:sp>
          <p:nvSpPr>
            <p:cNvPr id="21" name="Oval 20">
              <a:extLst>
                <a:ext uri="{FF2B5EF4-FFF2-40B4-BE49-F238E27FC236}">
                  <a16:creationId xmlns:a16="http://schemas.microsoft.com/office/drawing/2014/main" id="{EBD50D10-3A04-4F7E-BCDC-6A340234FE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0" descr="Intramural-Recreational Sports at UVA">
              <a:extLst>
                <a:ext uri="{FF2B5EF4-FFF2-40B4-BE49-F238E27FC236}">
                  <a16:creationId xmlns:a16="http://schemas.microsoft.com/office/drawing/2014/main" id="{A8D573F2-4BD6-4A1B-A4DF-31DC0D4F175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042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D0C2993-1DD0-4AF3-9263-0787DA4AD704}"/>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4" name="Footer Placeholder 3">
            <a:extLst>
              <a:ext uri="{FF2B5EF4-FFF2-40B4-BE49-F238E27FC236}">
                <a16:creationId xmlns:a16="http://schemas.microsoft.com/office/drawing/2014/main" id="{BD4E353D-8B96-4301-A5EA-AD77E2EBA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BB16D0-E6B6-4A0B-AA3C-82E249A56AA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6" name="Date Placeholder 3">
            <a:extLst>
              <a:ext uri="{FF2B5EF4-FFF2-40B4-BE49-F238E27FC236}">
                <a16:creationId xmlns:a16="http://schemas.microsoft.com/office/drawing/2014/main" id="{582A38BB-2887-4FD9-86AB-3CB9E7DBEC0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7" name="Rectangle 6">
            <a:extLst>
              <a:ext uri="{FF2B5EF4-FFF2-40B4-BE49-F238E27FC236}">
                <a16:creationId xmlns:a16="http://schemas.microsoft.com/office/drawing/2014/main" id="{B3CCC56E-2CD0-475A-BB93-F15521069102}"/>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DDC88B74-23A8-45A2-9583-9D8AECF9E8B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9" name="Rectangle 8">
            <a:extLst>
              <a:ext uri="{FF2B5EF4-FFF2-40B4-BE49-F238E27FC236}">
                <a16:creationId xmlns:a16="http://schemas.microsoft.com/office/drawing/2014/main" id="{2EC26BE1-B69C-47D5-989E-551682669618}"/>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UVa Logo">
            <a:extLst>
              <a:ext uri="{FF2B5EF4-FFF2-40B4-BE49-F238E27FC236}">
                <a16:creationId xmlns:a16="http://schemas.microsoft.com/office/drawing/2014/main" id="{0F5B2C2E-921F-43EA-BED7-A02634BCBE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10;&#10;Description automatically generated">
            <a:extLst>
              <a:ext uri="{FF2B5EF4-FFF2-40B4-BE49-F238E27FC236}">
                <a16:creationId xmlns:a16="http://schemas.microsoft.com/office/drawing/2014/main" id="{00286D67-5CD1-4A81-9050-65B293D5CA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5" name="Title 1">
            <a:extLst>
              <a:ext uri="{FF2B5EF4-FFF2-40B4-BE49-F238E27FC236}">
                <a16:creationId xmlns:a16="http://schemas.microsoft.com/office/drawing/2014/main" id="{4202D947-59FE-4D6C-AB1F-C647D513DC8A}"/>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6" name="Group 15">
            <a:extLst>
              <a:ext uri="{FF2B5EF4-FFF2-40B4-BE49-F238E27FC236}">
                <a16:creationId xmlns:a16="http://schemas.microsoft.com/office/drawing/2014/main" id="{C9EC6946-9F18-4356-805D-C4ACF39E6A0D}"/>
              </a:ext>
            </a:extLst>
          </p:cNvPr>
          <p:cNvGrpSpPr/>
          <p:nvPr userDrawn="1"/>
        </p:nvGrpSpPr>
        <p:grpSpPr>
          <a:xfrm>
            <a:off x="11181572" y="161927"/>
            <a:ext cx="804724" cy="771464"/>
            <a:chOff x="10695008" y="365126"/>
            <a:chExt cx="909320" cy="871737"/>
          </a:xfrm>
        </p:grpSpPr>
        <p:sp>
          <p:nvSpPr>
            <p:cNvPr id="17" name="Oval 16">
              <a:extLst>
                <a:ext uri="{FF2B5EF4-FFF2-40B4-BE49-F238E27FC236}">
                  <a16:creationId xmlns:a16="http://schemas.microsoft.com/office/drawing/2014/main" id="{8D81744C-3842-48A6-86F7-416904F7029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338E3DF5-EB3A-4572-87AC-68F4C524E69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903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6713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spTree>
    <p:extLst>
      <p:ext uri="{BB962C8B-B14F-4D97-AF65-F5344CB8AC3E}">
        <p14:creationId xmlns:p14="http://schemas.microsoft.com/office/powerpoint/2010/main" val="325713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24323E"/>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6" name="Picture 2" descr="UVa Logo">
            <a:extLst>
              <a:ext uri="{FF2B5EF4-FFF2-40B4-BE49-F238E27FC236}">
                <a16:creationId xmlns:a16="http://schemas.microsoft.com/office/drawing/2014/main" id="{8246A8F7-B067-4413-BF69-6547B25A24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6750" y="6359832"/>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51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21925-1424-4D8F-AF7E-1B3B19533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533325-5FE6-4AB3-A20A-EC02DC2C8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AB5E8-1ACB-4ABB-8B65-AC862C347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A6976-490E-4B03-A9C3-CCC3E2FE72FE}" type="datetimeFigureOut">
              <a:rPr lang="en-US" smtClean="0"/>
              <a:t>8/27/2024</a:t>
            </a:fld>
            <a:endParaRPr lang="en-US"/>
          </a:p>
        </p:txBody>
      </p:sp>
      <p:sp>
        <p:nvSpPr>
          <p:cNvPr id="5" name="Footer Placeholder 4">
            <a:extLst>
              <a:ext uri="{FF2B5EF4-FFF2-40B4-BE49-F238E27FC236}">
                <a16:creationId xmlns:a16="http://schemas.microsoft.com/office/drawing/2014/main" id="{6826ABD5-7A3E-41B2-B4E2-887CD7683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3BBF44-0E73-4652-846C-273B849FE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0E0BB-C5BC-4E94-AD2F-C01416FBA9AF}" type="slidenum">
              <a:rPr lang="en-US" smtClean="0"/>
              <a:t>‹#›</a:t>
            </a:fld>
            <a:endParaRPr lang="en-US"/>
          </a:p>
        </p:txBody>
      </p:sp>
    </p:spTree>
    <p:extLst>
      <p:ext uri="{BB962C8B-B14F-4D97-AF65-F5344CB8AC3E}">
        <p14:creationId xmlns:p14="http://schemas.microsoft.com/office/powerpoint/2010/main" val="393345476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microsoft.com/office/2007/relationships/hdphoto" Target="../media/hdphoto3.wdp"/><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diagramColors" Target="../diagrams/colors5.xml"/><Relationship Id="rId20" Type="http://schemas.openxmlformats.org/officeDocument/2006/relationships/diagramQuickStyle" Target="../diagrams/quickStyle6.xml"/><Relationship Id="rId29" Type="http://schemas.openxmlformats.org/officeDocument/2006/relationships/hyperlink" Target="https://mechanicalrock.github.io/2020/09/15/sharing-data-in-a-cloud-native-data-lake.html" TargetMode="Externa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hyperlink" Target="https://www.goodfreephotos.com/vector-images/database-symbol-vector-clipart.png.php" TargetMode="Externa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image" Target="../media/image11.png"/><Relationship Id="rId28" Type="http://schemas.openxmlformats.org/officeDocument/2006/relationships/image" Target="../media/image13.jpg"/><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openxmlformats.org/officeDocument/2006/relationships/hyperlink" Target="http://stackoverflow.com/questions/33377425/er-vs-database-schema-diagrams" TargetMode="Externa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9.xml"/><Relationship Id="rId7" Type="http://schemas.openxmlformats.org/officeDocument/2006/relationships/image" Target="../media/image14.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fourfeatherz/DS2002F24"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915C-4793-4D8A-854D-31F5DC15B95B}"/>
              </a:ext>
            </a:extLst>
          </p:cNvPr>
          <p:cNvSpPr>
            <a:spLocks noGrp="1"/>
          </p:cNvSpPr>
          <p:nvPr>
            <p:ph type="ctrTitle"/>
          </p:nvPr>
        </p:nvSpPr>
        <p:spPr>
          <a:xfrm>
            <a:off x="7464614" y="1783959"/>
            <a:ext cx="4232086" cy="2889114"/>
          </a:xfrm>
        </p:spPr>
        <p:txBody>
          <a:bodyPr anchor="b">
            <a:normAutofit/>
          </a:bodyPr>
          <a:lstStyle/>
          <a:p>
            <a:pPr algn="l"/>
            <a:r>
              <a:rPr lang="en-US" sz="5400" dirty="0"/>
              <a:t>DS-2002: Data Science Systems</a:t>
            </a:r>
          </a:p>
        </p:txBody>
      </p:sp>
      <p:sp>
        <p:nvSpPr>
          <p:cNvPr id="3" name="Subtitle 2">
            <a:extLst>
              <a:ext uri="{FF2B5EF4-FFF2-40B4-BE49-F238E27FC236}">
                <a16:creationId xmlns:a16="http://schemas.microsoft.com/office/drawing/2014/main" id="{BCDC19E3-847F-4896-92C1-562A61A4DF91}"/>
              </a:ext>
            </a:extLst>
          </p:cNvPr>
          <p:cNvSpPr>
            <a:spLocks noGrp="1"/>
          </p:cNvSpPr>
          <p:nvPr>
            <p:ph type="subTitle" idx="1"/>
          </p:nvPr>
        </p:nvSpPr>
        <p:spPr>
          <a:xfrm>
            <a:off x="7464612" y="4750893"/>
            <a:ext cx="4303835" cy="426749"/>
          </a:xfrm>
        </p:spPr>
        <p:txBody>
          <a:bodyPr anchor="t">
            <a:normAutofit/>
          </a:bodyPr>
          <a:lstStyle/>
          <a:p>
            <a:pPr algn="l"/>
            <a:r>
              <a:rPr lang="en-US" sz="2000" dirty="0"/>
              <a:t>A Survey of Data Management Systems</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2" descr="Virginia Cavaliers Official Athletic Site">
            <a:extLst>
              <a:ext uri="{FF2B5EF4-FFF2-40B4-BE49-F238E27FC236}">
                <a16:creationId xmlns:a16="http://schemas.microsoft.com/office/drawing/2014/main" id="{8BA30F88-915F-4765-AFB9-A6FC977708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64" r="8619"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A48EACD5-346E-4647-A516-131E85C7CD40}"/>
              </a:ext>
            </a:extLst>
          </p:cNvPr>
          <p:cNvSpPr txBox="1">
            <a:spLocks/>
          </p:cNvSpPr>
          <p:nvPr/>
        </p:nvSpPr>
        <p:spPr>
          <a:xfrm>
            <a:off x="7224714" y="5473308"/>
            <a:ext cx="4543734" cy="4267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t>Jason Williamson - Fall 24</a:t>
            </a:r>
          </a:p>
        </p:txBody>
      </p:sp>
    </p:spTree>
    <p:extLst>
      <p:ext uri="{BB962C8B-B14F-4D97-AF65-F5344CB8AC3E}">
        <p14:creationId xmlns:p14="http://schemas.microsoft.com/office/powerpoint/2010/main" val="28434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4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F297-6C98-4CD3-BAE2-0B461311945C}"/>
              </a:ext>
            </a:extLst>
          </p:cNvPr>
          <p:cNvSpPr>
            <a:spLocks noGrp="1"/>
          </p:cNvSpPr>
          <p:nvPr>
            <p:ph type="title"/>
          </p:nvPr>
        </p:nvSpPr>
        <p:spPr/>
        <p:txBody>
          <a:bodyPr>
            <a:normAutofit fontScale="90000"/>
          </a:bodyPr>
          <a:lstStyle/>
          <a:p>
            <a:r>
              <a:rPr lang="en-US" dirty="0"/>
              <a:t>Then Came…  </a:t>
            </a:r>
            <a:r>
              <a:rPr lang="en-US" dirty="0">
                <a:solidFill>
                  <a:srgbClr val="F67132"/>
                </a:solidFill>
              </a:rPr>
              <a:t>Client/Server Networks</a:t>
            </a:r>
          </a:p>
        </p:txBody>
      </p:sp>
      <p:sp>
        <p:nvSpPr>
          <p:cNvPr id="3" name="Content Placeholder 2">
            <a:extLst>
              <a:ext uri="{FF2B5EF4-FFF2-40B4-BE49-F238E27FC236}">
                <a16:creationId xmlns:a16="http://schemas.microsoft.com/office/drawing/2014/main" id="{1BE886A8-FEE6-432F-B31E-542EABA2BE5C}"/>
              </a:ext>
            </a:extLst>
          </p:cNvPr>
          <p:cNvSpPr>
            <a:spLocks noGrp="1"/>
          </p:cNvSpPr>
          <p:nvPr>
            <p:ph idx="1"/>
          </p:nvPr>
        </p:nvSpPr>
        <p:spPr>
          <a:xfrm>
            <a:off x="7552705" y="1551009"/>
            <a:ext cx="4275117" cy="4291652"/>
          </a:xfrm>
        </p:spPr>
        <p:txBody>
          <a:bodyPr>
            <a:normAutofit/>
          </a:bodyPr>
          <a:lstStyle/>
          <a:p>
            <a:r>
              <a:rPr lang="en-US" sz="2400" dirty="0"/>
              <a:t>Data stored in Relational Database Management Systems (RDBMS):</a:t>
            </a:r>
          </a:p>
          <a:p>
            <a:pPr lvl="1"/>
            <a:r>
              <a:rPr lang="en-US" sz="2200" dirty="0"/>
              <a:t>Oracle</a:t>
            </a:r>
          </a:p>
          <a:p>
            <a:pPr lvl="1"/>
            <a:r>
              <a:rPr lang="en-US" sz="2200" dirty="0"/>
              <a:t>SQL Server</a:t>
            </a:r>
          </a:p>
          <a:p>
            <a:r>
              <a:rPr lang="en-US" sz="2400" dirty="0"/>
              <a:t>Enterprise Data Centers:</a:t>
            </a:r>
          </a:p>
          <a:p>
            <a:pPr lvl="1"/>
            <a:r>
              <a:rPr lang="en-US" sz="2000" dirty="0"/>
              <a:t>Company owned &amp; managed</a:t>
            </a:r>
          </a:p>
          <a:p>
            <a:pPr lvl="1"/>
            <a:r>
              <a:rPr lang="en-US" sz="2000" dirty="0"/>
              <a:t>Based on commodity hardware</a:t>
            </a:r>
          </a:p>
          <a:p>
            <a:r>
              <a:rPr lang="en-US" sz="2400" dirty="0"/>
              <a:t>Some computation and storage resources shared by clients</a:t>
            </a:r>
          </a:p>
          <a:p>
            <a:endParaRPr lang="en-US" dirty="0"/>
          </a:p>
        </p:txBody>
      </p:sp>
      <p:pic>
        <p:nvPicPr>
          <p:cNvPr id="6" name="Picture 5">
            <a:extLst>
              <a:ext uri="{FF2B5EF4-FFF2-40B4-BE49-F238E27FC236}">
                <a16:creationId xmlns:a16="http://schemas.microsoft.com/office/drawing/2014/main" id="{540C85EF-FE8C-4786-9BF2-3F316771E1C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5267" b="2393"/>
          <a:stretch/>
        </p:blipFill>
        <p:spPr>
          <a:xfrm>
            <a:off x="552047" y="1177613"/>
            <a:ext cx="6806193" cy="4764024"/>
          </a:xfrm>
          <a:prstGeom prst="rect">
            <a:avLst/>
          </a:prstGeom>
          <a:ln w="12700" cap="sq">
            <a:solidFill>
              <a:srgbClr val="24323E"/>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143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000" dirty="0"/>
              <a:t>High Volume of Small, Discrete Operations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000" dirty="0"/>
              <a:t>Low Volume of Large Read Operations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Warehouses</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273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lnSpcReduction="10000"/>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200" dirty="0"/>
              <a:t>Characterized by a large volume of transactions </a:t>
            </a:r>
            <a:br>
              <a:rPr lang="en-US" sz="2200" dirty="0"/>
            </a:br>
            <a:r>
              <a:rPr lang="en-US" sz="2200" dirty="0"/>
              <a:t>each of which affect a small number of rows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200" dirty="0"/>
              <a:t>Characterized by a small volume of read transactions </a:t>
            </a:r>
            <a:br>
              <a:rPr lang="en-US" sz="2200" dirty="0"/>
            </a:br>
            <a:r>
              <a:rPr lang="en-US" sz="2200" dirty="0"/>
              <a:t>each of which affect a large number of rows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 Schema</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003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B6AB-0311-4A8D-89DC-50488716B48A}"/>
              </a:ext>
            </a:extLst>
          </p:cNvPr>
          <p:cNvSpPr>
            <a:spLocks noGrp="1"/>
          </p:cNvSpPr>
          <p:nvPr>
            <p:ph type="title"/>
          </p:nvPr>
        </p:nvSpPr>
        <p:spPr/>
        <p:txBody>
          <a:bodyPr>
            <a:normAutofit fontScale="90000"/>
          </a:bodyPr>
          <a:lstStyle/>
          <a:p>
            <a:r>
              <a:rPr lang="en-US" dirty="0"/>
              <a:t>But Then… </a:t>
            </a:r>
            <a:r>
              <a:rPr lang="en-US" dirty="0">
                <a:solidFill>
                  <a:srgbClr val="F67132"/>
                </a:solidFill>
              </a:rPr>
              <a:t>An Explosion of Data – “BIG Data”</a:t>
            </a:r>
            <a:endParaRPr lang="en-US" dirty="0"/>
          </a:p>
        </p:txBody>
      </p:sp>
      <p:sp>
        <p:nvSpPr>
          <p:cNvPr id="4" name="Text Placeholder 3">
            <a:extLst>
              <a:ext uri="{FF2B5EF4-FFF2-40B4-BE49-F238E27FC236}">
                <a16:creationId xmlns:a16="http://schemas.microsoft.com/office/drawing/2014/main" id="{69ED0B96-5B05-471D-B1A3-72A6246363FA}"/>
              </a:ext>
            </a:extLst>
          </p:cNvPr>
          <p:cNvSpPr>
            <a:spLocks noGrp="1"/>
          </p:cNvSpPr>
          <p:nvPr>
            <p:ph type="body" sz="quarter" idx="13"/>
          </p:nvPr>
        </p:nvSpPr>
        <p:spPr/>
        <p:txBody>
          <a:bodyPr>
            <a:normAutofit fontScale="85000" lnSpcReduction="20000"/>
          </a:bodyPr>
          <a:lstStyle/>
          <a:p>
            <a:r>
              <a:rPr lang="en-US" dirty="0"/>
              <a:t>A Rapid, Exponential Proliferation of New Devices: </a:t>
            </a:r>
            <a:r>
              <a:rPr lang="en-US" dirty="0">
                <a:solidFill>
                  <a:srgbClr val="F67132"/>
                </a:solidFill>
              </a:rPr>
              <a:t>The Internet of Things (IoT)</a:t>
            </a:r>
          </a:p>
        </p:txBody>
      </p:sp>
      <p:graphicFrame>
        <p:nvGraphicFramePr>
          <p:cNvPr id="5" name="Content Placeholder 2">
            <a:extLst>
              <a:ext uri="{FF2B5EF4-FFF2-40B4-BE49-F238E27FC236}">
                <a16:creationId xmlns:a16="http://schemas.microsoft.com/office/drawing/2014/main" id="{F38C90DE-F5F4-4E29-8AD7-D6956621E464}"/>
              </a:ext>
            </a:extLst>
          </p:cNvPr>
          <p:cNvGraphicFramePr>
            <a:graphicFrameLocks noGrp="1"/>
          </p:cNvGraphicFramePr>
          <p:nvPr>
            <p:extLst>
              <p:ext uri="{D42A27DB-BD31-4B8C-83A1-F6EECF244321}">
                <p14:modId xmlns:p14="http://schemas.microsoft.com/office/powerpoint/2010/main" val="331093775"/>
              </p:ext>
            </p:extLst>
          </p:nvPr>
        </p:nvGraphicFramePr>
        <p:xfrm>
          <a:off x="1487275" y="1522150"/>
          <a:ext cx="9099198"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79D289D9-99F9-4928-8FD5-DC63804EF1FE}"/>
              </a:ext>
            </a:extLst>
          </p:cNvPr>
          <p:cNvGrpSpPr/>
          <p:nvPr/>
        </p:nvGrpSpPr>
        <p:grpSpPr>
          <a:xfrm>
            <a:off x="801475" y="1531676"/>
            <a:ext cx="1085498" cy="4292665"/>
            <a:chOff x="1060802" y="1177926"/>
            <a:chExt cx="1085498" cy="4292665"/>
          </a:xfrm>
        </p:grpSpPr>
        <p:grpSp>
          <p:nvGrpSpPr>
            <p:cNvPr id="7" name="Group 6">
              <a:extLst>
                <a:ext uri="{FF2B5EF4-FFF2-40B4-BE49-F238E27FC236}">
                  <a16:creationId xmlns:a16="http://schemas.microsoft.com/office/drawing/2014/main" id="{3AB541DC-A61B-438E-B0EF-B8ACE8F78511}"/>
                </a:ext>
              </a:extLst>
            </p:cNvPr>
            <p:cNvGrpSpPr/>
            <p:nvPr/>
          </p:nvGrpSpPr>
          <p:grpSpPr>
            <a:xfrm>
              <a:off x="1060802" y="1177926"/>
              <a:ext cx="1085498" cy="1040634"/>
              <a:chOff x="10695008" y="365126"/>
              <a:chExt cx="909320" cy="871737"/>
            </a:xfrm>
          </p:grpSpPr>
          <p:sp>
            <p:nvSpPr>
              <p:cNvPr id="17" name="Oval 16">
                <a:extLst>
                  <a:ext uri="{FF2B5EF4-FFF2-40B4-BE49-F238E27FC236}">
                    <a16:creationId xmlns:a16="http://schemas.microsoft.com/office/drawing/2014/main" id="{DD98D998-7906-4432-91EE-7A91C7B4F15E}"/>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96B09434-3818-44DE-80AD-B7640BCDCBCE}"/>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3BC751BD-8743-4391-BB0A-66C101A6427C}"/>
                </a:ext>
              </a:extLst>
            </p:cNvPr>
            <p:cNvGrpSpPr/>
            <p:nvPr/>
          </p:nvGrpSpPr>
          <p:grpSpPr>
            <a:xfrm>
              <a:off x="1060802" y="2258257"/>
              <a:ext cx="1085498" cy="1040634"/>
              <a:chOff x="10695008" y="365126"/>
              <a:chExt cx="909320" cy="871737"/>
            </a:xfrm>
          </p:grpSpPr>
          <p:sp>
            <p:nvSpPr>
              <p:cNvPr id="15" name="Oval 14">
                <a:extLst>
                  <a:ext uri="{FF2B5EF4-FFF2-40B4-BE49-F238E27FC236}">
                    <a16:creationId xmlns:a16="http://schemas.microsoft.com/office/drawing/2014/main" id="{1FCD29FC-EC98-4ABB-8049-498AE44F89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descr="Intramural-Recreational Sports at UVA">
                <a:extLst>
                  <a:ext uri="{FF2B5EF4-FFF2-40B4-BE49-F238E27FC236}">
                    <a16:creationId xmlns:a16="http://schemas.microsoft.com/office/drawing/2014/main" id="{434B9C47-F18D-4648-802C-9E9467AB244F}"/>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CED1E4E-3957-4E51-9247-788EB2C845ED}"/>
                </a:ext>
              </a:extLst>
            </p:cNvPr>
            <p:cNvGrpSpPr/>
            <p:nvPr/>
          </p:nvGrpSpPr>
          <p:grpSpPr>
            <a:xfrm>
              <a:off x="1060802" y="3349626"/>
              <a:ext cx="1085498" cy="1040634"/>
              <a:chOff x="10695008" y="365126"/>
              <a:chExt cx="909320" cy="871737"/>
            </a:xfrm>
          </p:grpSpPr>
          <p:sp>
            <p:nvSpPr>
              <p:cNvPr id="13" name="Oval 12">
                <a:extLst>
                  <a:ext uri="{FF2B5EF4-FFF2-40B4-BE49-F238E27FC236}">
                    <a16:creationId xmlns:a16="http://schemas.microsoft.com/office/drawing/2014/main" id="{020AA12F-8879-4D1B-A446-DE704FCC0A7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descr="Intramural-Recreational Sports at UVA">
                <a:extLst>
                  <a:ext uri="{FF2B5EF4-FFF2-40B4-BE49-F238E27FC236}">
                    <a16:creationId xmlns:a16="http://schemas.microsoft.com/office/drawing/2014/main" id="{174CBE19-7290-4F86-97CB-9E8B143416E0}"/>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AC99316E-D277-4326-B724-519771DF3583}"/>
                </a:ext>
              </a:extLst>
            </p:cNvPr>
            <p:cNvGrpSpPr/>
            <p:nvPr/>
          </p:nvGrpSpPr>
          <p:grpSpPr>
            <a:xfrm>
              <a:off x="1060802" y="4429957"/>
              <a:ext cx="1085498" cy="1040634"/>
              <a:chOff x="10695008" y="365126"/>
              <a:chExt cx="909320" cy="871737"/>
            </a:xfrm>
          </p:grpSpPr>
          <p:sp>
            <p:nvSpPr>
              <p:cNvPr id="11" name="Oval 10">
                <a:extLst>
                  <a:ext uri="{FF2B5EF4-FFF2-40B4-BE49-F238E27FC236}">
                    <a16:creationId xmlns:a16="http://schemas.microsoft.com/office/drawing/2014/main" id="{636C17D9-BE39-4FEC-9B88-9894FBE2D72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descr="Intramural-Recreational Sports at UVA">
                <a:extLst>
                  <a:ext uri="{FF2B5EF4-FFF2-40B4-BE49-F238E27FC236}">
                    <a16:creationId xmlns:a16="http://schemas.microsoft.com/office/drawing/2014/main" id="{8D641837-05BA-4F0E-912B-B997F7EAD643}"/>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1917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0CCE31E-F212-4047-8C2F-4F379B69C130}"/>
              </a:ext>
            </a:extLst>
          </p:cNvPr>
          <p:cNvSpPr/>
          <p:nvPr/>
        </p:nvSpPr>
        <p:spPr>
          <a:xfrm>
            <a:off x="5551723" y="1441297"/>
            <a:ext cx="4789325"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DB260F-88BE-4BA8-9177-BD585970F13F}"/>
              </a:ext>
            </a:extLst>
          </p:cNvPr>
          <p:cNvSpPr/>
          <p:nvPr/>
        </p:nvSpPr>
        <p:spPr>
          <a:xfrm>
            <a:off x="571665" y="1436377"/>
            <a:ext cx="3946531"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7790B-6349-4CCB-B3F8-9C2E2CB4F2BE}"/>
              </a:ext>
            </a:extLst>
          </p:cNvPr>
          <p:cNvSpPr>
            <a:spLocks noGrp="1"/>
          </p:cNvSpPr>
          <p:nvPr>
            <p:ph type="title"/>
          </p:nvPr>
        </p:nvSpPr>
        <p:spPr>
          <a:xfrm>
            <a:off x="425801" y="365126"/>
            <a:ext cx="10871463" cy="568264"/>
          </a:xfrm>
        </p:spPr>
        <p:txBody>
          <a:bodyPr>
            <a:normAutofit fontScale="90000"/>
          </a:bodyPr>
          <a:lstStyle/>
          <a:p>
            <a:r>
              <a:rPr lang="en-US" spc="-150" dirty="0"/>
              <a:t>But… How Can We Manage All That Data: </a:t>
            </a:r>
            <a:r>
              <a:rPr lang="en-US" spc="-150" dirty="0">
                <a:solidFill>
                  <a:srgbClr val="F67132"/>
                </a:solidFill>
              </a:rPr>
              <a:t>Scalability</a:t>
            </a:r>
          </a:p>
        </p:txBody>
      </p:sp>
      <p:sp>
        <p:nvSpPr>
          <p:cNvPr id="3" name="Content Placeholder 2">
            <a:extLst>
              <a:ext uri="{FF2B5EF4-FFF2-40B4-BE49-F238E27FC236}">
                <a16:creationId xmlns:a16="http://schemas.microsoft.com/office/drawing/2014/main" id="{5FB2227B-0477-402B-971A-ED0E6F886C01}"/>
              </a:ext>
            </a:extLst>
          </p:cNvPr>
          <p:cNvSpPr>
            <a:spLocks noGrp="1"/>
          </p:cNvSpPr>
          <p:nvPr>
            <p:ph idx="1"/>
          </p:nvPr>
        </p:nvSpPr>
        <p:spPr>
          <a:xfrm>
            <a:off x="607227" y="1554361"/>
            <a:ext cx="3875407" cy="406221"/>
          </a:xfrm>
        </p:spPr>
        <p:txBody>
          <a:bodyPr anchor="ctr">
            <a:normAutofit/>
          </a:bodyPr>
          <a:lstStyle/>
          <a:p>
            <a:pPr marL="0" indent="0" algn="ctr">
              <a:buNone/>
            </a:pPr>
            <a:r>
              <a:rPr lang="en-US" sz="2000" dirty="0"/>
              <a:t>SMP: Symmetric Multi-Processing</a:t>
            </a:r>
          </a:p>
        </p:txBody>
      </p:sp>
      <p:pic>
        <p:nvPicPr>
          <p:cNvPr id="5" name="Picture 4">
            <a:extLst>
              <a:ext uri="{FF2B5EF4-FFF2-40B4-BE49-F238E27FC236}">
                <a16:creationId xmlns:a16="http://schemas.microsoft.com/office/drawing/2014/main" id="{F743AC04-AC2C-425C-B12B-D7422D159A00}"/>
              </a:ext>
            </a:extLst>
          </p:cNvPr>
          <p:cNvPicPr>
            <a:picLocks noChangeAspect="1"/>
          </p:cNvPicPr>
          <p:nvPr/>
        </p:nvPicPr>
        <p:blipFill rotWithShape="1">
          <a:blip r:embed="rId2">
            <a:extLst>
              <a:ext uri="{28A0092B-C50C-407E-A947-70E740481C1C}">
                <a14:useLocalDpi xmlns:a14="http://schemas.microsoft.com/office/drawing/2010/main" val="0"/>
              </a:ext>
            </a:extLst>
          </a:blip>
          <a:srcRect l="2070" t="2820"/>
          <a:stretch/>
        </p:blipFill>
        <p:spPr>
          <a:xfrm>
            <a:off x="6008682" y="2005155"/>
            <a:ext cx="387540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97C1CA4-F104-4F01-8F63-472354B0D10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1016567" y="2005155"/>
            <a:ext cx="305672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2">
            <a:extLst>
              <a:ext uri="{FF2B5EF4-FFF2-40B4-BE49-F238E27FC236}">
                <a16:creationId xmlns:a16="http://schemas.microsoft.com/office/drawing/2014/main" id="{B1CAD378-275C-4ED7-8AFB-B859E827D2F0}"/>
              </a:ext>
            </a:extLst>
          </p:cNvPr>
          <p:cNvSpPr txBox="1">
            <a:spLocks/>
          </p:cNvSpPr>
          <p:nvPr/>
        </p:nvSpPr>
        <p:spPr>
          <a:xfrm>
            <a:off x="6008682" y="1554361"/>
            <a:ext cx="3875407" cy="4062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MPP: Massively Parallel Processing</a:t>
            </a:r>
          </a:p>
        </p:txBody>
      </p:sp>
      <p:sp>
        <p:nvSpPr>
          <p:cNvPr id="9" name="Content Placeholder 2">
            <a:extLst>
              <a:ext uri="{FF2B5EF4-FFF2-40B4-BE49-F238E27FC236}">
                <a16:creationId xmlns:a16="http://schemas.microsoft.com/office/drawing/2014/main" id="{8E907057-EE0B-4F1B-A069-7C0F77823C71}"/>
              </a:ext>
            </a:extLst>
          </p:cNvPr>
          <p:cNvSpPr txBox="1">
            <a:spLocks/>
          </p:cNvSpPr>
          <p:nvPr/>
        </p:nvSpPr>
        <p:spPr>
          <a:xfrm>
            <a:off x="1016567" y="5505239"/>
            <a:ext cx="3056727" cy="438912"/>
          </a:xfrm>
          <a:prstGeom prst="rect">
            <a:avLst/>
          </a:prstGeom>
          <a:noFill/>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000" dirty="0"/>
              <a:t>Scale Up (Limited)</a:t>
            </a:r>
          </a:p>
        </p:txBody>
      </p:sp>
      <p:sp>
        <p:nvSpPr>
          <p:cNvPr id="11" name="Content Placeholder 2">
            <a:extLst>
              <a:ext uri="{FF2B5EF4-FFF2-40B4-BE49-F238E27FC236}">
                <a16:creationId xmlns:a16="http://schemas.microsoft.com/office/drawing/2014/main" id="{199DF8BD-7C6E-423C-A0EF-BEF0EC544AFC}"/>
              </a:ext>
            </a:extLst>
          </p:cNvPr>
          <p:cNvSpPr txBox="1">
            <a:spLocks/>
          </p:cNvSpPr>
          <p:nvPr/>
        </p:nvSpPr>
        <p:spPr>
          <a:xfrm>
            <a:off x="5973120" y="5504360"/>
            <a:ext cx="3946531" cy="439791"/>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Scale Out (Practically Unlimited)</a:t>
            </a:r>
          </a:p>
        </p:txBody>
      </p:sp>
      <p:sp>
        <p:nvSpPr>
          <p:cNvPr id="12" name="Text Placeholder 3">
            <a:extLst>
              <a:ext uri="{FF2B5EF4-FFF2-40B4-BE49-F238E27FC236}">
                <a16:creationId xmlns:a16="http://schemas.microsoft.com/office/drawing/2014/main" id="{CB97C0E0-2F88-41C8-9B04-FB598C800B0A}"/>
              </a:ext>
            </a:extLst>
          </p:cNvPr>
          <p:cNvSpPr>
            <a:spLocks noGrp="1"/>
          </p:cNvSpPr>
          <p:nvPr>
            <p:ph type="body" sz="quarter" idx="13"/>
          </p:nvPr>
        </p:nvSpPr>
        <p:spPr>
          <a:xfrm>
            <a:off x="426424" y="939739"/>
            <a:ext cx="9847187" cy="369332"/>
          </a:xfrm>
        </p:spPr>
        <p:txBody>
          <a:bodyPr>
            <a:normAutofit fontScale="77500" lnSpcReduction="20000"/>
          </a:bodyPr>
          <a:lstStyle/>
          <a:p>
            <a:r>
              <a:rPr lang="en-US" dirty="0"/>
              <a:t>The Advent of Big Data Drove a Need to Increase Scale to the Petabyte Level: </a:t>
            </a:r>
            <a:r>
              <a:rPr lang="en-US" b="1" dirty="0">
                <a:solidFill>
                  <a:srgbClr val="F67132"/>
                </a:solidFill>
              </a:rPr>
              <a:t>$$$$$</a:t>
            </a:r>
            <a:r>
              <a:rPr lang="en-US" dirty="0"/>
              <a:t> </a:t>
            </a:r>
          </a:p>
        </p:txBody>
      </p:sp>
      <p:sp>
        <p:nvSpPr>
          <p:cNvPr id="17" name="Arrow: Left 16">
            <a:extLst>
              <a:ext uri="{FF2B5EF4-FFF2-40B4-BE49-F238E27FC236}">
                <a16:creationId xmlns:a16="http://schemas.microsoft.com/office/drawing/2014/main" id="{6FD3CAA0-2401-4BF4-9742-2431B785C0E3}"/>
              </a:ext>
            </a:extLst>
          </p:cNvPr>
          <p:cNvSpPr/>
          <p:nvPr/>
        </p:nvSpPr>
        <p:spPr>
          <a:xfrm>
            <a:off x="4182626" y="2585884"/>
            <a:ext cx="1461094" cy="707922"/>
          </a:xfrm>
          <a:prstGeom prst="leftArrow">
            <a:avLst/>
          </a:prstGeom>
          <a:solidFill>
            <a:srgbClr val="24323E"/>
          </a:solidFill>
          <a:ln w="28575">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This</a:t>
            </a:r>
          </a:p>
        </p:txBody>
      </p:sp>
      <p:sp>
        <p:nvSpPr>
          <p:cNvPr id="20" name="Arrow: Right 19">
            <a:extLst>
              <a:ext uri="{FF2B5EF4-FFF2-40B4-BE49-F238E27FC236}">
                <a16:creationId xmlns:a16="http://schemas.microsoft.com/office/drawing/2014/main" id="{E8138933-D2E1-40CF-8FF2-0C1238D21A73}"/>
              </a:ext>
            </a:extLst>
          </p:cNvPr>
          <p:cNvSpPr/>
          <p:nvPr/>
        </p:nvSpPr>
        <p:spPr>
          <a:xfrm>
            <a:off x="4461725" y="3801713"/>
            <a:ext cx="1461094" cy="707922"/>
          </a:xfrm>
          <a:prstGeom prst="rightArrow">
            <a:avLst/>
          </a:prstGeom>
          <a:solidFill>
            <a:srgbClr val="F67132"/>
          </a:solidFill>
          <a:ln w="28575">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Became</a:t>
            </a:r>
            <a:endParaRPr lang="en-US" b="1" dirty="0"/>
          </a:p>
        </p:txBody>
      </p:sp>
    </p:spTree>
    <p:extLst>
      <p:ext uri="{BB962C8B-B14F-4D97-AF65-F5344CB8AC3E}">
        <p14:creationId xmlns:p14="http://schemas.microsoft.com/office/powerpoint/2010/main" val="186735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64C7-F259-4FA1-A664-097A6CBF4E2A}"/>
              </a:ext>
            </a:extLst>
          </p:cNvPr>
          <p:cNvSpPr>
            <a:spLocks noGrp="1"/>
          </p:cNvSpPr>
          <p:nvPr>
            <p:ph type="title"/>
          </p:nvPr>
        </p:nvSpPr>
        <p:spPr>
          <a:xfrm>
            <a:off x="426422" y="371475"/>
            <a:ext cx="10622577" cy="568264"/>
          </a:xfrm>
        </p:spPr>
        <p:txBody>
          <a:bodyPr>
            <a:normAutofit fontScale="90000"/>
          </a:bodyPr>
          <a:lstStyle/>
          <a:p>
            <a:r>
              <a:rPr lang="en-US" dirty="0"/>
              <a:t>And Today… </a:t>
            </a:r>
            <a:r>
              <a:rPr lang="en-US" dirty="0">
                <a:solidFill>
                  <a:srgbClr val="F67132"/>
                </a:solidFill>
              </a:rPr>
              <a:t>Cloud-hosted Databases &amp; Services</a:t>
            </a:r>
          </a:p>
        </p:txBody>
      </p:sp>
      <p:graphicFrame>
        <p:nvGraphicFramePr>
          <p:cNvPr id="55" name="Content Placeholder 4">
            <a:extLst>
              <a:ext uri="{FF2B5EF4-FFF2-40B4-BE49-F238E27FC236}">
                <a16:creationId xmlns:a16="http://schemas.microsoft.com/office/drawing/2014/main" id="{A0D112C9-432C-4B25-BA86-716F913C32FE}"/>
              </a:ext>
            </a:extLst>
          </p:cNvPr>
          <p:cNvGraphicFramePr>
            <a:graphicFrameLocks noGrp="1"/>
          </p:cNvGraphicFramePr>
          <p:nvPr>
            <p:ph idx="1"/>
            <p:extLst>
              <p:ext uri="{D42A27DB-BD31-4B8C-83A1-F6EECF244321}">
                <p14:modId xmlns:p14="http://schemas.microsoft.com/office/powerpoint/2010/main" val="2605172394"/>
              </p:ext>
            </p:extLst>
          </p:nvPr>
        </p:nvGraphicFramePr>
        <p:xfrm>
          <a:off x="533400" y="1485900"/>
          <a:ext cx="10515600" cy="435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6" name="Text Placeholder 3">
            <a:extLst>
              <a:ext uri="{FF2B5EF4-FFF2-40B4-BE49-F238E27FC236}">
                <a16:creationId xmlns:a16="http://schemas.microsoft.com/office/drawing/2014/main" id="{E0EB469D-7266-446B-AEAF-19E913627263}"/>
              </a:ext>
            </a:extLst>
          </p:cNvPr>
          <p:cNvSpPr>
            <a:spLocks noGrp="1"/>
          </p:cNvSpPr>
          <p:nvPr>
            <p:ph type="body" sz="quarter" idx="13"/>
          </p:nvPr>
        </p:nvSpPr>
        <p:spPr>
          <a:xfrm>
            <a:off x="426423" y="939739"/>
            <a:ext cx="11146451" cy="369332"/>
          </a:xfrm>
        </p:spPr>
        <p:txBody>
          <a:bodyPr>
            <a:normAutofit fontScale="85000" lnSpcReduction="20000"/>
          </a:bodyPr>
          <a:lstStyle/>
          <a:p>
            <a:r>
              <a:rPr lang="en-US" dirty="0"/>
              <a:t>Re-centralization of Servers </a:t>
            </a:r>
            <a:r>
              <a:rPr lang="en-US" b="1" dirty="0">
                <a:solidFill>
                  <a:srgbClr val="F67132"/>
                </a:solidFill>
              </a:rPr>
              <a:t>▪</a:t>
            </a:r>
            <a:r>
              <a:rPr lang="en-US" dirty="0"/>
              <a:t> Based on Commodity HW </a:t>
            </a:r>
            <a:r>
              <a:rPr lang="en-US" b="1" dirty="0">
                <a:solidFill>
                  <a:srgbClr val="F67132"/>
                </a:solidFill>
              </a:rPr>
              <a:t>▪</a:t>
            </a:r>
            <a:r>
              <a:rPr lang="en-US" dirty="0"/>
              <a:t> Resources Shared by Client</a:t>
            </a:r>
          </a:p>
        </p:txBody>
      </p:sp>
    </p:spTree>
    <p:extLst>
      <p:ext uri="{BB962C8B-B14F-4D97-AF65-F5344CB8AC3E}">
        <p14:creationId xmlns:p14="http://schemas.microsoft.com/office/powerpoint/2010/main" val="30606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DEAA-E4D7-475C-B873-1FD3EF56C32F}"/>
              </a:ext>
            </a:extLst>
          </p:cNvPr>
          <p:cNvSpPr>
            <a:spLocks noGrp="1"/>
          </p:cNvSpPr>
          <p:nvPr>
            <p:ph type="title"/>
          </p:nvPr>
        </p:nvSpPr>
        <p:spPr/>
        <p:txBody>
          <a:bodyPr>
            <a:normAutofit fontScale="90000"/>
          </a:bodyPr>
          <a:lstStyle/>
          <a:p>
            <a:r>
              <a:rPr lang="en-US" dirty="0"/>
              <a:t>Service Models: </a:t>
            </a:r>
            <a:r>
              <a:rPr lang="en-US" dirty="0">
                <a:solidFill>
                  <a:srgbClr val="F67132"/>
                </a:solidFill>
              </a:rPr>
              <a:t>On-Premises</a:t>
            </a:r>
            <a:r>
              <a:rPr lang="en-US" dirty="0"/>
              <a:t> vs </a:t>
            </a:r>
            <a:r>
              <a:rPr lang="en-US" dirty="0">
                <a:solidFill>
                  <a:srgbClr val="F67132"/>
                </a:solidFill>
              </a:rPr>
              <a:t>Cloud-Hosted</a:t>
            </a:r>
            <a:endParaRPr lang="en-US" dirty="0"/>
          </a:p>
        </p:txBody>
      </p:sp>
      <p:grpSp>
        <p:nvGrpSpPr>
          <p:cNvPr id="6" name="Group 5">
            <a:extLst>
              <a:ext uri="{FF2B5EF4-FFF2-40B4-BE49-F238E27FC236}">
                <a16:creationId xmlns:a16="http://schemas.microsoft.com/office/drawing/2014/main" id="{624FB6DB-5681-4E0F-8638-E099B23AD5A3}"/>
              </a:ext>
            </a:extLst>
          </p:cNvPr>
          <p:cNvGrpSpPr/>
          <p:nvPr/>
        </p:nvGrpSpPr>
        <p:grpSpPr>
          <a:xfrm>
            <a:off x="533400" y="2127190"/>
            <a:ext cx="2362200" cy="3765610"/>
            <a:chOff x="457200" y="1713036"/>
            <a:chExt cx="1981200" cy="4300290"/>
          </a:xfrm>
          <a:solidFill>
            <a:srgbClr val="24323E"/>
          </a:solidFill>
        </p:grpSpPr>
        <p:sp>
          <p:nvSpPr>
            <p:cNvPr id="41" name="Freeform: Shape 40">
              <a:extLst>
                <a:ext uri="{FF2B5EF4-FFF2-40B4-BE49-F238E27FC236}">
                  <a16:creationId xmlns:a16="http://schemas.microsoft.com/office/drawing/2014/main" id="{E9E3CEB8-DE47-4BC2-808B-2D75885D6AB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42" name="Freeform: Shape 41">
              <a:extLst>
                <a:ext uri="{FF2B5EF4-FFF2-40B4-BE49-F238E27FC236}">
                  <a16:creationId xmlns:a16="http://schemas.microsoft.com/office/drawing/2014/main" id="{703FC3C2-3D7D-43B0-B610-7E5D081E7C9B}"/>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43" name="Freeform: Shape 42">
              <a:extLst>
                <a:ext uri="{FF2B5EF4-FFF2-40B4-BE49-F238E27FC236}">
                  <a16:creationId xmlns:a16="http://schemas.microsoft.com/office/drawing/2014/main" id="{F683BF76-6CF4-4405-B85B-110C6930F1BC}"/>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44" name="Freeform: Shape 43">
              <a:extLst>
                <a:ext uri="{FF2B5EF4-FFF2-40B4-BE49-F238E27FC236}">
                  <a16:creationId xmlns:a16="http://schemas.microsoft.com/office/drawing/2014/main" id="{CB8EB4D1-BE83-4490-8A56-53E956B4E5E7}"/>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45" name="Freeform: Shape 44">
              <a:extLst>
                <a:ext uri="{FF2B5EF4-FFF2-40B4-BE49-F238E27FC236}">
                  <a16:creationId xmlns:a16="http://schemas.microsoft.com/office/drawing/2014/main" id="{9FED43BB-968F-4B19-9385-CCEAC011C1BF}"/>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46" name="Freeform: Shape 45">
              <a:extLst>
                <a:ext uri="{FF2B5EF4-FFF2-40B4-BE49-F238E27FC236}">
                  <a16:creationId xmlns:a16="http://schemas.microsoft.com/office/drawing/2014/main" id="{449ECFA1-43ED-4507-A1A6-18CF92DA398A}"/>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Virtualization</a:t>
              </a:r>
            </a:p>
          </p:txBody>
        </p:sp>
        <p:sp>
          <p:nvSpPr>
            <p:cNvPr id="47" name="Freeform: Shape 46">
              <a:extLst>
                <a:ext uri="{FF2B5EF4-FFF2-40B4-BE49-F238E27FC236}">
                  <a16:creationId xmlns:a16="http://schemas.microsoft.com/office/drawing/2014/main" id="{B02C3167-3B33-4971-AABB-6C51CC3447C6}"/>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Servers</a:t>
              </a:r>
            </a:p>
          </p:txBody>
        </p:sp>
        <p:sp>
          <p:nvSpPr>
            <p:cNvPr id="48" name="Freeform: Shape 47">
              <a:extLst>
                <a:ext uri="{FF2B5EF4-FFF2-40B4-BE49-F238E27FC236}">
                  <a16:creationId xmlns:a16="http://schemas.microsoft.com/office/drawing/2014/main" id="{FB25BC27-9B1A-4F7E-A4B7-10FC302A8BD3}"/>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Storage</a:t>
              </a:r>
            </a:p>
          </p:txBody>
        </p:sp>
        <p:sp>
          <p:nvSpPr>
            <p:cNvPr id="49" name="Freeform: Shape 48">
              <a:extLst>
                <a:ext uri="{FF2B5EF4-FFF2-40B4-BE49-F238E27FC236}">
                  <a16:creationId xmlns:a16="http://schemas.microsoft.com/office/drawing/2014/main" id="{3FE72FA7-2399-4993-A3FD-C0552883D75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Networking</a:t>
              </a:r>
            </a:p>
          </p:txBody>
        </p:sp>
      </p:grpSp>
      <p:grpSp>
        <p:nvGrpSpPr>
          <p:cNvPr id="7" name="Group 6">
            <a:extLst>
              <a:ext uri="{FF2B5EF4-FFF2-40B4-BE49-F238E27FC236}">
                <a16:creationId xmlns:a16="http://schemas.microsoft.com/office/drawing/2014/main" id="{B2887E39-F7DE-4003-9283-6094D74413F9}"/>
              </a:ext>
            </a:extLst>
          </p:cNvPr>
          <p:cNvGrpSpPr/>
          <p:nvPr/>
        </p:nvGrpSpPr>
        <p:grpSpPr>
          <a:xfrm>
            <a:off x="3060700" y="2127190"/>
            <a:ext cx="2362200" cy="3765610"/>
            <a:chOff x="457200" y="1713036"/>
            <a:chExt cx="1981200" cy="4300290"/>
          </a:xfrm>
        </p:grpSpPr>
        <p:sp>
          <p:nvSpPr>
            <p:cNvPr id="32" name="Freeform: Shape 31">
              <a:extLst>
                <a:ext uri="{FF2B5EF4-FFF2-40B4-BE49-F238E27FC236}">
                  <a16:creationId xmlns:a16="http://schemas.microsoft.com/office/drawing/2014/main" id="{0E266759-E9AD-48D9-837C-4C544E1CEF0D}"/>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33" name="Freeform: Shape 32">
              <a:extLst>
                <a:ext uri="{FF2B5EF4-FFF2-40B4-BE49-F238E27FC236}">
                  <a16:creationId xmlns:a16="http://schemas.microsoft.com/office/drawing/2014/main" id="{EE9E465F-E303-4FBD-877B-C099CAFA8C59}"/>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34" name="Freeform: Shape 33">
              <a:extLst>
                <a:ext uri="{FF2B5EF4-FFF2-40B4-BE49-F238E27FC236}">
                  <a16:creationId xmlns:a16="http://schemas.microsoft.com/office/drawing/2014/main" id="{8EE98560-694B-4151-9112-66F5AE6C8F5D}"/>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35" name="Freeform: Shape 34">
              <a:extLst>
                <a:ext uri="{FF2B5EF4-FFF2-40B4-BE49-F238E27FC236}">
                  <a16:creationId xmlns:a16="http://schemas.microsoft.com/office/drawing/2014/main" id="{A26A166E-262D-4B9F-BC34-8AECE0643CBA}"/>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36" name="Freeform: Shape 35">
              <a:extLst>
                <a:ext uri="{FF2B5EF4-FFF2-40B4-BE49-F238E27FC236}">
                  <a16:creationId xmlns:a16="http://schemas.microsoft.com/office/drawing/2014/main" id="{DA70777F-E4B7-48C0-A6AD-ED644BD22FCC}"/>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37" name="Freeform: Shape 36">
              <a:extLst>
                <a:ext uri="{FF2B5EF4-FFF2-40B4-BE49-F238E27FC236}">
                  <a16:creationId xmlns:a16="http://schemas.microsoft.com/office/drawing/2014/main" id="{B6D3A7EE-314F-4CB1-AF74-4C6BF3F3E29E}"/>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38" name="Freeform: Shape 37">
              <a:extLst>
                <a:ext uri="{FF2B5EF4-FFF2-40B4-BE49-F238E27FC236}">
                  <a16:creationId xmlns:a16="http://schemas.microsoft.com/office/drawing/2014/main" id="{9AD0E6F1-575C-45B7-8E56-5923CB86D763}"/>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39" name="Freeform: Shape 38">
              <a:extLst>
                <a:ext uri="{FF2B5EF4-FFF2-40B4-BE49-F238E27FC236}">
                  <a16:creationId xmlns:a16="http://schemas.microsoft.com/office/drawing/2014/main" id="{05CA0FF1-525D-449E-B5BB-724DA7E47E99}"/>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40" name="Freeform: Shape 39">
              <a:extLst>
                <a:ext uri="{FF2B5EF4-FFF2-40B4-BE49-F238E27FC236}">
                  <a16:creationId xmlns:a16="http://schemas.microsoft.com/office/drawing/2014/main" id="{CEA33C4F-32F3-429F-B9D8-23533F781251}"/>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grpSp>
        <p:nvGrpSpPr>
          <p:cNvPr id="8" name="Group 7">
            <a:extLst>
              <a:ext uri="{FF2B5EF4-FFF2-40B4-BE49-F238E27FC236}">
                <a16:creationId xmlns:a16="http://schemas.microsoft.com/office/drawing/2014/main" id="{84C1FC1D-CDA7-4533-95D4-29C1F068E134}"/>
              </a:ext>
            </a:extLst>
          </p:cNvPr>
          <p:cNvGrpSpPr/>
          <p:nvPr/>
        </p:nvGrpSpPr>
        <p:grpSpPr>
          <a:xfrm>
            <a:off x="8115300" y="2127190"/>
            <a:ext cx="2362200" cy="3765610"/>
            <a:chOff x="457200" y="1713036"/>
            <a:chExt cx="1981200" cy="4300290"/>
          </a:xfrm>
          <a:solidFill>
            <a:srgbClr val="F67132"/>
          </a:solidFill>
        </p:grpSpPr>
        <p:sp>
          <p:nvSpPr>
            <p:cNvPr id="23" name="Freeform: Shape 22">
              <a:extLst>
                <a:ext uri="{FF2B5EF4-FFF2-40B4-BE49-F238E27FC236}">
                  <a16:creationId xmlns:a16="http://schemas.microsoft.com/office/drawing/2014/main" id="{294E9EA3-BD1A-4418-84A8-8366255F02A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solidFill>
                    <a:srgbClr val="24323E"/>
                  </a:solidFill>
                </a:rPr>
                <a:t>Applications</a:t>
              </a:r>
            </a:p>
          </p:txBody>
        </p:sp>
        <p:sp>
          <p:nvSpPr>
            <p:cNvPr id="24" name="Freeform: Shape 23">
              <a:extLst>
                <a:ext uri="{FF2B5EF4-FFF2-40B4-BE49-F238E27FC236}">
                  <a16:creationId xmlns:a16="http://schemas.microsoft.com/office/drawing/2014/main" id="{ED3AC47D-BF96-4E30-BFBE-E445AA31F9D1}"/>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Data</a:t>
              </a:r>
            </a:p>
          </p:txBody>
        </p:sp>
        <p:sp>
          <p:nvSpPr>
            <p:cNvPr id="25" name="Freeform: Shape 24">
              <a:extLst>
                <a:ext uri="{FF2B5EF4-FFF2-40B4-BE49-F238E27FC236}">
                  <a16:creationId xmlns:a16="http://schemas.microsoft.com/office/drawing/2014/main" id="{EFF7AA0B-2E18-4042-BFC3-932ECA490ADE}"/>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Runtime</a:t>
              </a:r>
            </a:p>
          </p:txBody>
        </p:sp>
        <p:sp>
          <p:nvSpPr>
            <p:cNvPr id="26" name="Freeform: Shape 25">
              <a:extLst>
                <a:ext uri="{FF2B5EF4-FFF2-40B4-BE49-F238E27FC236}">
                  <a16:creationId xmlns:a16="http://schemas.microsoft.com/office/drawing/2014/main" id="{286086CB-B8C6-4641-BD6F-FED5FCF427ED}"/>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Middleware</a:t>
              </a:r>
            </a:p>
          </p:txBody>
        </p:sp>
        <p:sp>
          <p:nvSpPr>
            <p:cNvPr id="27" name="Freeform: Shape 26">
              <a:extLst>
                <a:ext uri="{FF2B5EF4-FFF2-40B4-BE49-F238E27FC236}">
                  <a16:creationId xmlns:a16="http://schemas.microsoft.com/office/drawing/2014/main" id="{C1C180D1-C19E-4206-A302-6C5134C9354B}"/>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OS</a:t>
              </a:r>
            </a:p>
          </p:txBody>
        </p:sp>
        <p:sp>
          <p:nvSpPr>
            <p:cNvPr id="28" name="Freeform: Shape 27">
              <a:extLst>
                <a:ext uri="{FF2B5EF4-FFF2-40B4-BE49-F238E27FC236}">
                  <a16:creationId xmlns:a16="http://schemas.microsoft.com/office/drawing/2014/main" id="{1D74F021-2E3E-43E8-B937-8C5CF2FEE01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Virtualization</a:t>
              </a:r>
            </a:p>
          </p:txBody>
        </p:sp>
        <p:sp>
          <p:nvSpPr>
            <p:cNvPr id="29" name="Freeform: Shape 28">
              <a:extLst>
                <a:ext uri="{FF2B5EF4-FFF2-40B4-BE49-F238E27FC236}">
                  <a16:creationId xmlns:a16="http://schemas.microsoft.com/office/drawing/2014/main" id="{DE0077FB-7FE0-4276-ABB8-C5B85B9C0245}"/>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Servers</a:t>
              </a:r>
            </a:p>
          </p:txBody>
        </p:sp>
        <p:sp>
          <p:nvSpPr>
            <p:cNvPr id="30" name="Freeform: Shape 29">
              <a:extLst>
                <a:ext uri="{FF2B5EF4-FFF2-40B4-BE49-F238E27FC236}">
                  <a16:creationId xmlns:a16="http://schemas.microsoft.com/office/drawing/2014/main" id="{D4AC5F44-5993-4C25-A584-B079E2D2115E}"/>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Storage</a:t>
              </a:r>
            </a:p>
          </p:txBody>
        </p:sp>
        <p:sp>
          <p:nvSpPr>
            <p:cNvPr id="31" name="Freeform: Shape 30">
              <a:extLst>
                <a:ext uri="{FF2B5EF4-FFF2-40B4-BE49-F238E27FC236}">
                  <a16:creationId xmlns:a16="http://schemas.microsoft.com/office/drawing/2014/main" id="{BF4E0BA2-CA0C-4609-B29B-072955F5444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Networking</a:t>
              </a:r>
            </a:p>
          </p:txBody>
        </p:sp>
      </p:grpSp>
      <p:grpSp>
        <p:nvGrpSpPr>
          <p:cNvPr id="9" name="Group 8">
            <a:extLst>
              <a:ext uri="{FF2B5EF4-FFF2-40B4-BE49-F238E27FC236}">
                <a16:creationId xmlns:a16="http://schemas.microsoft.com/office/drawing/2014/main" id="{3A7CCED7-AF82-45A3-8EB4-D30A7E1E5292}"/>
              </a:ext>
            </a:extLst>
          </p:cNvPr>
          <p:cNvGrpSpPr/>
          <p:nvPr/>
        </p:nvGrpSpPr>
        <p:grpSpPr>
          <a:xfrm>
            <a:off x="5588000" y="2127190"/>
            <a:ext cx="2362200" cy="3765610"/>
            <a:chOff x="457200" y="1713036"/>
            <a:chExt cx="1981200" cy="4300290"/>
          </a:xfrm>
        </p:grpSpPr>
        <p:sp>
          <p:nvSpPr>
            <p:cNvPr id="14" name="Freeform: Shape 13">
              <a:extLst>
                <a:ext uri="{FF2B5EF4-FFF2-40B4-BE49-F238E27FC236}">
                  <a16:creationId xmlns:a16="http://schemas.microsoft.com/office/drawing/2014/main" id="{EDCD4780-6A36-4A91-9031-4CE96661B3B4}"/>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15" name="Freeform: Shape 14">
              <a:extLst>
                <a:ext uri="{FF2B5EF4-FFF2-40B4-BE49-F238E27FC236}">
                  <a16:creationId xmlns:a16="http://schemas.microsoft.com/office/drawing/2014/main" id="{57975276-88A2-4487-A8D2-F9531819626D}"/>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16" name="Freeform: Shape 15">
              <a:extLst>
                <a:ext uri="{FF2B5EF4-FFF2-40B4-BE49-F238E27FC236}">
                  <a16:creationId xmlns:a16="http://schemas.microsoft.com/office/drawing/2014/main" id="{AB641830-EB52-48F2-821D-A1E81DE07D0B}"/>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Runtime</a:t>
              </a:r>
            </a:p>
          </p:txBody>
        </p:sp>
        <p:sp>
          <p:nvSpPr>
            <p:cNvPr id="17" name="Freeform: Shape 16">
              <a:extLst>
                <a:ext uri="{FF2B5EF4-FFF2-40B4-BE49-F238E27FC236}">
                  <a16:creationId xmlns:a16="http://schemas.microsoft.com/office/drawing/2014/main" id="{6D196649-8F1B-4AE3-9DD0-09673E93D4AB}"/>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Middleware</a:t>
              </a:r>
            </a:p>
          </p:txBody>
        </p:sp>
        <p:sp>
          <p:nvSpPr>
            <p:cNvPr id="18" name="Freeform: Shape 17">
              <a:extLst>
                <a:ext uri="{FF2B5EF4-FFF2-40B4-BE49-F238E27FC236}">
                  <a16:creationId xmlns:a16="http://schemas.microsoft.com/office/drawing/2014/main" id="{ECDC5EA4-8AF6-476E-ADFE-E033A30ED95E}"/>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OS</a:t>
              </a:r>
            </a:p>
          </p:txBody>
        </p:sp>
        <p:sp>
          <p:nvSpPr>
            <p:cNvPr id="19" name="Freeform: Shape 18">
              <a:extLst>
                <a:ext uri="{FF2B5EF4-FFF2-40B4-BE49-F238E27FC236}">
                  <a16:creationId xmlns:a16="http://schemas.microsoft.com/office/drawing/2014/main" id="{932706FE-3159-466A-A1F6-51DB97C1C7C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20" name="Freeform: Shape 19">
              <a:extLst>
                <a:ext uri="{FF2B5EF4-FFF2-40B4-BE49-F238E27FC236}">
                  <a16:creationId xmlns:a16="http://schemas.microsoft.com/office/drawing/2014/main" id="{C319EEC0-AB8B-4995-BBC0-56F18845CA4F}"/>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21" name="Freeform: Shape 20">
              <a:extLst>
                <a:ext uri="{FF2B5EF4-FFF2-40B4-BE49-F238E27FC236}">
                  <a16:creationId xmlns:a16="http://schemas.microsoft.com/office/drawing/2014/main" id="{43A35AE3-D2BF-4FDB-820A-1DCC2411C207}"/>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22" name="Freeform: Shape 21">
              <a:extLst>
                <a:ext uri="{FF2B5EF4-FFF2-40B4-BE49-F238E27FC236}">
                  <a16:creationId xmlns:a16="http://schemas.microsoft.com/office/drawing/2014/main" id="{0223100A-4C42-4433-8A99-B22E62601D6A}"/>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sp>
        <p:nvSpPr>
          <p:cNvPr id="10" name="TextBox 9">
            <a:extLst>
              <a:ext uri="{FF2B5EF4-FFF2-40B4-BE49-F238E27FC236}">
                <a16:creationId xmlns:a16="http://schemas.microsoft.com/office/drawing/2014/main" id="{F5B531DA-01E2-4FDF-A375-FCDFA0082B80}"/>
              </a:ext>
            </a:extLst>
          </p:cNvPr>
          <p:cNvSpPr txBox="1"/>
          <p:nvPr/>
        </p:nvSpPr>
        <p:spPr>
          <a:xfrm>
            <a:off x="5334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On Premises</a:t>
            </a:r>
          </a:p>
        </p:txBody>
      </p:sp>
      <p:sp>
        <p:nvSpPr>
          <p:cNvPr id="11" name="TextBox 10">
            <a:extLst>
              <a:ext uri="{FF2B5EF4-FFF2-40B4-BE49-F238E27FC236}">
                <a16:creationId xmlns:a16="http://schemas.microsoft.com/office/drawing/2014/main" id="{DBA6A458-3481-4F31-A8EB-830361D4C943}"/>
              </a:ext>
            </a:extLst>
          </p:cNvPr>
          <p:cNvSpPr txBox="1"/>
          <p:nvPr/>
        </p:nvSpPr>
        <p:spPr>
          <a:xfrm>
            <a:off x="3021580" y="1682690"/>
            <a:ext cx="247468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IaaS</a:t>
            </a:r>
          </a:p>
        </p:txBody>
      </p:sp>
      <p:sp>
        <p:nvSpPr>
          <p:cNvPr id="12" name="TextBox 11">
            <a:extLst>
              <a:ext uri="{FF2B5EF4-FFF2-40B4-BE49-F238E27FC236}">
                <a16:creationId xmlns:a16="http://schemas.microsoft.com/office/drawing/2014/main" id="{95ED7954-65CE-48BD-A004-0541B32A949E}"/>
              </a:ext>
            </a:extLst>
          </p:cNvPr>
          <p:cNvSpPr txBox="1"/>
          <p:nvPr/>
        </p:nvSpPr>
        <p:spPr>
          <a:xfrm>
            <a:off x="55880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PaaS</a:t>
            </a:r>
            <a:endParaRPr lang="en-US" sz="2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9217BE3-3DB0-4F25-BFC8-AD2BA61748B8}"/>
              </a:ext>
            </a:extLst>
          </p:cNvPr>
          <p:cNvSpPr txBox="1"/>
          <p:nvPr/>
        </p:nvSpPr>
        <p:spPr>
          <a:xfrm>
            <a:off x="81153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SaaS</a:t>
            </a:r>
          </a:p>
        </p:txBody>
      </p:sp>
      <p:sp>
        <p:nvSpPr>
          <p:cNvPr id="54" name="Arrow: Right 53">
            <a:extLst>
              <a:ext uri="{FF2B5EF4-FFF2-40B4-BE49-F238E27FC236}">
                <a16:creationId xmlns:a16="http://schemas.microsoft.com/office/drawing/2014/main" id="{3A617DE7-8807-481A-8363-2314B1962D31}"/>
              </a:ext>
            </a:extLst>
          </p:cNvPr>
          <p:cNvSpPr/>
          <p:nvPr/>
        </p:nvSpPr>
        <p:spPr>
          <a:xfrm>
            <a:off x="5588000" y="994840"/>
            <a:ext cx="4902496" cy="568264"/>
          </a:xfrm>
          <a:prstGeom prst="rightArrow">
            <a:avLst>
              <a:gd name="adj1" fmla="val 65978"/>
              <a:gd name="adj2" fmla="val 50000"/>
            </a:avLst>
          </a:prstGeom>
          <a:solidFill>
            <a:srgbClr val="F671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323E"/>
                </a:solidFill>
                <a:latin typeface="Times New Roman" panose="02020603050405020304" pitchFamily="18" charset="0"/>
                <a:cs typeface="Times New Roman" panose="02020603050405020304" pitchFamily="18" charset="0"/>
              </a:rPr>
              <a:t>Managed by Service Provider</a:t>
            </a:r>
          </a:p>
        </p:txBody>
      </p:sp>
      <p:sp>
        <p:nvSpPr>
          <p:cNvPr id="55" name="Arrow: Left 54">
            <a:extLst>
              <a:ext uri="{FF2B5EF4-FFF2-40B4-BE49-F238E27FC236}">
                <a16:creationId xmlns:a16="http://schemas.microsoft.com/office/drawing/2014/main" id="{D55FC1ED-F519-4A1E-85B9-A2457C06C575}"/>
              </a:ext>
            </a:extLst>
          </p:cNvPr>
          <p:cNvSpPr/>
          <p:nvPr/>
        </p:nvSpPr>
        <p:spPr>
          <a:xfrm>
            <a:off x="533400" y="994840"/>
            <a:ext cx="4889500" cy="568264"/>
          </a:xfrm>
          <a:prstGeom prst="leftArrow">
            <a:avLst>
              <a:gd name="adj1" fmla="val 65978"/>
              <a:gd name="adj2" fmla="val 50000"/>
            </a:avLst>
          </a:prstGeom>
          <a:solidFill>
            <a:srgbClr val="24323E"/>
          </a:solidFill>
          <a:ln>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Managed by Owner</a:t>
            </a:r>
          </a:p>
        </p:txBody>
      </p:sp>
    </p:spTree>
    <p:extLst>
      <p:ext uri="{BB962C8B-B14F-4D97-AF65-F5344CB8AC3E}">
        <p14:creationId xmlns:p14="http://schemas.microsoft.com/office/powerpoint/2010/main" val="578599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DE4C-AF3B-43C6-A860-2D8BB83B3DE0}"/>
              </a:ext>
            </a:extLst>
          </p:cNvPr>
          <p:cNvSpPr>
            <a:spLocks noGrp="1"/>
          </p:cNvSpPr>
          <p:nvPr>
            <p:ph type="title"/>
          </p:nvPr>
        </p:nvSpPr>
        <p:spPr/>
        <p:txBody>
          <a:bodyPr>
            <a:normAutofit fontScale="90000"/>
          </a:bodyPr>
          <a:lstStyle/>
          <a:p>
            <a:r>
              <a:rPr lang="en-US" dirty="0"/>
              <a:t>Data Management… </a:t>
            </a:r>
            <a:r>
              <a:rPr lang="en-US" dirty="0">
                <a:solidFill>
                  <a:srgbClr val="F67132"/>
                </a:solidFill>
              </a:rPr>
              <a:t>In the Cloud</a:t>
            </a:r>
            <a:endParaRPr lang="en-US" dirty="0"/>
          </a:p>
        </p:txBody>
      </p:sp>
      <p:sp>
        <p:nvSpPr>
          <p:cNvPr id="3" name="Content Placeholder 2">
            <a:extLst>
              <a:ext uri="{FF2B5EF4-FFF2-40B4-BE49-F238E27FC236}">
                <a16:creationId xmlns:a16="http://schemas.microsoft.com/office/drawing/2014/main" id="{687AA92C-236A-4A3B-86D1-A435A14BACCB}"/>
              </a:ext>
            </a:extLst>
          </p:cNvPr>
          <p:cNvSpPr>
            <a:spLocks noGrp="1"/>
          </p:cNvSpPr>
          <p:nvPr>
            <p:ph idx="1"/>
          </p:nvPr>
        </p:nvSpPr>
        <p:spPr>
          <a:xfrm>
            <a:off x="432618" y="1551008"/>
            <a:ext cx="11171709" cy="4625955"/>
          </a:xfrm>
        </p:spPr>
        <p:txBody>
          <a:bodyPr>
            <a:normAutofit fontScale="92500" lnSpcReduction="10000"/>
          </a:bodyPr>
          <a:lstStyle/>
          <a:p>
            <a:r>
              <a:rPr lang="en-US" dirty="0"/>
              <a:t>File-based Storage: </a:t>
            </a:r>
            <a:r>
              <a:rPr lang="en-US" dirty="0">
                <a:solidFill>
                  <a:srgbClr val="F67132"/>
                </a:solidFill>
              </a:rPr>
              <a:t>Blobs, Queues, Tables, Data Lakes</a:t>
            </a:r>
          </a:p>
          <a:p>
            <a:r>
              <a:rPr lang="en-US" dirty="0"/>
              <a:t>Relational Database Management Systems:</a:t>
            </a:r>
          </a:p>
          <a:p>
            <a:pPr lvl="1"/>
            <a:r>
              <a:rPr lang="en-US" dirty="0"/>
              <a:t>Online Transaction Processing (OLTP) systems:</a:t>
            </a:r>
          </a:p>
          <a:p>
            <a:pPr lvl="2"/>
            <a:r>
              <a:rPr lang="en-US" b="1" dirty="0">
                <a:solidFill>
                  <a:srgbClr val="F67132"/>
                </a:solidFill>
              </a:rPr>
              <a:t>IaaS</a:t>
            </a:r>
            <a:r>
              <a:rPr lang="en-US" dirty="0">
                <a:solidFill>
                  <a:srgbClr val="F67132"/>
                </a:solidFill>
              </a:rPr>
              <a:t>:</a:t>
            </a:r>
            <a:r>
              <a:rPr lang="en-US" dirty="0"/>
              <a:t> Cloud-hosted VMs Running RDBMS Software &amp; Databases</a:t>
            </a:r>
          </a:p>
          <a:p>
            <a:pPr lvl="2"/>
            <a:r>
              <a:rPr lang="en-US" b="1" dirty="0">
                <a:solidFill>
                  <a:srgbClr val="F67132"/>
                </a:solidFill>
              </a:rPr>
              <a:t>PaaS:</a:t>
            </a:r>
            <a:r>
              <a:rPr lang="en-US" dirty="0"/>
              <a:t> Managed RDBMS Instance</a:t>
            </a:r>
          </a:p>
          <a:p>
            <a:pPr lvl="2"/>
            <a:r>
              <a:rPr lang="en-US" b="1" dirty="0">
                <a:solidFill>
                  <a:srgbClr val="F67132"/>
                </a:solidFill>
              </a:rPr>
              <a:t>SaaS:</a:t>
            </a:r>
            <a:r>
              <a:rPr lang="en-US" b="1" dirty="0"/>
              <a:t> (</a:t>
            </a:r>
            <a:r>
              <a:rPr lang="en-US" dirty="0"/>
              <a:t>Database as a Service) – Single Databases or Multi-Database Pools</a:t>
            </a:r>
          </a:p>
          <a:p>
            <a:pPr lvl="1"/>
            <a:r>
              <a:rPr lang="en-US" dirty="0"/>
              <a:t>Online Analytical Processing (OLAP) systems:</a:t>
            </a:r>
          </a:p>
          <a:p>
            <a:pPr lvl="2"/>
            <a:r>
              <a:rPr lang="en-US" dirty="0"/>
              <a:t>Massively Parallel Processing (MPP) Data Warehouse </a:t>
            </a:r>
          </a:p>
          <a:p>
            <a:r>
              <a:rPr lang="en-US" dirty="0"/>
              <a:t>NoSQL Database Management Systems:</a:t>
            </a:r>
          </a:p>
          <a:p>
            <a:pPr lvl="1"/>
            <a:r>
              <a:rPr lang="en-US" dirty="0"/>
              <a:t>Semi-Structured or Poly-Schematic data</a:t>
            </a:r>
          </a:p>
          <a:p>
            <a:pPr lvl="1"/>
            <a:r>
              <a:rPr lang="en-US" dirty="0"/>
              <a:t>Massively Parallel Processing</a:t>
            </a:r>
          </a:p>
          <a:p>
            <a:pPr lvl="2"/>
            <a:r>
              <a:rPr lang="en-US" dirty="0"/>
              <a:t>Data partitioned and replicated across many server machines (nodes)</a:t>
            </a:r>
          </a:p>
          <a:p>
            <a:pPr lvl="2"/>
            <a:r>
              <a:rPr lang="en-US" dirty="0"/>
              <a:t>Data typically stored in file-based format (e.g., JavaScript Object Notation (JSON)</a:t>
            </a:r>
          </a:p>
          <a:p>
            <a:endParaRPr lang="en-US" dirty="0"/>
          </a:p>
        </p:txBody>
      </p:sp>
      <p:sp>
        <p:nvSpPr>
          <p:cNvPr id="4" name="Text Placeholder 3">
            <a:extLst>
              <a:ext uri="{FF2B5EF4-FFF2-40B4-BE49-F238E27FC236}">
                <a16:creationId xmlns:a16="http://schemas.microsoft.com/office/drawing/2014/main" id="{95EC53DD-6CE0-4EA4-AA79-23B0784CCCEC}"/>
              </a:ext>
            </a:extLst>
          </p:cNvPr>
          <p:cNvSpPr>
            <a:spLocks noGrp="1"/>
          </p:cNvSpPr>
          <p:nvPr>
            <p:ph type="body" sz="quarter" idx="13"/>
          </p:nvPr>
        </p:nvSpPr>
        <p:spPr>
          <a:xfrm>
            <a:off x="426424" y="939739"/>
            <a:ext cx="11177904" cy="369332"/>
          </a:xfrm>
        </p:spPr>
        <p:txBody>
          <a:bodyPr>
            <a:normAutofit fontScale="85000" lnSpcReduction="20000"/>
          </a:bodyPr>
          <a:lstStyle/>
          <a:p>
            <a:r>
              <a:rPr lang="en-US" dirty="0"/>
              <a:t>Economies of Scale Afforded by the Cloud Have Enabled Massive Storage &amp; Compute</a:t>
            </a:r>
          </a:p>
        </p:txBody>
      </p:sp>
    </p:spTree>
    <p:extLst>
      <p:ext uri="{BB962C8B-B14F-4D97-AF65-F5344CB8AC3E}">
        <p14:creationId xmlns:p14="http://schemas.microsoft.com/office/powerpoint/2010/main" val="223620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5">
            <a:extLst>
              <a:ext uri="{FF2B5EF4-FFF2-40B4-BE49-F238E27FC236}">
                <a16:creationId xmlns:a16="http://schemas.microsoft.com/office/drawing/2014/main" id="{0EF5F55D-AA8E-4A7F-A6F8-E4A78738F8C1}"/>
              </a:ext>
            </a:extLst>
          </p:cNvPr>
          <p:cNvGraphicFramePr>
            <a:graphicFrameLocks/>
          </p:cNvGraphicFramePr>
          <p:nvPr>
            <p:extLst>
              <p:ext uri="{D42A27DB-BD31-4B8C-83A1-F6EECF244321}">
                <p14:modId xmlns:p14="http://schemas.microsoft.com/office/powerpoint/2010/main" val="1389270862"/>
              </p:ext>
            </p:extLst>
          </p:nvPr>
        </p:nvGraphicFramePr>
        <p:xfrm>
          <a:off x="961708" y="4047108"/>
          <a:ext cx="9534842" cy="1198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 22">
            <a:extLst>
              <a:ext uri="{FF2B5EF4-FFF2-40B4-BE49-F238E27FC236}">
                <a16:creationId xmlns:a16="http://schemas.microsoft.com/office/drawing/2014/main" id="{AC0D3075-613B-492B-A2B6-A8BFEBBA79CF}"/>
              </a:ext>
            </a:extLst>
          </p:cNvPr>
          <p:cNvGraphicFramePr/>
          <p:nvPr>
            <p:extLst>
              <p:ext uri="{D42A27DB-BD31-4B8C-83A1-F6EECF244321}">
                <p14:modId xmlns:p14="http://schemas.microsoft.com/office/powerpoint/2010/main" val="3834725089"/>
              </p:ext>
            </p:extLst>
          </p:nvPr>
        </p:nvGraphicFramePr>
        <p:xfrm>
          <a:off x="961708" y="4940851"/>
          <a:ext cx="9534842" cy="11984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a:extLst>
              <a:ext uri="{FF2B5EF4-FFF2-40B4-BE49-F238E27FC236}">
                <a16:creationId xmlns:a16="http://schemas.microsoft.com/office/drawing/2014/main" id="{A11E50C1-512D-428A-A390-72BA8C4BB58B}"/>
              </a:ext>
            </a:extLst>
          </p:cNvPr>
          <p:cNvSpPr>
            <a:spLocks noGrp="1"/>
          </p:cNvSpPr>
          <p:nvPr>
            <p:ph type="title"/>
          </p:nvPr>
        </p:nvSpPr>
        <p:spPr/>
        <p:txBody>
          <a:bodyPr>
            <a:normAutofit fontScale="90000"/>
          </a:bodyPr>
          <a:lstStyle/>
          <a:p>
            <a:r>
              <a:rPr lang="en-US" dirty="0"/>
              <a:t>Paradigms: </a:t>
            </a:r>
            <a:r>
              <a:rPr lang="en-US" dirty="0">
                <a:solidFill>
                  <a:srgbClr val="F67132"/>
                </a:solidFill>
              </a:rPr>
              <a:t>Data Storage and Retrieval</a:t>
            </a:r>
          </a:p>
        </p:txBody>
      </p:sp>
      <p:graphicFrame>
        <p:nvGraphicFramePr>
          <p:cNvPr id="6" name="Content Placeholder 5">
            <a:extLst>
              <a:ext uri="{FF2B5EF4-FFF2-40B4-BE49-F238E27FC236}">
                <a16:creationId xmlns:a16="http://schemas.microsoft.com/office/drawing/2014/main" id="{FFB31220-126C-45D4-ABB1-3612ED7B2F7B}"/>
              </a:ext>
            </a:extLst>
          </p:cNvPr>
          <p:cNvGraphicFramePr>
            <a:graphicFrameLocks noGrp="1"/>
          </p:cNvGraphicFramePr>
          <p:nvPr>
            <p:ph idx="1"/>
            <p:extLst>
              <p:ext uri="{D42A27DB-BD31-4B8C-83A1-F6EECF244321}">
                <p14:modId xmlns:p14="http://schemas.microsoft.com/office/powerpoint/2010/main" val="1703242050"/>
              </p:ext>
            </p:extLst>
          </p:nvPr>
        </p:nvGraphicFramePr>
        <p:xfrm>
          <a:off x="961708" y="1599183"/>
          <a:ext cx="9534842" cy="11984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 Placeholder 3">
            <a:extLst>
              <a:ext uri="{FF2B5EF4-FFF2-40B4-BE49-F238E27FC236}">
                <a16:creationId xmlns:a16="http://schemas.microsoft.com/office/drawing/2014/main" id="{3D7C351F-767C-4377-9F7D-BFF8A6B2F2C1}"/>
              </a:ext>
            </a:extLst>
          </p:cNvPr>
          <p:cNvSpPr>
            <a:spLocks noGrp="1"/>
          </p:cNvSpPr>
          <p:nvPr>
            <p:ph type="body" sz="quarter" idx="13"/>
          </p:nvPr>
        </p:nvSpPr>
        <p:spPr/>
        <p:txBody>
          <a:bodyPr>
            <a:normAutofit fontScale="85000" lnSpcReduction="20000"/>
          </a:bodyPr>
          <a:lstStyle/>
          <a:p>
            <a:r>
              <a:rPr lang="en-US" dirty="0"/>
              <a:t>Schema on Write versus Schema on Read</a:t>
            </a:r>
          </a:p>
        </p:txBody>
      </p:sp>
      <p:graphicFrame>
        <p:nvGraphicFramePr>
          <p:cNvPr id="8" name="Diagram 7">
            <a:extLst>
              <a:ext uri="{FF2B5EF4-FFF2-40B4-BE49-F238E27FC236}">
                <a16:creationId xmlns:a16="http://schemas.microsoft.com/office/drawing/2014/main" id="{5889948C-0203-4241-BAFC-62CCCE41B70C}"/>
              </a:ext>
            </a:extLst>
          </p:cNvPr>
          <p:cNvGraphicFramePr/>
          <p:nvPr>
            <p:extLst>
              <p:ext uri="{D42A27DB-BD31-4B8C-83A1-F6EECF244321}">
                <p14:modId xmlns:p14="http://schemas.microsoft.com/office/powerpoint/2010/main" val="144761932"/>
              </p:ext>
            </p:extLst>
          </p:nvPr>
        </p:nvGraphicFramePr>
        <p:xfrm>
          <a:off x="961708" y="2492926"/>
          <a:ext cx="9534842" cy="119849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9" name="TextBox 8">
            <a:extLst>
              <a:ext uri="{FF2B5EF4-FFF2-40B4-BE49-F238E27FC236}">
                <a16:creationId xmlns:a16="http://schemas.microsoft.com/office/drawing/2014/main" id="{E15BF609-839E-4EB8-8AF1-3B3E017C3644}"/>
              </a:ext>
            </a:extLst>
          </p:cNvPr>
          <p:cNvSpPr txBox="1"/>
          <p:nvPr/>
        </p:nvSpPr>
        <p:spPr>
          <a:xfrm>
            <a:off x="425802" y="1400080"/>
            <a:ext cx="8752845"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Write: </a:t>
            </a:r>
            <a:r>
              <a:rPr lang="en-US" sz="2400" b="1" dirty="0">
                <a:solidFill>
                  <a:srgbClr val="F67132"/>
                </a:solidFill>
                <a:latin typeface="Times New Roman" panose="02020603050405020304" pitchFamily="18" charset="0"/>
                <a:cs typeface="Times New Roman" panose="02020603050405020304" pitchFamily="18" charset="0"/>
              </a:rPr>
              <a:t>Stores data in an organized structure (schema)</a:t>
            </a:r>
          </a:p>
        </p:txBody>
      </p:sp>
      <p:sp>
        <p:nvSpPr>
          <p:cNvPr id="11" name="TextBox 10">
            <a:extLst>
              <a:ext uri="{FF2B5EF4-FFF2-40B4-BE49-F238E27FC236}">
                <a16:creationId xmlns:a16="http://schemas.microsoft.com/office/drawing/2014/main" id="{1E40CC5E-8741-4386-9670-D31F2BC92061}"/>
              </a:ext>
            </a:extLst>
          </p:cNvPr>
          <p:cNvSpPr txBox="1"/>
          <p:nvPr/>
        </p:nvSpPr>
        <p:spPr>
          <a:xfrm>
            <a:off x="460199" y="3828979"/>
            <a:ext cx="11202810"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Read: </a:t>
            </a:r>
            <a:r>
              <a:rPr lang="en-US" sz="2400" b="1" dirty="0">
                <a:solidFill>
                  <a:srgbClr val="F67132"/>
                </a:solidFill>
                <a:latin typeface="Times New Roman" panose="02020603050405020304" pitchFamily="18" charset="0"/>
                <a:cs typeface="Times New Roman" panose="02020603050405020304" pitchFamily="18" charset="0"/>
              </a:rPr>
              <a:t>Applies schema only when read, data stored in its original format</a:t>
            </a:r>
          </a:p>
        </p:txBody>
      </p:sp>
      <p:pic>
        <p:nvPicPr>
          <p:cNvPr id="13" name="Picture 12" descr="A picture containing cup, indoor, tableware&#10;&#10;Description automatically generated">
            <a:extLst>
              <a:ext uri="{FF2B5EF4-FFF2-40B4-BE49-F238E27FC236}">
                <a16:creationId xmlns:a16="http://schemas.microsoft.com/office/drawing/2014/main" id="{C5A30EC8-BA87-4651-B9EF-2DDD8C7A13F4}"/>
              </a:ext>
            </a:extLst>
          </p:cNvPr>
          <p:cNvPicPr>
            <a:picLocks noChangeAspect="1"/>
          </p:cNvPicPr>
          <p:nvPr/>
        </p:nvPicPr>
        <p:blipFill>
          <a:blip r:embed="rId23">
            <a:extLst>
              <a:ext uri="{28A0092B-C50C-407E-A947-70E740481C1C}">
                <a14:useLocalDpi xmlns:a14="http://schemas.microsoft.com/office/drawing/2010/main" val="0"/>
              </a:ext>
              <a:ext uri="{837473B0-CC2E-450A-ABE3-18F120FF3D39}">
                <a1611:picAttrSrcUrl xmlns:a1611="http://schemas.microsoft.com/office/drawing/2016/11/main" r:id="rId24"/>
              </a:ext>
            </a:extLst>
          </a:blip>
          <a:stretch>
            <a:fillRect/>
          </a:stretch>
        </p:blipFill>
        <p:spPr>
          <a:xfrm>
            <a:off x="9795630" y="1683740"/>
            <a:ext cx="1568503" cy="1731558"/>
          </a:xfrm>
          <a:prstGeom prst="rect">
            <a:avLst/>
          </a:prstGeom>
        </p:spPr>
      </p:pic>
      <p:pic>
        <p:nvPicPr>
          <p:cNvPr id="15" name="Picture 14" descr="A picture containing timeline&#10;&#10;Description automatically generated">
            <a:extLst>
              <a:ext uri="{FF2B5EF4-FFF2-40B4-BE49-F238E27FC236}">
                <a16:creationId xmlns:a16="http://schemas.microsoft.com/office/drawing/2014/main" id="{8FDDAAB4-BDD9-4AF0-97C2-D362F81BFE89}"/>
              </a:ext>
            </a:extLst>
          </p:cNvPr>
          <p:cNvPicPr>
            <a:picLocks noChangeAspect="1"/>
          </p:cNvPicPr>
          <p:nvPr/>
        </p:nvPicPr>
        <p:blipFill rotWithShape="1">
          <a:blip r:embed="rId25">
            <a:extLst>
              <a:ext uri="{BEBA8EAE-BF5A-486C-A8C5-ECC9F3942E4B}">
                <a14:imgProps xmlns:a14="http://schemas.microsoft.com/office/drawing/2010/main">
                  <a14:imgLayer r:embed="rId26">
                    <a14:imgEffect>
                      <a14:colorTemperature colorTemp="47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27"/>
              </a:ext>
            </a:extLst>
          </a:blip>
          <a:srcRect l="346" t="14199" r="59324" b="25514"/>
          <a:stretch/>
        </p:blipFill>
        <p:spPr>
          <a:xfrm>
            <a:off x="10606995" y="1600168"/>
            <a:ext cx="1013076" cy="997668"/>
          </a:xfrm>
          <a:prstGeom prst="rect">
            <a:avLst/>
          </a:prstGeom>
          <a:ln w="28575" cap="sq">
            <a:solidFill>
              <a:srgbClr val="24323E"/>
            </a:solidFill>
            <a:prstDash val="solid"/>
            <a:miter lim="800000"/>
          </a:ln>
          <a:effectLst>
            <a:outerShdw blurRad="50800" dist="38100" dir="2700000" algn="tl" rotWithShape="0">
              <a:srgbClr val="000000">
                <a:alpha val="43000"/>
              </a:srgbClr>
            </a:outerShdw>
          </a:effectLst>
        </p:spPr>
      </p:pic>
      <p:pic>
        <p:nvPicPr>
          <p:cNvPr id="18" name="Picture 17" descr="A picture containing blue&#10;&#10;Description automatically generated">
            <a:extLst>
              <a:ext uri="{FF2B5EF4-FFF2-40B4-BE49-F238E27FC236}">
                <a16:creationId xmlns:a16="http://schemas.microsoft.com/office/drawing/2014/main" id="{C0A335EF-C831-426A-94CD-FC2B0AE1D5C6}"/>
              </a:ext>
            </a:extLst>
          </p:cNvPr>
          <p:cNvPicPr>
            <a:picLocks noChangeAspect="1"/>
          </p:cNvPicPr>
          <p:nvPr/>
        </p:nvPicPr>
        <p:blipFill rotWithShape="1">
          <a:blip r:embed="rId28">
            <a:extLst>
              <a:ext uri="{28A0092B-C50C-407E-A947-70E740481C1C}">
                <a14:useLocalDpi xmlns:a14="http://schemas.microsoft.com/office/drawing/2010/main" val="0"/>
              </a:ext>
              <a:ext uri="{837473B0-CC2E-450A-ABE3-18F120FF3D39}">
                <a1611:picAttrSrcUrl xmlns:a1611="http://schemas.microsoft.com/office/drawing/2016/11/main" r:id="rId29"/>
              </a:ext>
            </a:extLst>
          </a:blip>
          <a:srcRect l="12753" t="-103" r="12180" b="103"/>
          <a:stretch/>
        </p:blipFill>
        <p:spPr>
          <a:xfrm>
            <a:off x="9855050" y="4243421"/>
            <a:ext cx="1509083" cy="1507736"/>
          </a:xfrm>
          <a:prstGeom prst="ellipse">
            <a:avLst/>
          </a:prstGeom>
        </p:spPr>
      </p:pic>
      <p:sp>
        <p:nvSpPr>
          <p:cNvPr id="27" name="TextBox 26">
            <a:extLst>
              <a:ext uri="{FF2B5EF4-FFF2-40B4-BE49-F238E27FC236}">
                <a16:creationId xmlns:a16="http://schemas.microsoft.com/office/drawing/2014/main" id="{386F88AA-0954-487D-933F-26B9FA2E5150}"/>
              </a:ext>
            </a:extLst>
          </p:cNvPr>
          <p:cNvSpPr txBox="1"/>
          <p:nvPr/>
        </p:nvSpPr>
        <p:spPr>
          <a:xfrm>
            <a:off x="10564084" y="5411107"/>
            <a:ext cx="1332416" cy="400110"/>
          </a:xfrm>
          <a:prstGeom prst="rect">
            <a:avLst/>
          </a:prstGeom>
          <a:ln w="19050">
            <a:solidFill>
              <a:srgbClr val="24323E"/>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Data Lake</a:t>
            </a:r>
          </a:p>
        </p:txBody>
      </p:sp>
      <p:sp>
        <p:nvSpPr>
          <p:cNvPr id="25" name="TextBox 24">
            <a:extLst>
              <a:ext uri="{FF2B5EF4-FFF2-40B4-BE49-F238E27FC236}">
                <a16:creationId xmlns:a16="http://schemas.microsoft.com/office/drawing/2014/main" id="{5D9DBE84-5B3B-486E-B34B-57E3501F3D17}"/>
              </a:ext>
            </a:extLst>
          </p:cNvPr>
          <p:cNvSpPr txBox="1"/>
          <p:nvPr/>
        </p:nvSpPr>
        <p:spPr>
          <a:xfrm>
            <a:off x="10579881" y="2978717"/>
            <a:ext cx="1112805" cy="400110"/>
          </a:xfrm>
          <a:prstGeom prst="rect">
            <a:avLst/>
          </a:prstGeom>
          <a:solidFill>
            <a:schemeClr val="bg1"/>
          </a:solidFill>
          <a:ln w="19050">
            <a:solidFill>
              <a:srgbClr val="24323E"/>
            </a:solidFill>
          </a:ln>
        </p:spPr>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RDBMS</a:t>
            </a:r>
            <a:endParaRPr lang="en-US" sz="2400" b="1" dirty="0">
              <a:solidFill>
                <a:srgbClr val="24323E"/>
              </a:solidFill>
              <a:latin typeface="Times New Roman" panose="02020603050405020304" pitchFamily="18" charset="0"/>
              <a:cs typeface="Times New Roman" panose="02020603050405020304" pitchFamily="18" charset="0"/>
            </a:endParaRPr>
          </a:p>
        </p:txBody>
      </p:sp>
      <p:sp>
        <p:nvSpPr>
          <p:cNvPr id="3" name="Arrow: Left 2">
            <a:extLst>
              <a:ext uri="{FF2B5EF4-FFF2-40B4-BE49-F238E27FC236}">
                <a16:creationId xmlns:a16="http://schemas.microsoft.com/office/drawing/2014/main" id="{5B5FA3AF-251B-4B03-80EF-FEF9A53AE236}"/>
              </a:ext>
            </a:extLst>
          </p:cNvPr>
          <p:cNvSpPr/>
          <p:nvPr/>
        </p:nvSpPr>
        <p:spPr>
          <a:xfrm>
            <a:off x="7007334"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Arrow: Left 6">
            <a:extLst>
              <a:ext uri="{FF2B5EF4-FFF2-40B4-BE49-F238E27FC236}">
                <a16:creationId xmlns:a16="http://schemas.microsoft.com/office/drawing/2014/main" id="{8B60DB9A-9F2E-47DE-9EED-4B31E97E5999}"/>
              </a:ext>
            </a:extLst>
          </p:cNvPr>
          <p:cNvSpPr/>
          <p:nvPr/>
        </p:nvSpPr>
        <p:spPr>
          <a:xfrm>
            <a:off x="7007334"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Arrow: Left 9">
            <a:extLst>
              <a:ext uri="{FF2B5EF4-FFF2-40B4-BE49-F238E27FC236}">
                <a16:creationId xmlns:a16="http://schemas.microsoft.com/office/drawing/2014/main" id="{FD2309CA-AD9C-48EB-BB18-2E9E78B2BEDD}"/>
              </a:ext>
            </a:extLst>
          </p:cNvPr>
          <p:cNvSpPr/>
          <p:nvPr/>
        </p:nvSpPr>
        <p:spPr>
          <a:xfrm rot="10800000">
            <a:off x="7007334"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Arrow: Left 11">
            <a:extLst>
              <a:ext uri="{FF2B5EF4-FFF2-40B4-BE49-F238E27FC236}">
                <a16:creationId xmlns:a16="http://schemas.microsoft.com/office/drawing/2014/main" id="{874048A2-1DA2-4F12-B047-4F3C4DB5F0F3}"/>
              </a:ext>
            </a:extLst>
          </p:cNvPr>
          <p:cNvSpPr/>
          <p:nvPr/>
        </p:nvSpPr>
        <p:spPr>
          <a:xfrm rot="10800000">
            <a:off x="7007335"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Arrow: Left 13">
            <a:extLst>
              <a:ext uri="{FF2B5EF4-FFF2-40B4-BE49-F238E27FC236}">
                <a16:creationId xmlns:a16="http://schemas.microsoft.com/office/drawing/2014/main" id="{828D5567-EE6E-4F51-980E-6F5D024B54DD}"/>
              </a:ext>
            </a:extLst>
          </p:cNvPr>
          <p:cNvSpPr/>
          <p:nvPr/>
        </p:nvSpPr>
        <p:spPr>
          <a:xfrm rot="10800000">
            <a:off x="3819832"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Arrow: Left 16">
            <a:extLst>
              <a:ext uri="{FF2B5EF4-FFF2-40B4-BE49-F238E27FC236}">
                <a16:creationId xmlns:a16="http://schemas.microsoft.com/office/drawing/2014/main" id="{67C651C3-3A66-4C13-B4DB-046FC6114AB0}"/>
              </a:ext>
            </a:extLst>
          </p:cNvPr>
          <p:cNvSpPr/>
          <p:nvPr/>
        </p:nvSpPr>
        <p:spPr>
          <a:xfrm rot="10800000">
            <a:off x="3819832"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Arrow: Left 20">
            <a:extLst>
              <a:ext uri="{FF2B5EF4-FFF2-40B4-BE49-F238E27FC236}">
                <a16:creationId xmlns:a16="http://schemas.microsoft.com/office/drawing/2014/main" id="{57A959C3-7876-456C-9096-410C76046C17}"/>
              </a:ext>
            </a:extLst>
          </p:cNvPr>
          <p:cNvSpPr/>
          <p:nvPr/>
        </p:nvSpPr>
        <p:spPr>
          <a:xfrm>
            <a:off x="3761073"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Arrow: Left 30">
            <a:extLst>
              <a:ext uri="{FF2B5EF4-FFF2-40B4-BE49-F238E27FC236}">
                <a16:creationId xmlns:a16="http://schemas.microsoft.com/office/drawing/2014/main" id="{02508E17-C690-491E-AA5D-D1341B1705F6}"/>
              </a:ext>
            </a:extLst>
          </p:cNvPr>
          <p:cNvSpPr/>
          <p:nvPr/>
        </p:nvSpPr>
        <p:spPr>
          <a:xfrm>
            <a:off x="3761073"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750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2A7-2419-4421-AA92-56278792A109}"/>
              </a:ext>
            </a:extLst>
          </p:cNvPr>
          <p:cNvSpPr>
            <a:spLocks noGrp="1"/>
          </p:cNvSpPr>
          <p:nvPr>
            <p:ph type="title"/>
          </p:nvPr>
        </p:nvSpPr>
        <p:spPr/>
        <p:txBody>
          <a:bodyPr>
            <a:normAutofit fontScale="90000"/>
          </a:bodyPr>
          <a:lstStyle/>
          <a:p>
            <a:r>
              <a:rPr lang="en-US" dirty="0"/>
              <a:t>NoSQL: </a:t>
            </a:r>
            <a:r>
              <a:rPr lang="en-US" dirty="0">
                <a:solidFill>
                  <a:srgbClr val="F67132"/>
                </a:solidFill>
              </a:rPr>
              <a:t>Not Only SQL</a:t>
            </a:r>
          </a:p>
        </p:txBody>
      </p:sp>
      <p:graphicFrame>
        <p:nvGraphicFramePr>
          <p:cNvPr id="3" name="Content Placeholder 5">
            <a:extLst>
              <a:ext uri="{FF2B5EF4-FFF2-40B4-BE49-F238E27FC236}">
                <a16:creationId xmlns:a16="http://schemas.microsoft.com/office/drawing/2014/main" id="{10861D8F-6FC7-4591-BA5A-578B47345978}"/>
              </a:ext>
            </a:extLst>
          </p:cNvPr>
          <p:cNvGraphicFramePr>
            <a:graphicFrameLocks/>
          </p:cNvGraphicFramePr>
          <p:nvPr>
            <p:extLst>
              <p:ext uri="{D42A27DB-BD31-4B8C-83A1-F6EECF244321}">
                <p14:modId xmlns:p14="http://schemas.microsoft.com/office/powerpoint/2010/main" val="1461376479"/>
              </p:ext>
            </p:extLst>
          </p:nvPr>
        </p:nvGraphicFramePr>
        <p:xfrm>
          <a:off x="555752" y="1244600"/>
          <a:ext cx="8905748"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BB7CECA-FE93-41E9-9CDD-C4C538367468}"/>
              </a:ext>
            </a:extLst>
          </p:cNvPr>
          <p:cNvSpPr txBox="1"/>
          <p:nvPr/>
        </p:nvSpPr>
        <p:spPr>
          <a:xfrm>
            <a:off x="4813301" y="7019239"/>
            <a:ext cx="8458200" cy="646331"/>
          </a:xfrm>
          <a:prstGeom prst="rect">
            <a:avLst/>
          </a:prstGeom>
          <a:noFill/>
        </p:spPr>
        <p:txBody>
          <a:bodyPr wrap="square" rtlCol="0">
            <a:spAutoFit/>
          </a:bodyPr>
          <a:lstStyle/>
          <a:p>
            <a:r>
              <a:rPr lang="en-US" i="1" dirty="0">
                <a:latin typeface="Segoe UI" panose="020B0502040204020203" pitchFamily="34" charset="0"/>
                <a:ea typeface="Segoe UI" panose="020B0502040204020203" pitchFamily="34" charset="0"/>
                <a:cs typeface="Segoe UI" panose="020B0502040204020203" pitchFamily="34" charset="0"/>
              </a:rPr>
              <a:t>Often called "Not only SQL" because they may also support SQL-like queries.  Many </a:t>
            </a:r>
            <a:br>
              <a:rPr lang="en-US" i="1" dirty="0">
                <a:latin typeface="Segoe UI" panose="020B0502040204020203" pitchFamily="34" charset="0"/>
                <a:ea typeface="Segoe UI" panose="020B0502040204020203" pitchFamily="34" charset="0"/>
                <a:cs typeface="Segoe UI" panose="020B0502040204020203" pitchFamily="34" charset="0"/>
              </a:rPr>
            </a:br>
            <a:r>
              <a:rPr lang="en-US" i="1" dirty="0">
                <a:latin typeface="Segoe UI" panose="020B0502040204020203" pitchFamily="34" charset="0"/>
                <a:ea typeface="Segoe UI" panose="020B0502040204020203" pitchFamily="34" charset="0"/>
                <a:cs typeface="Segoe UI" panose="020B0502040204020203" pitchFamily="34" charset="0"/>
              </a:rPr>
              <a:t>NoSQL stores compromise consistency in favor of availability &amp; partition tolerance.</a:t>
            </a:r>
          </a:p>
        </p:txBody>
      </p:sp>
    </p:spTree>
    <p:extLst>
      <p:ext uri="{BB962C8B-B14F-4D97-AF65-F5344CB8AC3E}">
        <p14:creationId xmlns:p14="http://schemas.microsoft.com/office/powerpoint/2010/main" val="43748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2595717"/>
            <a:ext cx="10949651" cy="1720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rgbClr val="F67132"/>
                </a:solidFill>
                <a:latin typeface="Times New Roman" panose="02020603050405020304" pitchFamily="18" charset="0"/>
                <a:cs typeface="Times New Roman" panose="02020603050405020304" pitchFamily="18" charset="0"/>
              </a:rPr>
              <a:t>Class Mechanics</a:t>
            </a: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3598600"/>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05899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5B8F-1B82-4676-8A04-7DC1B1F2D8CB}"/>
              </a:ext>
            </a:extLst>
          </p:cNvPr>
          <p:cNvSpPr>
            <a:spLocks noGrp="1"/>
          </p:cNvSpPr>
          <p:nvPr>
            <p:ph type="ctrTitle"/>
          </p:nvPr>
        </p:nvSpPr>
        <p:spPr/>
        <p:txBody>
          <a:bodyPr/>
          <a:lstStyle/>
          <a:p>
            <a:r>
              <a:rPr lang="en-US" dirty="0"/>
              <a:t>Onward to Data Science</a:t>
            </a:r>
          </a:p>
        </p:txBody>
      </p:sp>
      <p:sp>
        <p:nvSpPr>
          <p:cNvPr id="3" name="Subtitle 2">
            <a:extLst>
              <a:ext uri="{FF2B5EF4-FFF2-40B4-BE49-F238E27FC236}">
                <a16:creationId xmlns:a16="http://schemas.microsoft.com/office/drawing/2014/main" id="{C8AA2B34-D697-4EC5-B85D-23017F6154BC}"/>
              </a:ext>
            </a:extLst>
          </p:cNvPr>
          <p:cNvSpPr>
            <a:spLocks noGrp="1"/>
          </p:cNvSpPr>
          <p:nvPr>
            <p:ph type="subTitle" idx="1"/>
          </p:nvPr>
        </p:nvSpPr>
        <p:spPr/>
        <p:txBody>
          <a:bodyPr/>
          <a:lstStyle/>
          <a:p>
            <a:r>
              <a:rPr lang="en-US" dirty="0"/>
              <a:t>A Brief Overview of How Data Systems are Involved</a:t>
            </a:r>
          </a:p>
        </p:txBody>
      </p:sp>
    </p:spTree>
    <p:extLst>
      <p:ext uri="{BB962C8B-B14F-4D97-AF65-F5344CB8AC3E}">
        <p14:creationId xmlns:p14="http://schemas.microsoft.com/office/powerpoint/2010/main" val="203716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DB80-A91E-4424-AA2A-341C4CA0E74E}"/>
              </a:ext>
            </a:extLst>
          </p:cNvPr>
          <p:cNvSpPr>
            <a:spLocks noGrp="1"/>
          </p:cNvSpPr>
          <p:nvPr>
            <p:ph type="title"/>
          </p:nvPr>
        </p:nvSpPr>
        <p:spPr/>
        <p:txBody>
          <a:bodyPr>
            <a:normAutofit fontScale="90000"/>
          </a:bodyPr>
          <a:lstStyle/>
          <a:p>
            <a:r>
              <a:rPr lang="en-US" dirty="0"/>
              <a:t>The Data Science: </a:t>
            </a:r>
            <a:r>
              <a:rPr lang="en-US" dirty="0">
                <a:solidFill>
                  <a:srgbClr val="F67132"/>
                </a:solidFill>
              </a:rPr>
              <a:t>Hierarchy of Needs</a:t>
            </a:r>
          </a:p>
        </p:txBody>
      </p:sp>
      <p:graphicFrame>
        <p:nvGraphicFramePr>
          <p:cNvPr id="5" name="Content Placeholder 4">
            <a:extLst>
              <a:ext uri="{FF2B5EF4-FFF2-40B4-BE49-F238E27FC236}">
                <a16:creationId xmlns:a16="http://schemas.microsoft.com/office/drawing/2014/main" id="{9D10182F-0690-4D7C-B55C-BAAD9AEE28EA}"/>
              </a:ext>
            </a:extLst>
          </p:cNvPr>
          <p:cNvGraphicFramePr>
            <a:graphicFrameLocks noGrp="1"/>
          </p:cNvGraphicFramePr>
          <p:nvPr>
            <p:ph idx="1"/>
            <p:extLst>
              <p:ext uri="{D42A27DB-BD31-4B8C-83A1-F6EECF244321}">
                <p14:modId xmlns:p14="http://schemas.microsoft.com/office/powerpoint/2010/main" val="4116147746"/>
              </p:ext>
            </p:extLst>
          </p:nvPr>
        </p:nvGraphicFramePr>
        <p:xfrm>
          <a:off x="3336165" y="1177380"/>
          <a:ext cx="6171643" cy="462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 name="Group 20">
            <a:extLst>
              <a:ext uri="{FF2B5EF4-FFF2-40B4-BE49-F238E27FC236}">
                <a16:creationId xmlns:a16="http://schemas.microsoft.com/office/drawing/2014/main" id="{687FC174-394A-4450-BF41-035B3D6BE082}"/>
              </a:ext>
            </a:extLst>
          </p:cNvPr>
          <p:cNvGrpSpPr/>
          <p:nvPr/>
        </p:nvGrpSpPr>
        <p:grpSpPr>
          <a:xfrm>
            <a:off x="914400" y="1130712"/>
            <a:ext cx="4640821" cy="4635671"/>
            <a:chOff x="914400" y="1130712"/>
            <a:chExt cx="4640821" cy="4635671"/>
          </a:xfrm>
        </p:grpSpPr>
        <p:sp>
          <p:nvSpPr>
            <p:cNvPr id="15" name="Arrow: Pentagon 14">
              <a:extLst>
                <a:ext uri="{FF2B5EF4-FFF2-40B4-BE49-F238E27FC236}">
                  <a16:creationId xmlns:a16="http://schemas.microsoft.com/office/drawing/2014/main" id="{DA7FE6DF-3020-4F58-ADEA-197339DFEB9D}"/>
                </a:ext>
              </a:extLst>
            </p:cNvPr>
            <p:cNvSpPr/>
            <p:nvPr/>
          </p:nvSpPr>
          <p:spPr>
            <a:xfrm>
              <a:off x="914400" y="3270377"/>
              <a:ext cx="3510116"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6317283A-7F4D-400D-B1C3-FB1F40FB7EC7}"/>
                </a:ext>
              </a:extLst>
            </p:cNvPr>
            <p:cNvSpPr/>
            <p:nvPr/>
          </p:nvSpPr>
          <p:spPr>
            <a:xfrm>
              <a:off x="914400" y="1415845"/>
              <a:ext cx="4640821"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4240349A-153F-4EF8-8275-908271622E4A}"/>
                </a:ext>
              </a:extLst>
            </p:cNvPr>
            <p:cNvSpPr/>
            <p:nvPr/>
          </p:nvSpPr>
          <p:spPr>
            <a:xfrm>
              <a:off x="914400" y="2332736"/>
              <a:ext cx="4036142"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A05EBBCC-B4EB-4535-BB9E-99765CE8E6BC}"/>
                </a:ext>
              </a:extLst>
            </p:cNvPr>
            <p:cNvSpPr/>
            <p:nvPr/>
          </p:nvSpPr>
          <p:spPr>
            <a:xfrm>
              <a:off x="914400" y="4160197"/>
              <a:ext cx="2925100"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Pentagon 18">
              <a:extLst>
                <a:ext uri="{FF2B5EF4-FFF2-40B4-BE49-F238E27FC236}">
                  <a16:creationId xmlns:a16="http://schemas.microsoft.com/office/drawing/2014/main" id="{CC1760D9-14C1-43A7-B388-240F4A92B9D2}"/>
                </a:ext>
              </a:extLst>
            </p:cNvPr>
            <p:cNvSpPr/>
            <p:nvPr/>
          </p:nvSpPr>
          <p:spPr>
            <a:xfrm>
              <a:off x="914400" y="5087957"/>
              <a:ext cx="2315484"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0B8B23-B53E-4ADC-8548-4B9B368F3A73}"/>
                </a:ext>
              </a:extLst>
            </p:cNvPr>
            <p:cNvSpPr txBox="1"/>
            <p:nvPr/>
          </p:nvSpPr>
          <p:spPr>
            <a:xfrm>
              <a:off x="993056" y="1130712"/>
              <a:ext cx="3470787" cy="4559390"/>
            </a:xfrm>
            <a:prstGeom prst="rect">
              <a:avLst/>
            </a:prstGeom>
            <a:noFill/>
          </p:spPr>
          <p:txBody>
            <a:bodyPr wrap="square" rtlCol="0">
              <a:spAutoFit/>
            </a:bodyPr>
            <a:lstStyle/>
            <a:p>
              <a:pPr>
                <a:lnSpc>
                  <a:spcPct val="250000"/>
                </a:lnSpc>
              </a:pPr>
              <a:r>
                <a:rPr lang="en-US" sz="2400" b="1" dirty="0">
                  <a:solidFill>
                    <a:srgbClr val="24323E"/>
                  </a:solidFill>
                </a:rPr>
                <a:t>LEARN / OPTIMIZE</a:t>
              </a:r>
            </a:p>
            <a:p>
              <a:pPr>
                <a:lnSpc>
                  <a:spcPct val="250000"/>
                </a:lnSpc>
              </a:pPr>
              <a:r>
                <a:rPr lang="en-US" sz="2400" b="1" dirty="0">
                  <a:solidFill>
                    <a:srgbClr val="24323E"/>
                  </a:solidFill>
                </a:rPr>
                <a:t>AGGREGATE / LABEL</a:t>
              </a:r>
            </a:p>
            <a:p>
              <a:pPr>
                <a:lnSpc>
                  <a:spcPct val="250000"/>
                </a:lnSpc>
              </a:pPr>
              <a:r>
                <a:rPr lang="en-US" sz="2400" b="1" dirty="0">
                  <a:solidFill>
                    <a:srgbClr val="24323E"/>
                  </a:solidFill>
                </a:rPr>
                <a:t>EXPLORE / TRANSFORM</a:t>
              </a:r>
            </a:p>
            <a:p>
              <a:pPr>
                <a:lnSpc>
                  <a:spcPct val="250000"/>
                </a:lnSpc>
              </a:pPr>
              <a:r>
                <a:rPr lang="en-US" sz="2400" b="1" dirty="0">
                  <a:solidFill>
                    <a:srgbClr val="24323E"/>
                  </a:solidFill>
                </a:rPr>
                <a:t>MOVE / STORE</a:t>
              </a:r>
            </a:p>
            <a:p>
              <a:pPr>
                <a:lnSpc>
                  <a:spcPct val="250000"/>
                </a:lnSpc>
              </a:pPr>
              <a:r>
                <a:rPr lang="en-US" sz="2400" b="1" dirty="0">
                  <a:solidFill>
                    <a:srgbClr val="24323E"/>
                  </a:solidFill>
                </a:rPr>
                <a:t>COLLECT</a:t>
              </a:r>
            </a:p>
          </p:txBody>
        </p:sp>
      </p:grpSp>
      <p:sp>
        <p:nvSpPr>
          <p:cNvPr id="20" name="Rectangle 19">
            <a:extLst>
              <a:ext uri="{FF2B5EF4-FFF2-40B4-BE49-F238E27FC236}">
                <a16:creationId xmlns:a16="http://schemas.microsoft.com/office/drawing/2014/main" id="{694E844B-1853-48D5-B0D8-BC940C15CF12}"/>
              </a:ext>
            </a:extLst>
          </p:cNvPr>
          <p:cNvSpPr/>
          <p:nvPr/>
        </p:nvSpPr>
        <p:spPr>
          <a:xfrm>
            <a:off x="599769" y="1022555"/>
            <a:ext cx="9242322" cy="4994787"/>
          </a:xfrm>
          <a:prstGeom prst="rect">
            <a:avLst/>
          </a:prstGeom>
          <a:no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382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2554-1C5D-4E35-AB5C-64DC999DA35D}"/>
              </a:ext>
            </a:extLst>
          </p:cNvPr>
          <p:cNvSpPr>
            <a:spLocks noGrp="1"/>
          </p:cNvSpPr>
          <p:nvPr>
            <p:ph type="title"/>
          </p:nvPr>
        </p:nvSpPr>
        <p:spPr/>
        <p:txBody>
          <a:bodyPr>
            <a:normAutofit fontScale="90000"/>
          </a:bodyPr>
          <a:lstStyle/>
          <a:p>
            <a:r>
              <a:rPr lang="en-US" dirty="0"/>
              <a:t>Data Engineering… </a:t>
            </a:r>
            <a:r>
              <a:rPr lang="en-US" dirty="0">
                <a:solidFill>
                  <a:srgbClr val="F67132"/>
                </a:solidFill>
              </a:rPr>
              <a:t>for Data Science</a:t>
            </a:r>
          </a:p>
        </p:txBody>
      </p:sp>
      <p:graphicFrame>
        <p:nvGraphicFramePr>
          <p:cNvPr id="5" name="Content Placeholder 4">
            <a:extLst>
              <a:ext uri="{FF2B5EF4-FFF2-40B4-BE49-F238E27FC236}">
                <a16:creationId xmlns:a16="http://schemas.microsoft.com/office/drawing/2014/main" id="{C8ED94B9-49CF-4EC6-948D-DF74C682E02B}"/>
              </a:ext>
            </a:extLst>
          </p:cNvPr>
          <p:cNvGraphicFramePr>
            <a:graphicFrameLocks noGrp="1"/>
          </p:cNvGraphicFramePr>
          <p:nvPr>
            <p:ph idx="1"/>
            <p:extLst>
              <p:ext uri="{D42A27DB-BD31-4B8C-83A1-F6EECF244321}">
                <p14:modId xmlns:p14="http://schemas.microsoft.com/office/powerpoint/2010/main" val="1375339379"/>
              </p:ext>
            </p:extLst>
          </p:nvPr>
        </p:nvGraphicFramePr>
        <p:xfrm>
          <a:off x="425801" y="1551008"/>
          <a:ext cx="11186095" cy="4220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AF3DB66-5FFA-45A2-BA61-AB1223340763}"/>
              </a:ext>
            </a:extLst>
          </p:cNvPr>
          <p:cNvSpPr>
            <a:spLocks noGrp="1"/>
          </p:cNvSpPr>
          <p:nvPr>
            <p:ph type="body" sz="quarter" idx="13"/>
          </p:nvPr>
        </p:nvSpPr>
        <p:spPr/>
        <p:txBody>
          <a:bodyPr>
            <a:normAutofit fontScale="85000" lnSpcReduction="20000"/>
          </a:bodyPr>
          <a:lstStyle/>
          <a:p>
            <a:r>
              <a:rPr lang="en-US" dirty="0"/>
              <a:t>Frequently, Data Must Be Moved from Sources to a Database and/or Data Lake</a:t>
            </a:r>
          </a:p>
        </p:txBody>
      </p:sp>
      <p:pic>
        <p:nvPicPr>
          <p:cNvPr id="6" name="etl-extract-icon-300x300.png">
            <a:extLst>
              <a:ext uri="{FF2B5EF4-FFF2-40B4-BE49-F238E27FC236}">
                <a16:creationId xmlns:a16="http://schemas.microsoft.com/office/drawing/2014/main" id="{1693E744-3BA9-40CE-B5AE-2A51D1298BDC}"/>
              </a:ext>
            </a:extLst>
          </p:cNvPr>
          <p:cNvPicPr>
            <a:picLocks noChangeAspect="1"/>
          </p:cNvPicPr>
          <p:nvPr/>
        </p:nvPicPr>
        <p:blipFill>
          <a:blip r:embed="rId7"/>
          <a:stretch>
            <a:fillRect/>
          </a:stretch>
        </p:blipFill>
        <p:spPr>
          <a:xfrm>
            <a:off x="895203" y="1689158"/>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etl-transform-icon-300x300.png">
            <a:extLst>
              <a:ext uri="{FF2B5EF4-FFF2-40B4-BE49-F238E27FC236}">
                <a16:creationId xmlns:a16="http://schemas.microsoft.com/office/drawing/2014/main" id="{77EF1378-FAC9-4055-85F6-1D0BB2C7A2EE}"/>
              </a:ext>
            </a:extLst>
          </p:cNvPr>
          <p:cNvPicPr>
            <a:picLocks noChangeAspect="1"/>
          </p:cNvPicPr>
          <p:nvPr/>
        </p:nvPicPr>
        <p:blipFill>
          <a:blip r:embed="rId8"/>
          <a:stretch>
            <a:fillRect/>
          </a:stretch>
        </p:blipFill>
        <p:spPr>
          <a:xfrm>
            <a:off x="895203" y="3120965"/>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etl-load-icon-300x300.png">
            <a:extLst>
              <a:ext uri="{FF2B5EF4-FFF2-40B4-BE49-F238E27FC236}">
                <a16:creationId xmlns:a16="http://schemas.microsoft.com/office/drawing/2014/main" id="{542E024A-3AD7-4255-82F6-B7BC9DEC84C4}"/>
              </a:ext>
            </a:extLst>
          </p:cNvPr>
          <p:cNvPicPr>
            <a:picLocks noChangeAspect="1"/>
          </p:cNvPicPr>
          <p:nvPr/>
        </p:nvPicPr>
        <p:blipFill>
          <a:blip r:embed="rId9"/>
          <a:stretch>
            <a:fillRect/>
          </a:stretch>
        </p:blipFill>
        <p:spPr>
          <a:xfrm>
            <a:off x="895203" y="4552772"/>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894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1F9C-137D-EA4F-B351-EC2C9C061802}"/>
              </a:ext>
            </a:extLst>
          </p:cNvPr>
          <p:cNvSpPr>
            <a:spLocks noGrp="1"/>
          </p:cNvSpPr>
          <p:nvPr>
            <p:ph type="title"/>
          </p:nvPr>
        </p:nvSpPr>
        <p:spPr/>
        <p:txBody>
          <a:bodyPr>
            <a:normAutofit fontScale="90000"/>
          </a:bodyPr>
          <a:lstStyle/>
          <a:p>
            <a:r>
              <a:rPr lang="en-US" dirty="0"/>
              <a:t>Who am I and why do you care?</a:t>
            </a:r>
          </a:p>
        </p:txBody>
      </p:sp>
      <p:sp>
        <p:nvSpPr>
          <p:cNvPr id="3" name="Content Placeholder 2">
            <a:extLst>
              <a:ext uri="{FF2B5EF4-FFF2-40B4-BE49-F238E27FC236}">
                <a16:creationId xmlns:a16="http://schemas.microsoft.com/office/drawing/2014/main" id="{822EE89C-8893-374A-89D0-3296A46737A8}"/>
              </a:ext>
            </a:extLst>
          </p:cNvPr>
          <p:cNvSpPr>
            <a:spLocks noGrp="1"/>
          </p:cNvSpPr>
          <p:nvPr>
            <p:ph idx="1"/>
          </p:nvPr>
        </p:nvSpPr>
        <p:spPr>
          <a:xfrm>
            <a:off x="425802" y="1116022"/>
            <a:ext cx="11178526" cy="4625955"/>
          </a:xfrm>
        </p:spPr>
        <p:txBody>
          <a:bodyPr>
            <a:normAutofit fontScale="92500" lnSpcReduction="20000"/>
          </a:bodyPr>
          <a:lstStyle/>
          <a:p>
            <a:pPr marL="0" lvl="1" indent="0" defTabSz="487668">
              <a:lnSpc>
                <a:spcPct val="100000"/>
              </a:lnSpc>
              <a:spcBef>
                <a:spcPts val="0"/>
              </a:spcBef>
              <a:buNone/>
              <a:defRPr sz="3080">
                <a:latin typeface="Helvetica Neue Light"/>
                <a:ea typeface="Helvetica Neue Light"/>
                <a:cs typeface="Helvetica Neue Light"/>
                <a:sym typeface="Helvetica Neue Light"/>
              </a:defRPr>
            </a:pPr>
            <a:br>
              <a:rPr lang="en-US" sz="1400" dirty="0"/>
            </a:br>
            <a:endParaRPr lang="en-US" sz="14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In addition to UVA, I work for the world’s large enterprise software company – Oracle / Defense and Intelligence</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I ran Oracle for Startups/ Venture Capital and Oracle for Research for 7 years under Larry Ellison</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Big Company Alum from: Amazon, GE Capital, Capital One</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Small Stuff: Startup Founder, Faith Based NGO, boutique consulting</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Startup: Founder of a few startups…latest is </a:t>
            </a:r>
            <a:r>
              <a:rPr lang="en-US" sz="1600" dirty="0" err="1"/>
              <a:t>TruePathVision</a:t>
            </a:r>
            <a:r>
              <a:rPr lang="en-US" sz="1600" dirty="0"/>
              <a:t> – Facial and Location Recognition for Anti-Trafficking</a:t>
            </a:r>
            <a:br>
              <a:rPr lang="en-US" sz="1600" dirty="0"/>
            </a:br>
            <a:r>
              <a:rPr lang="en-US" sz="1600" dirty="0"/>
              <a:t>- </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Academic: Current </a:t>
            </a:r>
            <a:r>
              <a:rPr lang="en-US" sz="1600" dirty="0" err="1"/>
              <a:t>BoV</a:t>
            </a:r>
            <a:r>
              <a:rPr lang="en-US" sz="1600" dirty="0"/>
              <a:t> at NCCU, Former Prof @McIntire, and UNC-CH Adam’s Fellowship Entrepreneurship Mentor</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4 Kids and 1 wife (Anna CAS ’23, Patrick CAS ’24, Lily (JMU), Jack (VANG ) and Susan COMM ’95)</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Can’t get enough basketball</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Wrote some books on data, getting a job in big data, stuff like that…</a:t>
            </a:r>
            <a:br>
              <a:rPr lang="en-US" sz="1600" dirty="0"/>
            </a:br>
            <a:endParaRPr lang="en-US" sz="1600" dirty="0"/>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r>
              <a:rPr lang="en-US" sz="1600" b="1" dirty="0"/>
              <a:t>I love helping students think about and navigate jobs, careers and life --&gt; I’ve Hired 4 people from this program</a:t>
            </a:r>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endParaRPr lang="en-US" sz="1600" b="1" dirty="0"/>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r>
              <a:rPr lang="en-US" sz="1600" b="1" dirty="0"/>
              <a:t>Sunday Night Dinner!</a:t>
            </a:r>
          </a:p>
        </p:txBody>
      </p:sp>
      <p:sp>
        <p:nvSpPr>
          <p:cNvPr id="4" name="Text Placeholder 3">
            <a:extLst>
              <a:ext uri="{FF2B5EF4-FFF2-40B4-BE49-F238E27FC236}">
                <a16:creationId xmlns:a16="http://schemas.microsoft.com/office/drawing/2014/main" id="{B27190F9-52FB-0349-AB3F-692CBB7B08C4}"/>
              </a:ext>
            </a:extLst>
          </p:cNvPr>
          <p:cNvSpPr>
            <a:spLocks noGrp="1"/>
          </p:cNvSpPr>
          <p:nvPr>
            <p:ph type="body" sz="quarter" idx="13"/>
          </p:nvPr>
        </p:nvSpPr>
        <p:spPr/>
        <p:txBody>
          <a:bodyPr>
            <a:normAutofit fontScale="85000" lnSpcReduction="20000"/>
          </a:bodyPr>
          <a:lstStyle/>
          <a:p>
            <a:endParaRPr lang="en-US" dirty="0"/>
          </a:p>
        </p:txBody>
      </p:sp>
    </p:spTree>
    <p:extLst>
      <p:ext uri="{BB962C8B-B14F-4D97-AF65-F5344CB8AC3E}">
        <p14:creationId xmlns:p14="http://schemas.microsoft.com/office/powerpoint/2010/main" val="372365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069"/>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Course Content</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lstStyle/>
          <a:p>
            <a:r>
              <a:rPr lang="en-US" b="1" dirty="0"/>
              <a:t>Labs/Assignments</a:t>
            </a:r>
          </a:p>
          <a:p>
            <a:pPr lvl="1"/>
            <a:r>
              <a:rPr lang="en-US" dirty="0"/>
              <a:t>Frequent Hands-On Labs</a:t>
            </a:r>
          </a:p>
          <a:p>
            <a:pPr lvl="1"/>
            <a:r>
              <a:rPr lang="en-US" dirty="0"/>
              <a:t>Google and on your machine</a:t>
            </a:r>
          </a:p>
          <a:p>
            <a:pPr lvl="1"/>
            <a:r>
              <a:rPr lang="en-US" dirty="0"/>
              <a:t>1ish Per Week (More Available)</a:t>
            </a:r>
          </a:p>
          <a:p>
            <a:pPr lvl="1"/>
            <a:r>
              <a:rPr lang="en-US" dirty="0"/>
              <a:t>Generally completed by Sunday</a:t>
            </a:r>
          </a:p>
        </p:txBody>
      </p:sp>
      <p:pic>
        <p:nvPicPr>
          <p:cNvPr id="6" name="Picture 5" descr="Icon&#10;&#10;Description automatically generated">
            <a:extLst>
              <a:ext uri="{FF2B5EF4-FFF2-40B4-BE49-F238E27FC236}">
                <a16:creationId xmlns:a16="http://schemas.microsoft.com/office/drawing/2014/main" id="{824BAB4E-8C7E-412B-91DF-0C87AAD51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56" y="2104101"/>
            <a:ext cx="1698524" cy="1698524"/>
          </a:xfrm>
          <a:prstGeom prst="rect">
            <a:avLst/>
          </a:prstGeom>
        </p:spPr>
      </p:pic>
    </p:spTree>
    <p:extLst>
      <p:ext uri="{BB962C8B-B14F-4D97-AF65-F5344CB8AC3E}">
        <p14:creationId xmlns:p14="http://schemas.microsoft.com/office/powerpoint/2010/main" val="83707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432"/>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Grading</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normAutofit/>
          </a:bodyPr>
          <a:lstStyle/>
          <a:p>
            <a:r>
              <a:rPr lang="en-US" b="1" dirty="0"/>
              <a:t>Data Project</a:t>
            </a:r>
          </a:p>
          <a:p>
            <a:pPr lvl="1"/>
            <a:r>
              <a:rPr lang="en-US" dirty="0"/>
              <a:t>Concrete Examples of Implementation</a:t>
            </a:r>
          </a:p>
          <a:p>
            <a:pPr lvl="1"/>
            <a:r>
              <a:rPr lang="en-US" dirty="0"/>
              <a:t>Released long before they’re due</a:t>
            </a:r>
          </a:p>
          <a:p>
            <a:pPr lvl="1"/>
            <a:r>
              <a:rPr lang="en-US" dirty="0"/>
              <a:t>Detailed Instructions will be in Canvas</a:t>
            </a:r>
          </a:p>
          <a:p>
            <a:endParaRPr lang="en-US" dirty="0"/>
          </a:p>
        </p:txBody>
      </p:sp>
      <p:pic>
        <p:nvPicPr>
          <p:cNvPr id="9" name="html-512.png">
            <a:extLst>
              <a:ext uri="{FF2B5EF4-FFF2-40B4-BE49-F238E27FC236}">
                <a16:creationId xmlns:a16="http://schemas.microsoft.com/office/drawing/2014/main" id="{4A048E2B-1857-4C5F-B952-067D6BD7023F}"/>
              </a:ext>
            </a:extLst>
          </p:cNvPr>
          <p:cNvPicPr>
            <a:picLocks noChangeAspect="1"/>
          </p:cNvPicPr>
          <p:nvPr/>
        </p:nvPicPr>
        <p:blipFill>
          <a:blip r:embed="rId2"/>
          <a:stretch>
            <a:fillRect/>
          </a:stretch>
        </p:blipFill>
        <p:spPr>
          <a:xfrm>
            <a:off x="875074" y="2096057"/>
            <a:ext cx="1718860" cy="1718860"/>
          </a:xfrm>
          <a:prstGeom prst="rect">
            <a:avLst/>
          </a:prstGeom>
          <a:ln w="12700">
            <a:miter lim="400000"/>
          </a:ln>
        </p:spPr>
      </p:pic>
    </p:spTree>
    <p:extLst>
      <p:ext uri="{BB962C8B-B14F-4D97-AF65-F5344CB8AC3E}">
        <p14:creationId xmlns:p14="http://schemas.microsoft.com/office/powerpoint/2010/main" val="132619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1AA1-434C-48EE-B88F-D9835B34BD40}"/>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Things You Need to Know</a:t>
            </a:r>
          </a:p>
        </p:txBody>
      </p:sp>
      <p:sp>
        <p:nvSpPr>
          <p:cNvPr id="3" name="Content Placeholder 2">
            <a:extLst>
              <a:ext uri="{FF2B5EF4-FFF2-40B4-BE49-F238E27FC236}">
                <a16:creationId xmlns:a16="http://schemas.microsoft.com/office/drawing/2014/main" id="{1DCC241F-07B8-4C56-8A93-E3248481E310}"/>
              </a:ext>
            </a:extLst>
          </p:cNvPr>
          <p:cNvSpPr>
            <a:spLocks noGrp="1"/>
          </p:cNvSpPr>
          <p:nvPr>
            <p:ph idx="1"/>
          </p:nvPr>
        </p:nvSpPr>
        <p:spPr/>
        <p:txBody>
          <a:bodyPr>
            <a:normAutofit/>
          </a:bodyPr>
          <a:lstStyle/>
          <a:p>
            <a:pPr marL="457200" lvl="1" indent="0">
              <a:buNone/>
            </a:pPr>
            <a:endParaRPr lang="en-US" dirty="0"/>
          </a:p>
          <a:p>
            <a:r>
              <a:rPr lang="en-US" dirty="0"/>
              <a:t>The schedule is prone to updates: </a:t>
            </a:r>
            <a:r>
              <a:rPr lang="en-US" dirty="0">
                <a:solidFill>
                  <a:srgbClr val="F67132"/>
                </a:solidFill>
              </a:rPr>
              <a:t>I’ll be sure to keep everyone informed!</a:t>
            </a:r>
            <a:endParaRPr lang="en-US" dirty="0"/>
          </a:p>
          <a:p>
            <a:r>
              <a:rPr lang="en-US" dirty="0"/>
              <a:t>Everything will be updated on GitHub (Code Examples) and Canvas(Everything Else): </a:t>
            </a:r>
            <a:r>
              <a:rPr lang="en-US" dirty="0" err="1">
                <a:hlinkClick r:id="rId2"/>
              </a:rPr>
              <a:t>fourfeatherz</a:t>
            </a:r>
            <a:r>
              <a:rPr lang="en-US" dirty="0">
                <a:hlinkClick r:id="rId2"/>
              </a:rPr>
              <a:t>/DS2002F24 (github.com)</a:t>
            </a:r>
            <a:endParaRPr lang="en-US" dirty="0"/>
          </a:p>
          <a:p>
            <a:r>
              <a:rPr lang="en-US" dirty="0"/>
              <a:t>Quizzes, Projects and Grades will be released on Canvas</a:t>
            </a:r>
          </a:p>
          <a:p>
            <a:r>
              <a:rPr lang="en-US" dirty="0"/>
              <a:t>You can DM me Questions or to Set-up Office Hours</a:t>
            </a:r>
          </a:p>
          <a:p>
            <a:r>
              <a:rPr lang="en-US" dirty="0"/>
              <a:t>We will set up a Discord Channel for open questions, Q&amp;A…AMA</a:t>
            </a:r>
          </a:p>
          <a:p>
            <a:r>
              <a:rPr lang="en-US" dirty="0"/>
              <a:t>Get to </a:t>
            </a:r>
            <a:r>
              <a:rPr lang="en-US"/>
              <a:t>know GitHub</a:t>
            </a:r>
          </a:p>
        </p:txBody>
      </p:sp>
      <p:sp>
        <p:nvSpPr>
          <p:cNvPr id="4" name="Text Placeholder 3">
            <a:extLst>
              <a:ext uri="{FF2B5EF4-FFF2-40B4-BE49-F238E27FC236}">
                <a16:creationId xmlns:a16="http://schemas.microsoft.com/office/drawing/2014/main" id="{8EC5506E-264C-4600-9795-5B0B6C7DAF80}"/>
              </a:ext>
            </a:extLst>
          </p:cNvPr>
          <p:cNvSpPr>
            <a:spLocks noGrp="1"/>
          </p:cNvSpPr>
          <p:nvPr>
            <p:ph type="body" sz="quarter" idx="13"/>
          </p:nvPr>
        </p:nvSpPr>
        <p:spPr>
          <a:xfrm>
            <a:off x="426424" y="939739"/>
            <a:ext cx="10703692" cy="369332"/>
          </a:xfrm>
        </p:spPr>
        <p:txBody>
          <a:bodyPr>
            <a:normAutofit fontScale="77500" lnSpcReduction="20000"/>
          </a:bodyPr>
          <a:lstStyle/>
          <a:p>
            <a:r>
              <a:rPr lang="en-US" dirty="0"/>
              <a:t>How this course will be conducted: Class Location, Course Materials, Communications </a:t>
            </a:r>
          </a:p>
        </p:txBody>
      </p:sp>
    </p:spTree>
    <p:extLst>
      <p:ext uri="{BB962C8B-B14F-4D97-AF65-F5344CB8AC3E}">
        <p14:creationId xmlns:p14="http://schemas.microsoft.com/office/powerpoint/2010/main" val="361843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66CA89-6D31-401A-915E-FFEC0C6F755B}"/>
              </a:ext>
            </a:extLst>
          </p:cNvPr>
          <p:cNvSpPr/>
          <p:nvPr/>
        </p:nvSpPr>
        <p:spPr>
          <a:xfrm>
            <a:off x="786776" y="2015616"/>
            <a:ext cx="6548089"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601E3-5EF2-4E7D-B92B-5C6EA20B64B9}"/>
              </a:ext>
            </a:extLst>
          </p:cNvPr>
          <p:cNvSpPr>
            <a:spLocks noGrp="1"/>
          </p:cNvSpPr>
          <p:nvPr>
            <p:ph type="ctrTitle"/>
          </p:nvPr>
        </p:nvSpPr>
        <p:spPr>
          <a:xfrm>
            <a:off x="560448" y="896227"/>
            <a:ext cx="10949651" cy="893250"/>
          </a:xfrm>
        </p:spPr>
        <p:txBody>
          <a:bodyPr>
            <a:normAutofit fontScale="90000"/>
          </a:bodyPr>
          <a:lstStyle/>
          <a:p>
            <a:r>
              <a:rPr lang="en-US" dirty="0"/>
              <a:t>Learning Objectives</a:t>
            </a:r>
          </a:p>
        </p:txBody>
      </p:sp>
      <p:sp>
        <p:nvSpPr>
          <p:cNvPr id="3" name="Subtitle 2">
            <a:extLst>
              <a:ext uri="{FF2B5EF4-FFF2-40B4-BE49-F238E27FC236}">
                <a16:creationId xmlns:a16="http://schemas.microsoft.com/office/drawing/2014/main" id="{159C2D20-1592-4B54-823D-C37D2E17CCF7}"/>
              </a:ext>
            </a:extLst>
          </p:cNvPr>
          <p:cNvSpPr>
            <a:spLocks noGrp="1"/>
          </p:cNvSpPr>
          <p:nvPr>
            <p:ph type="subTitle" idx="1"/>
          </p:nvPr>
        </p:nvSpPr>
        <p:spPr>
          <a:xfrm>
            <a:off x="1006741" y="2241758"/>
            <a:ext cx="6151137" cy="2888226"/>
          </a:xfrm>
        </p:spPr>
        <p:txBody>
          <a:bodyPr numCol="1">
            <a:normAutofit fontScale="77500" lnSpcReduction="20000"/>
          </a:bodyPr>
          <a:lstStyle/>
          <a:p>
            <a:pPr algn="l">
              <a:lnSpc>
                <a:spcPct val="110000"/>
              </a:lnSpc>
              <a:spcBef>
                <a:spcPts val="1300"/>
              </a:spcBef>
            </a:pPr>
            <a:r>
              <a:rPr lang="en-US" b="1" dirty="0">
                <a:solidFill>
                  <a:srgbClr val="24323E"/>
                </a:solidFill>
              </a:rPr>
              <a:t>Overview of Data Science, underlying technologies and roles</a:t>
            </a:r>
          </a:p>
          <a:p>
            <a:pPr algn="l">
              <a:lnSpc>
                <a:spcPct val="110000"/>
              </a:lnSpc>
              <a:spcBef>
                <a:spcPts val="1300"/>
              </a:spcBef>
            </a:pPr>
            <a:r>
              <a:rPr lang="en-US" b="1" dirty="0">
                <a:solidFill>
                  <a:srgbClr val="24323E"/>
                </a:solidFill>
              </a:rPr>
              <a:t>Develop Robust Facility for Handing Data</a:t>
            </a:r>
          </a:p>
          <a:p>
            <a:pPr algn="l">
              <a:lnSpc>
                <a:spcPct val="110000"/>
              </a:lnSpc>
              <a:spcBef>
                <a:spcPts val="1300"/>
              </a:spcBef>
            </a:pPr>
            <a:r>
              <a:rPr lang="en-US" b="1" dirty="0">
                <a:solidFill>
                  <a:srgbClr val="24323E"/>
                </a:solidFill>
              </a:rPr>
              <a:t>Acquire a Strong Understanding of SQL and NoSQL Databases</a:t>
            </a:r>
          </a:p>
          <a:p>
            <a:pPr algn="l">
              <a:lnSpc>
                <a:spcPct val="110000"/>
              </a:lnSpc>
              <a:spcBef>
                <a:spcPts val="1300"/>
              </a:spcBef>
            </a:pPr>
            <a:r>
              <a:rPr lang="en-US" b="1" dirty="0">
                <a:solidFill>
                  <a:srgbClr val="24323E"/>
                </a:solidFill>
              </a:rPr>
              <a:t>Understand Systems Options in the Public Cloud</a:t>
            </a:r>
          </a:p>
          <a:p>
            <a:pPr algn="l">
              <a:lnSpc>
                <a:spcPct val="110000"/>
              </a:lnSpc>
              <a:spcBef>
                <a:spcPts val="1300"/>
              </a:spcBef>
            </a:pPr>
            <a:r>
              <a:rPr lang="en-US" b="1" dirty="0">
                <a:solidFill>
                  <a:srgbClr val="24323E"/>
                </a:solidFill>
              </a:rPr>
              <a:t>Gain Fluency in Tools, Processes, and Services </a:t>
            </a:r>
            <a:br>
              <a:rPr lang="en-US" b="1" dirty="0">
                <a:solidFill>
                  <a:srgbClr val="24323E"/>
                </a:solidFill>
              </a:rPr>
            </a:br>
            <a:r>
              <a:rPr lang="en-US" b="1" dirty="0">
                <a:solidFill>
                  <a:srgbClr val="24323E"/>
                </a:solidFill>
              </a:rPr>
              <a:t>…and How to Choose Among Them</a:t>
            </a:r>
          </a:p>
        </p:txBody>
      </p:sp>
      <p:sp>
        <p:nvSpPr>
          <p:cNvPr id="7" name="Rectangle 6">
            <a:extLst>
              <a:ext uri="{FF2B5EF4-FFF2-40B4-BE49-F238E27FC236}">
                <a16:creationId xmlns:a16="http://schemas.microsoft.com/office/drawing/2014/main" id="{3CDE6805-6978-47A4-80C3-6580CD2E071A}"/>
              </a:ext>
            </a:extLst>
          </p:cNvPr>
          <p:cNvSpPr/>
          <p:nvPr/>
        </p:nvSpPr>
        <p:spPr>
          <a:xfrm>
            <a:off x="8111613" y="2020536"/>
            <a:ext cx="3318396"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12E5EAA8-5B88-4BEB-A948-E42AFE2ED553}"/>
              </a:ext>
            </a:extLst>
          </p:cNvPr>
          <p:cNvSpPr txBox="1">
            <a:spLocks/>
          </p:cNvSpPr>
          <p:nvPr/>
        </p:nvSpPr>
        <p:spPr>
          <a:xfrm>
            <a:off x="8377076" y="2168018"/>
            <a:ext cx="2713705" cy="2888226"/>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3200"/>
              </a:lnSpc>
              <a:spcBef>
                <a:spcPts val="0"/>
              </a:spcBef>
            </a:pPr>
            <a:r>
              <a:rPr lang="en-US" sz="2200" b="1" dirty="0">
                <a:solidFill>
                  <a:srgbClr val="24323E"/>
                </a:solidFill>
              </a:rPr>
              <a:t>Data Retrieval</a:t>
            </a:r>
          </a:p>
          <a:p>
            <a:pPr algn="l">
              <a:lnSpc>
                <a:spcPts val="3200"/>
              </a:lnSpc>
              <a:spcBef>
                <a:spcPts val="0"/>
              </a:spcBef>
            </a:pPr>
            <a:r>
              <a:rPr lang="en-US" sz="2200" b="1" dirty="0">
                <a:solidFill>
                  <a:srgbClr val="24323E"/>
                </a:solidFill>
              </a:rPr>
              <a:t>Data Shipping</a:t>
            </a:r>
          </a:p>
          <a:p>
            <a:pPr algn="l">
              <a:lnSpc>
                <a:spcPts val="3200"/>
              </a:lnSpc>
              <a:spcBef>
                <a:spcPts val="0"/>
              </a:spcBef>
            </a:pPr>
            <a:r>
              <a:rPr lang="en-US" sz="2200" b="1" dirty="0">
                <a:solidFill>
                  <a:srgbClr val="24323E"/>
                </a:solidFill>
              </a:rPr>
              <a:t>Data Schemas</a:t>
            </a:r>
          </a:p>
          <a:p>
            <a:pPr algn="l">
              <a:lnSpc>
                <a:spcPts val="3200"/>
              </a:lnSpc>
              <a:spcBef>
                <a:spcPts val="0"/>
              </a:spcBef>
            </a:pPr>
            <a:r>
              <a:rPr lang="en-US" sz="2200" b="1" dirty="0">
                <a:solidFill>
                  <a:srgbClr val="24323E"/>
                </a:solidFill>
              </a:rPr>
              <a:t>Data Ingestion</a:t>
            </a:r>
          </a:p>
          <a:p>
            <a:pPr algn="l">
              <a:lnSpc>
                <a:spcPts val="3200"/>
              </a:lnSpc>
              <a:spcBef>
                <a:spcPts val="0"/>
              </a:spcBef>
            </a:pPr>
            <a:r>
              <a:rPr lang="en-US" sz="2200" b="1" dirty="0">
                <a:solidFill>
                  <a:srgbClr val="24323E"/>
                </a:solidFill>
              </a:rPr>
              <a:t>Data Processing</a:t>
            </a:r>
          </a:p>
          <a:p>
            <a:pPr algn="l">
              <a:lnSpc>
                <a:spcPts val="3200"/>
              </a:lnSpc>
              <a:spcBef>
                <a:spcPts val="0"/>
              </a:spcBef>
            </a:pPr>
            <a:r>
              <a:rPr lang="en-US" sz="2200" b="1" dirty="0">
                <a:solidFill>
                  <a:srgbClr val="24323E"/>
                </a:solidFill>
              </a:rPr>
              <a:t>Data Normalization</a:t>
            </a:r>
          </a:p>
          <a:p>
            <a:pPr algn="l">
              <a:lnSpc>
                <a:spcPts val="3200"/>
              </a:lnSpc>
              <a:spcBef>
                <a:spcPts val="0"/>
              </a:spcBef>
            </a:pPr>
            <a:r>
              <a:rPr lang="en-US" sz="2200" b="1" dirty="0">
                <a:solidFill>
                  <a:srgbClr val="24323E"/>
                </a:solidFill>
              </a:rPr>
              <a:t>Data Analysis</a:t>
            </a:r>
          </a:p>
        </p:txBody>
      </p:sp>
    </p:spTree>
    <p:extLst>
      <p:ext uri="{BB962C8B-B14F-4D97-AF65-F5344CB8AC3E}">
        <p14:creationId xmlns:p14="http://schemas.microsoft.com/office/powerpoint/2010/main" val="143678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1397659"/>
            <a:ext cx="10949651" cy="2958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a:solidFill>
                  <a:srgbClr val="F67132"/>
                </a:solidFill>
                <a:latin typeface="Times New Roman" panose="02020603050405020304" pitchFamily="18" charset="0"/>
                <a:cs typeface="Times New Roman" panose="02020603050405020304" pitchFamily="18" charset="0"/>
              </a:rPr>
              <a:t>Overview</a:t>
            </a:r>
          </a:p>
          <a:p>
            <a:pPr algn="ctr"/>
            <a:r>
              <a:rPr lang="en-US" sz="5400" i="1" dirty="0">
                <a:solidFill>
                  <a:srgbClr val="F67132"/>
                </a:solidFill>
                <a:latin typeface="Times New Roman" panose="02020603050405020304" pitchFamily="18" charset="0"/>
                <a:cs typeface="Times New Roman" panose="02020603050405020304" pitchFamily="18" charset="0"/>
              </a:rPr>
              <a:t>of the </a:t>
            </a:r>
            <a:br>
              <a:rPr lang="en-US" sz="6000" dirty="0">
                <a:solidFill>
                  <a:srgbClr val="F67132"/>
                </a:solidFill>
                <a:latin typeface="Times New Roman" panose="02020603050405020304" pitchFamily="18" charset="0"/>
                <a:cs typeface="Times New Roman" panose="02020603050405020304" pitchFamily="18" charset="0"/>
              </a:rPr>
            </a:br>
            <a:r>
              <a:rPr lang="en-US" sz="7200" dirty="0">
                <a:solidFill>
                  <a:srgbClr val="F67132"/>
                </a:solidFill>
                <a:latin typeface="Times New Roman" panose="02020603050405020304" pitchFamily="18" charset="0"/>
                <a:cs typeface="Times New Roman" panose="02020603050405020304" pitchFamily="18" charset="0"/>
              </a:rPr>
              <a:t>Semester Topics</a:t>
            </a:r>
            <a:endParaRPr lang="en-US" sz="6000" dirty="0">
              <a:solidFill>
                <a:srgbClr val="F6713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4355682"/>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93014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8CC6-255A-47F2-A159-69D33DFEC17B}"/>
              </a:ext>
            </a:extLst>
          </p:cNvPr>
          <p:cNvSpPr>
            <a:spLocks noGrp="1"/>
          </p:cNvSpPr>
          <p:nvPr>
            <p:ph type="title"/>
          </p:nvPr>
        </p:nvSpPr>
        <p:spPr/>
        <p:txBody>
          <a:bodyPr>
            <a:normAutofit fontScale="90000"/>
          </a:bodyPr>
          <a:lstStyle/>
          <a:p>
            <a:r>
              <a:rPr lang="en-US" dirty="0"/>
              <a:t>In the Beginning…  </a:t>
            </a:r>
            <a:r>
              <a:rPr lang="en-US" dirty="0">
                <a:solidFill>
                  <a:srgbClr val="F67132"/>
                </a:solidFill>
              </a:rPr>
              <a:t>There Was Mainframe</a:t>
            </a:r>
          </a:p>
        </p:txBody>
      </p:sp>
      <p:pic>
        <p:nvPicPr>
          <p:cNvPr id="6" name="Picture 5">
            <a:extLst>
              <a:ext uri="{FF2B5EF4-FFF2-40B4-BE49-F238E27FC236}">
                <a16:creationId xmlns:a16="http://schemas.microsoft.com/office/drawing/2014/main" id="{B0373862-3B1F-4392-B48D-FBB6C2773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87" y="1138266"/>
            <a:ext cx="7373470" cy="4768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ontent Placeholder 2">
            <a:extLst>
              <a:ext uri="{FF2B5EF4-FFF2-40B4-BE49-F238E27FC236}">
                <a16:creationId xmlns:a16="http://schemas.microsoft.com/office/drawing/2014/main" id="{2461D40C-70FE-4300-8583-4104F6BA32C0}"/>
              </a:ext>
            </a:extLst>
          </p:cNvPr>
          <p:cNvSpPr>
            <a:spLocks noGrp="1"/>
          </p:cNvSpPr>
          <p:nvPr>
            <p:ph idx="1"/>
          </p:nvPr>
        </p:nvSpPr>
        <p:spPr>
          <a:xfrm>
            <a:off x="8146473" y="1638796"/>
            <a:ext cx="3693226" cy="4279466"/>
          </a:xfrm>
        </p:spPr>
        <p:txBody>
          <a:bodyPr>
            <a:normAutofit/>
          </a:bodyPr>
          <a:lstStyle/>
          <a:p>
            <a:r>
              <a:rPr lang="en-US" sz="2400" dirty="0"/>
              <a:t>Data stored in ISAM files</a:t>
            </a:r>
            <a:br>
              <a:rPr lang="en-US" sz="2400" dirty="0"/>
            </a:br>
            <a:r>
              <a:rPr lang="en-US" sz="1800" dirty="0"/>
              <a:t>(indexed sequential access method)</a:t>
            </a:r>
          </a:p>
          <a:p>
            <a:pPr lvl="1"/>
            <a:r>
              <a:rPr lang="en-US" sz="2200" dirty="0"/>
              <a:t>Flat files having</a:t>
            </a:r>
            <a:br>
              <a:rPr lang="en-US" sz="2200" dirty="0"/>
            </a:br>
            <a:r>
              <a:rPr lang="en-US" sz="2200" dirty="0"/>
              <a:t>fixed-length fields</a:t>
            </a:r>
          </a:p>
          <a:p>
            <a:r>
              <a:rPr lang="en-US" sz="2400" dirty="0"/>
              <a:t>Centralized computing and storage resources</a:t>
            </a:r>
          </a:p>
          <a:p>
            <a:pPr lvl="1"/>
            <a:r>
              <a:rPr lang="en-US" sz="2200" dirty="0"/>
              <a:t>“Dumb” terminal clients</a:t>
            </a:r>
          </a:p>
          <a:p>
            <a:r>
              <a:rPr lang="en-US" sz="2400" dirty="0"/>
              <a:t>Only affordable to large, wealthy enterprises:</a:t>
            </a:r>
          </a:p>
          <a:p>
            <a:pPr lvl="1"/>
            <a:r>
              <a:rPr lang="en-US" sz="2200" dirty="0"/>
              <a:t>Governments</a:t>
            </a:r>
          </a:p>
          <a:p>
            <a:pPr lvl="1"/>
            <a:r>
              <a:rPr lang="en-US" sz="2200" dirty="0"/>
              <a:t>Large Banks</a:t>
            </a:r>
          </a:p>
        </p:txBody>
      </p:sp>
    </p:spTree>
    <p:extLst>
      <p:ext uri="{BB962C8B-B14F-4D97-AF65-F5344CB8AC3E}">
        <p14:creationId xmlns:p14="http://schemas.microsoft.com/office/powerpoint/2010/main" val="119409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6834</TotalTime>
  <Words>1959</Words>
  <Application>Microsoft Office PowerPoint</Application>
  <PresentationFormat>Widescreen</PresentationFormat>
  <Paragraphs>256</Paragraphs>
  <Slides>22</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Helvetica Neue Light</vt:lpstr>
      <vt:lpstr>Segoe UI</vt:lpstr>
      <vt:lpstr>Times New Roman</vt:lpstr>
      <vt:lpstr>Wingdings</vt:lpstr>
      <vt:lpstr>Office Theme</vt:lpstr>
      <vt:lpstr>DS-2002: Data Science Systems</vt:lpstr>
      <vt:lpstr>PowerPoint Presentation</vt:lpstr>
      <vt:lpstr>Who am I and why do you care?</vt:lpstr>
      <vt:lpstr>Class Mechanics: Course Content</vt:lpstr>
      <vt:lpstr>Class Mechanics: Grading</vt:lpstr>
      <vt:lpstr>Class Mechanics: Things You Need to Know</vt:lpstr>
      <vt:lpstr>Learning Objectives</vt:lpstr>
      <vt:lpstr>PowerPoint Presentation</vt:lpstr>
      <vt:lpstr>In the Beginning…  There Was Mainframe</vt:lpstr>
      <vt:lpstr>Then Came…  Client/Server Networks</vt:lpstr>
      <vt:lpstr>Which Gave Us… SMP Servers</vt:lpstr>
      <vt:lpstr>Which Gave Us… SMP Servers</vt:lpstr>
      <vt:lpstr>But Then… An Explosion of Data – “BIG Data”</vt:lpstr>
      <vt:lpstr>But… How Can We Manage All That Data: Scalability</vt:lpstr>
      <vt:lpstr>And Today… Cloud-hosted Databases &amp; Services</vt:lpstr>
      <vt:lpstr>Service Models: On-Premises vs Cloud-Hosted</vt:lpstr>
      <vt:lpstr>Data Management… In the Cloud</vt:lpstr>
      <vt:lpstr>Paradigms: Data Storage and Retrieval</vt:lpstr>
      <vt:lpstr>NoSQL: Not Only SQL</vt:lpstr>
      <vt:lpstr>Onward to Data Science</vt:lpstr>
      <vt:lpstr>The Data Science: Hierarchy of Needs</vt:lpstr>
      <vt:lpstr>Data Engineering… for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DS-3002 Data Systems</dc:title>
  <dc:creator>Jon Tupitza</dc:creator>
  <cp:lastModifiedBy>Williamson, Jason Patrick (jpw4ma)</cp:lastModifiedBy>
  <cp:revision>232</cp:revision>
  <dcterms:created xsi:type="dcterms:W3CDTF">2022-01-15T18:00:49Z</dcterms:created>
  <dcterms:modified xsi:type="dcterms:W3CDTF">2024-08-27T15:03:52Z</dcterms:modified>
</cp:coreProperties>
</file>