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2" r:id="rId2"/>
    <p:sldId id="287" r:id="rId3"/>
    <p:sldId id="292" r:id="rId4"/>
    <p:sldId id="297" r:id="rId5"/>
    <p:sldId id="296" r:id="rId6"/>
    <p:sldId id="295" r:id="rId7"/>
    <p:sldId id="299" r:id="rId8"/>
    <p:sldId id="294" r:id="rId9"/>
    <p:sldId id="300" r:id="rId10"/>
    <p:sldId id="302" r:id="rId11"/>
    <p:sldId id="257" r:id="rId12"/>
    <p:sldId id="258" r:id="rId13"/>
    <p:sldId id="259" r:id="rId14"/>
    <p:sldId id="260" r:id="rId15"/>
    <p:sldId id="261" r:id="rId16"/>
    <p:sldId id="303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3" r:id="rId26"/>
    <p:sldId id="271" r:id="rId27"/>
    <p:sldId id="274" r:id="rId28"/>
    <p:sldId id="275" r:id="rId29"/>
    <p:sldId id="276" r:id="rId30"/>
    <p:sldId id="277" r:id="rId31"/>
    <p:sldId id="278" r:id="rId32"/>
    <p:sldId id="25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132"/>
    <a:srgbClr val="24323E"/>
    <a:srgbClr val="3CDBEC"/>
    <a:srgbClr val="06C4DE"/>
    <a:srgbClr val="10AAD4"/>
    <a:srgbClr val="0BA5B5"/>
    <a:srgbClr val="0E8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5"/>
  </p:normalViewPr>
  <p:slideViewPr>
    <p:cSldViewPr snapToGrid="0">
      <p:cViewPr varScale="1">
        <p:scale>
          <a:sx n="66" d="100"/>
          <a:sy n="66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D5975-1186-4D73-9FA0-30FA2961D62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4F9E35-91F8-49FF-879E-709960D02411}">
      <dgm:prSet custT="1"/>
      <dgm:spPr>
        <a:solidFill>
          <a:srgbClr val="24323E"/>
        </a:solidFill>
      </dgm:spPr>
      <dgm:t>
        <a:bodyPr/>
        <a:lstStyle/>
        <a:p>
          <a:r>
            <a:rPr lang="en-US" sz="2800" b="1" dirty="0"/>
            <a:t>Entity Integrity</a:t>
          </a:r>
        </a:p>
      </dgm:t>
    </dgm:pt>
    <dgm:pt modelId="{29CBA07D-7E25-4056-BA62-22B264242440}" type="parTrans" cxnId="{A7E9FE44-F718-4F84-B411-C5DE77AB2A51}">
      <dgm:prSet/>
      <dgm:spPr/>
      <dgm:t>
        <a:bodyPr/>
        <a:lstStyle/>
        <a:p>
          <a:endParaRPr lang="en-US"/>
        </a:p>
      </dgm:t>
    </dgm:pt>
    <dgm:pt modelId="{11F51415-FE90-4D92-9256-A6BB1F6C481B}" type="sibTrans" cxnId="{A7E9FE44-F718-4F84-B411-C5DE77AB2A51}">
      <dgm:prSet/>
      <dgm:spPr/>
      <dgm:t>
        <a:bodyPr/>
        <a:lstStyle/>
        <a:p>
          <a:endParaRPr lang="en-US"/>
        </a:p>
      </dgm:t>
    </dgm:pt>
    <dgm:pt modelId="{F4B74129-807D-4795-AD91-77D3144887D1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Enforced by the </a:t>
          </a:r>
          <a:r>
            <a:rPr lang="en-US" b="1" dirty="0"/>
            <a:t>Table</a:t>
          </a:r>
          <a:endParaRPr lang="en-US" dirty="0"/>
        </a:p>
      </dgm:t>
    </dgm:pt>
    <dgm:pt modelId="{48992F56-6EFE-468B-B74B-E099771C4FE8}" type="parTrans" cxnId="{C4C71291-854F-4AD3-9EB5-FA7E1640320C}">
      <dgm:prSet/>
      <dgm:spPr/>
      <dgm:t>
        <a:bodyPr/>
        <a:lstStyle/>
        <a:p>
          <a:endParaRPr lang="en-US"/>
        </a:p>
      </dgm:t>
    </dgm:pt>
    <dgm:pt modelId="{DA5E5D00-3730-4F07-A8BF-5202F015FC03}" type="sibTrans" cxnId="{C4C71291-854F-4AD3-9EB5-FA7E1640320C}">
      <dgm:prSet/>
      <dgm:spPr/>
      <dgm:t>
        <a:bodyPr/>
        <a:lstStyle/>
        <a:p>
          <a:endParaRPr lang="en-US"/>
        </a:p>
      </dgm:t>
    </dgm:pt>
    <dgm:pt modelId="{8C02802B-EB45-493D-9F5D-FF0ED86C7A23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Entities (nouns):</a:t>
          </a:r>
        </a:p>
      </dgm:t>
    </dgm:pt>
    <dgm:pt modelId="{A4BA86E8-39FE-4498-A9F8-FB576D718826}" type="parTrans" cxnId="{752821F8-24F6-45F3-9DB4-596602AAB089}">
      <dgm:prSet/>
      <dgm:spPr/>
      <dgm:t>
        <a:bodyPr/>
        <a:lstStyle/>
        <a:p>
          <a:endParaRPr lang="en-US"/>
        </a:p>
      </dgm:t>
    </dgm:pt>
    <dgm:pt modelId="{4E737AB5-0121-43CC-81A1-ADF96C7036CB}" type="sibTrans" cxnId="{752821F8-24F6-45F3-9DB4-596602AAB089}">
      <dgm:prSet/>
      <dgm:spPr/>
      <dgm:t>
        <a:bodyPr/>
        <a:lstStyle/>
        <a:p>
          <a:endParaRPr lang="en-US"/>
        </a:p>
      </dgm:t>
    </dgm:pt>
    <dgm:pt modelId="{54757E48-46AA-45F8-87B2-1B74C937276E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Concrete: Employees, Customers, Products</a:t>
          </a:r>
        </a:p>
      </dgm:t>
    </dgm:pt>
    <dgm:pt modelId="{4A831AC8-BCD8-4257-871D-D3BED34F5B5D}" type="parTrans" cxnId="{62AF7742-D75B-4456-8113-5B362AA24538}">
      <dgm:prSet/>
      <dgm:spPr/>
      <dgm:t>
        <a:bodyPr/>
        <a:lstStyle/>
        <a:p>
          <a:endParaRPr lang="en-US"/>
        </a:p>
      </dgm:t>
    </dgm:pt>
    <dgm:pt modelId="{4A751837-AEB9-4F01-B039-DA1FFD476BFC}" type="sibTrans" cxnId="{62AF7742-D75B-4456-8113-5B362AA24538}">
      <dgm:prSet/>
      <dgm:spPr/>
      <dgm:t>
        <a:bodyPr/>
        <a:lstStyle/>
        <a:p>
          <a:endParaRPr lang="en-US"/>
        </a:p>
      </dgm:t>
    </dgm:pt>
    <dgm:pt modelId="{04281A98-7DAF-44E0-8FA0-C06F1C2962FC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800" b="1" dirty="0"/>
            <a:t>Domain Integrity</a:t>
          </a:r>
        </a:p>
      </dgm:t>
    </dgm:pt>
    <dgm:pt modelId="{6AD683B9-1CA0-4666-A7F5-4C6E38568700}" type="parTrans" cxnId="{3FD4B045-9F22-4711-802B-C0025B0ECABF}">
      <dgm:prSet/>
      <dgm:spPr/>
      <dgm:t>
        <a:bodyPr/>
        <a:lstStyle/>
        <a:p>
          <a:endParaRPr lang="en-US"/>
        </a:p>
      </dgm:t>
    </dgm:pt>
    <dgm:pt modelId="{02DCDD93-EA58-4C60-96D0-02CC64E5B987}" type="sibTrans" cxnId="{3FD4B045-9F22-4711-802B-C0025B0ECABF}">
      <dgm:prSet/>
      <dgm:spPr/>
      <dgm:t>
        <a:bodyPr/>
        <a:lstStyle/>
        <a:p>
          <a:endParaRPr lang="en-US"/>
        </a:p>
      </dgm:t>
    </dgm:pt>
    <dgm:pt modelId="{94251BA6-3FA1-4CD6-A281-C20B14F65573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Enforced by the </a:t>
          </a:r>
          <a:r>
            <a:rPr lang="en-US" b="1" dirty="0"/>
            <a:t>Column</a:t>
          </a:r>
        </a:p>
      </dgm:t>
    </dgm:pt>
    <dgm:pt modelId="{B7AD8BF9-6384-476A-B77E-DE608E8843A0}" type="parTrans" cxnId="{F210A60C-3AFF-43D8-A6EF-6F8A9B8FCCD5}">
      <dgm:prSet/>
      <dgm:spPr/>
      <dgm:t>
        <a:bodyPr/>
        <a:lstStyle/>
        <a:p>
          <a:endParaRPr lang="en-US"/>
        </a:p>
      </dgm:t>
    </dgm:pt>
    <dgm:pt modelId="{6812EBB5-5659-4FBF-BBB0-DF0B1BDF8EBC}" type="sibTrans" cxnId="{F210A60C-3AFF-43D8-A6EF-6F8A9B8FCCD5}">
      <dgm:prSet/>
      <dgm:spPr/>
      <dgm:t>
        <a:bodyPr/>
        <a:lstStyle/>
        <a:p>
          <a:endParaRPr lang="en-US"/>
        </a:p>
      </dgm:t>
    </dgm:pt>
    <dgm:pt modelId="{9FE3E276-59D8-4A28-BEFF-A4159BF32B4F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Data Type definition:</a:t>
          </a:r>
        </a:p>
      </dgm:t>
    </dgm:pt>
    <dgm:pt modelId="{35A46227-E76D-4FD4-8086-E75536CC146C}" type="parTrans" cxnId="{C5630E7D-77F1-4777-96F7-51DFFCE5E9CD}">
      <dgm:prSet/>
      <dgm:spPr/>
      <dgm:t>
        <a:bodyPr/>
        <a:lstStyle/>
        <a:p>
          <a:endParaRPr lang="en-US"/>
        </a:p>
      </dgm:t>
    </dgm:pt>
    <dgm:pt modelId="{11F28FE4-8CFA-45E9-9CB4-64287E701793}" type="sibTrans" cxnId="{C5630E7D-77F1-4777-96F7-51DFFCE5E9CD}">
      <dgm:prSet/>
      <dgm:spPr/>
      <dgm:t>
        <a:bodyPr/>
        <a:lstStyle/>
        <a:p>
          <a:endParaRPr lang="en-US"/>
        </a:p>
      </dgm:t>
    </dgm:pt>
    <dgm:pt modelId="{3B0865AE-60F4-4138-A780-C79A31D30F81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Constraints:</a:t>
          </a:r>
        </a:p>
      </dgm:t>
    </dgm:pt>
    <dgm:pt modelId="{9A467BC5-8806-4ED8-88FA-910E504E346D}" type="parTrans" cxnId="{CA9B1AA6-F2EF-4D01-8467-65C929D61A4E}">
      <dgm:prSet/>
      <dgm:spPr/>
      <dgm:t>
        <a:bodyPr/>
        <a:lstStyle/>
        <a:p>
          <a:endParaRPr lang="en-US"/>
        </a:p>
      </dgm:t>
    </dgm:pt>
    <dgm:pt modelId="{B5E002C3-16A3-4229-99C3-5E3DD3025DAE}" type="sibTrans" cxnId="{CA9B1AA6-F2EF-4D01-8467-65C929D61A4E}">
      <dgm:prSet/>
      <dgm:spPr/>
      <dgm:t>
        <a:bodyPr/>
        <a:lstStyle/>
        <a:p>
          <a:endParaRPr lang="en-US"/>
        </a:p>
      </dgm:t>
    </dgm:pt>
    <dgm:pt modelId="{9C1FDA1B-15DD-4B10-B36D-D31A263BFF87}">
      <dgm:prSet custT="1"/>
      <dgm:spPr>
        <a:solidFill>
          <a:srgbClr val="F67132"/>
        </a:solidFill>
        <a:ln>
          <a:noFill/>
        </a:ln>
      </dgm:spPr>
      <dgm:t>
        <a:bodyPr/>
        <a:lstStyle/>
        <a:p>
          <a:r>
            <a:rPr lang="en-US" sz="2800" b="1" dirty="0"/>
            <a:t>Relational Integrity</a:t>
          </a:r>
        </a:p>
      </dgm:t>
    </dgm:pt>
    <dgm:pt modelId="{E892275D-6AF3-4700-80A4-7C4635DBAE00}" type="parTrans" cxnId="{5630BF1F-CB27-43D3-8834-4FDBE943178A}">
      <dgm:prSet/>
      <dgm:spPr/>
      <dgm:t>
        <a:bodyPr/>
        <a:lstStyle/>
        <a:p>
          <a:endParaRPr lang="en-US"/>
        </a:p>
      </dgm:t>
    </dgm:pt>
    <dgm:pt modelId="{00FF4CD2-47D1-4077-9FE6-2D8E860C7699}" type="sibTrans" cxnId="{5630BF1F-CB27-43D3-8834-4FDBE943178A}">
      <dgm:prSet/>
      <dgm:spPr/>
      <dgm:t>
        <a:bodyPr/>
        <a:lstStyle/>
        <a:p>
          <a:endParaRPr lang="en-US"/>
        </a:p>
      </dgm:t>
    </dgm:pt>
    <dgm:pt modelId="{E6DE7A40-8589-4D03-BAD5-B37A531BF99A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Enforced by the </a:t>
          </a:r>
          <a:r>
            <a:rPr lang="en-US" b="1" dirty="0"/>
            <a:t>Foreign Key Relationship</a:t>
          </a:r>
          <a:endParaRPr lang="en-US" dirty="0"/>
        </a:p>
      </dgm:t>
    </dgm:pt>
    <dgm:pt modelId="{D16A692C-D13E-47E4-8470-3E43C6AAAE95}" type="parTrans" cxnId="{97F83E27-5E47-4954-986A-59D5B6879CEB}">
      <dgm:prSet/>
      <dgm:spPr/>
      <dgm:t>
        <a:bodyPr/>
        <a:lstStyle/>
        <a:p>
          <a:endParaRPr lang="en-US"/>
        </a:p>
      </dgm:t>
    </dgm:pt>
    <dgm:pt modelId="{FA8E7B36-5299-4493-A062-A4A3C19E2B79}" type="sibTrans" cxnId="{97F83E27-5E47-4954-986A-59D5B6879CEB}">
      <dgm:prSet/>
      <dgm:spPr/>
      <dgm:t>
        <a:bodyPr/>
        <a:lstStyle/>
        <a:p>
          <a:endParaRPr lang="en-US"/>
        </a:p>
      </dgm:t>
    </dgm:pt>
    <dgm:pt modelId="{B09CD82A-B477-4A0D-855A-2D4EA47B2EA8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One-to-Many: </a:t>
          </a:r>
          <a:br>
            <a:rPr lang="en-US" dirty="0"/>
          </a:br>
          <a:r>
            <a:rPr lang="en-US" dirty="0"/>
            <a:t>Foreign key relates </a:t>
          </a:r>
          <a:br>
            <a:rPr lang="en-US" dirty="0"/>
          </a:br>
          <a:r>
            <a:rPr lang="en-US" dirty="0"/>
            <a:t>to Primary key</a:t>
          </a:r>
        </a:p>
      </dgm:t>
    </dgm:pt>
    <dgm:pt modelId="{ED68EB90-9E64-4BF9-91E2-8F118A4F326D}" type="parTrans" cxnId="{EF553547-3370-40DD-951D-6D9D29769855}">
      <dgm:prSet/>
      <dgm:spPr/>
      <dgm:t>
        <a:bodyPr/>
        <a:lstStyle/>
        <a:p>
          <a:endParaRPr lang="en-US"/>
        </a:p>
      </dgm:t>
    </dgm:pt>
    <dgm:pt modelId="{14F309F7-44D6-4318-B4A7-0A3857533381}" type="sibTrans" cxnId="{EF553547-3370-40DD-951D-6D9D29769855}">
      <dgm:prSet/>
      <dgm:spPr/>
      <dgm:t>
        <a:bodyPr/>
        <a:lstStyle/>
        <a:p>
          <a:endParaRPr lang="en-US"/>
        </a:p>
      </dgm:t>
    </dgm:pt>
    <dgm:pt modelId="{9A574CD7-74B4-408C-BAE7-8477DF50CE52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Many-to-Many:  Primary keys relate </a:t>
          </a:r>
          <a:br>
            <a:rPr lang="en-US" dirty="0"/>
          </a:br>
          <a:r>
            <a:rPr lang="en-US" dirty="0"/>
            <a:t>to Foreign keys</a:t>
          </a:r>
          <a:br>
            <a:rPr lang="en-US" dirty="0"/>
          </a:br>
          <a:r>
            <a:rPr lang="en-US" dirty="0"/>
            <a:t>via a </a:t>
          </a:r>
          <a:r>
            <a:rPr lang="en-US" i="1" dirty="0"/>
            <a:t>Juncture table</a:t>
          </a:r>
        </a:p>
      </dgm:t>
    </dgm:pt>
    <dgm:pt modelId="{2919AA6A-AC09-4C23-B85A-AD13C6D0616B}" type="parTrans" cxnId="{6DB37ED0-C3C0-488C-B8EB-2784CC94D51F}">
      <dgm:prSet/>
      <dgm:spPr/>
      <dgm:t>
        <a:bodyPr/>
        <a:lstStyle/>
        <a:p>
          <a:endParaRPr lang="en-US"/>
        </a:p>
      </dgm:t>
    </dgm:pt>
    <dgm:pt modelId="{18E9001C-00F1-49E9-A694-DA4B0E345A78}" type="sibTrans" cxnId="{6DB37ED0-C3C0-488C-B8EB-2784CC94D51F}">
      <dgm:prSet/>
      <dgm:spPr/>
      <dgm:t>
        <a:bodyPr/>
        <a:lstStyle/>
        <a:p>
          <a:endParaRPr lang="en-US"/>
        </a:p>
      </dgm:t>
    </dgm:pt>
    <dgm:pt modelId="{A4CF9AFC-CB28-4B3A-A86C-1104FB2A714A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Int, Decimal, Float, Char, </a:t>
          </a:r>
          <a:r>
            <a:rPr lang="en-US" dirty="0" err="1"/>
            <a:t>Nchar</a:t>
          </a:r>
          <a:r>
            <a:rPr lang="en-US" dirty="0"/>
            <a:t>, Varchar, </a:t>
          </a:r>
          <a:r>
            <a:rPr lang="en-US" dirty="0" err="1"/>
            <a:t>Nvarchar</a:t>
          </a:r>
          <a:r>
            <a:rPr lang="en-US" dirty="0"/>
            <a:t>, DateTime</a:t>
          </a:r>
        </a:p>
      </dgm:t>
    </dgm:pt>
    <dgm:pt modelId="{74A330CB-02C2-4C29-A2E7-586CC9E4DDDB}" type="parTrans" cxnId="{D9D18623-CB90-4C5C-BFA5-5BD6254C4A46}">
      <dgm:prSet/>
      <dgm:spPr/>
      <dgm:t>
        <a:bodyPr/>
        <a:lstStyle/>
        <a:p>
          <a:endParaRPr lang="en-US"/>
        </a:p>
      </dgm:t>
    </dgm:pt>
    <dgm:pt modelId="{BFBAB0C8-36D5-4375-A1C8-28ACFCD22432}" type="sibTrans" cxnId="{D9D18623-CB90-4C5C-BFA5-5BD6254C4A46}">
      <dgm:prSet/>
      <dgm:spPr/>
      <dgm:t>
        <a:bodyPr/>
        <a:lstStyle/>
        <a:p>
          <a:endParaRPr lang="en-US"/>
        </a:p>
      </dgm:t>
    </dgm:pt>
    <dgm:pt modelId="{27CDAB83-C681-4E0D-9B78-7B800BE4A18E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Primary Key, Check, Unique, &amp; Default</a:t>
          </a:r>
        </a:p>
      </dgm:t>
    </dgm:pt>
    <dgm:pt modelId="{6B0D0B5C-A2DA-4BF8-B4BE-D771C8F68072}" type="parTrans" cxnId="{FA808C68-770A-4957-91B2-0605A97ADFFE}">
      <dgm:prSet/>
      <dgm:spPr/>
      <dgm:t>
        <a:bodyPr/>
        <a:lstStyle/>
        <a:p>
          <a:endParaRPr lang="en-US"/>
        </a:p>
      </dgm:t>
    </dgm:pt>
    <dgm:pt modelId="{EF7BF726-78FA-4334-9A2E-97158BF968F7}" type="sibTrans" cxnId="{FA808C68-770A-4957-91B2-0605A97ADFFE}">
      <dgm:prSet/>
      <dgm:spPr/>
      <dgm:t>
        <a:bodyPr/>
        <a:lstStyle/>
        <a:p>
          <a:endParaRPr lang="en-US"/>
        </a:p>
      </dgm:t>
    </dgm:pt>
    <dgm:pt modelId="{FB39DF04-364C-40F2-A77B-BAC908F8F4C1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People, Places </a:t>
          </a:r>
          <a:br>
            <a:rPr lang="en-US" dirty="0"/>
          </a:br>
          <a:r>
            <a:rPr lang="en-US" dirty="0"/>
            <a:t>and Things</a:t>
          </a:r>
        </a:p>
      </dgm:t>
    </dgm:pt>
    <dgm:pt modelId="{EECFB7D3-C243-4848-8885-5CC1F927C041}" type="parTrans" cxnId="{4B5D413B-83C5-45F8-A421-4AE563B98487}">
      <dgm:prSet/>
      <dgm:spPr/>
      <dgm:t>
        <a:bodyPr/>
        <a:lstStyle/>
        <a:p>
          <a:endParaRPr lang="en-US"/>
        </a:p>
      </dgm:t>
    </dgm:pt>
    <dgm:pt modelId="{652F2242-2F31-493B-908E-DCA62976FB5D}" type="sibTrans" cxnId="{4B5D413B-83C5-45F8-A421-4AE563B98487}">
      <dgm:prSet/>
      <dgm:spPr/>
      <dgm:t>
        <a:bodyPr/>
        <a:lstStyle/>
        <a:p>
          <a:endParaRPr lang="en-US"/>
        </a:p>
      </dgm:t>
    </dgm:pt>
    <dgm:pt modelId="{A0921765-3813-4DD8-AFEF-E521B295C8C5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Conceptual: Sales, Scenarios, etc.  </a:t>
          </a:r>
        </a:p>
      </dgm:t>
    </dgm:pt>
    <dgm:pt modelId="{AB0D82AC-04AF-412E-82DB-52E058123442}" type="parTrans" cxnId="{5E546496-7994-4C45-8C3C-0109E5901128}">
      <dgm:prSet/>
      <dgm:spPr/>
      <dgm:t>
        <a:bodyPr/>
        <a:lstStyle/>
        <a:p>
          <a:endParaRPr lang="en-US"/>
        </a:p>
      </dgm:t>
    </dgm:pt>
    <dgm:pt modelId="{2109DEA4-431F-4636-83E8-E5BF04ACBE41}" type="sibTrans" cxnId="{5E546496-7994-4C45-8C3C-0109E5901128}">
      <dgm:prSet/>
      <dgm:spPr/>
      <dgm:t>
        <a:bodyPr/>
        <a:lstStyle/>
        <a:p>
          <a:endParaRPr lang="en-US"/>
        </a:p>
      </dgm:t>
    </dgm:pt>
    <dgm:pt modelId="{E5D49377-258A-44F5-B419-6A86FEC07D1B}" type="pres">
      <dgm:prSet presAssocID="{9EED5975-1186-4D73-9FA0-30FA2961D625}" presName="Name0" presStyleCnt="0">
        <dgm:presLayoutVars>
          <dgm:dir/>
          <dgm:animLvl val="lvl"/>
          <dgm:resizeHandles val="exact"/>
        </dgm:presLayoutVars>
      </dgm:prSet>
      <dgm:spPr/>
    </dgm:pt>
    <dgm:pt modelId="{FE7410C1-B88A-4892-826B-A56F522A9B7E}" type="pres">
      <dgm:prSet presAssocID="{E44F9E35-91F8-49FF-879E-709960D02411}" presName="composite" presStyleCnt="0"/>
      <dgm:spPr/>
    </dgm:pt>
    <dgm:pt modelId="{655CB3E3-F3E4-48C5-85E7-2D1CDE03DD32}" type="pres">
      <dgm:prSet presAssocID="{E44F9E35-91F8-49FF-879E-709960D0241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92FAFBE-3365-442F-B132-D6B7082D06D7}" type="pres">
      <dgm:prSet presAssocID="{E44F9E35-91F8-49FF-879E-709960D02411}" presName="desTx" presStyleLbl="alignAccFollowNode1" presStyleIdx="0" presStyleCnt="3">
        <dgm:presLayoutVars>
          <dgm:bulletEnabled val="1"/>
        </dgm:presLayoutVars>
      </dgm:prSet>
      <dgm:spPr/>
    </dgm:pt>
    <dgm:pt modelId="{29BE65A4-9B77-4589-9080-CFFB03507BF6}" type="pres">
      <dgm:prSet presAssocID="{11F51415-FE90-4D92-9256-A6BB1F6C481B}" presName="space" presStyleCnt="0"/>
      <dgm:spPr/>
    </dgm:pt>
    <dgm:pt modelId="{1F296937-3245-4CCD-8238-0A74352C5BA2}" type="pres">
      <dgm:prSet presAssocID="{04281A98-7DAF-44E0-8FA0-C06F1C2962FC}" presName="composite" presStyleCnt="0"/>
      <dgm:spPr/>
    </dgm:pt>
    <dgm:pt modelId="{AA81B382-6ACA-481D-8A0C-32223B7D489B}" type="pres">
      <dgm:prSet presAssocID="{04281A98-7DAF-44E0-8FA0-C06F1C2962FC}" presName="parTx" presStyleLbl="alignNode1" presStyleIdx="1" presStyleCnt="3" custLinFactNeighborX="-4200">
        <dgm:presLayoutVars>
          <dgm:chMax val="0"/>
          <dgm:chPref val="0"/>
          <dgm:bulletEnabled val="1"/>
        </dgm:presLayoutVars>
      </dgm:prSet>
      <dgm:spPr/>
    </dgm:pt>
    <dgm:pt modelId="{78A43910-76B3-4F74-89C5-404127F2A8BE}" type="pres">
      <dgm:prSet presAssocID="{04281A98-7DAF-44E0-8FA0-C06F1C2962FC}" presName="desTx" presStyleLbl="alignAccFollowNode1" presStyleIdx="1" presStyleCnt="3" custLinFactNeighborX="-4200">
        <dgm:presLayoutVars>
          <dgm:bulletEnabled val="1"/>
        </dgm:presLayoutVars>
      </dgm:prSet>
      <dgm:spPr/>
    </dgm:pt>
    <dgm:pt modelId="{7F9EF460-A4AF-44F8-86C5-EAEBFEE3206F}" type="pres">
      <dgm:prSet presAssocID="{02DCDD93-EA58-4C60-96D0-02CC64E5B987}" presName="space" presStyleCnt="0"/>
      <dgm:spPr/>
    </dgm:pt>
    <dgm:pt modelId="{4FE6731A-1E0F-44F3-BD46-5442A4A42457}" type="pres">
      <dgm:prSet presAssocID="{9C1FDA1B-15DD-4B10-B36D-D31A263BFF87}" presName="composite" presStyleCnt="0"/>
      <dgm:spPr/>
    </dgm:pt>
    <dgm:pt modelId="{662B024D-00C2-4D83-9C99-458C7AFFFE27}" type="pres">
      <dgm:prSet presAssocID="{9C1FDA1B-15DD-4B10-B36D-D31A263BFF87}" presName="parTx" presStyleLbl="alignNode1" presStyleIdx="2" presStyleCnt="3" custLinFactNeighborX="-8400">
        <dgm:presLayoutVars>
          <dgm:chMax val="0"/>
          <dgm:chPref val="0"/>
          <dgm:bulletEnabled val="1"/>
        </dgm:presLayoutVars>
      </dgm:prSet>
      <dgm:spPr/>
    </dgm:pt>
    <dgm:pt modelId="{7D8231AE-ADAA-410C-BBB7-7EE3089482BE}" type="pres">
      <dgm:prSet presAssocID="{9C1FDA1B-15DD-4B10-B36D-D31A263BFF87}" presName="desTx" presStyleLbl="alignAccFollowNode1" presStyleIdx="2" presStyleCnt="3" custLinFactNeighborX="-8400">
        <dgm:presLayoutVars>
          <dgm:bulletEnabled val="1"/>
        </dgm:presLayoutVars>
      </dgm:prSet>
      <dgm:spPr/>
    </dgm:pt>
  </dgm:ptLst>
  <dgm:cxnLst>
    <dgm:cxn modelId="{F190F809-20FD-4700-9AD6-CA38CCCBBAE9}" type="presOf" srcId="{E44F9E35-91F8-49FF-879E-709960D02411}" destId="{655CB3E3-F3E4-48C5-85E7-2D1CDE03DD32}" srcOrd="0" destOrd="0" presId="urn:microsoft.com/office/officeart/2005/8/layout/hList1"/>
    <dgm:cxn modelId="{F210A60C-3AFF-43D8-A6EF-6F8A9B8FCCD5}" srcId="{04281A98-7DAF-44E0-8FA0-C06F1C2962FC}" destId="{94251BA6-3FA1-4CD6-A281-C20B14F65573}" srcOrd="0" destOrd="0" parTransId="{B7AD8BF9-6384-476A-B77E-DE608E8843A0}" sibTransId="{6812EBB5-5659-4FBF-BBB0-DF0B1BDF8EBC}"/>
    <dgm:cxn modelId="{12ED6A12-C21E-4756-B8AF-ACE6A02A23C3}" type="presOf" srcId="{27CDAB83-C681-4E0D-9B78-7B800BE4A18E}" destId="{78A43910-76B3-4F74-89C5-404127F2A8BE}" srcOrd="0" destOrd="4" presId="urn:microsoft.com/office/officeart/2005/8/layout/hList1"/>
    <dgm:cxn modelId="{5630BF1F-CB27-43D3-8834-4FDBE943178A}" srcId="{9EED5975-1186-4D73-9FA0-30FA2961D625}" destId="{9C1FDA1B-15DD-4B10-B36D-D31A263BFF87}" srcOrd="2" destOrd="0" parTransId="{E892275D-6AF3-4700-80A4-7C4635DBAE00}" sibTransId="{00FF4CD2-47D1-4077-9FE6-2D8E860C7699}"/>
    <dgm:cxn modelId="{5C957121-DAF8-446B-8315-040AF4CE914D}" type="presOf" srcId="{9FE3E276-59D8-4A28-BEFF-A4159BF32B4F}" destId="{78A43910-76B3-4F74-89C5-404127F2A8BE}" srcOrd="0" destOrd="1" presId="urn:microsoft.com/office/officeart/2005/8/layout/hList1"/>
    <dgm:cxn modelId="{D9D18623-CB90-4C5C-BFA5-5BD6254C4A46}" srcId="{9FE3E276-59D8-4A28-BEFF-A4159BF32B4F}" destId="{A4CF9AFC-CB28-4B3A-A86C-1104FB2A714A}" srcOrd="0" destOrd="0" parTransId="{74A330CB-02C2-4C29-A2E7-586CC9E4DDDB}" sibTransId="{BFBAB0C8-36D5-4375-A1C8-28ACFCD22432}"/>
    <dgm:cxn modelId="{97F83E27-5E47-4954-986A-59D5B6879CEB}" srcId="{9C1FDA1B-15DD-4B10-B36D-D31A263BFF87}" destId="{E6DE7A40-8589-4D03-BAD5-B37A531BF99A}" srcOrd="0" destOrd="0" parTransId="{D16A692C-D13E-47E4-8470-3E43C6AAAE95}" sibTransId="{FA8E7B36-5299-4493-A062-A4A3C19E2B79}"/>
    <dgm:cxn modelId="{ADF2B22F-BAF2-4854-9E84-21C425A93C20}" type="presOf" srcId="{E6DE7A40-8589-4D03-BAD5-B37A531BF99A}" destId="{7D8231AE-ADAA-410C-BBB7-7EE3089482BE}" srcOrd="0" destOrd="0" presId="urn:microsoft.com/office/officeart/2005/8/layout/hList1"/>
    <dgm:cxn modelId="{39627D38-4C83-49B4-8645-44EE06834983}" type="presOf" srcId="{A0921765-3813-4DD8-AFEF-E521B295C8C5}" destId="{292FAFBE-3365-442F-B132-D6B7082D06D7}" srcOrd="0" destOrd="4" presId="urn:microsoft.com/office/officeart/2005/8/layout/hList1"/>
    <dgm:cxn modelId="{4B5D413B-83C5-45F8-A421-4AE563B98487}" srcId="{8C02802B-EB45-493D-9F5D-FF0ED86C7A23}" destId="{FB39DF04-364C-40F2-A77B-BAC908F8F4C1}" srcOrd="0" destOrd="0" parTransId="{EECFB7D3-C243-4848-8885-5CC1F927C041}" sibTransId="{652F2242-2F31-493B-908E-DCA62976FB5D}"/>
    <dgm:cxn modelId="{62AF7742-D75B-4456-8113-5B362AA24538}" srcId="{F4B74129-807D-4795-AD91-77D3144887D1}" destId="{54757E48-46AA-45F8-87B2-1B74C937276E}" srcOrd="1" destOrd="0" parTransId="{4A831AC8-BCD8-4257-871D-D3BED34F5B5D}" sibTransId="{4A751837-AEB9-4F01-B039-DA1FFD476BFC}"/>
    <dgm:cxn modelId="{13CAC944-7650-43EE-8EB2-B15316463B23}" type="presOf" srcId="{54757E48-46AA-45F8-87B2-1B74C937276E}" destId="{292FAFBE-3365-442F-B132-D6B7082D06D7}" srcOrd="0" destOrd="3" presId="urn:microsoft.com/office/officeart/2005/8/layout/hList1"/>
    <dgm:cxn modelId="{A7E9FE44-F718-4F84-B411-C5DE77AB2A51}" srcId="{9EED5975-1186-4D73-9FA0-30FA2961D625}" destId="{E44F9E35-91F8-49FF-879E-709960D02411}" srcOrd="0" destOrd="0" parTransId="{29CBA07D-7E25-4056-BA62-22B264242440}" sibTransId="{11F51415-FE90-4D92-9256-A6BB1F6C481B}"/>
    <dgm:cxn modelId="{3FD4B045-9F22-4711-802B-C0025B0ECABF}" srcId="{9EED5975-1186-4D73-9FA0-30FA2961D625}" destId="{04281A98-7DAF-44E0-8FA0-C06F1C2962FC}" srcOrd="1" destOrd="0" parTransId="{6AD683B9-1CA0-4666-A7F5-4C6E38568700}" sibTransId="{02DCDD93-EA58-4C60-96D0-02CC64E5B987}"/>
    <dgm:cxn modelId="{EF553547-3370-40DD-951D-6D9D29769855}" srcId="{E6DE7A40-8589-4D03-BAD5-B37A531BF99A}" destId="{B09CD82A-B477-4A0D-855A-2D4EA47B2EA8}" srcOrd="0" destOrd="0" parTransId="{ED68EB90-9E64-4BF9-91E2-8F118A4F326D}" sibTransId="{14F309F7-44D6-4318-B4A7-0A3857533381}"/>
    <dgm:cxn modelId="{FA808C68-770A-4957-91B2-0605A97ADFFE}" srcId="{3B0865AE-60F4-4138-A780-C79A31D30F81}" destId="{27CDAB83-C681-4E0D-9B78-7B800BE4A18E}" srcOrd="0" destOrd="0" parTransId="{6B0D0B5C-A2DA-4BF8-B4BE-D771C8F68072}" sibTransId="{EF7BF726-78FA-4334-9A2E-97158BF968F7}"/>
    <dgm:cxn modelId="{3700536A-F2B2-4F67-AB31-63555170ED1E}" type="presOf" srcId="{3B0865AE-60F4-4138-A780-C79A31D30F81}" destId="{78A43910-76B3-4F74-89C5-404127F2A8BE}" srcOrd="0" destOrd="3" presId="urn:microsoft.com/office/officeart/2005/8/layout/hList1"/>
    <dgm:cxn modelId="{E6299377-4C23-4A68-9A21-7C4F7A209F61}" type="presOf" srcId="{04281A98-7DAF-44E0-8FA0-C06F1C2962FC}" destId="{AA81B382-6ACA-481D-8A0C-32223B7D489B}" srcOrd="0" destOrd="0" presId="urn:microsoft.com/office/officeart/2005/8/layout/hList1"/>
    <dgm:cxn modelId="{8A354158-6B3D-496B-8E9B-B9B1D0313A70}" type="presOf" srcId="{F4B74129-807D-4795-AD91-77D3144887D1}" destId="{292FAFBE-3365-442F-B132-D6B7082D06D7}" srcOrd="0" destOrd="0" presId="urn:microsoft.com/office/officeart/2005/8/layout/hList1"/>
    <dgm:cxn modelId="{C5630E7D-77F1-4777-96F7-51DFFCE5E9CD}" srcId="{94251BA6-3FA1-4CD6-A281-C20B14F65573}" destId="{9FE3E276-59D8-4A28-BEFF-A4159BF32B4F}" srcOrd="0" destOrd="0" parTransId="{35A46227-E76D-4FD4-8086-E75536CC146C}" sibTransId="{11F28FE4-8CFA-45E9-9CB4-64287E701793}"/>
    <dgm:cxn modelId="{FB11D789-B4AC-4CE6-9BD9-F0EF26FA1B1B}" type="presOf" srcId="{9C1FDA1B-15DD-4B10-B36D-D31A263BFF87}" destId="{662B024D-00C2-4D83-9C99-458C7AFFFE27}" srcOrd="0" destOrd="0" presId="urn:microsoft.com/office/officeart/2005/8/layout/hList1"/>
    <dgm:cxn modelId="{E67A6B8D-1A01-4A59-88DF-4AB95B8BD7A0}" type="presOf" srcId="{9A574CD7-74B4-408C-BAE7-8477DF50CE52}" destId="{7D8231AE-ADAA-410C-BBB7-7EE3089482BE}" srcOrd="0" destOrd="2" presId="urn:microsoft.com/office/officeart/2005/8/layout/hList1"/>
    <dgm:cxn modelId="{C4C71291-854F-4AD3-9EB5-FA7E1640320C}" srcId="{E44F9E35-91F8-49FF-879E-709960D02411}" destId="{F4B74129-807D-4795-AD91-77D3144887D1}" srcOrd="0" destOrd="0" parTransId="{48992F56-6EFE-468B-B74B-E099771C4FE8}" sibTransId="{DA5E5D00-3730-4F07-A8BF-5202F015FC03}"/>
    <dgm:cxn modelId="{D0F9A591-AE81-4348-BDEF-E4FEB3E1AF47}" type="presOf" srcId="{FB39DF04-364C-40F2-A77B-BAC908F8F4C1}" destId="{292FAFBE-3365-442F-B132-D6B7082D06D7}" srcOrd="0" destOrd="2" presId="urn:microsoft.com/office/officeart/2005/8/layout/hList1"/>
    <dgm:cxn modelId="{ED456792-D283-4CE5-94D4-73A363D0B545}" type="presOf" srcId="{9EED5975-1186-4D73-9FA0-30FA2961D625}" destId="{E5D49377-258A-44F5-B419-6A86FEC07D1B}" srcOrd="0" destOrd="0" presId="urn:microsoft.com/office/officeart/2005/8/layout/hList1"/>
    <dgm:cxn modelId="{5E546496-7994-4C45-8C3C-0109E5901128}" srcId="{F4B74129-807D-4795-AD91-77D3144887D1}" destId="{A0921765-3813-4DD8-AFEF-E521B295C8C5}" srcOrd="2" destOrd="0" parTransId="{AB0D82AC-04AF-412E-82DB-52E058123442}" sibTransId="{2109DEA4-431F-4636-83E8-E5BF04ACBE41}"/>
    <dgm:cxn modelId="{CA9B1AA6-F2EF-4D01-8467-65C929D61A4E}" srcId="{94251BA6-3FA1-4CD6-A281-C20B14F65573}" destId="{3B0865AE-60F4-4138-A780-C79A31D30F81}" srcOrd="1" destOrd="0" parTransId="{9A467BC5-8806-4ED8-88FA-910E504E346D}" sibTransId="{B5E002C3-16A3-4229-99C3-5E3DD3025DAE}"/>
    <dgm:cxn modelId="{FDB7ACB0-27A9-4554-8BCF-01E1322B4449}" type="presOf" srcId="{A4CF9AFC-CB28-4B3A-A86C-1104FB2A714A}" destId="{78A43910-76B3-4F74-89C5-404127F2A8BE}" srcOrd="0" destOrd="2" presId="urn:microsoft.com/office/officeart/2005/8/layout/hList1"/>
    <dgm:cxn modelId="{F985C9B1-8A2C-491A-8D4C-308C0CC4DFDD}" type="presOf" srcId="{B09CD82A-B477-4A0D-855A-2D4EA47B2EA8}" destId="{7D8231AE-ADAA-410C-BBB7-7EE3089482BE}" srcOrd="0" destOrd="1" presId="urn:microsoft.com/office/officeart/2005/8/layout/hList1"/>
    <dgm:cxn modelId="{985F22B4-0DBE-48FE-A0EF-FCECE9FC2F17}" type="presOf" srcId="{8C02802B-EB45-493D-9F5D-FF0ED86C7A23}" destId="{292FAFBE-3365-442F-B132-D6B7082D06D7}" srcOrd="0" destOrd="1" presId="urn:microsoft.com/office/officeart/2005/8/layout/hList1"/>
    <dgm:cxn modelId="{6DB37ED0-C3C0-488C-B8EB-2784CC94D51F}" srcId="{E6DE7A40-8589-4D03-BAD5-B37A531BF99A}" destId="{9A574CD7-74B4-408C-BAE7-8477DF50CE52}" srcOrd="1" destOrd="0" parTransId="{2919AA6A-AC09-4C23-B85A-AD13C6D0616B}" sibTransId="{18E9001C-00F1-49E9-A694-DA4B0E345A78}"/>
    <dgm:cxn modelId="{8CB6FBD7-1AED-429C-BC31-0BABE2904AF1}" type="presOf" srcId="{94251BA6-3FA1-4CD6-A281-C20B14F65573}" destId="{78A43910-76B3-4F74-89C5-404127F2A8BE}" srcOrd="0" destOrd="0" presId="urn:microsoft.com/office/officeart/2005/8/layout/hList1"/>
    <dgm:cxn modelId="{752821F8-24F6-45F3-9DB4-596602AAB089}" srcId="{F4B74129-807D-4795-AD91-77D3144887D1}" destId="{8C02802B-EB45-493D-9F5D-FF0ED86C7A23}" srcOrd="0" destOrd="0" parTransId="{A4BA86E8-39FE-4498-A9F8-FB576D718826}" sibTransId="{4E737AB5-0121-43CC-81A1-ADF96C7036CB}"/>
    <dgm:cxn modelId="{21E2768E-BEC1-4A17-B238-116AE38F72B1}" type="presParOf" srcId="{E5D49377-258A-44F5-B419-6A86FEC07D1B}" destId="{FE7410C1-B88A-4892-826B-A56F522A9B7E}" srcOrd="0" destOrd="0" presId="urn:microsoft.com/office/officeart/2005/8/layout/hList1"/>
    <dgm:cxn modelId="{7D645DFE-31C4-4EB3-BD46-62A26ACCF9C6}" type="presParOf" srcId="{FE7410C1-B88A-4892-826B-A56F522A9B7E}" destId="{655CB3E3-F3E4-48C5-85E7-2D1CDE03DD32}" srcOrd="0" destOrd="0" presId="urn:microsoft.com/office/officeart/2005/8/layout/hList1"/>
    <dgm:cxn modelId="{BE7E1E81-FAD2-4554-BA7A-947A0144A1B3}" type="presParOf" srcId="{FE7410C1-B88A-4892-826B-A56F522A9B7E}" destId="{292FAFBE-3365-442F-B132-D6B7082D06D7}" srcOrd="1" destOrd="0" presId="urn:microsoft.com/office/officeart/2005/8/layout/hList1"/>
    <dgm:cxn modelId="{7308AC5B-88A4-4CB9-A30B-C83D8E2AE938}" type="presParOf" srcId="{E5D49377-258A-44F5-B419-6A86FEC07D1B}" destId="{29BE65A4-9B77-4589-9080-CFFB03507BF6}" srcOrd="1" destOrd="0" presId="urn:microsoft.com/office/officeart/2005/8/layout/hList1"/>
    <dgm:cxn modelId="{ED73CF3E-B278-45B8-9AD8-77D6A91154AA}" type="presParOf" srcId="{E5D49377-258A-44F5-B419-6A86FEC07D1B}" destId="{1F296937-3245-4CCD-8238-0A74352C5BA2}" srcOrd="2" destOrd="0" presId="urn:microsoft.com/office/officeart/2005/8/layout/hList1"/>
    <dgm:cxn modelId="{0ECACB88-6C2C-4EE5-BF1C-EF3B84BB918C}" type="presParOf" srcId="{1F296937-3245-4CCD-8238-0A74352C5BA2}" destId="{AA81B382-6ACA-481D-8A0C-32223B7D489B}" srcOrd="0" destOrd="0" presId="urn:microsoft.com/office/officeart/2005/8/layout/hList1"/>
    <dgm:cxn modelId="{4382E550-4F84-4045-9DA0-5C2FEA74351B}" type="presParOf" srcId="{1F296937-3245-4CCD-8238-0A74352C5BA2}" destId="{78A43910-76B3-4F74-89C5-404127F2A8BE}" srcOrd="1" destOrd="0" presId="urn:microsoft.com/office/officeart/2005/8/layout/hList1"/>
    <dgm:cxn modelId="{9C7564CA-1EFC-4580-B6A3-FDD54699E13E}" type="presParOf" srcId="{E5D49377-258A-44F5-B419-6A86FEC07D1B}" destId="{7F9EF460-A4AF-44F8-86C5-EAEBFEE3206F}" srcOrd="3" destOrd="0" presId="urn:microsoft.com/office/officeart/2005/8/layout/hList1"/>
    <dgm:cxn modelId="{7399F332-E4D6-444C-B048-4461EA21A9C5}" type="presParOf" srcId="{E5D49377-258A-44F5-B419-6A86FEC07D1B}" destId="{4FE6731A-1E0F-44F3-BD46-5442A4A42457}" srcOrd="4" destOrd="0" presId="urn:microsoft.com/office/officeart/2005/8/layout/hList1"/>
    <dgm:cxn modelId="{D2AC9550-0DD2-42C3-9935-9E07DC65EAB7}" type="presParOf" srcId="{4FE6731A-1E0F-44F3-BD46-5442A4A42457}" destId="{662B024D-00C2-4D83-9C99-458C7AFFFE27}" srcOrd="0" destOrd="0" presId="urn:microsoft.com/office/officeart/2005/8/layout/hList1"/>
    <dgm:cxn modelId="{984A98FF-CFF1-431F-9310-3394611FA63E}" type="presParOf" srcId="{4FE6731A-1E0F-44F3-BD46-5442A4A42457}" destId="{7D8231AE-ADAA-410C-BBB7-7EE3089482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3EB7B9-CF69-4064-890F-F49F3A0B24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47B9B-8132-4F28-8A12-65E0E3626EC0}">
      <dgm:prSet custT="1"/>
      <dgm:spPr>
        <a:solidFill>
          <a:srgbClr val="24323E"/>
        </a:solidFill>
      </dgm:spPr>
      <dgm:t>
        <a:bodyPr/>
        <a:lstStyle/>
        <a:p>
          <a:r>
            <a:rPr lang="en-US" sz="2800" b="1" dirty="0"/>
            <a:t>First Normal Form (1NF)</a:t>
          </a:r>
        </a:p>
      </dgm:t>
    </dgm:pt>
    <dgm:pt modelId="{CA59079F-2105-4679-8D81-B72A78C37441}" type="parTrans" cxnId="{A0A55ED7-8757-4AC8-91CB-4282A1CED384}">
      <dgm:prSet/>
      <dgm:spPr/>
      <dgm:t>
        <a:bodyPr/>
        <a:lstStyle/>
        <a:p>
          <a:endParaRPr lang="en-US"/>
        </a:p>
      </dgm:t>
    </dgm:pt>
    <dgm:pt modelId="{04E585D4-A2A2-4769-86F7-E946887F9D1F}" type="sibTrans" cxnId="{A0A55ED7-8757-4AC8-91CB-4282A1CED384}">
      <dgm:prSet/>
      <dgm:spPr/>
      <dgm:t>
        <a:bodyPr/>
        <a:lstStyle/>
        <a:p>
          <a:endParaRPr lang="en-US"/>
        </a:p>
      </dgm:t>
    </dgm:pt>
    <dgm:pt modelId="{FBD8D487-5BB4-4AF0-B4B7-09E2C61C63ED}">
      <dgm:prSet/>
      <dgm:spPr/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dirty="0"/>
            <a:t>A tables columns must contain only atomic values; none may not contain multiple values</a:t>
          </a:r>
        </a:p>
      </dgm:t>
    </dgm:pt>
    <dgm:pt modelId="{E58EB8EE-534A-43D0-B1D8-2D82B46BCCB8}" type="parTrans" cxnId="{83A8943A-AB95-4078-8737-320019E7E372}">
      <dgm:prSet/>
      <dgm:spPr/>
      <dgm:t>
        <a:bodyPr/>
        <a:lstStyle/>
        <a:p>
          <a:endParaRPr lang="en-US"/>
        </a:p>
      </dgm:t>
    </dgm:pt>
    <dgm:pt modelId="{FD305811-884B-4B5E-BEAE-6F3456151708}" type="sibTrans" cxnId="{83A8943A-AB95-4078-8737-320019E7E372}">
      <dgm:prSet/>
      <dgm:spPr/>
      <dgm:t>
        <a:bodyPr/>
        <a:lstStyle/>
        <a:p>
          <a:endParaRPr lang="en-US"/>
        </a:p>
      </dgm:t>
    </dgm:pt>
    <dgm:pt modelId="{548BFCEA-6CA5-4109-88DE-DC81ABA0BC9A}">
      <dgm:prSet/>
      <dgm:spPr/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b="1" dirty="0"/>
            <a:t>Ex:</a:t>
          </a:r>
          <a:r>
            <a:rPr lang="en-US" dirty="0"/>
            <a:t> a column named </a:t>
          </a:r>
          <a:r>
            <a:rPr lang="en-US" b="1" dirty="0"/>
            <a:t>telephone_number </a:t>
          </a:r>
          <a:r>
            <a:rPr lang="en-US" dirty="0"/>
            <a:t>may contain only one phone number.</a:t>
          </a:r>
        </a:p>
      </dgm:t>
    </dgm:pt>
    <dgm:pt modelId="{EE37C757-D4AB-4CA4-81A6-81F545E78BA5}" type="parTrans" cxnId="{5133A223-5A50-4F64-A471-0272F3EA104D}">
      <dgm:prSet/>
      <dgm:spPr/>
      <dgm:t>
        <a:bodyPr/>
        <a:lstStyle/>
        <a:p>
          <a:endParaRPr lang="en-US"/>
        </a:p>
      </dgm:t>
    </dgm:pt>
    <dgm:pt modelId="{4F0B7124-8B4F-486E-8DF7-551D1B845AC3}" type="sibTrans" cxnId="{5133A223-5A50-4F64-A471-0272F3EA104D}">
      <dgm:prSet/>
      <dgm:spPr/>
      <dgm:t>
        <a:bodyPr/>
        <a:lstStyle/>
        <a:p>
          <a:endParaRPr lang="en-US"/>
        </a:p>
      </dgm:t>
    </dgm:pt>
    <dgm:pt modelId="{1D0736A3-1ACC-4D56-A6F6-F1EC00597513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2800" b="1" dirty="0"/>
            <a:t>Second Normal Form (2NF)</a:t>
          </a:r>
        </a:p>
      </dgm:t>
    </dgm:pt>
    <dgm:pt modelId="{F29DA7AD-306C-4009-BA61-4B1E0EDB1DF5}" type="parTrans" cxnId="{C0FAA69A-9C4F-469E-AFA3-8CFC5375BEAA}">
      <dgm:prSet/>
      <dgm:spPr/>
      <dgm:t>
        <a:bodyPr/>
        <a:lstStyle/>
        <a:p>
          <a:endParaRPr lang="en-US"/>
        </a:p>
      </dgm:t>
    </dgm:pt>
    <dgm:pt modelId="{5ABACD12-3E34-4594-B4DB-766689C8639D}" type="sibTrans" cxnId="{C0FAA69A-9C4F-469E-AFA3-8CFC5375BEAA}">
      <dgm:prSet/>
      <dgm:spPr/>
      <dgm:t>
        <a:bodyPr/>
        <a:lstStyle/>
        <a:p>
          <a:endParaRPr lang="en-US"/>
        </a:p>
      </dgm:t>
    </dgm:pt>
    <dgm:pt modelId="{450B9B4B-97B2-41C2-9DE5-FDB352798DF4}">
      <dgm:prSet/>
      <dgm:spPr/>
      <dgm:t>
        <a:bodyPr/>
        <a:lstStyle/>
        <a:p>
          <a:pPr>
            <a:buClr>
              <a:schemeClr val="accent5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dirty="0"/>
            <a:t>The table must first satisfy the first normal form.</a:t>
          </a:r>
        </a:p>
      </dgm:t>
    </dgm:pt>
    <dgm:pt modelId="{DBD84BE1-04D8-4BBB-84F8-D30D525DBFD2}" type="parTrans" cxnId="{CC27AA31-217D-422A-9984-1F2F63A74AB4}">
      <dgm:prSet/>
      <dgm:spPr/>
      <dgm:t>
        <a:bodyPr/>
        <a:lstStyle/>
        <a:p>
          <a:endParaRPr lang="en-US"/>
        </a:p>
      </dgm:t>
    </dgm:pt>
    <dgm:pt modelId="{3BB36B26-47C9-499B-AD77-82F5E000342E}" type="sibTrans" cxnId="{CC27AA31-217D-422A-9984-1F2F63A74AB4}">
      <dgm:prSet/>
      <dgm:spPr/>
      <dgm:t>
        <a:bodyPr/>
        <a:lstStyle/>
        <a:p>
          <a:endParaRPr lang="en-US"/>
        </a:p>
      </dgm:t>
    </dgm:pt>
    <dgm:pt modelId="{1316679C-D5C8-41AB-AE56-D20019097411}">
      <dgm:prSet/>
      <dgm:spPr/>
      <dgm:t>
        <a:bodyPr/>
        <a:lstStyle/>
        <a:p>
          <a:pPr>
            <a:buClr>
              <a:schemeClr val="accent5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dirty="0"/>
            <a:t>The table must be free of partial dependencies; i.e., all columns that are not the Primary Key must depend on the Primary Key</a:t>
          </a:r>
        </a:p>
      </dgm:t>
    </dgm:pt>
    <dgm:pt modelId="{CED90A6A-529E-4B0D-A03A-6CB1C7AE59B0}" type="parTrans" cxnId="{A9F83BD8-425C-49A0-8405-4D1072457E36}">
      <dgm:prSet/>
      <dgm:spPr/>
      <dgm:t>
        <a:bodyPr/>
        <a:lstStyle/>
        <a:p>
          <a:endParaRPr lang="en-US"/>
        </a:p>
      </dgm:t>
    </dgm:pt>
    <dgm:pt modelId="{04FE7669-1AA3-4760-B220-1D7E7231612E}" type="sibTrans" cxnId="{A9F83BD8-425C-49A0-8405-4D1072457E36}">
      <dgm:prSet/>
      <dgm:spPr/>
      <dgm:t>
        <a:bodyPr/>
        <a:lstStyle/>
        <a:p>
          <a:endParaRPr lang="en-US"/>
        </a:p>
      </dgm:t>
    </dgm:pt>
    <dgm:pt modelId="{5818DD62-FF9F-4461-BDA7-DA88BD3208F3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800" b="1" dirty="0"/>
            <a:t>Third Normal Form (3NF)</a:t>
          </a:r>
        </a:p>
      </dgm:t>
    </dgm:pt>
    <dgm:pt modelId="{A3A2DB12-B4BE-430A-9D31-FB42ECC7D37C}" type="parTrans" cxnId="{68BA5FD7-2AFB-4F53-AB70-7ECCECEA30A6}">
      <dgm:prSet/>
      <dgm:spPr/>
      <dgm:t>
        <a:bodyPr/>
        <a:lstStyle/>
        <a:p>
          <a:endParaRPr lang="en-US"/>
        </a:p>
      </dgm:t>
    </dgm:pt>
    <dgm:pt modelId="{A337F8D5-FF88-4032-BBCF-8B72A511BEF4}" type="sibTrans" cxnId="{68BA5FD7-2AFB-4F53-AB70-7ECCECEA30A6}">
      <dgm:prSet/>
      <dgm:spPr/>
      <dgm:t>
        <a:bodyPr/>
        <a:lstStyle/>
        <a:p>
          <a:endParaRPr lang="en-US"/>
        </a:p>
      </dgm:t>
    </dgm:pt>
    <dgm:pt modelId="{0782ABBE-287B-4E24-A9E1-970CD26A617F}">
      <dgm:prSet/>
      <dgm:spPr/>
      <dgm:t>
        <a:bodyPr/>
        <a:lstStyle/>
        <a:p>
          <a:pPr>
            <a:buClr>
              <a:schemeClr val="accent5">
                <a:lumMod val="75000"/>
              </a:schemeClr>
            </a:buClr>
            <a:buFont typeface="Wingdings" panose="05000000000000000000" pitchFamily="2" charset="2"/>
            <a:buChar char="§"/>
          </a:pPr>
          <a:r>
            <a:rPr lang="en-US" b="0" i="0" dirty="0"/>
            <a:t>The table must first satisfy both </a:t>
          </a:r>
          <a:r>
            <a:rPr lang="en-US" dirty="0"/>
            <a:t>the first and second normal forms</a:t>
          </a:r>
        </a:p>
      </dgm:t>
    </dgm:pt>
    <dgm:pt modelId="{C9559A94-0B06-40ED-B865-A66997B2DC7F}" type="parTrans" cxnId="{63688BDB-CAB7-4B5C-BF55-8A9747CF3FC2}">
      <dgm:prSet/>
      <dgm:spPr/>
      <dgm:t>
        <a:bodyPr/>
        <a:lstStyle/>
        <a:p>
          <a:endParaRPr lang="en-US"/>
        </a:p>
      </dgm:t>
    </dgm:pt>
    <dgm:pt modelId="{2AD6A880-5017-40EA-94F1-F38F16BE3D1C}" type="sibTrans" cxnId="{63688BDB-CAB7-4B5C-BF55-8A9747CF3FC2}">
      <dgm:prSet/>
      <dgm:spPr/>
      <dgm:t>
        <a:bodyPr/>
        <a:lstStyle/>
        <a:p>
          <a:endParaRPr lang="en-US"/>
        </a:p>
      </dgm:t>
    </dgm:pt>
    <dgm:pt modelId="{6C5A941D-AE92-44D9-99CC-FE8EB46D8C4E}">
      <dgm:prSet/>
      <dgm:spPr/>
      <dgm:t>
        <a:bodyPr/>
        <a:lstStyle/>
        <a:p>
          <a:pPr>
            <a:buClr>
              <a:schemeClr val="accent5">
                <a:lumMod val="75000"/>
              </a:schemeClr>
            </a:buClr>
            <a:buFont typeface="Wingdings" panose="05000000000000000000" pitchFamily="2" charset="2"/>
            <a:buChar char="§"/>
          </a:pPr>
          <a:r>
            <a:rPr lang="en-US" b="0" i="0" dirty="0"/>
            <a:t>The table must be free of transitive dependencies; i.e., no column may depend on any column that is not the Primary Key.</a:t>
          </a:r>
          <a:endParaRPr lang="en-US" dirty="0"/>
        </a:p>
      </dgm:t>
    </dgm:pt>
    <dgm:pt modelId="{EB1C9C13-F20B-4382-B0D7-3B22845E4470}" type="parTrans" cxnId="{A02CA5EE-5EC2-4A46-B366-36953D968C67}">
      <dgm:prSet/>
      <dgm:spPr/>
      <dgm:t>
        <a:bodyPr/>
        <a:lstStyle/>
        <a:p>
          <a:endParaRPr lang="en-US"/>
        </a:p>
      </dgm:t>
    </dgm:pt>
    <dgm:pt modelId="{0AF273BE-DEF8-4FA3-84BA-8F72C37E2E93}" type="sibTrans" cxnId="{A02CA5EE-5EC2-4A46-B366-36953D968C67}">
      <dgm:prSet/>
      <dgm:spPr/>
      <dgm:t>
        <a:bodyPr/>
        <a:lstStyle/>
        <a:p>
          <a:endParaRPr lang="en-US"/>
        </a:p>
      </dgm:t>
    </dgm:pt>
    <dgm:pt modelId="{80CBECD8-A26E-446E-92C0-FEF67F8CEBF9}" type="pres">
      <dgm:prSet presAssocID="{A63EB7B9-CF69-4064-890F-F49F3A0B24C9}" presName="Name0" presStyleCnt="0">
        <dgm:presLayoutVars>
          <dgm:dir/>
          <dgm:animLvl val="lvl"/>
          <dgm:resizeHandles val="exact"/>
        </dgm:presLayoutVars>
      </dgm:prSet>
      <dgm:spPr/>
    </dgm:pt>
    <dgm:pt modelId="{E04297A4-1BED-4601-83DF-031FB1038F32}" type="pres">
      <dgm:prSet presAssocID="{2D447B9B-8132-4F28-8A12-65E0E3626EC0}" presName="composite" presStyleCnt="0"/>
      <dgm:spPr/>
    </dgm:pt>
    <dgm:pt modelId="{D05DADF4-4DC5-4739-886A-57B1309751F6}" type="pres">
      <dgm:prSet presAssocID="{2D447B9B-8132-4F28-8A12-65E0E3626EC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3737A99-F858-4B0A-954A-5FAAF6EF7AB6}" type="pres">
      <dgm:prSet presAssocID="{2D447B9B-8132-4F28-8A12-65E0E3626EC0}" presName="desTx" presStyleLbl="revTx" presStyleIdx="0" presStyleCnt="3">
        <dgm:presLayoutVars>
          <dgm:bulletEnabled val="1"/>
        </dgm:presLayoutVars>
      </dgm:prSet>
      <dgm:spPr/>
    </dgm:pt>
    <dgm:pt modelId="{C35E4A35-BA67-484E-9DAB-004FB87A58B9}" type="pres">
      <dgm:prSet presAssocID="{04E585D4-A2A2-4769-86F7-E946887F9D1F}" presName="space" presStyleCnt="0"/>
      <dgm:spPr/>
    </dgm:pt>
    <dgm:pt modelId="{E5E8206B-E9C7-410B-9EBA-18DA2BE259F1}" type="pres">
      <dgm:prSet presAssocID="{1D0736A3-1ACC-4D56-A6F6-F1EC00597513}" presName="composite" presStyleCnt="0"/>
      <dgm:spPr/>
    </dgm:pt>
    <dgm:pt modelId="{6AE9D9E9-C623-4D7B-ACAC-790C79E9EE91}" type="pres">
      <dgm:prSet presAssocID="{1D0736A3-1ACC-4D56-A6F6-F1EC0059751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A6AC71B-8374-441B-8A08-E11079CEE77C}" type="pres">
      <dgm:prSet presAssocID="{1D0736A3-1ACC-4D56-A6F6-F1EC00597513}" presName="desTx" presStyleLbl="revTx" presStyleIdx="1" presStyleCnt="3" custScaleX="110698" custLinFactNeighborX="4898">
        <dgm:presLayoutVars>
          <dgm:bulletEnabled val="1"/>
        </dgm:presLayoutVars>
      </dgm:prSet>
      <dgm:spPr/>
    </dgm:pt>
    <dgm:pt modelId="{65724846-8F38-4DE0-83FD-638B0AB975DC}" type="pres">
      <dgm:prSet presAssocID="{5ABACD12-3E34-4594-B4DB-766689C8639D}" presName="space" presStyleCnt="0"/>
      <dgm:spPr/>
    </dgm:pt>
    <dgm:pt modelId="{710AF422-957D-475C-92A1-AB9532CC3308}" type="pres">
      <dgm:prSet presAssocID="{5818DD62-FF9F-4461-BDA7-DA88BD3208F3}" presName="composite" presStyleCnt="0"/>
      <dgm:spPr/>
    </dgm:pt>
    <dgm:pt modelId="{CFBC0591-3F37-46F8-92B1-E27213BEA31F}" type="pres">
      <dgm:prSet presAssocID="{5818DD62-FF9F-4461-BDA7-DA88BD3208F3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76BD7A8-DF77-4B49-BFE6-C71197117E94}" type="pres">
      <dgm:prSet presAssocID="{5818DD62-FF9F-4461-BDA7-DA88BD3208F3}" presName="desTx" presStyleLbl="revTx" presStyleIdx="2" presStyleCnt="3" custScaleX="109417" custLinFactNeighborX="4710">
        <dgm:presLayoutVars>
          <dgm:bulletEnabled val="1"/>
        </dgm:presLayoutVars>
      </dgm:prSet>
      <dgm:spPr/>
    </dgm:pt>
  </dgm:ptLst>
  <dgm:cxnLst>
    <dgm:cxn modelId="{F2B97A0C-66AE-4E09-9765-88E3BF957811}" type="presOf" srcId="{548BFCEA-6CA5-4109-88DE-DC81ABA0BC9A}" destId="{C3737A99-F858-4B0A-954A-5FAAF6EF7AB6}" srcOrd="0" destOrd="1" presId="urn:microsoft.com/office/officeart/2005/8/layout/chevron1"/>
    <dgm:cxn modelId="{B7B2361B-BF7A-4D4A-84AE-9B3AB9EDA532}" type="presOf" srcId="{A63EB7B9-CF69-4064-890F-F49F3A0B24C9}" destId="{80CBECD8-A26E-446E-92C0-FEF67F8CEBF9}" srcOrd="0" destOrd="0" presId="urn:microsoft.com/office/officeart/2005/8/layout/chevron1"/>
    <dgm:cxn modelId="{5133A223-5A50-4F64-A471-0272F3EA104D}" srcId="{2D447B9B-8132-4F28-8A12-65E0E3626EC0}" destId="{548BFCEA-6CA5-4109-88DE-DC81ABA0BC9A}" srcOrd="1" destOrd="0" parTransId="{EE37C757-D4AB-4CA4-81A6-81F545E78BA5}" sibTransId="{4F0B7124-8B4F-486E-8DF7-551D1B845AC3}"/>
    <dgm:cxn modelId="{CC27AA31-217D-422A-9984-1F2F63A74AB4}" srcId="{1D0736A3-1ACC-4D56-A6F6-F1EC00597513}" destId="{450B9B4B-97B2-41C2-9DE5-FDB352798DF4}" srcOrd="0" destOrd="0" parTransId="{DBD84BE1-04D8-4BBB-84F8-D30D525DBFD2}" sibTransId="{3BB36B26-47C9-499B-AD77-82F5E000342E}"/>
    <dgm:cxn modelId="{642AE439-9AF0-4FBD-9B93-53FE1C6191BB}" type="presOf" srcId="{1D0736A3-1ACC-4D56-A6F6-F1EC00597513}" destId="{6AE9D9E9-C623-4D7B-ACAC-790C79E9EE91}" srcOrd="0" destOrd="0" presId="urn:microsoft.com/office/officeart/2005/8/layout/chevron1"/>
    <dgm:cxn modelId="{83A8943A-AB95-4078-8737-320019E7E372}" srcId="{2D447B9B-8132-4F28-8A12-65E0E3626EC0}" destId="{FBD8D487-5BB4-4AF0-B4B7-09E2C61C63ED}" srcOrd="0" destOrd="0" parTransId="{E58EB8EE-534A-43D0-B1D8-2D82B46BCCB8}" sibTransId="{FD305811-884B-4B5E-BEAE-6F3456151708}"/>
    <dgm:cxn modelId="{0935FA45-AA52-4347-93A9-DBC44CAA599A}" type="presOf" srcId="{0782ABBE-287B-4E24-A9E1-970CD26A617F}" destId="{E76BD7A8-DF77-4B49-BFE6-C71197117E94}" srcOrd="0" destOrd="0" presId="urn:microsoft.com/office/officeart/2005/8/layout/chevron1"/>
    <dgm:cxn modelId="{B7ED9347-D02D-4885-8AEE-A3A98EA37AD6}" type="presOf" srcId="{6C5A941D-AE92-44D9-99CC-FE8EB46D8C4E}" destId="{E76BD7A8-DF77-4B49-BFE6-C71197117E94}" srcOrd="0" destOrd="1" presId="urn:microsoft.com/office/officeart/2005/8/layout/chevron1"/>
    <dgm:cxn modelId="{9F5D9959-158D-4C4F-87A3-AE4376CF9F78}" type="presOf" srcId="{FBD8D487-5BB4-4AF0-B4B7-09E2C61C63ED}" destId="{C3737A99-F858-4B0A-954A-5FAAF6EF7AB6}" srcOrd="0" destOrd="0" presId="urn:microsoft.com/office/officeart/2005/8/layout/chevron1"/>
    <dgm:cxn modelId="{C0FAA69A-9C4F-469E-AFA3-8CFC5375BEAA}" srcId="{A63EB7B9-CF69-4064-890F-F49F3A0B24C9}" destId="{1D0736A3-1ACC-4D56-A6F6-F1EC00597513}" srcOrd="1" destOrd="0" parTransId="{F29DA7AD-306C-4009-BA61-4B1E0EDB1DF5}" sibTransId="{5ABACD12-3E34-4594-B4DB-766689C8639D}"/>
    <dgm:cxn modelId="{D74E3FBE-FA50-4CA7-95B4-604B38B03C89}" type="presOf" srcId="{450B9B4B-97B2-41C2-9DE5-FDB352798DF4}" destId="{5A6AC71B-8374-441B-8A08-E11079CEE77C}" srcOrd="0" destOrd="0" presId="urn:microsoft.com/office/officeart/2005/8/layout/chevron1"/>
    <dgm:cxn modelId="{E8B92BCA-CD5F-4194-8AE9-6C87116E13E4}" type="presOf" srcId="{2D447B9B-8132-4F28-8A12-65E0E3626EC0}" destId="{D05DADF4-4DC5-4739-886A-57B1309751F6}" srcOrd="0" destOrd="0" presId="urn:microsoft.com/office/officeart/2005/8/layout/chevron1"/>
    <dgm:cxn modelId="{A0A55ED7-8757-4AC8-91CB-4282A1CED384}" srcId="{A63EB7B9-CF69-4064-890F-F49F3A0B24C9}" destId="{2D447B9B-8132-4F28-8A12-65E0E3626EC0}" srcOrd="0" destOrd="0" parTransId="{CA59079F-2105-4679-8D81-B72A78C37441}" sibTransId="{04E585D4-A2A2-4769-86F7-E946887F9D1F}"/>
    <dgm:cxn modelId="{68BA5FD7-2AFB-4F53-AB70-7ECCECEA30A6}" srcId="{A63EB7B9-CF69-4064-890F-F49F3A0B24C9}" destId="{5818DD62-FF9F-4461-BDA7-DA88BD3208F3}" srcOrd="2" destOrd="0" parTransId="{A3A2DB12-B4BE-430A-9D31-FB42ECC7D37C}" sibTransId="{A337F8D5-FF88-4032-BBCF-8B72A511BEF4}"/>
    <dgm:cxn modelId="{A9F83BD8-425C-49A0-8405-4D1072457E36}" srcId="{1D0736A3-1ACC-4D56-A6F6-F1EC00597513}" destId="{1316679C-D5C8-41AB-AE56-D20019097411}" srcOrd="1" destOrd="0" parTransId="{CED90A6A-529E-4B0D-A03A-6CB1C7AE59B0}" sibTransId="{04FE7669-1AA3-4760-B220-1D7E7231612E}"/>
    <dgm:cxn modelId="{63688BDB-CAB7-4B5C-BF55-8A9747CF3FC2}" srcId="{5818DD62-FF9F-4461-BDA7-DA88BD3208F3}" destId="{0782ABBE-287B-4E24-A9E1-970CD26A617F}" srcOrd="0" destOrd="0" parTransId="{C9559A94-0B06-40ED-B865-A66997B2DC7F}" sibTransId="{2AD6A880-5017-40EA-94F1-F38F16BE3D1C}"/>
    <dgm:cxn modelId="{0372D7ED-E104-4B06-925B-5832352EF100}" type="presOf" srcId="{5818DD62-FF9F-4461-BDA7-DA88BD3208F3}" destId="{CFBC0591-3F37-46F8-92B1-E27213BEA31F}" srcOrd="0" destOrd="0" presId="urn:microsoft.com/office/officeart/2005/8/layout/chevron1"/>
    <dgm:cxn modelId="{A02CA5EE-5EC2-4A46-B366-36953D968C67}" srcId="{5818DD62-FF9F-4461-BDA7-DA88BD3208F3}" destId="{6C5A941D-AE92-44D9-99CC-FE8EB46D8C4E}" srcOrd="1" destOrd="0" parTransId="{EB1C9C13-F20B-4382-B0D7-3B22845E4470}" sibTransId="{0AF273BE-DEF8-4FA3-84BA-8F72C37E2E93}"/>
    <dgm:cxn modelId="{69E66BFF-7F59-4AEF-8500-9192601B1896}" type="presOf" srcId="{1316679C-D5C8-41AB-AE56-D20019097411}" destId="{5A6AC71B-8374-441B-8A08-E11079CEE77C}" srcOrd="0" destOrd="1" presId="urn:microsoft.com/office/officeart/2005/8/layout/chevron1"/>
    <dgm:cxn modelId="{A3DB99BD-420C-46F5-82A9-BFB8F98A545F}" type="presParOf" srcId="{80CBECD8-A26E-446E-92C0-FEF67F8CEBF9}" destId="{E04297A4-1BED-4601-83DF-031FB1038F32}" srcOrd="0" destOrd="0" presId="urn:microsoft.com/office/officeart/2005/8/layout/chevron1"/>
    <dgm:cxn modelId="{7CE60631-C1C0-4037-86B8-EDB25F8AC738}" type="presParOf" srcId="{E04297A4-1BED-4601-83DF-031FB1038F32}" destId="{D05DADF4-4DC5-4739-886A-57B1309751F6}" srcOrd="0" destOrd="0" presId="urn:microsoft.com/office/officeart/2005/8/layout/chevron1"/>
    <dgm:cxn modelId="{C7C1CED0-C819-4E78-8B66-635B5B1198DE}" type="presParOf" srcId="{E04297A4-1BED-4601-83DF-031FB1038F32}" destId="{C3737A99-F858-4B0A-954A-5FAAF6EF7AB6}" srcOrd="1" destOrd="0" presId="urn:microsoft.com/office/officeart/2005/8/layout/chevron1"/>
    <dgm:cxn modelId="{640047AE-5582-4ECC-8035-64332066F67A}" type="presParOf" srcId="{80CBECD8-A26E-446E-92C0-FEF67F8CEBF9}" destId="{C35E4A35-BA67-484E-9DAB-004FB87A58B9}" srcOrd="1" destOrd="0" presId="urn:microsoft.com/office/officeart/2005/8/layout/chevron1"/>
    <dgm:cxn modelId="{09C4779E-49DA-47F9-912F-0958FE1DEF8F}" type="presParOf" srcId="{80CBECD8-A26E-446E-92C0-FEF67F8CEBF9}" destId="{E5E8206B-E9C7-410B-9EBA-18DA2BE259F1}" srcOrd="2" destOrd="0" presId="urn:microsoft.com/office/officeart/2005/8/layout/chevron1"/>
    <dgm:cxn modelId="{212EDBF8-F9A0-4BD0-ACE7-67023FB50CA3}" type="presParOf" srcId="{E5E8206B-E9C7-410B-9EBA-18DA2BE259F1}" destId="{6AE9D9E9-C623-4D7B-ACAC-790C79E9EE91}" srcOrd="0" destOrd="0" presId="urn:microsoft.com/office/officeart/2005/8/layout/chevron1"/>
    <dgm:cxn modelId="{834BF2B1-3773-45D7-ADB0-AE0556C99C88}" type="presParOf" srcId="{E5E8206B-E9C7-410B-9EBA-18DA2BE259F1}" destId="{5A6AC71B-8374-441B-8A08-E11079CEE77C}" srcOrd="1" destOrd="0" presId="urn:microsoft.com/office/officeart/2005/8/layout/chevron1"/>
    <dgm:cxn modelId="{BCE743D0-3D52-4BE2-BB79-715F9B0C65E1}" type="presParOf" srcId="{80CBECD8-A26E-446E-92C0-FEF67F8CEBF9}" destId="{65724846-8F38-4DE0-83FD-638B0AB975DC}" srcOrd="3" destOrd="0" presId="urn:microsoft.com/office/officeart/2005/8/layout/chevron1"/>
    <dgm:cxn modelId="{24D1F75A-4095-4D31-928C-0DAA96AB4205}" type="presParOf" srcId="{80CBECD8-A26E-446E-92C0-FEF67F8CEBF9}" destId="{710AF422-957D-475C-92A1-AB9532CC3308}" srcOrd="4" destOrd="0" presId="urn:microsoft.com/office/officeart/2005/8/layout/chevron1"/>
    <dgm:cxn modelId="{BE71A7FF-A47F-4CA7-A787-74C9BA653545}" type="presParOf" srcId="{710AF422-957D-475C-92A1-AB9532CC3308}" destId="{CFBC0591-3F37-46F8-92B1-E27213BEA31F}" srcOrd="0" destOrd="0" presId="urn:microsoft.com/office/officeart/2005/8/layout/chevron1"/>
    <dgm:cxn modelId="{AE8AF99E-1690-401F-83FF-51670C1BA9F5}" type="presParOf" srcId="{710AF422-957D-475C-92A1-AB9532CC3308}" destId="{E76BD7A8-DF77-4B49-BFE6-C71197117E9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776835-F16A-4096-ACCA-C56D4EDECC8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522F7C-64FB-40CF-9A7D-BE2F7315CA25}">
      <dgm:prSet/>
      <dgm:spPr>
        <a:solidFill>
          <a:srgbClr val="24323E"/>
        </a:solidFill>
      </dgm:spPr>
      <dgm:t>
        <a:bodyPr/>
        <a:lstStyle/>
        <a:p>
          <a:r>
            <a:rPr lang="en-US" dirty="0"/>
            <a:t>Online Transaction Processing (OLTP)</a:t>
          </a:r>
        </a:p>
      </dgm:t>
    </dgm:pt>
    <dgm:pt modelId="{90910179-B5A5-40C7-B602-374A65E44436}" type="parTrans" cxnId="{C31CE82D-B837-4DF5-93B5-960DF847D816}">
      <dgm:prSet/>
      <dgm:spPr/>
      <dgm:t>
        <a:bodyPr/>
        <a:lstStyle/>
        <a:p>
          <a:endParaRPr lang="en-US"/>
        </a:p>
      </dgm:t>
    </dgm:pt>
    <dgm:pt modelId="{71BBE639-CAB9-46D7-B94E-CAF3F737311E}" type="sibTrans" cxnId="{C31CE82D-B837-4DF5-93B5-960DF847D816}">
      <dgm:prSet/>
      <dgm:spPr/>
      <dgm:t>
        <a:bodyPr/>
        <a:lstStyle/>
        <a:p>
          <a:endParaRPr lang="en-US"/>
        </a:p>
      </dgm:t>
    </dgm:pt>
    <dgm:pt modelId="{D6966AEC-2AC8-4379-943B-BF467FC51810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Characterized by a large volume of transactions </a:t>
          </a:r>
          <a:br>
            <a:rPr lang="en-US" sz="2200" dirty="0"/>
          </a:br>
          <a:r>
            <a:rPr lang="en-US" sz="2200" dirty="0"/>
            <a:t>each of which affect a small number of rows</a:t>
          </a:r>
        </a:p>
      </dgm:t>
    </dgm:pt>
    <dgm:pt modelId="{1DB5FF55-AB34-4969-9CCF-CBBEEA58343E}" type="parTrans" cxnId="{74EDD580-58DF-41C2-B6DD-AFFE46ECA383}">
      <dgm:prSet/>
      <dgm:spPr/>
      <dgm:t>
        <a:bodyPr/>
        <a:lstStyle/>
        <a:p>
          <a:endParaRPr lang="en-US"/>
        </a:p>
      </dgm:t>
    </dgm:pt>
    <dgm:pt modelId="{CF7C6392-10CF-4857-8371-91D2416784E5}" type="sibTrans" cxnId="{74EDD580-58DF-41C2-B6DD-AFFE46ECA383}">
      <dgm:prSet/>
      <dgm:spPr/>
      <dgm:t>
        <a:bodyPr/>
        <a:lstStyle/>
        <a:p>
          <a:endParaRPr lang="en-US"/>
        </a:p>
      </dgm:t>
    </dgm:pt>
    <dgm:pt modelId="{3372D71B-3674-4C0E-A7C6-E3B6DBD333A4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Online Sales, Bank Deposits &amp; Transfers</a:t>
          </a:r>
        </a:p>
      </dgm:t>
    </dgm:pt>
    <dgm:pt modelId="{A8F17BAD-54AE-4345-9D40-76828CF8E728}" type="parTrans" cxnId="{D840128F-EEB6-4202-BC1B-775AE1B6D4C3}">
      <dgm:prSet/>
      <dgm:spPr/>
      <dgm:t>
        <a:bodyPr/>
        <a:lstStyle/>
        <a:p>
          <a:endParaRPr lang="en-US"/>
        </a:p>
      </dgm:t>
    </dgm:pt>
    <dgm:pt modelId="{9333BA23-4186-4420-B9F3-A4446B871406}" type="sibTrans" cxnId="{D840128F-EEB6-4202-BC1B-775AE1B6D4C3}">
      <dgm:prSet/>
      <dgm:spPr/>
      <dgm:t>
        <a:bodyPr/>
        <a:lstStyle/>
        <a:p>
          <a:endParaRPr lang="en-US"/>
        </a:p>
      </dgm:t>
    </dgm:pt>
    <dgm:pt modelId="{998681F9-991E-4276-9123-7729E3609F89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Highly Normalized Database Schema</a:t>
          </a:r>
        </a:p>
      </dgm:t>
    </dgm:pt>
    <dgm:pt modelId="{88A5CD5B-4CD3-4E27-93E2-AC40E9232B85}" type="parTrans" cxnId="{9BCA5CED-80AA-46C3-9777-CC2AB0018A3B}">
      <dgm:prSet/>
      <dgm:spPr/>
      <dgm:t>
        <a:bodyPr/>
        <a:lstStyle/>
        <a:p>
          <a:endParaRPr lang="en-US"/>
        </a:p>
      </dgm:t>
    </dgm:pt>
    <dgm:pt modelId="{166834C5-36C3-47DF-A8FC-C5DE5EB6B549}" type="sibTrans" cxnId="{9BCA5CED-80AA-46C3-9777-CC2AB0018A3B}">
      <dgm:prSet/>
      <dgm:spPr/>
      <dgm:t>
        <a:bodyPr/>
        <a:lstStyle/>
        <a:p>
          <a:endParaRPr lang="en-US"/>
        </a:p>
      </dgm:t>
    </dgm:pt>
    <dgm:pt modelId="{344B88F8-0D39-46BB-81B0-C2C023E2247F}">
      <dgm:prSet/>
      <dgm:spPr>
        <a:solidFill>
          <a:srgbClr val="F67132"/>
        </a:solidFill>
      </dgm:spPr>
      <dgm:t>
        <a:bodyPr/>
        <a:lstStyle/>
        <a:p>
          <a:r>
            <a:rPr lang="en-US" dirty="0"/>
            <a:t>Online Analytical Processing (OLAP)</a:t>
          </a:r>
        </a:p>
      </dgm:t>
    </dgm:pt>
    <dgm:pt modelId="{E3A54617-9F04-4ACE-B244-494DD0DD5412}" type="parTrans" cxnId="{7BA77B91-1531-4974-9E5C-5619CFAB30C3}">
      <dgm:prSet/>
      <dgm:spPr/>
      <dgm:t>
        <a:bodyPr/>
        <a:lstStyle/>
        <a:p>
          <a:endParaRPr lang="en-US"/>
        </a:p>
      </dgm:t>
    </dgm:pt>
    <dgm:pt modelId="{97A944CE-98D7-42D2-8C00-57A8C596EE2E}" type="sibTrans" cxnId="{7BA77B91-1531-4974-9E5C-5619CFAB30C3}">
      <dgm:prSet/>
      <dgm:spPr/>
      <dgm:t>
        <a:bodyPr/>
        <a:lstStyle/>
        <a:p>
          <a:endParaRPr lang="en-US"/>
        </a:p>
      </dgm:t>
    </dgm:pt>
    <dgm:pt modelId="{E18CE51A-8337-467A-9F23-6A389C0D3A16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Characterized by a small volume of read transactions each of which affect a large number of rows</a:t>
          </a:r>
        </a:p>
      </dgm:t>
    </dgm:pt>
    <dgm:pt modelId="{8DA0FD9F-F852-4BB2-916F-FD4F095AADFA}" type="parTrans" cxnId="{4B0BBA9E-E7D1-4FFB-9A52-654B25629FC4}">
      <dgm:prSet/>
      <dgm:spPr/>
      <dgm:t>
        <a:bodyPr/>
        <a:lstStyle/>
        <a:p>
          <a:endParaRPr lang="en-US"/>
        </a:p>
      </dgm:t>
    </dgm:pt>
    <dgm:pt modelId="{C4B49DEA-95FB-44EE-8C0D-58837B08C709}" type="sibTrans" cxnId="{4B0BBA9E-E7D1-4FFB-9A52-654B25629FC4}">
      <dgm:prSet/>
      <dgm:spPr/>
      <dgm:t>
        <a:bodyPr/>
        <a:lstStyle/>
        <a:p>
          <a:endParaRPr lang="en-US"/>
        </a:p>
      </dgm:t>
    </dgm:pt>
    <dgm:pt modelId="{62CE100A-B6CC-42C6-884E-51A7EEC90695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Periodic Post-hoc Analysis </a:t>
          </a:r>
          <a:r>
            <a:rPr lang="en-US" sz="2200" i="1" dirty="0"/>
            <a:t>(What Happened?) </a:t>
          </a:r>
          <a:endParaRPr lang="en-US" sz="2200" dirty="0"/>
        </a:p>
      </dgm:t>
    </dgm:pt>
    <dgm:pt modelId="{FB11016F-E012-443A-A11C-216B51D57237}" type="parTrans" cxnId="{36A55950-86D6-48FD-835E-3865230FDD7C}">
      <dgm:prSet/>
      <dgm:spPr/>
      <dgm:t>
        <a:bodyPr/>
        <a:lstStyle/>
        <a:p>
          <a:endParaRPr lang="en-US"/>
        </a:p>
      </dgm:t>
    </dgm:pt>
    <dgm:pt modelId="{4D5823CA-D4F1-4774-8EC2-1AA8B51297EA}" type="sibTrans" cxnId="{36A55950-86D6-48FD-835E-3865230FDD7C}">
      <dgm:prSet/>
      <dgm:spPr/>
      <dgm:t>
        <a:bodyPr/>
        <a:lstStyle/>
        <a:p>
          <a:endParaRPr lang="en-US"/>
        </a:p>
      </dgm:t>
    </dgm:pt>
    <dgm:pt modelId="{DC624BC0-3A62-44F4-B7E4-E90AC3C3579D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De-Normalized Multi-Dimensional Schema</a:t>
          </a:r>
        </a:p>
      </dgm:t>
    </dgm:pt>
    <dgm:pt modelId="{2A9C10A0-F013-49F5-A3DB-CA9420E3E72A}" type="parTrans" cxnId="{35BA5AAB-6861-45F0-A676-F123C45EF71C}">
      <dgm:prSet/>
      <dgm:spPr/>
      <dgm:t>
        <a:bodyPr/>
        <a:lstStyle/>
        <a:p>
          <a:endParaRPr lang="en-US"/>
        </a:p>
      </dgm:t>
    </dgm:pt>
    <dgm:pt modelId="{3204F977-5696-4459-B431-C363DBBC4A0E}" type="sibTrans" cxnId="{35BA5AAB-6861-45F0-A676-F123C45EF71C}">
      <dgm:prSet/>
      <dgm:spPr/>
      <dgm:t>
        <a:bodyPr/>
        <a:lstStyle/>
        <a:p>
          <a:endParaRPr lang="en-US"/>
        </a:p>
      </dgm:t>
    </dgm:pt>
    <dgm:pt modelId="{5F8467C9-EBDE-4CC5-B53F-B54D5A8940D8}" type="pres">
      <dgm:prSet presAssocID="{32776835-F16A-4096-ACCA-C56D4EDECC8C}" presName="Name0" presStyleCnt="0">
        <dgm:presLayoutVars>
          <dgm:dir/>
          <dgm:animLvl val="lvl"/>
          <dgm:resizeHandles val="exact"/>
        </dgm:presLayoutVars>
      </dgm:prSet>
      <dgm:spPr/>
    </dgm:pt>
    <dgm:pt modelId="{DBE9AA52-753A-4591-8F9F-55B322B51559}" type="pres">
      <dgm:prSet presAssocID="{59522F7C-64FB-40CF-9A7D-BE2F7315CA25}" presName="linNode" presStyleCnt="0"/>
      <dgm:spPr/>
    </dgm:pt>
    <dgm:pt modelId="{43EBF61A-5A7A-479A-8C14-83559FA7A7B8}" type="pres">
      <dgm:prSet presAssocID="{59522F7C-64FB-40CF-9A7D-BE2F7315CA2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EE2DA9D-F661-43EF-965B-DD506E08FB36}" type="pres">
      <dgm:prSet presAssocID="{59522F7C-64FB-40CF-9A7D-BE2F7315CA25}" presName="descendantText" presStyleLbl="alignAccFollowNode1" presStyleIdx="0" presStyleCnt="2">
        <dgm:presLayoutVars>
          <dgm:bulletEnabled val="1"/>
        </dgm:presLayoutVars>
      </dgm:prSet>
      <dgm:spPr/>
    </dgm:pt>
    <dgm:pt modelId="{C8C1CCE3-EA99-4AB7-9CE7-4005BB0AE3BB}" type="pres">
      <dgm:prSet presAssocID="{71BBE639-CAB9-46D7-B94E-CAF3F737311E}" presName="sp" presStyleCnt="0"/>
      <dgm:spPr/>
    </dgm:pt>
    <dgm:pt modelId="{498BD1B9-1DB8-4E0A-82E0-24C51F6B5D0B}" type="pres">
      <dgm:prSet presAssocID="{344B88F8-0D39-46BB-81B0-C2C023E2247F}" presName="linNode" presStyleCnt="0"/>
      <dgm:spPr/>
    </dgm:pt>
    <dgm:pt modelId="{DE18B72E-59B3-4CC8-8AFF-50471F89679C}" type="pres">
      <dgm:prSet presAssocID="{344B88F8-0D39-46BB-81B0-C2C023E2247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5005EDB-A4F0-4966-BA6F-DB0684E19B63}" type="pres">
      <dgm:prSet presAssocID="{344B88F8-0D39-46BB-81B0-C2C023E2247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8630802-37B5-40A2-82CB-E75F596293CF}" type="presOf" srcId="{D6966AEC-2AC8-4379-943B-BF467FC51810}" destId="{CEE2DA9D-F661-43EF-965B-DD506E08FB36}" srcOrd="0" destOrd="0" presId="urn:microsoft.com/office/officeart/2005/8/layout/vList5"/>
    <dgm:cxn modelId="{9ACC3C1B-8CD5-4AB5-A29F-A12083806CAF}" type="presOf" srcId="{344B88F8-0D39-46BB-81B0-C2C023E2247F}" destId="{DE18B72E-59B3-4CC8-8AFF-50471F89679C}" srcOrd="0" destOrd="0" presId="urn:microsoft.com/office/officeart/2005/8/layout/vList5"/>
    <dgm:cxn modelId="{1DCE0F20-7F7A-4A50-8CB7-9B8497FC9ED5}" type="presOf" srcId="{62CE100A-B6CC-42C6-884E-51A7EEC90695}" destId="{C5005EDB-A4F0-4966-BA6F-DB0684E19B63}" srcOrd="0" destOrd="1" presId="urn:microsoft.com/office/officeart/2005/8/layout/vList5"/>
    <dgm:cxn modelId="{C31CE82D-B837-4DF5-93B5-960DF847D816}" srcId="{32776835-F16A-4096-ACCA-C56D4EDECC8C}" destId="{59522F7C-64FB-40CF-9A7D-BE2F7315CA25}" srcOrd="0" destOrd="0" parTransId="{90910179-B5A5-40C7-B602-374A65E44436}" sibTransId="{71BBE639-CAB9-46D7-B94E-CAF3F737311E}"/>
    <dgm:cxn modelId="{B61D7C4C-C09D-45FD-BDF4-96F863283A96}" type="presOf" srcId="{DC624BC0-3A62-44F4-B7E4-E90AC3C3579D}" destId="{C5005EDB-A4F0-4966-BA6F-DB0684E19B63}" srcOrd="0" destOrd="2" presId="urn:microsoft.com/office/officeart/2005/8/layout/vList5"/>
    <dgm:cxn modelId="{FB8F5C70-105F-4D1F-BE7F-51BC0675830C}" type="presOf" srcId="{998681F9-991E-4276-9123-7729E3609F89}" destId="{CEE2DA9D-F661-43EF-965B-DD506E08FB36}" srcOrd="0" destOrd="2" presId="urn:microsoft.com/office/officeart/2005/8/layout/vList5"/>
    <dgm:cxn modelId="{36A55950-86D6-48FD-835E-3865230FDD7C}" srcId="{344B88F8-0D39-46BB-81B0-C2C023E2247F}" destId="{62CE100A-B6CC-42C6-884E-51A7EEC90695}" srcOrd="1" destOrd="0" parTransId="{FB11016F-E012-443A-A11C-216B51D57237}" sibTransId="{4D5823CA-D4F1-4774-8EC2-1AA8B51297EA}"/>
    <dgm:cxn modelId="{DE45C253-AD09-48E3-913D-7461C4745392}" type="presOf" srcId="{32776835-F16A-4096-ACCA-C56D4EDECC8C}" destId="{5F8467C9-EBDE-4CC5-B53F-B54D5A8940D8}" srcOrd="0" destOrd="0" presId="urn:microsoft.com/office/officeart/2005/8/layout/vList5"/>
    <dgm:cxn modelId="{7018617A-CF40-47D0-AE0B-B49310C82428}" type="presOf" srcId="{59522F7C-64FB-40CF-9A7D-BE2F7315CA25}" destId="{43EBF61A-5A7A-479A-8C14-83559FA7A7B8}" srcOrd="0" destOrd="0" presId="urn:microsoft.com/office/officeart/2005/8/layout/vList5"/>
    <dgm:cxn modelId="{74EDD580-58DF-41C2-B6DD-AFFE46ECA383}" srcId="{59522F7C-64FB-40CF-9A7D-BE2F7315CA25}" destId="{D6966AEC-2AC8-4379-943B-BF467FC51810}" srcOrd="0" destOrd="0" parTransId="{1DB5FF55-AB34-4969-9CCF-CBBEEA58343E}" sibTransId="{CF7C6392-10CF-4857-8371-91D2416784E5}"/>
    <dgm:cxn modelId="{9B69198B-F362-403B-A02D-83C574A3C662}" type="presOf" srcId="{E18CE51A-8337-467A-9F23-6A389C0D3A16}" destId="{C5005EDB-A4F0-4966-BA6F-DB0684E19B63}" srcOrd="0" destOrd="0" presId="urn:microsoft.com/office/officeart/2005/8/layout/vList5"/>
    <dgm:cxn modelId="{D840128F-EEB6-4202-BC1B-775AE1B6D4C3}" srcId="{59522F7C-64FB-40CF-9A7D-BE2F7315CA25}" destId="{3372D71B-3674-4C0E-A7C6-E3B6DBD333A4}" srcOrd="1" destOrd="0" parTransId="{A8F17BAD-54AE-4345-9D40-76828CF8E728}" sibTransId="{9333BA23-4186-4420-B9F3-A4446B871406}"/>
    <dgm:cxn modelId="{7BA77B91-1531-4974-9E5C-5619CFAB30C3}" srcId="{32776835-F16A-4096-ACCA-C56D4EDECC8C}" destId="{344B88F8-0D39-46BB-81B0-C2C023E2247F}" srcOrd="1" destOrd="0" parTransId="{E3A54617-9F04-4ACE-B244-494DD0DD5412}" sibTransId="{97A944CE-98D7-42D2-8C00-57A8C596EE2E}"/>
    <dgm:cxn modelId="{4B0BBA9E-E7D1-4FFB-9A52-654B25629FC4}" srcId="{344B88F8-0D39-46BB-81B0-C2C023E2247F}" destId="{E18CE51A-8337-467A-9F23-6A389C0D3A16}" srcOrd="0" destOrd="0" parTransId="{8DA0FD9F-F852-4BB2-916F-FD4F095AADFA}" sibTransId="{C4B49DEA-95FB-44EE-8C0D-58837B08C709}"/>
    <dgm:cxn modelId="{35BA5AAB-6861-45F0-A676-F123C45EF71C}" srcId="{344B88F8-0D39-46BB-81B0-C2C023E2247F}" destId="{DC624BC0-3A62-44F4-B7E4-E90AC3C3579D}" srcOrd="2" destOrd="0" parTransId="{2A9C10A0-F013-49F5-A3DB-CA9420E3E72A}" sibTransId="{3204F977-5696-4459-B431-C363DBBC4A0E}"/>
    <dgm:cxn modelId="{33873CE6-FAAB-4CD8-8E0C-3F6914A2DCE1}" type="presOf" srcId="{3372D71B-3674-4C0E-A7C6-E3B6DBD333A4}" destId="{CEE2DA9D-F661-43EF-965B-DD506E08FB36}" srcOrd="0" destOrd="1" presId="urn:microsoft.com/office/officeart/2005/8/layout/vList5"/>
    <dgm:cxn modelId="{9BCA5CED-80AA-46C3-9777-CC2AB0018A3B}" srcId="{59522F7C-64FB-40CF-9A7D-BE2F7315CA25}" destId="{998681F9-991E-4276-9123-7729E3609F89}" srcOrd="2" destOrd="0" parTransId="{88A5CD5B-4CD3-4E27-93E2-AC40E9232B85}" sibTransId="{166834C5-36C3-47DF-A8FC-C5DE5EB6B549}"/>
    <dgm:cxn modelId="{8B3837ED-138F-4EE0-B89B-B0663B6A1E1E}" type="presParOf" srcId="{5F8467C9-EBDE-4CC5-B53F-B54D5A8940D8}" destId="{DBE9AA52-753A-4591-8F9F-55B322B51559}" srcOrd="0" destOrd="0" presId="urn:microsoft.com/office/officeart/2005/8/layout/vList5"/>
    <dgm:cxn modelId="{322646D2-E2AA-43D0-BDEC-404E53F26EC7}" type="presParOf" srcId="{DBE9AA52-753A-4591-8F9F-55B322B51559}" destId="{43EBF61A-5A7A-479A-8C14-83559FA7A7B8}" srcOrd="0" destOrd="0" presId="urn:microsoft.com/office/officeart/2005/8/layout/vList5"/>
    <dgm:cxn modelId="{E2701475-651E-486A-A3D3-30E1881FCF80}" type="presParOf" srcId="{DBE9AA52-753A-4591-8F9F-55B322B51559}" destId="{CEE2DA9D-F661-43EF-965B-DD506E08FB36}" srcOrd="1" destOrd="0" presId="urn:microsoft.com/office/officeart/2005/8/layout/vList5"/>
    <dgm:cxn modelId="{9D99C4CE-DCE2-4916-97B2-FA7F4866E5DB}" type="presParOf" srcId="{5F8467C9-EBDE-4CC5-B53F-B54D5A8940D8}" destId="{C8C1CCE3-EA99-4AB7-9CE7-4005BB0AE3BB}" srcOrd="1" destOrd="0" presId="urn:microsoft.com/office/officeart/2005/8/layout/vList5"/>
    <dgm:cxn modelId="{DA47E935-14C9-49DE-B8BD-CD83326640AF}" type="presParOf" srcId="{5F8467C9-EBDE-4CC5-B53F-B54D5A8940D8}" destId="{498BD1B9-1DB8-4E0A-82E0-24C51F6B5D0B}" srcOrd="2" destOrd="0" presId="urn:microsoft.com/office/officeart/2005/8/layout/vList5"/>
    <dgm:cxn modelId="{37C1033F-F74A-42F7-A499-BF5EEE64E756}" type="presParOf" srcId="{498BD1B9-1DB8-4E0A-82E0-24C51F6B5D0B}" destId="{DE18B72E-59B3-4CC8-8AFF-50471F89679C}" srcOrd="0" destOrd="0" presId="urn:microsoft.com/office/officeart/2005/8/layout/vList5"/>
    <dgm:cxn modelId="{5188AACB-3A48-4739-A70C-CF27DF2EF56E}" type="presParOf" srcId="{498BD1B9-1DB8-4E0A-82E0-24C51F6B5D0B}" destId="{C5005EDB-A4F0-4966-BA6F-DB0684E19B6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D9D190-59A4-49F6-9F49-CB6DB97C157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C246EF-7EC7-49B4-A680-D5D1D25F063A}">
      <dgm:prSet/>
      <dgm:spPr>
        <a:solidFill>
          <a:srgbClr val="24323E"/>
        </a:solidFill>
        <a:ln>
          <a:noFill/>
        </a:ln>
      </dgm:spPr>
      <dgm:t>
        <a:bodyPr/>
        <a:lstStyle/>
        <a:p>
          <a:r>
            <a:rPr lang="en-US" b="1" dirty="0"/>
            <a:t>Normalized Relational Database:</a:t>
          </a:r>
        </a:p>
      </dgm:t>
    </dgm:pt>
    <dgm:pt modelId="{6644E8B4-44A9-4514-BD77-944E005BC9F5}" type="parTrans" cxnId="{BD3A8AD0-AAF1-4103-B1FC-E87FE800AF25}">
      <dgm:prSet/>
      <dgm:spPr/>
      <dgm:t>
        <a:bodyPr/>
        <a:lstStyle/>
        <a:p>
          <a:endParaRPr lang="en-US"/>
        </a:p>
      </dgm:t>
    </dgm:pt>
    <dgm:pt modelId="{B7D0F049-7099-459C-B42E-6087C482B015}" type="sibTrans" cxnId="{BD3A8AD0-AAF1-4103-B1FC-E87FE800AF25}">
      <dgm:prSet/>
      <dgm:spPr/>
      <dgm:t>
        <a:bodyPr/>
        <a:lstStyle/>
        <a:p>
          <a:endParaRPr lang="en-US"/>
        </a:p>
      </dgm:t>
    </dgm:pt>
    <dgm:pt modelId="{B0452399-DB73-4F9E-9FAA-ED04E5561AF1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Optimized for Online Transaction Processing (OLTP) workloads</a:t>
          </a:r>
        </a:p>
      </dgm:t>
    </dgm:pt>
    <dgm:pt modelId="{3C942F9B-BED8-4005-B01A-3A5F9D1D2C09}" type="parTrans" cxnId="{C6EF7D9A-E5F2-4CC1-8EE4-F9CF43866253}">
      <dgm:prSet/>
      <dgm:spPr/>
      <dgm:t>
        <a:bodyPr/>
        <a:lstStyle/>
        <a:p>
          <a:endParaRPr lang="en-US"/>
        </a:p>
      </dgm:t>
    </dgm:pt>
    <dgm:pt modelId="{A8464BD2-1CFD-46D0-B940-0122BE91B6B4}" type="sibTrans" cxnId="{C6EF7D9A-E5F2-4CC1-8EE4-F9CF43866253}">
      <dgm:prSet/>
      <dgm:spPr/>
      <dgm:t>
        <a:bodyPr/>
        <a:lstStyle/>
        <a:p>
          <a:endParaRPr lang="en-US"/>
        </a:p>
      </dgm:t>
    </dgm:pt>
    <dgm:pt modelId="{4F11353D-4B3C-4813-BEB2-247D519DC741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Aims to Eliminate Data Redundancy and Minimize Storage Requirements</a:t>
          </a:r>
        </a:p>
      </dgm:t>
    </dgm:pt>
    <dgm:pt modelId="{3601791A-A8FA-4A88-B3E0-3452C738C3A2}" type="parTrans" cxnId="{809861E3-4341-4C9A-9FF2-24EEE7230975}">
      <dgm:prSet/>
      <dgm:spPr/>
      <dgm:t>
        <a:bodyPr/>
        <a:lstStyle/>
        <a:p>
          <a:endParaRPr lang="en-US"/>
        </a:p>
      </dgm:t>
    </dgm:pt>
    <dgm:pt modelId="{1F3A6B72-7D69-4DE4-B1AA-B4B423EBABA9}" type="sibTrans" cxnId="{809861E3-4341-4C9A-9FF2-24EEE7230975}">
      <dgm:prSet/>
      <dgm:spPr/>
      <dgm:t>
        <a:bodyPr/>
        <a:lstStyle/>
        <a:p>
          <a:endParaRPr lang="en-US"/>
        </a:p>
      </dgm:t>
    </dgm:pt>
    <dgm:pt modelId="{72653BDA-0543-4CE9-A891-0DB2A0D85CCC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b="1" dirty="0">
              <a:solidFill>
                <a:srgbClr val="24323E"/>
              </a:solidFill>
            </a:rPr>
            <a:t>Complex:</a:t>
          </a:r>
          <a:r>
            <a:rPr lang="en-US" dirty="0"/>
            <a:t> </a:t>
          </a:r>
          <a:r>
            <a:rPr lang="en-US" dirty="0">
              <a:solidFill>
                <a:srgbClr val="24323E"/>
              </a:solidFill>
            </a:rPr>
            <a:t>Sacrifices User-Friendliness in Favor of Transactional Performance</a:t>
          </a:r>
        </a:p>
      </dgm:t>
    </dgm:pt>
    <dgm:pt modelId="{5EA68B26-C5DA-46C1-9BB1-C9E054742F03}" type="parTrans" cxnId="{296E4CD2-FA27-4EC1-8BC3-C1967A345C62}">
      <dgm:prSet/>
      <dgm:spPr/>
      <dgm:t>
        <a:bodyPr/>
        <a:lstStyle/>
        <a:p>
          <a:endParaRPr lang="en-US"/>
        </a:p>
      </dgm:t>
    </dgm:pt>
    <dgm:pt modelId="{3985EEC4-4C63-465B-8C16-8A4B8A994461}" type="sibTrans" cxnId="{296E4CD2-FA27-4EC1-8BC3-C1967A345C62}">
      <dgm:prSet/>
      <dgm:spPr/>
      <dgm:t>
        <a:bodyPr/>
        <a:lstStyle/>
        <a:p>
          <a:endParaRPr lang="en-US"/>
        </a:p>
      </dgm:t>
    </dgm:pt>
    <dgm:pt modelId="{723340C5-C624-489D-86EA-AED7E2BF30B0}">
      <dgm:prSet/>
      <dgm:spPr>
        <a:solidFill>
          <a:srgbClr val="F67132"/>
        </a:solidFill>
        <a:ln>
          <a:noFill/>
        </a:ln>
      </dgm:spPr>
      <dgm:t>
        <a:bodyPr/>
        <a:lstStyle/>
        <a:p>
          <a:r>
            <a:rPr lang="en-US" b="1" dirty="0"/>
            <a:t>Multi-Dimensional Relational Database:</a:t>
          </a:r>
        </a:p>
      </dgm:t>
    </dgm:pt>
    <dgm:pt modelId="{64CB9D3C-36AC-4239-BC3A-56396A8FD792}" type="parTrans" cxnId="{264A9AA4-F294-4F5B-9CF7-9A9EEA86D38F}">
      <dgm:prSet/>
      <dgm:spPr/>
      <dgm:t>
        <a:bodyPr/>
        <a:lstStyle/>
        <a:p>
          <a:endParaRPr lang="en-US"/>
        </a:p>
      </dgm:t>
    </dgm:pt>
    <dgm:pt modelId="{A281158D-C58B-4A1C-A830-EA6A22EB67E2}" type="sibTrans" cxnId="{264A9AA4-F294-4F5B-9CF7-9A9EEA86D38F}">
      <dgm:prSet/>
      <dgm:spPr/>
      <dgm:t>
        <a:bodyPr/>
        <a:lstStyle/>
        <a:p>
          <a:endParaRPr lang="en-US"/>
        </a:p>
      </dgm:t>
    </dgm:pt>
    <dgm:pt modelId="{DFDD7640-0BDE-412C-AF40-455B67F249E9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Optimized for Online Analytical Processing (OLAP) workloads</a:t>
          </a:r>
        </a:p>
      </dgm:t>
    </dgm:pt>
    <dgm:pt modelId="{3D701B3C-D8A9-44E9-AA66-AB67BEDE9087}" type="parTrans" cxnId="{CE414B80-1BE4-46DF-9081-19CD408E033B}">
      <dgm:prSet/>
      <dgm:spPr/>
      <dgm:t>
        <a:bodyPr/>
        <a:lstStyle/>
        <a:p>
          <a:endParaRPr lang="en-US"/>
        </a:p>
      </dgm:t>
    </dgm:pt>
    <dgm:pt modelId="{6E673AD5-CF82-4E50-829D-4E79F38B1D3C}" type="sibTrans" cxnId="{CE414B80-1BE4-46DF-9081-19CD408E033B}">
      <dgm:prSet/>
      <dgm:spPr/>
      <dgm:t>
        <a:bodyPr/>
        <a:lstStyle/>
        <a:p>
          <a:endParaRPr lang="en-US"/>
        </a:p>
      </dgm:t>
    </dgm:pt>
    <dgm:pt modelId="{3DDA1FF2-6930-4206-A785-DAEF43F4D924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Aims to Optimize Query Performance and Provide an Intuitive User Experience</a:t>
          </a:r>
        </a:p>
      </dgm:t>
    </dgm:pt>
    <dgm:pt modelId="{BECED372-0590-4C11-9770-F5F09829A17F}" type="parTrans" cxnId="{01183CBF-2928-4F13-8D21-B0A661F56420}">
      <dgm:prSet/>
      <dgm:spPr/>
      <dgm:t>
        <a:bodyPr/>
        <a:lstStyle/>
        <a:p>
          <a:endParaRPr lang="en-US"/>
        </a:p>
      </dgm:t>
    </dgm:pt>
    <dgm:pt modelId="{D11AB470-775E-4D88-A864-89AEE8C0FFAD}" type="sibTrans" cxnId="{01183CBF-2928-4F13-8D21-B0A661F56420}">
      <dgm:prSet/>
      <dgm:spPr/>
      <dgm:t>
        <a:bodyPr/>
        <a:lstStyle/>
        <a:p>
          <a:endParaRPr lang="en-US"/>
        </a:p>
      </dgm:t>
    </dgm:pt>
    <dgm:pt modelId="{A0F64412-75DA-48B4-AC48-AC64C4A7876D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b="1" dirty="0">
              <a:solidFill>
                <a:srgbClr val="F67132"/>
              </a:solidFill>
            </a:rPr>
            <a:t>Simple:</a:t>
          </a:r>
          <a:r>
            <a:rPr lang="en-US" dirty="0">
              <a:solidFill>
                <a:srgbClr val="24323E"/>
              </a:solidFill>
            </a:rPr>
            <a:t> Accepts Data Repetition in Favor of User-Friendliness and Improved Query Performance</a:t>
          </a:r>
        </a:p>
      </dgm:t>
    </dgm:pt>
    <dgm:pt modelId="{5EA035D8-80DA-4F76-B42E-43DED68C2392}" type="parTrans" cxnId="{D279E657-4D81-477A-8540-D0A37A0C1A0E}">
      <dgm:prSet/>
      <dgm:spPr/>
      <dgm:t>
        <a:bodyPr/>
        <a:lstStyle/>
        <a:p>
          <a:endParaRPr lang="en-US"/>
        </a:p>
      </dgm:t>
    </dgm:pt>
    <dgm:pt modelId="{863E0C15-D1AC-4470-8CB6-23C94806C99A}" type="sibTrans" cxnId="{D279E657-4D81-477A-8540-D0A37A0C1A0E}">
      <dgm:prSet/>
      <dgm:spPr/>
      <dgm:t>
        <a:bodyPr/>
        <a:lstStyle/>
        <a:p>
          <a:endParaRPr lang="en-US"/>
        </a:p>
      </dgm:t>
    </dgm:pt>
    <dgm:pt modelId="{5A0CB978-8209-4CB0-9919-2B8DBBF70328}" type="pres">
      <dgm:prSet presAssocID="{00D9D190-59A4-49F6-9F49-CB6DB97C157A}" presName="Name0" presStyleCnt="0">
        <dgm:presLayoutVars>
          <dgm:dir/>
          <dgm:animLvl val="lvl"/>
          <dgm:resizeHandles val="exact"/>
        </dgm:presLayoutVars>
      </dgm:prSet>
      <dgm:spPr/>
    </dgm:pt>
    <dgm:pt modelId="{F5118BBC-FE2E-46EE-A0ED-F1BE4FDDF279}" type="pres">
      <dgm:prSet presAssocID="{BBC246EF-7EC7-49B4-A680-D5D1D25F063A}" presName="composite" presStyleCnt="0"/>
      <dgm:spPr/>
    </dgm:pt>
    <dgm:pt modelId="{DD7A836B-6B80-4D37-B98A-8A83E6BAA423}" type="pres">
      <dgm:prSet presAssocID="{BBC246EF-7EC7-49B4-A680-D5D1D25F063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48FF498-A8E7-4B06-A8CB-42DE24EF7AD3}" type="pres">
      <dgm:prSet presAssocID="{BBC246EF-7EC7-49B4-A680-D5D1D25F063A}" presName="desTx" presStyleLbl="alignAccFollowNode1" presStyleIdx="0" presStyleCnt="2">
        <dgm:presLayoutVars>
          <dgm:bulletEnabled val="1"/>
        </dgm:presLayoutVars>
      </dgm:prSet>
      <dgm:spPr/>
    </dgm:pt>
    <dgm:pt modelId="{B7431A23-1534-4134-8AE0-26B943E94E58}" type="pres">
      <dgm:prSet presAssocID="{B7D0F049-7099-459C-B42E-6087C482B015}" presName="space" presStyleCnt="0"/>
      <dgm:spPr/>
    </dgm:pt>
    <dgm:pt modelId="{6D20839C-7415-4BE4-9DE3-90CC091FD1E8}" type="pres">
      <dgm:prSet presAssocID="{723340C5-C624-489D-86EA-AED7E2BF30B0}" presName="composite" presStyleCnt="0"/>
      <dgm:spPr/>
    </dgm:pt>
    <dgm:pt modelId="{90326683-3EAA-42EF-BDC7-A53E55FE502C}" type="pres">
      <dgm:prSet presAssocID="{723340C5-C624-489D-86EA-AED7E2BF30B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22B2169-ECAD-4342-A7D8-27A1861309A6}" type="pres">
      <dgm:prSet presAssocID="{723340C5-C624-489D-86EA-AED7E2BF30B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0A94269-F239-4083-9564-67BBF2250FD2}" type="presOf" srcId="{3DDA1FF2-6930-4206-A785-DAEF43F4D924}" destId="{F22B2169-ECAD-4342-A7D8-27A1861309A6}" srcOrd="0" destOrd="1" presId="urn:microsoft.com/office/officeart/2005/8/layout/hList1"/>
    <dgm:cxn modelId="{0C33AA51-34EC-43D6-BF34-0709DFBCEC1D}" type="presOf" srcId="{DFDD7640-0BDE-412C-AF40-455B67F249E9}" destId="{F22B2169-ECAD-4342-A7D8-27A1861309A6}" srcOrd="0" destOrd="0" presId="urn:microsoft.com/office/officeart/2005/8/layout/hList1"/>
    <dgm:cxn modelId="{8A3AF573-E124-4543-B709-03F163C8DA69}" type="presOf" srcId="{B0452399-DB73-4F9E-9FAA-ED04E5561AF1}" destId="{348FF498-A8E7-4B06-A8CB-42DE24EF7AD3}" srcOrd="0" destOrd="0" presId="urn:microsoft.com/office/officeart/2005/8/layout/hList1"/>
    <dgm:cxn modelId="{D279E657-4D81-477A-8540-D0A37A0C1A0E}" srcId="{723340C5-C624-489D-86EA-AED7E2BF30B0}" destId="{A0F64412-75DA-48B4-AC48-AC64C4A7876D}" srcOrd="2" destOrd="0" parTransId="{5EA035D8-80DA-4F76-B42E-43DED68C2392}" sibTransId="{863E0C15-D1AC-4470-8CB6-23C94806C99A}"/>
    <dgm:cxn modelId="{EFD8517C-DF33-4B0C-9792-4096683C1AB5}" type="presOf" srcId="{4F11353D-4B3C-4813-BEB2-247D519DC741}" destId="{348FF498-A8E7-4B06-A8CB-42DE24EF7AD3}" srcOrd="0" destOrd="1" presId="urn:microsoft.com/office/officeart/2005/8/layout/hList1"/>
    <dgm:cxn modelId="{ED09C17C-2E8F-40CB-A170-5FAC4B433E51}" type="presOf" srcId="{723340C5-C624-489D-86EA-AED7E2BF30B0}" destId="{90326683-3EAA-42EF-BDC7-A53E55FE502C}" srcOrd="0" destOrd="0" presId="urn:microsoft.com/office/officeart/2005/8/layout/hList1"/>
    <dgm:cxn modelId="{CE414B80-1BE4-46DF-9081-19CD408E033B}" srcId="{723340C5-C624-489D-86EA-AED7E2BF30B0}" destId="{DFDD7640-0BDE-412C-AF40-455B67F249E9}" srcOrd="0" destOrd="0" parTransId="{3D701B3C-D8A9-44E9-AA66-AB67BEDE9087}" sibTransId="{6E673AD5-CF82-4E50-829D-4E79F38B1D3C}"/>
    <dgm:cxn modelId="{C6EF7D9A-E5F2-4CC1-8EE4-F9CF43866253}" srcId="{BBC246EF-7EC7-49B4-A680-D5D1D25F063A}" destId="{B0452399-DB73-4F9E-9FAA-ED04E5561AF1}" srcOrd="0" destOrd="0" parTransId="{3C942F9B-BED8-4005-B01A-3A5F9D1D2C09}" sibTransId="{A8464BD2-1CFD-46D0-B940-0122BE91B6B4}"/>
    <dgm:cxn modelId="{AEB107A0-60C1-45EB-A955-5648A66BE6C5}" type="presOf" srcId="{BBC246EF-7EC7-49B4-A680-D5D1D25F063A}" destId="{DD7A836B-6B80-4D37-B98A-8A83E6BAA423}" srcOrd="0" destOrd="0" presId="urn:microsoft.com/office/officeart/2005/8/layout/hList1"/>
    <dgm:cxn modelId="{264A9AA4-F294-4F5B-9CF7-9A9EEA86D38F}" srcId="{00D9D190-59A4-49F6-9F49-CB6DB97C157A}" destId="{723340C5-C624-489D-86EA-AED7E2BF30B0}" srcOrd="1" destOrd="0" parTransId="{64CB9D3C-36AC-4239-BC3A-56396A8FD792}" sibTransId="{A281158D-C58B-4A1C-A830-EA6A22EB67E2}"/>
    <dgm:cxn modelId="{89D41EA6-E58F-4511-AF96-58D6E4BFA7A7}" type="presOf" srcId="{A0F64412-75DA-48B4-AC48-AC64C4A7876D}" destId="{F22B2169-ECAD-4342-A7D8-27A1861309A6}" srcOrd="0" destOrd="2" presId="urn:microsoft.com/office/officeart/2005/8/layout/hList1"/>
    <dgm:cxn modelId="{01183CBF-2928-4F13-8D21-B0A661F56420}" srcId="{723340C5-C624-489D-86EA-AED7E2BF30B0}" destId="{3DDA1FF2-6930-4206-A785-DAEF43F4D924}" srcOrd="1" destOrd="0" parTransId="{BECED372-0590-4C11-9770-F5F09829A17F}" sibTransId="{D11AB470-775E-4D88-A864-89AEE8C0FFAD}"/>
    <dgm:cxn modelId="{2793CEBF-FA37-4734-9EB7-4FFAEB236DE7}" type="presOf" srcId="{72653BDA-0543-4CE9-A891-0DB2A0D85CCC}" destId="{348FF498-A8E7-4B06-A8CB-42DE24EF7AD3}" srcOrd="0" destOrd="2" presId="urn:microsoft.com/office/officeart/2005/8/layout/hList1"/>
    <dgm:cxn modelId="{BD3A8AD0-AAF1-4103-B1FC-E87FE800AF25}" srcId="{00D9D190-59A4-49F6-9F49-CB6DB97C157A}" destId="{BBC246EF-7EC7-49B4-A680-D5D1D25F063A}" srcOrd="0" destOrd="0" parTransId="{6644E8B4-44A9-4514-BD77-944E005BC9F5}" sibTransId="{B7D0F049-7099-459C-B42E-6087C482B015}"/>
    <dgm:cxn modelId="{296E4CD2-FA27-4EC1-8BC3-C1967A345C62}" srcId="{BBC246EF-7EC7-49B4-A680-D5D1D25F063A}" destId="{72653BDA-0543-4CE9-A891-0DB2A0D85CCC}" srcOrd="2" destOrd="0" parTransId="{5EA68B26-C5DA-46C1-9BB1-C9E054742F03}" sibTransId="{3985EEC4-4C63-465B-8C16-8A4B8A994461}"/>
    <dgm:cxn modelId="{809861E3-4341-4C9A-9FF2-24EEE7230975}" srcId="{BBC246EF-7EC7-49B4-A680-D5D1D25F063A}" destId="{4F11353D-4B3C-4813-BEB2-247D519DC741}" srcOrd="1" destOrd="0" parTransId="{3601791A-A8FA-4A88-B3E0-3452C738C3A2}" sibTransId="{1F3A6B72-7D69-4DE4-B1AA-B4B423EBABA9}"/>
    <dgm:cxn modelId="{D57492FD-D66B-49C6-9AC4-D6E30B72F7F4}" type="presOf" srcId="{00D9D190-59A4-49F6-9F49-CB6DB97C157A}" destId="{5A0CB978-8209-4CB0-9919-2B8DBBF70328}" srcOrd="0" destOrd="0" presId="urn:microsoft.com/office/officeart/2005/8/layout/hList1"/>
    <dgm:cxn modelId="{EF57BB0A-E7C7-41FB-AC94-558B7986B145}" type="presParOf" srcId="{5A0CB978-8209-4CB0-9919-2B8DBBF70328}" destId="{F5118BBC-FE2E-46EE-A0ED-F1BE4FDDF279}" srcOrd="0" destOrd="0" presId="urn:microsoft.com/office/officeart/2005/8/layout/hList1"/>
    <dgm:cxn modelId="{DBFB66AD-9AB3-4C46-9A3D-785E7DAA3066}" type="presParOf" srcId="{F5118BBC-FE2E-46EE-A0ED-F1BE4FDDF279}" destId="{DD7A836B-6B80-4D37-B98A-8A83E6BAA423}" srcOrd="0" destOrd="0" presId="urn:microsoft.com/office/officeart/2005/8/layout/hList1"/>
    <dgm:cxn modelId="{A461AA0B-14A3-413B-891B-2532D6E1EFFB}" type="presParOf" srcId="{F5118BBC-FE2E-46EE-A0ED-F1BE4FDDF279}" destId="{348FF498-A8E7-4B06-A8CB-42DE24EF7AD3}" srcOrd="1" destOrd="0" presId="urn:microsoft.com/office/officeart/2005/8/layout/hList1"/>
    <dgm:cxn modelId="{1F24D119-1418-492F-BFAB-6DF81BBAD424}" type="presParOf" srcId="{5A0CB978-8209-4CB0-9919-2B8DBBF70328}" destId="{B7431A23-1534-4134-8AE0-26B943E94E58}" srcOrd="1" destOrd="0" presId="urn:microsoft.com/office/officeart/2005/8/layout/hList1"/>
    <dgm:cxn modelId="{147E35AC-6BBC-496A-8B8F-E36DEB879E89}" type="presParOf" srcId="{5A0CB978-8209-4CB0-9919-2B8DBBF70328}" destId="{6D20839C-7415-4BE4-9DE3-90CC091FD1E8}" srcOrd="2" destOrd="0" presId="urn:microsoft.com/office/officeart/2005/8/layout/hList1"/>
    <dgm:cxn modelId="{6051CD22-0467-4551-AE3B-D709FDBC25A1}" type="presParOf" srcId="{6D20839C-7415-4BE4-9DE3-90CC091FD1E8}" destId="{90326683-3EAA-42EF-BDC7-A53E55FE502C}" srcOrd="0" destOrd="0" presId="urn:microsoft.com/office/officeart/2005/8/layout/hList1"/>
    <dgm:cxn modelId="{3D1C6ABB-96FB-4B9B-801D-CA5D76201DCF}" type="presParOf" srcId="{6D20839C-7415-4BE4-9DE3-90CC091FD1E8}" destId="{F22B2169-ECAD-4342-A7D8-27A1861309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0117E9-6829-4155-9CB3-7731B45E614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D5FBD-B512-48C9-99FD-03CF70291B3B}">
      <dgm:prSet/>
      <dgm:spPr>
        <a:solidFill>
          <a:srgbClr val="24323E"/>
        </a:solidFill>
      </dgm:spPr>
      <dgm:t>
        <a:bodyPr/>
        <a:lstStyle/>
        <a:p>
          <a:r>
            <a:rPr lang="en-US" b="1" dirty="0"/>
            <a:t>Data Definition Language (DDL)</a:t>
          </a:r>
        </a:p>
      </dgm:t>
    </dgm:pt>
    <dgm:pt modelId="{F2C5A593-4B6D-48F1-B330-D068AF7863FD}" type="parTrans" cxnId="{4168161E-027A-41F1-831B-70B7D0C26ADC}">
      <dgm:prSet/>
      <dgm:spPr/>
      <dgm:t>
        <a:bodyPr/>
        <a:lstStyle/>
        <a:p>
          <a:endParaRPr lang="en-US"/>
        </a:p>
      </dgm:t>
    </dgm:pt>
    <dgm:pt modelId="{21DDE6A5-35D0-4173-B3B2-AAF7BFAB3D4D}" type="sibTrans" cxnId="{4168161E-027A-41F1-831B-70B7D0C26ADC}">
      <dgm:prSet/>
      <dgm:spPr/>
      <dgm:t>
        <a:bodyPr/>
        <a:lstStyle/>
        <a:p>
          <a:endParaRPr lang="en-US"/>
        </a:p>
      </dgm:t>
    </dgm:pt>
    <dgm:pt modelId="{6F1A1BDA-1C32-40D5-A661-D9709F81DE51}">
      <dgm:prSet/>
      <dgm:spPr/>
      <dgm:t>
        <a:bodyPr/>
        <a:lstStyle/>
        <a:p>
          <a:r>
            <a:rPr lang="en-US" dirty="0"/>
            <a:t>CREATE, ALTER, DROP, TRUNCATE TABLE, ENABLE &amp; DISABLE TRIGGER</a:t>
          </a:r>
        </a:p>
      </dgm:t>
    </dgm:pt>
    <dgm:pt modelId="{6060AA98-5720-4A59-92D1-4DDFCF3A5F5A}" type="parTrans" cxnId="{ACBA1B26-5E67-4BBB-A022-8DA97B46B73D}">
      <dgm:prSet/>
      <dgm:spPr/>
      <dgm:t>
        <a:bodyPr/>
        <a:lstStyle/>
        <a:p>
          <a:endParaRPr lang="en-US"/>
        </a:p>
      </dgm:t>
    </dgm:pt>
    <dgm:pt modelId="{6FB2DCEB-BD0D-4496-BF47-46898B868E58}" type="sibTrans" cxnId="{ACBA1B26-5E67-4BBB-A022-8DA97B46B73D}">
      <dgm:prSet/>
      <dgm:spPr/>
      <dgm:t>
        <a:bodyPr/>
        <a:lstStyle/>
        <a:p>
          <a:endParaRPr lang="en-US"/>
        </a:p>
      </dgm:t>
    </dgm:pt>
    <dgm:pt modelId="{C11A19DB-E057-49CC-A50C-06906E6DE36F}">
      <dgm:prSet/>
      <dgm:spPr/>
      <dgm:t>
        <a:bodyPr/>
        <a:lstStyle/>
        <a:p>
          <a:r>
            <a:rPr lang="en-US" i="1" dirty="0"/>
            <a:t>Used to manage database structures</a:t>
          </a:r>
        </a:p>
      </dgm:t>
    </dgm:pt>
    <dgm:pt modelId="{20ECD46B-0CC5-4500-A7C4-D1634FA48004}" type="parTrans" cxnId="{663CB1A0-0E32-4E23-878A-B078A69FA66A}">
      <dgm:prSet/>
      <dgm:spPr/>
      <dgm:t>
        <a:bodyPr/>
        <a:lstStyle/>
        <a:p>
          <a:endParaRPr lang="en-US"/>
        </a:p>
      </dgm:t>
    </dgm:pt>
    <dgm:pt modelId="{2B558A1B-7F05-482D-BBE5-94EF01FD16B9}" type="sibTrans" cxnId="{663CB1A0-0E32-4E23-878A-B078A69FA66A}">
      <dgm:prSet/>
      <dgm:spPr/>
      <dgm:t>
        <a:bodyPr/>
        <a:lstStyle/>
        <a:p>
          <a:endParaRPr lang="en-US"/>
        </a:p>
      </dgm:t>
    </dgm:pt>
    <dgm:pt modelId="{B7B678EA-AF14-4722-9A98-F8321E27319D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/>
            <a:t>Data Control Language (DCL)</a:t>
          </a:r>
        </a:p>
      </dgm:t>
    </dgm:pt>
    <dgm:pt modelId="{124A8AA0-8980-4605-8314-5699511D3B09}" type="parTrans" cxnId="{26767B81-610E-42DA-B38B-E2D687C023F0}">
      <dgm:prSet/>
      <dgm:spPr/>
      <dgm:t>
        <a:bodyPr/>
        <a:lstStyle/>
        <a:p>
          <a:endParaRPr lang="en-US"/>
        </a:p>
      </dgm:t>
    </dgm:pt>
    <dgm:pt modelId="{C4758038-3A02-400D-839C-D7E6FBCD8650}" type="sibTrans" cxnId="{26767B81-610E-42DA-B38B-E2D687C023F0}">
      <dgm:prSet/>
      <dgm:spPr/>
      <dgm:t>
        <a:bodyPr/>
        <a:lstStyle/>
        <a:p>
          <a:endParaRPr lang="en-US"/>
        </a:p>
      </dgm:t>
    </dgm:pt>
    <dgm:pt modelId="{66C43B54-168A-4290-9127-B75DCF6E1B7B}">
      <dgm:prSet/>
      <dgm:spPr/>
      <dgm:t>
        <a:bodyPr/>
        <a:lstStyle/>
        <a:p>
          <a:r>
            <a:rPr lang="en-US" dirty="0"/>
            <a:t>GRANT, REVOKE, DENY, EXECUTE AS</a:t>
          </a:r>
        </a:p>
      </dgm:t>
    </dgm:pt>
    <dgm:pt modelId="{78C2F2D7-4EFD-4A65-9E5D-195FE9562C26}" type="parTrans" cxnId="{AE97DF2A-B1C9-4356-A003-83B1EFC38DAA}">
      <dgm:prSet/>
      <dgm:spPr/>
      <dgm:t>
        <a:bodyPr/>
        <a:lstStyle/>
        <a:p>
          <a:endParaRPr lang="en-US"/>
        </a:p>
      </dgm:t>
    </dgm:pt>
    <dgm:pt modelId="{52AAB384-42E1-4534-ADDB-66D44249552C}" type="sibTrans" cxnId="{AE97DF2A-B1C9-4356-A003-83B1EFC38DAA}">
      <dgm:prSet/>
      <dgm:spPr/>
      <dgm:t>
        <a:bodyPr/>
        <a:lstStyle/>
        <a:p>
          <a:endParaRPr lang="en-US"/>
        </a:p>
      </dgm:t>
    </dgm:pt>
    <dgm:pt modelId="{90EFF9AD-406F-4BC3-B65C-D2959B37A991}">
      <dgm:prSet/>
      <dgm:spPr/>
      <dgm:t>
        <a:bodyPr/>
        <a:lstStyle/>
        <a:p>
          <a:r>
            <a:rPr lang="en-US" i="1" dirty="0"/>
            <a:t>Used to control access to server &amp; database objects (permissions)</a:t>
          </a:r>
        </a:p>
      </dgm:t>
    </dgm:pt>
    <dgm:pt modelId="{9ED31998-FD8A-4640-BC79-781C55354C95}" type="parTrans" cxnId="{D5290D2D-3D38-4DE5-9D4D-E3454F305E27}">
      <dgm:prSet/>
      <dgm:spPr/>
      <dgm:t>
        <a:bodyPr/>
        <a:lstStyle/>
        <a:p>
          <a:endParaRPr lang="en-US"/>
        </a:p>
      </dgm:t>
    </dgm:pt>
    <dgm:pt modelId="{856CCF12-4028-4895-B245-AD2219E3D67F}" type="sibTrans" cxnId="{D5290D2D-3D38-4DE5-9D4D-E3454F305E27}">
      <dgm:prSet/>
      <dgm:spPr/>
      <dgm:t>
        <a:bodyPr/>
        <a:lstStyle/>
        <a:p>
          <a:endParaRPr lang="en-US"/>
        </a:p>
      </dgm:t>
    </dgm:pt>
    <dgm:pt modelId="{719A0EBF-9340-4F51-95A3-DD890AEC00D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/>
            <a:t>Data Manipulation Language (DML)</a:t>
          </a:r>
        </a:p>
      </dgm:t>
    </dgm:pt>
    <dgm:pt modelId="{101E3FA1-B0F7-49B5-9851-55E0815FA214}" type="parTrans" cxnId="{DDB1B3A8-B225-4283-9D1A-E783D8E54B71}">
      <dgm:prSet/>
      <dgm:spPr/>
      <dgm:t>
        <a:bodyPr/>
        <a:lstStyle/>
        <a:p>
          <a:endParaRPr lang="en-US"/>
        </a:p>
      </dgm:t>
    </dgm:pt>
    <dgm:pt modelId="{B1D9BED9-A43F-4D74-9A34-CB07E3E6F59E}" type="sibTrans" cxnId="{DDB1B3A8-B225-4283-9D1A-E783D8E54B71}">
      <dgm:prSet/>
      <dgm:spPr/>
      <dgm:t>
        <a:bodyPr/>
        <a:lstStyle/>
        <a:p>
          <a:endParaRPr lang="en-US"/>
        </a:p>
      </dgm:t>
    </dgm:pt>
    <dgm:pt modelId="{B1F93AAB-1F70-4EC1-A573-5A5C446A404B}">
      <dgm:prSet/>
      <dgm:spPr/>
      <dgm:t>
        <a:bodyPr/>
        <a:lstStyle/>
        <a:p>
          <a:r>
            <a:rPr lang="en-US" dirty="0"/>
            <a:t>SELECT, INSERT, UPDATE, DELETE, MERGE, and BULK INSERT</a:t>
          </a:r>
        </a:p>
      </dgm:t>
    </dgm:pt>
    <dgm:pt modelId="{6D5977BD-5DEA-49D1-A994-352270BE7061}" type="parTrans" cxnId="{4C151848-536F-46A4-8B5D-96D2B7BFDA23}">
      <dgm:prSet/>
      <dgm:spPr/>
      <dgm:t>
        <a:bodyPr/>
        <a:lstStyle/>
        <a:p>
          <a:endParaRPr lang="en-US"/>
        </a:p>
      </dgm:t>
    </dgm:pt>
    <dgm:pt modelId="{7B60B95C-3840-4549-AA46-A7893186BB46}" type="sibTrans" cxnId="{4C151848-536F-46A4-8B5D-96D2B7BFDA23}">
      <dgm:prSet/>
      <dgm:spPr/>
      <dgm:t>
        <a:bodyPr/>
        <a:lstStyle/>
        <a:p>
          <a:endParaRPr lang="en-US"/>
        </a:p>
      </dgm:t>
    </dgm:pt>
    <dgm:pt modelId="{C32EB855-A206-4820-A865-E36E10DCD38D}">
      <dgm:prSet/>
      <dgm:spPr/>
      <dgm:t>
        <a:bodyPr/>
        <a:lstStyle/>
        <a:p>
          <a:r>
            <a:rPr lang="en-US" i="1" dirty="0"/>
            <a:t>Used to manipulate database content (data)</a:t>
          </a:r>
        </a:p>
      </dgm:t>
    </dgm:pt>
    <dgm:pt modelId="{FCFE23A9-CCC9-46D2-83B9-68CAA2089CD9}" type="parTrans" cxnId="{B6B9E7DC-671C-4595-B245-52E1279D0A22}">
      <dgm:prSet/>
      <dgm:spPr/>
      <dgm:t>
        <a:bodyPr/>
        <a:lstStyle/>
        <a:p>
          <a:endParaRPr lang="en-US"/>
        </a:p>
      </dgm:t>
    </dgm:pt>
    <dgm:pt modelId="{6050E3EB-42AA-45C4-90AF-1319EBE8DCAA}" type="sibTrans" cxnId="{B6B9E7DC-671C-4595-B245-52E1279D0A22}">
      <dgm:prSet/>
      <dgm:spPr/>
      <dgm:t>
        <a:bodyPr/>
        <a:lstStyle/>
        <a:p>
          <a:endParaRPr lang="en-US"/>
        </a:p>
      </dgm:t>
    </dgm:pt>
    <dgm:pt modelId="{DE088264-16D7-48DE-8627-9F84DF65398F}" type="pres">
      <dgm:prSet presAssocID="{5C0117E9-6829-4155-9CB3-7731B45E6149}" presName="Name0" presStyleCnt="0">
        <dgm:presLayoutVars>
          <dgm:dir/>
          <dgm:animLvl val="lvl"/>
          <dgm:resizeHandles val="exact"/>
        </dgm:presLayoutVars>
      </dgm:prSet>
      <dgm:spPr/>
    </dgm:pt>
    <dgm:pt modelId="{A26BC841-34C1-4064-AC2F-3300289D5D6A}" type="pres">
      <dgm:prSet presAssocID="{CC7D5FBD-B512-48C9-99FD-03CF70291B3B}" presName="composite" presStyleCnt="0"/>
      <dgm:spPr/>
    </dgm:pt>
    <dgm:pt modelId="{5AE9EAEE-C562-4CB6-8067-5774111F7D76}" type="pres">
      <dgm:prSet presAssocID="{CC7D5FBD-B512-48C9-99FD-03CF70291B3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98FBA21-B571-450B-8396-1BE2AF9977A6}" type="pres">
      <dgm:prSet presAssocID="{CC7D5FBD-B512-48C9-99FD-03CF70291B3B}" presName="desTx" presStyleLbl="revTx" presStyleIdx="0" presStyleCnt="3">
        <dgm:presLayoutVars>
          <dgm:bulletEnabled val="1"/>
        </dgm:presLayoutVars>
      </dgm:prSet>
      <dgm:spPr/>
    </dgm:pt>
    <dgm:pt modelId="{D42A157A-9D6C-470E-A0D5-0004C5EC1F95}" type="pres">
      <dgm:prSet presAssocID="{21DDE6A5-35D0-4173-B3B2-AAF7BFAB3D4D}" presName="space" presStyleCnt="0"/>
      <dgm:spPr/>
    </dgm:pt>
    <dgm:pt modelId="{3B48A9E5-439D-4790-844B-B89E98222B53}" type="pres">
      <dgm:prSet presAssocID="{B7B678EA-AF14-4722-9A98-F8321E27319D}" presName="composite" presStyleCnt="0"/>
      <dgm:spPr/>
    </dgm:pt>
    <dgm:pt modelId="{FF362472-47C4-4D05-9502-A7823BA48764}" type="pres">
      <dgm:prSet presAssocID="{B7B678EA-AF14-4722-9A98-F8321E27319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A4C39AE-FD41-4E74-AE33-487EE85F2769}" type="pres">
      <dgm:prSet presAssocID="{B7B678EA-AF14-4722-9A98-F8321E27319D}" presName="desTx" presStyleLbl="revTx" presStyleIdx="1" presStyleCnt="3" custScaleX="103858" custLinFactNeighborX="1288">
        <dgm:presLayoutVars>
          <dgm:bulletEnabled val="1"/>
        </dgm:presLayoutVars>
      </dgm:prSet>
      <dgm:spPr/>
    </dgm:pt>
    <dgm:pt modelId="{FB3049A8-C58F-416C-A721-B2012FD54446}" type="pres">
      <dgm:prSet presAssocID="{C4758038-3A02-400D-839C-D7E6FBCD8650}" presName="space" presStyleCnt="0"/>
      <dgm:spPr/>
    </dgm:pt>
    <dgm:pt modelId="{2D632568-1D70-46CE-8B9F-A7EFA88F75F2}" type="pres">
      <dgm:prSet presAssocID="{719A0EBF-9340-4F51-95A3-DD890AEC00D1}" presName="composite" presStyleCnt="0"/>
      <dgm:spPr/>
    </dgm:pt>
    <dgm:pt modelId="{3CE4DD38-339B-4EF7-AAEA-AF825F710B60}" type="pres">
      <dgm:prSet presAssocID="{719A0EBF-9340-4F51-95A3-DD890AEC00D1}" presName="parTx" presStyleLbl="node1" presStyleIdx="2" presStyleCnt="3" custScaleX="108055">
        <dgm:presLayoutVars>
          <dgm:chMax val="0"/>
          <dgm:chPref val="0"/>
          <dgm:bulletEnabled val="1"/>
        </dgm:presLayoutVars>
      </dgm:prSet>
      <dgm:spPr/>
    </dgm:pt>
    <dgm:pt modelId="{EE49AFA7-8AA2-4BD1-B782-2DD0FA40AC3C}" type="pres">
      <dgm:prSet presAssocID="{719A0EBF-9340-4F51-95A3-DD890AEC00D1}" presName="desTx" presStyleLbl="revTx" presStyleIdx="2" presStyleCnt="3" custScaleX="120859" custLinFactNeighborX="4830">
        <dgm:presLayoutVars>
          <dgm:bulletEnabled val="1"/>
        </dgm:presLayoutVars>
      </dgm:prSet>
      <dgm:spPr/>
    </dgm:pt>
  </dgm:ptLst>
  <dgm:cxnLst>
    <dgm:cxn modelId="{4168161E-027A-41F1-831B-70B7D0C26ADC}" srcId="{5C0117E9-6829-4155-9CB3-7731B45E6149}" destId="{CC7D5FBD-B512-48C9-99FD-03CF70291B3B}" srcOrd="0" destOrd="0" parTransId="{F2C5A593-4B6D-48F1-B330-D068AF7863FD}" sibTransId="{21DDE6A5-35D0-4173-B3B2-AAF7BFAB3D4D}"/>
    <dgm:cxn modelId="{ACBA1B26-5E67-4BBB-A022-8DA97B46B73D}" srcId="{CC7D5FBD-B512-48C9-99FD-03CF70291B3B}" destId="{6F1A1BDA-1C32-40D5-A661-D9709F81DE51}" srcOrd="0" destOrd="0" parTransId="{6060AA98-5720-4A59-92D1-4DDFCF3A5F5A}" sibTransId="{6FB2DCEB-BD0D-4496-BF47-46898B868E58}"/>
    <dgm:cxn modelId="{AE97DF2A-B1C9-4356-A003-83B1EFC38DAA}" srcId="{B7B678EA-AF14-4722-9A98-F8321E27319D}" destId="{66C43B54-168A-4290-9127-B75DCF6E1B7B}" srcOrd="0" destOrd="0" parTransId="{78C2F2D7-4EFD-4A65-9E5D-195FE9562C26}" sibTransId="{52AAB384-42E1-4534-ADDB-66D44249552C}"/>
    <dgm:cxn modelId="{D5290D2D-3D38-4DE5-9D4D-E3454F305E27}" srcId="{B7B678EA-AF14-4722-9A98-F8321E27319D}" destId="{90EFF9AD-406F-4BC3-B65C-D2959B37A991}" srcOrd="1" destOrd="0" parTransId="{9ED31998-FD8A-4640-BC79-781C55354C95}" sibTransId="{856CCF12-4028-4895-B245-AD2219E3D67F}"/>
    <dgm:cxn modelId="{61F7C533-3BEA-4156-A8DC-96238A053515}" type="presOf" srcId="{CC7D5FBD-B512-48C9-99FD-03CF70291B3B}" destId="{5AE9EAEE-C562-4CB6-8067-5774111F7D76}" srcOrd="0" destOrd="0" presId="urn:microsoft.com/office/officeart/2005/8/layout/chevron1"/>
    <dgm:cxn modelId="{AD830F5E-1060-4635-BA73-10B52DEAB74E}" type="presOf" srcId="{719A0EBF-9340-4F51-95A3-DD890AEC00D1}" destId="{3CE4DD38-339B-4EF7-AAEA-AF825F710B60}" srcOrd="0" destOrd="0" presId="urn:microsoft.com/office/officeart/2005/8/layout/chevron1"/>
    <dgm:cxn modelId="{4C151848-536F-46A4-8B5D-96D2B7BFDA23}" srcId="{719A0EBF-9340-4F51-95A3-DD890AEC00D1}" destId="{B1F93AAB-1F70-4EC1-A573-5A5C446A404B}" srcOrd="0" destOrd="0" parTransId="{6D5977BD-5DEA-49D1-A994-352270BE7061}" sibTransId="{7B60B95C-3840-4549-AA46-A7893186BB46}"/>
    <dgm:cxn modelId="{67F6594D-601F-4F67-9B9D-EFAB32622721}" type="presOf" srcId="{90EFF9AD-406F-4BC3-B65C-D2959B37A991}" destId="{FA4C39AE-FD41-4E74-AE33-487EE85F2769}" srcOrd="0" destOrd="1" presId="urn:microsoft.com/office/officeart/2005/8/layout/chevron1"/>
    <dgm:cxn modelId="{26767B81-610E-42DA-B38B-E2D687C023F0}" srcId="{5C0117E9-6829-4155-9CB3-7731B45E6149}" destId="{B7B678EA-AF14-4722-9A98-F8321E27319D}" srcOrd="1" destOrd="0" parTransId="{124A8AA0-8980-4605-8314-5699511D3B09}" sibTransId="{C4758038-3A02-400D-839C-D7E6FBCD8650}"/>
    <dgm:cxn modelId="{08307389-6668-4B60-932D-C0DEA8E51E01}" type="presOf" srcId="{B1F93AAB-1F70-4EC1-A573-5A5C446A404B}" destId="{EE49AFA7-8AA2-4BD1-B782-2DD0FA40AC3C}" srcOrd="0" destOrd="0" presId="urn:microsoft.com/office/officeart/2005/8/layout/chevron1"/>
    <dgm:cxn modelId="{BF343696-0F92-47B4-BB58-09A24A633958}" type="presOf" srcId="{66C43B54-168A-4290-9127-B75DCF6E1B7B}" destId="{FA4C39AE-FD41-4E74-AE33-487EE85F2769}" srcOrd="0" destOrd="0" presId="urn:microsoft.com/office/officeart/2005/8/layout/chevron1"/>
    <dgm:cxn modelId="{663CB1A0-0E32-4E23-878A-B078A69FA66A}" srcId="{CC7D5FBD-B512-48C9-99FD-03CF70291B3B}" destId="{C11A19DB-E057-49CC-A50C-06906E6DE36F}" srcOrd="1" destOrd="0" parTransId="{20ECD46B-0CC5-4500-A7C4-D1634FA48004}" sibTransId="{2B558A1B-7F05-482D-BBE5-94EF01FD16B9}"/>
    <dgm:cxn modelId="{DDB1B3A8-B225-4283-9D1A-E783D8E54B71}" srcId="{5C0117E9-6829-4155-9CB3-7731B45E6149}" destId="{719A0EBF-9340-4F51-95A3-DD890AEC00D1}" srcOrd="2" destOrd="0" parTransId="{101E3FA1-B0F7-49B5-9851-55E0815FA214}" sibTransId="{B1D9BED9-A43F-4D74-9A34-CB07E3E6F59E}"/>
    <dgm:cxn modelId="{36890BC3-290E-4C68-8FEE-728972F13336}" type="presOf" srcId="{C32EB855-A206-4820-A865-E36E10DCD38D}" destId="{EE49AFA7-8AA2-4BD1-B782-2DD0FA40AC3C}" srcOrd="0" destOrd="1" presId="urn:microsoft.com/office/officeart/2005/8/layout/chevron1"/>
    <dgm:cxn modelId="{8327A1C8-DE28-4D8C-9D17-D16BFBB2140E}" type="presOf" srcId="{C11A19DB-E057-49CC-A50C-06906E6DE36F}" destId="{598FBA21-B571-450B-8396-1BE2AF9977A6}" srcOrd="0" destOrd="1" presId="urn:microsoft.com/office/officeart/2005/8/layout/chevron1"/>
    <dgm:cxn modelId="{B6B9E7DC-671C-4595-B245-52E1279D0A22}" srcId="{719A0EBF-9340-4F51-95A3-DD890AEC00D1}" destId="{C32EB855-A206-4820-A865-E36E10DCD38D}" srcOrd="1" destOrd="0" parTransId="{FCFE23A9-CCC9-46D2-83B9-68CAA2089CD9}" sibTransId="{6050E3EB-42AA-45C4-90AF-1319EBE8DCAA}"/>
    <dgm:cxn modelId="{3020F6EC-98A8-4390-A9DC-EAF08B2F2EC8}" type="presOf" srcId="{5C0117E9-6829-4155-9CB3-7731B45E6149}" destId="{DE088264-16D7-48DE-8627-9F84DF65398F}" srcOrd="0" destOrd="0" presId="urn:microsoft.com/office/officeart/2005/8/layout/chevron1"/>
    <dgm:cxn modelId="{837248F9-B894-4CB3-A0E2-3544A3B35229}" type="presOf" srcId="{B7B678EA-AF14-4722-9A98-F8321E27319D}" destId="{FF362472-47C4-4D05-9502-A7823BA48764}" srcOrd="0" destOrd="0" presId="urn:microsoft.com/office/officeart/2005/8/layout/chevron1"/>
    <dgm:cxn modelId="{AEE4C6FF-914C-4FD9-B2FE-68EC254E246F}" type="presOf" srcId="{6F1A1BDA-1C32-40D5-A661-D9709F81DE51}" destId="{598FBA21-B571-450B-8396-1BE2AF9977A6}" srcOrd="0" destOrd="0" presId="urn:microsoft.com/office/officeart/2005/8/layout/chevron1"/>
    <dgm:cxn modelId="{46098AFC-0CEF-43CA-9C46-B11419D2B6AE}" type="presParOf" srcId="{DE088264-16D7-48DE-8627-9F84DF65398F}" destId="{A26BC841-34C1-4064-AC2F-3300289D5D6A}" srcOrd="0" destOrd="0" presId="urn:microsoft.com/office/officeart/2005/8/layout/chevron1"/>
    <dgm:cxn modelId="{022D1782-6A9F-4D86-A0C8-C415D12015DC}" type="presParOf" srcId="{A26BC841-34C1-4064-AC2F-3300289D5D6A}" destId="{5AE9EAEE-C562-4CB6-8067-5774111F7D76}" srcOrd="0" destOrd="0" presId="urn:microsoft.com/office/officeart/2005/8/layout/chevron1"/>
    <dgm:cxn modelId="{589F692D-CCDB-4F56-9D02-CF8C27414EFB}" type="presParOf" srcId="{A26BC841-34C1-4064-AC2F-3300289D5D6A}" destId="{598FBA21-B571-450B-8396-1BE2AF9977A6}" srcOrd="1" destOrd="0" presId="urn:microsoft.com/office/officeart/2005/8/layout/chevron1"/>
    <dgm:cxn modelId="{CF4D287E-827E-4F17-8052-320220529FF6}" type="presParOf" srcId="{DE088264-16D7-48DE-8627-9F84DF65398F}" destId="{D42A157A-9D6C-470E-A0D5-0004C5EC1F95}" srcOrd="1" destOrd="0" presId="urn:microsoft.com/office/officeart/2005/8/layout/chevron1"/>
    <dgm:cxn modelId="{6FA72F28-D271-4A83-A17D-5E70A8829E99}" type="presParOf" srcId="{DE088264-16D7-48DE-8627-9F84DF65398F}" destId="{3B48A9E5-439D-4790-844B-B89E98222B53}" srcOrd="2" destOrd="0" presId="urn:microsoft.com/office/officeart/2005/8/layout/chevron1"/>
    <dgm:cxn modelId="{CF3D4A18-AA1D-4EE2-91DE-F4F392E138AA}" type="presParOf" srcId="{3B48A9E5-439D-4790-844B-B89E98222B53}" destId="{FF362472-47C4-4D05-9502-A7823BA48764}" srcOrd="0" destOrd="0" presId="urn:microsoft.com/office/officeart/2005/8/layout/chevron1"/>
    <dgm:cxn modelId="{B4AA506F-8F42-45EF-BBB0-A4A0B76E8985}" type="presParOf" srcId="{3B48A9E5-439D-4790-844B-B89E98222B53}" destId="{FA4C39AE-FD41-4E74-AE33-487EE85F2769}" srcOrd="1" destOrd="0" presId="urn:microsoft.com/office/officeart/2005/8/layout/chevron1"/>
    <dgm:cxn modelId="{54F883F3-0186-443A-A989-4D8EEC85CFB3}" type="presParOf" srcId="{DE088264-16D7-48DE-8627-9F84DF65398F}" destId="{FB3049A8-C58F-416C-A721-B2012FD54446}" srcOrd="3" destOrd="0" presId="urn:microsoft.com/office/officeart/2005/8/layout/chevron1"/>
    <dgm:cxn modelId="{9B1C5012-7B1E-4EF0-851A-4C2DA9000646}" type="presParOf" srcId="{DE088264-16D7-48DE-8627-9F84DF65398F}" destId="{2D632568-1D70-46CE-8B9F-A7EFA88F75F2}" srcOrd="4" destOrd="0" presId="urn:microsoft.com/office/officeart/2005/8/layout/chevron1"/>
    <dgm:cxn modelId="{9C1F216B-4C4D-447D-B2BC-8090E8DAD737}" type="presParOf" srcId="{2D632568-1D70-46CE-8B9F-A7EFA88F75F2}" destId="{3CE4DD38-339B-4EF7-AAEA-AF825F710B60}" srcOrd="0" destOrd="0" presId="urn:microsoft.com/office/officeart/2005/8/layout/chevron1"/>
    <dgm:cxn modelId="{969F4A00-7EF9-4FE4-8DCC-87668AA52EC4}" type="presParOf" srcId="{2D632568-1D70-46CE-8B9F-A7EFA88F75F2}" destId="{EE49AFA7-8AA2-4BD1-B782-2DD0FA40AC3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095430-2900-499E-BDF6-E07AE6C6FFE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30F763-62C4-49FD-88E7-7024ABD9CFB2}">
      <dgm:prSet/>
      <dgm:spPr>
        <a:solidFill>
          <a:srgbClr val="24323E"/>
        </a:solidFill>
      </dgm:spPr>
      <dgm:t>
        <a:bodyPr/>
        <a:lstStyle/>
        <a:p>
          <a:r>
            <a:rPr lang="en-US" b="1" dirty="0"/>
            <a:t>SELECT</a:t>
          </a:r>
        </a:p>
      </dgm:t>
    </dgm:pt>
    <dgm:pt modelId="{088E27CF-5927-4B74-8665-0B4C3F419BFE}" type="parTrans" cxnId="{FA271883-9A9E-4C75-BCBA-BC6788AC607C}">
      <dgm:prSet/>
      <dgm:spPr/>
      <dgm:t>
        <a:bodyPr/>
        <a:lstStyle/>
        <a:p>
          <a:endParaRPr lang="en-US"/>
        </a:p>
      </dgm:t>
    </dgm:pt>
    <dgm:pt modelId="{AD823715-4E6D-4E12-B900-7DB1D01A9C27}" type="sibTrans" cxnId="{FA271883-9A9E-4C75-BCBA-BC6788AC607C}">
      <dgm:prSet/>
      <dgm:spPr/>
      <dgm:t>
        <a:bodyPr/>
        <a:lstStyle/>
        <a:p>
          <a:endParaRPr lang="en-US"/>
        </a:p>
      </dgm:t>
    </dgm:pt>
    <dgm:pt modelId="{7E49F1B3-EAE9-44CD-ABA5-E44E600B5B0D}">
      <dgm:prSet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 dirty="0"/>
            <a:t>for specifying the required columns</a:t>
          </a:r>
        </a:p>
      </dgm:t>
    </dgm:pt>
    <dgm:pt modelId="{A3BC4CB4-27D9-42B0-B94F-C42F7D1212DF}" type="parTrans" cxnId="{F3BE230C-E79C-4526-B650-5A4DA8442011}">
      <dgm:prSet/>
      <dgm:spPr/>
      <dgm:t>
        <a:bodyPr/>
        <a:lstStyle/>
        <a:p>
          <a:endParaRPr lang="en-US"/>
        </a:p>
      </dgm:t>
    </dgm:pt>
    <dgm:pt modelId="{48BEA8EE-EBFC-4D50-AE81-87A96ED233C1}" type="sibTrans" cxnId="{F3BE230C-E79C-4526-B650-5A4DA8442011}">
      <dgm:prSet/>
      <dgm:spPr/>
      <dgm:t>
        <a:bodyPr/>
        <a:lstStyle/>
        <a:p>
          <a:endParaRPr lang="en-US"/>
        </a:p>
      </dgm:t>
    </dgm:pt>
    <dgm:pt modelId="{4C8EC91E-76D0-4E3E-B806-33EF9085A3A1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/>
            <a:t>FROM</a:t>
          </a:r>
        </a:p>
      </dgm:t>
    </dgm:pt>
    <dgm:pt modelId="{8EC2DE02-56C8-4234-B7D3-D73099A331F2}" type="parTrans" cxnId="{0C93606F-F180-4908-A01C-F59E2CDCF235}">
      <dgm:prSet/>
      <dgm:spPr/>
      <dgm:t>
        <a:bodyPr/>
        <a:lstStyle/>
        <a:p>
          <a:endParaRPr lang="en-US"/>
        </a:p>
      </dgm:t>
    </dgm:pt>
    <dgm:pt modelId="{6170E0AA-EA5F-45AA-AA99-6F4499D412C5}" type="sibTrans" cxnId="{0C93606F-F180-4908-A01C-F59E2CDCF235}">
      <dgm:prSet/>
      <dgm:spPr/>
      <dgm:t>
        <a:bodyPr/>
        <a:lstStyle/>
        <a:p>
          <a:endParaRPr lang="en-US"/>
        </a:p>
      </dgm:t>
    </dgm:pt>
    <dgm:pt modelId="{690CF955-AC4B-496D-9759-958A06B5BD46}">
      <dgm:prSet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 dirty="0"/>
            <a:t>for specifying the Table(s) being targeted</a:t>
          </a:r>
        </a:p>
      </dgm:t>
    </dgm:pt>
    <dgm:pt modelId="{CBB2A599-5A1B-424B-9E2A-68D5F3709B12}" type="parTrans" cxnId="{230B3488-2658-4322-91C9-5552285FFC35}">
      <dgm:prSet/>
      <dgm:spPr/>
      <dgm:t>
        <a:bodyPr/>
        <a:lstStyle/>
        <a:p>
          <a:endParaRPr lang="en-US"/>
        </a:p>
      </dgm:t>
    </dgm:pt>
    <dgm:pt modelId="{D5105380-FFB4-466A-AF41-8A1741940000}" type="sibTrans" cxnId="{230B3488-2658-4322-91C9-5552285FFC35}">
      <dgm:prSet/>
      <dgm:spPr/>
      <dgm:t>
        <a:bodyPr/>
        <a:lstStyle/>
        <a:p>
          <a:endParaRPr lang="en-US"/>
        </a:p>
      </dgm:t>
    </dgm:pt>
    <dgm:pt modelId="{F6569D0D-E209-4B0C-96ED-7D8E8169598E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/>
            <a:t>JOIN</a:t>
          </a:r>
        </a:p>
      </dgm:t>
    </dgm:pt>
    <dgm:pt modelId="{6479019A-D222-44A3-BA59-D4E5CFAD947D}" type="parTrans" cxnId="{69C84AAA-BA6F-4CE5-9172-39425CDB3E85}">
      <dgm:prSet/>
      <dgm:spPr/>
      <dgm:t>
        <a:bodyPr/>
        <a:lstStyle/>
        <a:p>
          <a:endParaRPr lang="en-US"/>
        </a:p>
      </dgm:t>
    </dgm:pt>
    <dgm:pt modelId="{2F9C63D2-2914-4992-9C17-0D36A194C76B}" type="sibTrans" cxnId="{69C84AAA-BA6F-4CE5-9172-39425CDB3E85}">
      <dgm:prSet/>
      <dgm:spPr/>
      <dgm:t>
        <a:bodyPr/>
        <a:lstStyle/>
        <a:p>
          <a:endParaRPr lang="en-US"/>
        </a:p>
      </dgm:t>
    </dgm:pt>
    <dgm:pt modelId="{C9BDB5AA-8CE4-4117-A06F-1255CC113864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/>
            <a:t>for specifying additional Table(s)</a:t>
          </a:r>
        </a:p>
      </dgm:t>
    </dgm:pt>
    <dgm:pt modelId="{F7967BBA-CD2C-4125-BA0C-E656E7BEDD51}" type="parTrans" cxnId="{0A338FC4-B4E5-405E-8E70-28BCB11AF410}">
      <dgm:prSet/>
      <dgm:spPr/>
      <dgm:t>
        <a:bodyPr/>
        <a:lstStyle/>
        <a:p>
          <a:endParaRPr lang="en-US"/>
        </a:p>
      </dgm:t>
    </dgm:pt>
    <dgm:pt modelId="{BC647362-0D8B-4E75-AD5D-B05B31B316ED}" type="sibTrans" cxnId="{0A338FC4-B4E5-405E-8E70-28BCB11AF410}">
      <dgm:prSet/>
      <dgm:spPr/>
      <dgm:t>
        <a:bodyPr/>
        <a:lstStyle/>
        <a:p>
          <a:endParaRPr lang="en-US"/>
        </a:p>
      </dgm:t>
    </dgm:pt>
    <dgm:pt modelId="{9C1E61D7-38B3-43EC-9161-977FA15B5B14}">
      <dgm:prSet/>
      <dgm:spPr>
        <a:solidFill>
          <a:srgbClr val="F67132"/>
        </a:solidFill>
      </dgm:spPr>
      <dgm:t>
        <a:bodyPr/>
        <a:lstStyle/>
        <a:p>
          <a:r>
            <a:rPr lang="en-US" b="1" dirty="0"/>
            <a:t>GROUP BY</a:t>
          </a:r>
        </a:p>
      </dgm:t>
    </dgm:pt>
    <dgm:pt modelId="{2211C7F4-556D-48EE-B1FB-811D2C232371}" type="parTrans" cxnId="{208CD6D0-F53E-4FAE-AD11-A3670523F1FC}">
      <dgm:prSet/>
      <dgm:spPr/>
      <dgm:t>
        <a:bodyPr/>
        <a:lstStyle/>
        <a:p>
          <a:endParaRPr lang="en-US"/>
        </a:p>
      </dgm:t>
    </dgm:pt>
    <dgm:pt modelId="{9E42C969-C062-4554-B439-AEEA9D5490A2}" type="sibTrans" cxnId="{208CD6D0-F53E-4FAE-AD11-A3670523F1FC}">
      <dgm:prSet/>
      <dgm:spPr/>
      <dgm:t>
        <a:bodyPr/>
        <a:lstStyle/>
        <a:p>
          <a:endParaRPr lang="en-US"/>
        </a:p>
      </dgm:t>
    </dgm:pt>
    <dgm:pt modelId="{0E8BD320-D952-49DC-B803-AEF852460A27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 dirty="0"/>
            <a:t>for specifying points of aggregation</a:t>
          </a:r>
        </a:p>
      </dgm:t>
    </dgm:pt>
    <dgm:pt modelId="{7F9BC1C5-192A-48ED-AC6A-E99C64EC8E96}" type="parTrans" cxnId="{FF48ADC0-AD97-4287-9FDC-97E6E01F946B}">
      <dgm:prSet/>
      <dgm:spPr/>
      <dgm:t>
        <a:bodyPr/>
        <a:lstStyle/>
        <a:p>
          <a:endParaRPr lang="en-US"/>
        </a:p>
      </dgm:t>
    </dgm:pt>
    <dgm:pt modelId="{CDE2E983-ED89-4211-8632-0481B44C94C8}" type="sibTrans" cxnId="{FF48ADC0-AD97-4287-9FDC-97E6E01F946B}">
      <dgm:prSet/>
      <dgm:spPr/>
      <dgm:t>
        <a:bodyPr/>
        <a:lstStyle/>
        <a:p>
          <a:endParaRPr lang="en-US"/>
        </a:p>
      </dgm:t>
    </dgm:pt>
    <dgm:pt modelId="{0478A876-9ACD-404E-B530-48D82163BEB3}">
      <dgm:prSet/>
      <dgm:spPr>
        <a:solidFill>
          <a:srgbClr val="F67132"/>
        </a:solidFill>
      </dgm:spPr>
      <dgm:t>
        <a:bodyPr/>
        <a:lstStyle/>
        <a:p>
          <a:r>
            <a:rPr lang="en-US" b="1" dirty="0"/>
            <a:t>ORDER BY</a:t>
          </a:r>
        </a:p>
      </dgm:t>
    </dgm:pt>
    <dgm:pt modelId="{49A8C507-8072-49BF-B9A2-49BD7E2F78EF}" type="parTrans" cxnId="{5FDCC7CE-DD2B-4801-B631-42392C498944}">
      <dgm:prSet/>
      <dgm:spPr/>
      <dgm:t>
        <a:bodyPr/>
        <a:lstStyle/>
        <a:p>
          <a:endParaRPr lang="en-US"/>
        </a:p>
      </dgm:t>
    </dgm:pt>
    <dgm:pt modelId="{B173D001-F084-46A4-94F4-B569433916F1}" type="sibTrans" cxnId="{5FDCC7CE-DD2B-4801-B631-42392C498944}">
      <dgm:prSet/>
      <dgm:spPr/>
      <dgm:t>
        <a:bodyPr/>
        <a:lstStyle/>
        <a:p>
          <a:endParaRPr lang="en-US"/>
        </a:p>
      </dgm:t>
    </dgm:pt>
    <dgm:pt modelId="{BD6EBCE3-B053-458D-BEDA-7C15422ED81C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/>
            <a:t>for sorting rows of </a:t>
          </a:r>
          <a:br>
            <a:rPr lang="en-US" b="1" dirty="0"/>
          </a:br>
          <a:r>
            <a:rPr lang="en-US" b="1" dirty="0"/>
            <a:t>the result set</a:t>
          </a:r>
        </a:p>
      </dgm:t>
    </dgm:pt>
    <dgm:pt modelId="{CD8DB8B8-106C-4DEF-A982-A376661D434F}" type="parTrans" cxnId="{F99D2D38-7356-42CA-81E9-088FEFC3A1E8}">
      <dgm:prSet/>
      <dgm:spPr/>
      <dgm:t>
        <a:bodyPr/>
        <a:lstStyle/>
        <a:p>
          <a:endParaRPr lang="en-US"/>
        </a:p>
      </dgm:t>
    </dgm:pt>
    <dgm:pt modelId="{7AFECD9B-7256-4C5C-AE93-954198D46EAD}" type="sibTrans" cxnId="{F99D2D38-7356-42CA-81E9-088FEFC3A1E8}">
      <dgm:prSet/>
      <dgm:spPr/>
      <dgm:t>
        <a:bodyPr/>
        <a:lstStyle/>
        <a:p>
          <a:endParaRPr lang="en-US"/>
        </a:p>
      </dgm:t>
    </dgm:pt>
    <dgm:pt modelId="{8F931F84-64CB-4B5E-9296-DCCB5C74F453}" type="pres">
      <dgm:prSet presAssocID="{38095430-2900-499E-BDF6-E07AE6C6FFE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921F8CB-9C48-452C-BBC6-F321F6591C1F}" type="pres">
      <dgm:prSet presAssocID="{BD30F763-62C4-49FD-88E7-7024ABD9CFB2}" presName="horFlow" presStyleCnt="0"/>
      <dgm:spPr/>
    </dgm:pt>
    <dgm:pt modelId="{2C8902DC-B978-478D-8585-D0F872E0425A}" type="pres">
      <dgm:prSet presAssocID="{BD30F763-62C4-49FD-88E7-7024ABD9CFB2}" presName="bigChev" presStyleLbl="node1" presStyleIdx="0" presStyleCnt="5" custScaleX="129168"/>
      <dgm:spPr/>
    </dgm:pt>
    <dgm:pt modelId="{A95011C8-9930-4971-8AF7-67103297F9AF}" type="pres">
      <dgm:prSet presAssocID="{A3BC4CB4-27D9-42B0-B94F-C42F7D1212DF}" presName="parTrans" presStyleCnt="0"/>
      <dgm:spPr/>
    </dgm:pt>
    <dgm:pt modelId="{04CF27FB-2E20-49A8-A112-CB26C7933FD9}" type="pres">
      <dgm:prSet presAssocID="{7E49F1B3-EAE9-44CD-ABA5-E44E600B5B0D}" presName="node" presStyleLbl="alignAccFollowNode1" presStyleIdx="0" presStyleCnt="5" custScaleX="176939">
        <dgm:presLayoutVars>
          <dgm:bulletEnabled val="1"/>
        </dgm:presLayoutVars>
      </dgm:prSet>
      <dgm:spPr/>
    </dgm:pt>
    <dgm:pt modelId="{41731C48-CEFA-4229-9A96-BE8E41A903C6}" type="pres">
      <dgm:prSet presAssocID="{BD30F763-62C4-49FD-88E7-7024ABD9CFB2}" presName="vSp" presStyleCnt="0"/>
      <dgm:spPr/>
    </dgm:pt>
    <dgm:pt modelId="{2299FB1F-CC20-4C86-8372-1CD35203486B}" type="pres">
      <dgm:prSet presAssocID="{4C8EC91E-76D0-4E3E-B806-33EF9085A3A1}" presName="horFlow" presStyleCnt="0"/>
      <dgm:spPr/>
    </dgm:pt>
    <dgm:pt modelId="{EDCD2B4F-2916-4294-A9F3-8AEA3B505C02}" type="pres">
      <dgm:prSet presAssocID="{4C8EC91E-76D0-4E3E-B806-33EF9085A3A1}" presName="bigChev" presStyleLbl="node1" presStyleIdx="1" presStyleCnt="5" custScaleX="129168"/>
      <dgm:spPr/>
    </dgm:pt>
    <dgm:pt modelId="{7937F799-8C04-43D7-9861-2218718DCA8D}" type="pres">
      <dgm:prSet presAssocID="{CBB2A599-5A1B-424B-9E2A-68D5F3709B12}" presName="parTrans" presStyleCnt="0"/>
      <dgm:spPr/>
    </dgm:pt>
    <dgm:pt modelId="{9C9730A8-D9A6-46F1-9065-470981D13136}" type="pres">
      <dgm:prSet presAssocID="{690CF955-AC4B-496D-9759-958A06B5BD46}" presName="node" presStyleLbl="alignAccFollowNode1" presStyleIdx="1" presStyleCnt="5" custScaleX="176939">
        <dgm:presLayoutVars>
          <dgm:bulletEnabled val="1"/>
        </dgm:presLayoutVars>
      </dgm:prSet>
      <dgm:spPr/>
    </dgm:pt>
    <dgm:pt modelId="{CFD90589-2B64-43EA-98B2-6ECE70777773}" type="pres">
      <dgm:prSet presAssocID="{4C8EC91E-76D0-4E3E-B806-33EF9085A3A1}" presName="vSp" presStyleCnt="0"/>
      <dgm:spPr/>
    </dgm:pt>
    <dgm:pt modelId="{736FDD17-D241-4D58-AEC2-B27C3AA6C6CD}" type="pres">
      <dgm:prSet presAssocID="{F6569D0D-E209-4B0C-96ED-7D8E8169598E}" presName="horFlow" presStyleCnt="0"/>
      <dgm:spPr/>
    </dgm:pt>
    <dgm:pt modelId="{94C7E274-B4B3-47C9-92EC-42831FDA18E0}" type="pres">
      <dgm:prSet presAssocID="{F6569D0D-E209-4B0C-96ED-7D8E8169598E}" presName="bigChev" presStyleLbl="node1" presStyleIdx="2" presStyleCnt="5" custScaleX="129168"/>
      <dgm:spPr/>
    </dgm:pt>
    <dgm:pt modelId="{6528257B-BE1E-4191-92A9-4645BEEAA76C}" type="pres">
      <dgm:prSet presAssocID="{F7967BBA-CD2C-4125-BA0C-E656E7BEDD51}" presName="parTrans" presStyleCnt="0"/>
      <dgm:spPr/>
    </dgm:pt>
    <dgm:pt modelId="{5E55CE5A-1DB8-4A04-98C4-586ABB52AE55}" type="pres">
      <dgm:prSet presAssocID="{C9BDB5AA-8CE4-4117-A06F-1255CC113864}" presName="node" presStyleLbl="alignAccFollowNode1" presStyleIdx="2" presStyleCnt="5" custScaleX="176939">
        <dgm:presLayoutVars>
          <dgm:bulletEnabled val="1"/>
        </dgm:presLayoutVars>
      </dgm:prSet>
      <dgm:spPr/>
    </dgm:pt>
    <dgm:pt modelId="{AAD8E592-EF2D-4566-8B3C-2AB2432DBAAF}" type="pres">
      <dgm:prSet presAssocID="{F6569D0D-E209-4B0C-96ED-7D8E8169598E}" presName="vSp" presStyleCnt="0"/>
      <dgm:spPr/>
    </dgm:pt>
    <dgm:pt modelId="{CFFE26AC-208F-43BD-ACB3-EB4D2EDFD072}" type="pres">
      <dgm:prSet presAssocID="{9C1E61D7-38B3-43EC-9161-977FA15B5B14}" presName="horFlow" presStyleCnt="0"/>
      <dgm:spPr/>
    </dgm:pt>
    <dgm:pt modelId="{DA900499-7B84-491F-8339-124F12E5194C}" type="pres">
      <dgm:prSet presAssocID="{9C1E61D7-38B3-43EC-9161-977FA15B5B14}" presName="bigChev" presStyleLbl="node1" presStyleIdx="3" presStyleCnt="5" custScaleX="129168"/>
      <dgm:spPr/>
    </dgm:pt>
    <dgm:pt modelId="{8591173D-D64B-4E2E-9EB9-61CC480C646D}" type="pres">
      <dgm:prSet presAssocID="{7F9BC1C5-192A-48ED-AC6A-E99C64EC8E96}" presName="parTrans" presStyleCnt="0"/>
      <dgm:spPr/>
    </dgm:pt>
    <dgm:pt modelId="{FA07638F-5B89-4E9E-AC09-628DEF8001F9}" type="pres">
      <dgm:prSet presAssocID="{0E8BD320-D952-49DC-B803-AEF852460A27}" presName="node" presStyleLbl="alignAccFollowNode1" presStyleIdx="3" presStyleCnt="5" custScaleX="176939">
        <dgm:presLayoutVars>
          <dgm:bulletEnabled val="1"/>
        </dgm:presLayoutVars>
      </dgm:prSet>
      <dgm:spPr/>
    </dgm:pt>
    <dgm:pt modelId="{B5A7E4A3-E112-4134-A9B5-C0FB92FDB62D}" type="pres">
      <dgm:prSet presAssocID="{9C1E61D7-38B3-43EC-9161-977FA15B5B14}" presName="vSp" presStyleCnt="0"/>
      <dgm:spPr/>
    </dgm:pt>
    <dgm:pt modelId="{4F9F75C6-CECA-4388-9EEC-D8813FEFEBEA}" type="pres">
      <dgm:prSet presAssocID="{0478A876-9ACD-404E-B530-48D82163BEB3}" presName="horFlow" presStyleCnt="0"/>
      <dgm:spPr/>
    </dgm:pt>
    <dgm:pt modelId="{62B5C431-7731-406A-A0E4-FADBB34F9890}" type="pres">
      <dgm:prSet presAssocID="{0478A876-9ACD-404E-B530-48D82163BEB3}" presName="bigChev" presStyleLbl="node1" presStyleIdx="4" presStyleCnt="5" custScaleX="129168"/>
      <dgm:spPr/>
    </dgm:pt>
    <dgm:pt modelId="{9FDCBEF4-5415-4E28-BA18-7EC601E4A683}" type="pres">
      <dgm:prSet presAssocID="{CD8DB8B8-106C-4DEF-A982-A376661D434F}" presName="parTrans" presStyleCnt="0"/>
      <dgm:spPr/>
    </dgm:pt>
    <dgm:pt modelId="{30D4B2E8-92B3-44CB-A874-E5FD2ED39BAF}" type="pres">
      <dgm:prSet presAssocID="{BD6EBCE3-B053-458D-BEDA-7C15422ED81C}" presName="node" presStyleLbl="alignAccFollowNode1" presStyleIdx="4" presStyleCnt="5" custScaleX="176939">
        <dgm:presLayoutVars>
          <dgm:bulletEnabled val="1"/>
        </dgm:presLayoutVars>
      </dgm:prSet>
      <dgm:spPr/>
    </dgm:pt>
  </dgm:ptLst>
  <dgm:cxnLst>
    <dgm:cxn modelId="{F3BE230C-E79C-4526-B650-5A4DA8442011}" srcId="{BD30F763-62C4-49FD-88E7-7024ABD9CFB2}" destId="{7E49F1B3-EAE9-44CD-ABA5-E44E600B5B0D}" srcOrd="0" destOrd="0" parTransId="{A3BC4CB4-27D9-42B0-B94F-C42F7D1212DF}" sibTransId="{48BEA8EE-EBFC-4D50-AE81-87A96ED233C1}"/>
    <dgm:cxn modelId="{8F10FB19-E878-4183-A22B-F00160F62A90}" type="presOf" srcId="{0E8BD320-D952-49DC-B803-AEF852460A27}" destId="{FA07638F-5B89-4E9E-AC09-628DEF8001F9}" srcOrd="0" destOrd="0" presId="urn:microsoft.com/office/officeart/2005/8/layout/lProcess3"/>
    <dgm:cxn modelId="{F99D2D38-7356-42CA-81E9-088FEFC3A1E8}" srcId="{0478A876-9ACD-404E-B530-48D82163BEB3}" destId="{BD6EBCE3-B053-458D-BEDA-7C15422ED81C}" srcOrd="0" destOrd="0" parTransId="{CD8DB8B8-106C-4DEF-A982-A376661D434F}" sibTransId="{7AFECD9B-7256-4C5C-AE93-954198D46EAD}"/>
    <dgm:cxn modelId="{421D1D60-0353-43E3-9CAE-2605BB1BDA89}" type="presOf" srcId="{4C8EC91E-76D0-4E3E-B806-33EF9085A3A1}" destId="{EDCD2B4F-2916-4294-A9F3-8AEA3B505C02}" srcOrd="0" destOrd="0" presId="urn:microsoft.com/office/officeart/2005/8/layout/lProcess3"/>
    <dgm:cxn modelId="{792A0846-6BF7-4D9B-B49C-A62A9E062467}" type="presOf" srcId="{690CF955-AC4B-496D-9759-958A06B5BD46}" destId="{9C9730A8-D9A6-46F1-9065-470981D13136}" srcOrd="0" destOrd="0" presId="urn:microsoft.com/office/officeart/2005/8/layout/lProcess3"/>
    <dgm:cxn modelId="{5F69806E-7A82-4EB0-906F-8B8632A6E9A9}" type="presOf" srcId="{0478A876-9ACD-404E-B530-48D82163BEB3}" destId="{62B5C431-7731-406A-A0E4-FADBB34F9890}" srcOrd="0" destOrd="0" presId="urn:microsoft.com/office/officeart/2005/8/layout/lProcess3"/>
    <dgm:cxn modelId="{0C93606F-F180-4908-A01C-F59E2CDCF235}" srcId="{38095430-2900-499E-BDF6-E07AE6C6FFEF}" destId="{4C8EC91E-76D0-4E3E-B806-33EF9085A3A1}" srcOrd="1" destOrd="0" parTransId="{8EC2DE02-56C8-4234-B7D3-D73099A331F2}" sibTransId="{6170E0AA-EA5F-45AA-AA99-6F4499D412C5}"/>
    <dgm:cxn modelId="{031EFC53-BDE1-4B1A-AABE-8C604EE950EC}" type="presOf" srcId="{BD30F763-62C4-49FD-88E7-7024ABD9CFB2}" destId="{2C8902DC-B978-478D-8585-D0F872E0425A}" srcOrd="0" destOrd="0" presId="urn:microsoft.com/office/officeart/2005/8/layout/lProcess3"/>
    <dgm:cxn modelId="{5A65507C-12A2-4FB6-AF73-6759EF08E41A}" type="presOf" srcId="{9C1E61D7-38B3-43EC-9161-977FA15B5B14}" destId="{DA900499-7B84-491F-8339-124F12E5194C}" srcOrd="0" destOrd="0" presId="urn:microsoft.com/office/officeart/2005/8/layout/lProcess3"/>
    <dgm:cxn modelId="{FA271883-9A9E-4C75-BCBA-BC6788AC607C}" srcId="{38095430-2900-499E-BDF6-E07AE6C6FFEF}" destId="{BD30F763-62C4-49FD-88E7-7024ABD9CFB2}" srcOrd="0" destOrd="0" parTransId="{088E27CF-5927-4B74-8665-0B4C3F419BFE}" sibTransId="{AD823715-4E6D-4E12-B900-7DB1D01A9C27}"/>
    <dgm:cxn modelId="{86C76485-7777-4564-B147-008B18CC65AB}" type="presOf" srcId="{C9BDB5AA-8CE4-4117-A06F-1255CC113864}" destId="{5E55CE5A-1DB8-4A04-98C4-586ABB52AE55}" srcOrd="0" destOrd="0" presId="urn:microsoft.com/office/officeart/2005/8/layout/lProcess3"/>
    <dgm:cxn modelId="{230B3488-2658-4322-91C9-5552285FFC35}" srcId="{4C8EC91E-76D0-4E3E-B806-33EF9085A3A1}" destId="{690CF955-AC4B-496D-9759-958A06B5BD46}" srcOrd="0" destOrd="0" parTransId="{CBB2A599-5A1B-424B-9E2A-68D5F3709B12}" sibTransId="{D5105380-FFB4-466A-AF41-8A1741940000}"/>
    <dgm:cxn modelId="{69C84AAA-BA6F-4CE5-9172-39425CDB3E85}" srcId="{38095430-2900-499E-BDF6-E07AE6C6FFEF}" destId="{F6569D0D-E209-4B0C-96ED-7D8E8169598E}" srcOrd="2" destOrd="0" parTransId="{6479019A-D222-44A3-BA59-D4E5CFAD947D}" sibTransId="{2F9C63D2-2914-4992-9C17-0D36A194C76B}"/>
    <dgm:cxn modelId="{4A0BA1BE-E5BE-45F3-BE9A-08F03F0DF3DB}" type="presOf" srcId="{BD6EBCE3-B053-458D-BEDA-7C15422ED81C}" destId="{30D4B2E8-92B3-44CB-A874-E5FD2ED39BAF}" srcOrd="0" destOrd="0" presId="urn:microsoft.com/office/officeart/2005/8/layout/lProcess3"/>
    <dgm:cxn modelId="{FF48ADC0-AD97-4287-9FDC-97E6E01F946B}" srcId="{9C1E61D7-38B3-43EC-9161-977FA15B5B14}" destId="{0E8BD320-D952-49DC-B803-AEF852460A27}" srcOrd="0" destOrd="0" parTransId="{7F9BC1C5-192A-48ED-AC6A-E99C64EC8E96}" sibTransId="{CDE2E983-ED89-4211-8632-0481B44C94C8}"/>
    <dgm:cxn modelId="{0A338FC4-B4E5-405E-8E70-28BCB11AF410}" srcId="{F6569D0D-E209-4B0C-96ED-7D8E8169598E}" destId="{C9BDB5AA-8CE4-4117-A06F-1255CC113864}" srcOrd="0" destOrd="0" parTransId="{F7967BBA-CD2C-4125-BA0C-E656E7BEDD51}" sibTransId="{BC647362-0D8B-4E75-AD5D-B05B31B316ED}"/>
    <dgm:cxn modelId="{4B218CC5-3E6D-486B-A33A-7E0C365C1AA7}" type="presOf" srcId="{38095430-2900-499E-BDF6-E07AE6C6FFEF}" destId="{8F931F84-64CB-4B5E-9296-DCCB5C74F453}" srcOrd="0" destOrd="0" presId="urn:microsoft.com/office/officeart/2005/8/layout/lProcess3"/>
    <dgm:cxn modelId="{ED5BB0CB-DD6D-48E1-8B2A-41E6E4B6732A}" type="presOf" srcId="{F6569D0D-E209-4B0C-96ED-7D8E8169598E}" destId="{94C7E274-B4B3-47C9-92EC-42831FDA18E0}" srcOrd="0" destOrd="0" presId="urn:microsoft.com/office/officeart/2005/8/layout/lProcess3"/>
    <dgm:cxn modelId="{5FDCC7CE-DD2B-4801-B631-42392C498944}" srcId="{38095430-2900-499E-BDF6-E07AE6C6FFEF}" destId="{0478A876-9ACD-404E-B530-48D82163BEB3}" srcOrd="4" destOrd="0" parTransId="{49A8C507-8072-49BF-B9A2-49BD7E2F78EF}" sibTransId="{B173D001-F084-46A4-94F4-B569433916F1}"/>
    <dgm:cxn modelId="{208CD6D0-F53E-4FAE-AD11-A3670523F1FC}" srcId="{38095430-2900-499E-BDF6-E07AE6C6FFEF}" destId="{9C1E61D7-38B3-43EC-9161-977FA15B5B14}" srcOrd="3" destOrd="0" parTransId="{2211C7F4-556D-48EE-B1FB-811D2C232371}" sibTransId="{9E42C969-C062-4554-B439-AEEA9D5490A2}"/>
    <dgm:cxn modelId="{DDB8B5E2-D84A-45B7-B918-DA123459104B}" type="presOf" srcId="{7E49F1B3-EAE9-44CD-ABA5-E44E600B5B0D}" destId="{04CF27FB-2E20-49A8-A112-CB26C7933FD9}" srcOrd="0" destOrd="0" presId="urn:microsoft.com/office/officeart/2005/8/layout/lProcess3"/>
    <dgm:cxn modelId="{18C3642D-EC1E-409E-AB33-5EA10C026763}" type="presParOf" srcId="{8F931F84-64CB-4B5E-9296-DCCB5C74F453}" destId="{8921F8CB-9C48-452C-BBC6-F321F6591C1F}" srcOrd="0" destOrd="0" presId="urn:microsoft.com/office/officeart/2005/8/layout/lProcess3"/>
    <dgm:cxn modelId="{BF52B923-DBF6-4CD9-81D9-F455E3522B0B}" type="presParOf" srcId="{8921F8CB-9C48-452C-BBC6-F321F6591C1F}" destId="{2C8902DC-B978-478D-8585-D0F872E0425A}" srcOrd="0" destOrd="0" presId="urn:microsoft.com/office/officeart/2005/8/layout/lProcess3"/>
    <dgm:cxn modelId="{8CF4342C-D347-407E-BD06-9606A2D97BA3}" type="presParOf" srcId="{8921F8CB-9C48-452C-BBC6-F321F6591C1F}" destId="{A95011C8-9930-4971-8AF7-67103297F9AF}" srcOrd="1" destOrd="0" presId="urn:microsoft.com/office/officeart/2005/8/layout/lProcess3"/>
    <dgm:cxn modelId="{E07328C9-C921-41E6-AA18-D0035FF94996}" type="presParOf" srcId="{8921F8CB-9C48-452C-BBC6-F321F6591C1F}" destId="{04CF27FB-2E20-49A8-A112-CB26C7933FD9}" srcOrd="2" destOrd="0" presId="urn:microsoft.com/office/officeart/2005/8/layout/lProcess3"/>
    <dgm:cxn modelId="{538A7AFF-94D6-47D4-9333-328CE5B20F0D}" type="presParOf" srcId="{8F931F84-64CB-4B5E-9296-DCCB5C74F453}" destId="{41731C48-CEFA-4229-9A96-BE8E41A903C6}" srcOrd="1" destOrd="0" presId="urn:microsoft.com/office/officeart/2005/8/layout/lProcess3"/>
    <dgm:cxn modelId="{56F24C4F-0195-48DC-BA94-5D81C545192A}" type="presParOf" srcId="{8F931F84-64CB-4B5E-9296-DCCB5C74F453}" destId="{2299FB1F-CC20-4C86-8372-1CD35203486B}" srcOrd="2" destOrd="0" presId="urn:microsoft.com/office/officeart/2005/8/layout/lProcess3"/>
    <dgm:cxn modelId="{A8F4800A-8205-4DD9-96CB-FA3341322F22}" type="presParOf" srcId="{2299FB1F-CC20-4C86-8372-1CD35203486B}" destId="{EDCD2B4F-2916-4294-A9F3-8AEA3B505C02}" srcOrd="0" destOrd="0" presId="urn:microsoft.com/office/officeart/2005/8/layout/lProcess3"/>
    <dgm:cxn modelId="{65E15453-03D5-4E76-8F47-EC6D72074211}" type="presParOf" srcId="{2299FB1F-CC20-4C86-8372-1CD35203486B}" destId="{7937F799-8C04-43D7-9861-2218718DCA8D}" srcOrd="1" destOrd="0" presId="urn:microsoft.com/office/officeart/2005/8/layout/lProcess3"/>
    <dgm:cxn modelId="{98E1F32C-17CE-49A6-ABDB-9B64CCA08F43}" type="presParOf" srcId="{2299FB1F-CC20-4C86-8372-1CD35203486B}" destId="{9C9730A8-D9A6-46F1-9065-470981D13136}" srcOrd="2" destOrd="0" presId="urn:microsoft.com/office/officeart/2005/8/layout/lProcess3"/>
    <dgm:cxn modelId="{940B26EA-05A1-491A-B7D5-F84EC2815583}" type="presParOf" srcId="{8F931F84-64CB-4B5E-9296-DCCB5C74F453}" destId="{CFD90589-2B64-43EA-98B2-6ECE70777773}" srcOrd="3" destOrd="0" presId="urn:microsoft.com/office/officeart/2005/8/layout/lProcess3"/>
    <dgm:cxn modelId="{FE27C6AF-9D9C-471A-B10F-C44780262176}" type="presParOf" srcId="{8F931F84-64CB-4B5E-9296-DCCB5C74F453}" destId="{736FDD17-D241-4D58-AEC2-B27C3AA6C6CD}" srcOrd="4" destOrd="0" presId="urn:microsoft.com/office/officeart/2005/8/layout/lProcess3"/>
    <dgm:cxn modelId="{20259B25-3DB6-43DA-AE35-2B11EEC3E111}" type="presParOf" srcId="{736FDD17-D241-4D58-AEC2-B27C3AA6C6CD}" destId="{94C7E274-B4B3-47C9-92EC-42831FDA18E0}" srcOrd="0" destOrd="0" presId="urn:microsoft.com/office/officeart/2005/8/layout/lProcess3"/>
    <dgm:cxn modelId="{ED7F96B4-CD4D-467F-BB70-D8B9CF30E4BC}" type="presParOf" srcId="{736FDD17-D241-4D58-AEC2-B27C3AA6C6CD}" destId="{6528257B-BE1E-4191-92A9-4645BEEAA76C}" srcOrd="1" destOrd="0" presId="urn:microsoft.com/office/officeart/2005/8/layout/lProcess3"/>
    <dgm:cxn modelId="{D08C68D5-55C8-4D78-A78C-CAD372EC43B5}" type="presParOf" srcId="{736FDD17-D241-4D58-AEC2-B27C3AA6C6CD}" destId="{5E55CE5A-1DB8-4A04-98C4-586ABB52AE55}" srcOrd="2" destOrd="0" presId="urn:microsoft.com/office/officeart/2005/8/layout/lProcess3"/>
    <dgm:cxn modelId="{D949FEC5-8A19-4411-9E55-1444B2C76CAC}" type="presParOf" srcId="{8F931F84-64CB-4B5E-9296-DCCB5C74F453}" destId="{AAD8E592-EF2D-4566-8B3C-2AB2432DBAAF}" srcOrd="5" destOrd="0" presId="urn:microsoft.com/office/officeart/2005/8/layout/lProcess3"/>
    <dgm:cxn modelId="{28B39D53-97F5-4BC9-BCC6-A784372533A9}" type="presParOf" srcId="{8F931F84-64CB-4B5E-9296-DCCB5C74F453}" destId="{CFFE26AC-208F-43BD-ACB3-EB4D2EDFD072}" srcOrd="6" destOrd="0" presId="urn:microsoft.com/office/officeart/2005/8/layout/lProcess3"/>
    <dgm:cxn modelId="{DF8DC21A-A1E8-4E5B-A246-095898847B57}" type="presParOf" srcId="{CFFE26AC-208F-43BD-ACB3-EB4D2EDFD072}" destId="{DA900499-7B84-491F-8339-124F12E5194C}" srcOrd="0" destOrd="0" presId="urn:microsoft.com/office/officeart/2005/8/layout/lProcess3"/>
    <dgm:cxn modelId="{3C735291-9936-405E-97EE-C23E6570590C}" type="presParOf" srcId="{CFFE26AC-208F-43BD-ACB3-EB4D2EDFD072}" destId="{8591173D-D64B-4E2E-9EB9-61CC480C646D}" srcOrd="1" destOrd="0" presId="urn:microsoft.com/office/officeart/2005/8/layout/lProcess3"/>
    <dgm:cxn modelId="{86967A6E-F48C-44BD-A40C-20BB0B6BBDA3}" type="presParOf" srcId="{CFFE26AC-208F-43BD-ACB3-EB4D2EDFD072}" destId="{FA07638F-5B89-4E9E-AC09-628DEF8001F9}" srcOrd="2" destOrd="0" presId="urn:microsoft.com/office/officeart/2005/8/layout/lProcess3"/>
    <dgm:cxn modelId="{79C1D7EE-2688-4730-A294-222BB878D128}" type="presParOf" srcId="{8F931F84-64CB-4B5E-9296-DCCB5C74F453}" destId="{B5A7E4A3-E112-4134-A9B5-C0FB92FDB62D}" srcOrd="7" destOrd="0" presId="urn:microsoft.com/office/officeart/2005/8/layout/lProcess3"/>
    <dgm:cxn modelId="{BF8F8F95-61CB-4775-A07F-F8BECFF49BA3}" type="presParOf" srcId="{8F931F84-64CB-4B5E-9296-DCCB5C74F453}" destId="{4F9F75C6-CECA-4388-9EEC-D8813FEFEBEA}" srcOrd="8" destOrd="0" presId="urn:microsoft.com/office/officeart/2005/8/layout/lProcess3"/>
    <dgm:cxn modelId="{28C2884C-CD53-4F39-9E06-FE2870F978A3}" type="presParOf" srcId="{4F9F75C6-CECA-4388-9EEC-D8813FEFEBEA}" destId="{62B5C431-7731-406A-A0E4-FADBB34F9890}" srcOrd="0" destOrd="0" presId="urn:microsoft.com/office/officeart/2005/8/layout/lProcess3"/>
    <dgm:cxn modelId="{1D771A2B-540C-4792-B1AA-45DF8A0CAF4B}" type="presParOf" srcId="{4F9F75C6-CECA-4388-9EEC-D8813FEFEBEA}" destId="{9FDCBEF4-5415-4E28-BA18-7EC601E4A683}" srcOrd="1" destOrd="0" presId="urn:microsoft.com/office/officeart/2005/8/layout/lProcess3"/>
    <dgm:cxn modelId="{F89C5019-B8A4-4387-92CC-A2C92FEFCD8D}" type="presParOf" srcId="{4F9F75C6-CECA-4388-9EEC-D8813FEFEBEA}" destId="{30D4B2E8-92B3-44CB-A874-E5FD2ED39BAF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46BE53-C69F-4A95-B8BE-0C383214E839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2AC16F-BC25-407F-926F-A775DF7A6B36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/>
            <a:t>ON</a:t>
          </a:r>
        </a:p>
      </dgm:t>
    </dgm:pt>
    <dgm:pt modelId="{D7BF98B0-C551-4263-9A8D-AB4DF532B27F}" type="parTrans" cxnId="{C53A01E4-6D60-42A1-864C-F5A0041C2F6F}">
      <dgm:prSet/>
      <dgm:spPr/>
      <dgm:t>
        <a:bodyPr/>
        <a:lstStyle/>
        <a:p>
          <a:endParaRPr lang="en-US"/>
        </a:p>
      </dgm:t>
    </dgm:pt>
    <dgm:pt modelId="{1D685AFD-472F-4DDB-8E42-A38D382410FC}" type="sibTrans" cxnId="{C53A01E4-6D60-42A1-864C-F5A0041C2F6F}">
      <dgm:prSet/>
      <dgm:spPr/>
      <dgm:t>
        <a:bodyPr/>
        <a:lstStyle/>
        <a:p>
          <a:endParaRPr lang="en-US"/>
        </a:p>
      </dgm:t>
    </dgm:pt>
    <dgm:pt modelId="{9904363A-55B2-4296-97FD-7C5B23FF5E6C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rgbClr val="24323E"/>
              </a:solidFill>
            </a:rPr>
            <a:t>specifies the column(s) that enable the joining of two Tables</a:t>
          </a:r>
        </a:p>
      </dgm:t>
    </dgm:pt>
    <dgm:pt modelId="{4E0B83B4-ECD4-4D91-9105-8C881A7642C8}" type="parTrans" cxnId="{B2798FAC-0A29-464D-943A-C93FFC1EAC5A}">
      <dgm:prSet/>
      <dgm:spPr/>
      <dgm:t>
        <a:bodyPr/>
        <a:lstStyle/>
        <a:p>
          <a:endParaRPr lang="en-US"/>
        </a:p>
      </dgm:t>
    </dgm:pt>
    <dgm:pt modelId="{FA5150B7-7EC7-4879-BA2B-C3540697B78F}" type="sibTrans" cxnId="{B2798FAC-0A29-464D-943A-C93FFC1EAC5A}">
      <dgm:prSet/>
      <dgm:spPr/>
      <dgm:t>
        <a:bodyPr/>
        <a:lstStyle/>
        <a:p>
          <a:endParaRPr lang="en-US"/>
        </a:p>
      </dgm:t>
    </dgm:pt>
    <dgm:pt modelId="{2090F6E8-D0FF-4F95-8DAE-F00B06CD105C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/>
            <a:t>WHERE</a:t>
          </a:r>
        </a:p>
      </dgm:t>
    </dgm:pt>
    <dgm:pt modelId="{AC28BD7B-3D22-4241-AA31-29B67DEA6F69}" type="parTrans" cxnId="{A23D5F20-8E78-4701-B18B-09EBCE90E1A8}">
      <dgm:prSet/>
      <dgm:spPr/>
      <dgm:t>
        <a:bodyPr/>
        <a:lstStyle/>
        <a:p>
          <a:endParaRPr lang="en-US"/>
        </a:p>
      </dgm:t>
    </dgm:pt>
    <dgm:pt modelId="{1FDB6178-673B-455B-B0F9-4BD6DB077977}" type="sibTrans" cxnId="{A23D5F20-8E78-4701-B18B-09EBCE90E1A8}">
      <dgm:prSet/>
      <dgm:spPr/>
      <dgm:t>
        <a:bodyPr/>
        <a:lstStyle/>
        <a:p>
          <a:endParaRPr lang="en-US"/>
        </a:p>
      </dgm:t>
    </dgm:pt>
    <dgm:pt modelId="{CD04C6C2-3767-4607-871F-B355B0EC0100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rgbClr val="24323E"/>
              </a:solidFill>
            </a:rPr>
            <a:t>specifies conditions by which to reduce the rows returned</a:t>
          </a:r>
        </a:p>
      </dgm:t>
    </dgm:pt>
    <dgm:pt modelId="{4756622C-FCEC-4491-9FAB-75AE87D095F7}" type="parTrans" cxnId="{1068B6A0-5836-4B25-AC4E-23FF9DCD9155}">
      <dgm:prSet/>
      <dgm:spPr/>
      <dgm:t>
        <a:bodyPr/>
        <a:lstStyle/>
        <a:p>
          <a:endParaRPr lang="en-US"/>
        </a:p>
      </dgm:t>
    </dgm:pt>
    <dgm:pt modelId="{10CDA178-965B-49E6-97EB-6DE9B78C8C21}" type="sibTrans" cxnId="{1068B6A0-5836-4B25-AC4E-23FF9DCD9155}">
      <dgm:prSet/>
      <dgm:spPr/>
      <dgm:t>
        <a:bodyPr/>
        <a:lstStyle/>
        <a:p>
          <a:endParaRPr lang="en-US"/>
        </a:p>
      </dgm:t>
    </dgm:pt>
    <dgm:pt modelId="{54A1EDE6-1BA9-4C5D-B50E-318580B3F907}">
      <dgm:prSet/>
      <dgm:spPr>
        <a:solidFill>
          <a:srgbClr val="F67132"/>
        </a:solidFill>
      </dgm:spPr>
      <dgm:t>
        <a:bodyPr/>
        <a:lstStyle/>
        <a:p>
          <a:r>
            <a:rPr lang="en-US" b="1" dirty="0"/>
            <a:t>HAVING</a:t>
          </a:r>
        </a:p>
      </dgm:t>
    </dgm:pt>
    <dgm:pt modelId="{781920CC-EB1A-4C15-8D30-17A5939E1F69}" type="parTrans" cxnId="{6F73F33E-0079-4E2F-B675-50C4ECFF9A7D}">
      <dgm:prSet/>
      <dgm:spPr/>
      <dgm:t>
        <a:bodyPr/>
        <a:lstStyle/>
        <a:p>
          <a:endParaRPr lang="en-US"/>
        </a:p>
      </dgm:t>
    </dgm:pt>
    <dgm:pt modelId="{3DF03BD0-1E63-4A4C-8E7B-A6BF182F7C06}" type="sibTrans" cxnId="{6F73F33E-0079-4E2F-B675-50C4ECFF9A7D}">
      <dgm:prSet/>
      <dgm:spPr/>
      <dgm:t>
        <a:bodyPr/>
        <a:lstStyle/>
        <a:p>
          <a:endParaRPr lang="en-US"/>
        </a:p>
      </dgm:t>
    </dgm:pt>
    <dgm:pt modelId="{4A325A87-F7BC-4ECC-AE68-AC515849489D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b="1" dirty="0">
              <a:solidFill>
                <a:srgbClr val="F67132"/>
              </a:solidFill>
            </a:rPr>
            <a:t>specifies conditions by which Groups or Aggregates may be reduced</a:t>
          </a:r>
        </a:p>
      </dgm:t>
    </dgm:pt>
    <dgm:pt modelId="{C02E6DE8-1D0A-4653-B2DD-306E4E117506}" type="parTrans" cxnId="{31C38BDF-D29F-482E-A93B-2E4C551C4F8B}">
      <dgm:prSet/>
      <dgm:spPr/>
      <dgm:t>
        <a:bodyPr/>
        <a:lstStyle/>
        <a:p>
          <a:endParaRPr lang="en-US"/>
        </a:p>
      </dgm:t>
    </dgm:pt>
    <dgm:pt modelId="{A975AB3D-783A-4063-AC63-A7BF66DB075F}" type="sibTrans" cxnId="{31C38BDF-D29F-482E-A93B-2E4C551C4F8B}">
      <dgm:prSet/>
      <dgm:spPr/>
      <dgm:t>
        <a:bodyPr/>
        <a:lstStyle/>
        <a:p>
          <a:endParaRPr lang="en-US"/>
        </a:p>
      </dgm:t>
    </dgm:pt>
    <dgm:pt modelId="{DFDDC78C-2254-4AC7-B0E8-A6669C7C4F91}" type="pres">
      <dgm:prSet presAssocID="{B046BE53-C69F-4A95-B8BE-0C383214E83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160C05-A0D6-4B69-B6A0-993DD002C800}" type="pres">
      <dgm:prSet presAssocID="{672AC16F-BC25-407F-926F-A775DF7A6B36}" presName="vertOne" presStyleCnt="0"/>
      <dgm:spPr/>
    </dgm:pt>
    <dgm:pt modelId="{B62CB54E-7D5C-4685-9B4F-B5ABB85207E5}" type="pres">
      <dgm:prSet presAssocID="{672AC16F-BC25-407F-926F-A775DF7A6B36}" presName="txOne" presStyleLbl="node0" presStyleIdx="0" presStyleCnt="3">
        <dgm:presLayoutVars>
          <dgm:chPref val="3"/>
        </dgm:presLayoutVars>
      </dgm:prSet>
      <dgm:spPr/>
    </dgm:pt>
    <dgm:pt modelId="{8056AB20-FFE5-4340-8354-0E82BAE0BC6A}" type="pres">
      <dgm:prSet presAssocID="{672AC16F-BC25-407F-926F-A775DF7A6B36}" presName="parTransOne" presStyleCnt="0"/>
      <dgm:spPr/>
    </dgm:pt>
    <dgm:pt modelId="{EB664C96-9F22-4D63-8841-5413A1C71544}" type="pres">
      <dgm:prSet presAssocID="{672AC16F-BC25-407F-926F-A775DF7A6B36}" presName="horzOne" presStyleCnt="0"/>
      <dgm:spPr/>
    </dgm:pt>
    <dgm:pt modelId="{EB4C66B0-1299-492A-94F5-6B5515A20E85}" type="pres">
      <dgm:prSet presAssocID="{9904363A-55B2-4296-97FD-7C5B23FF5E6C}" presName="vertTwo" presStyleCnt="0"/>
      <dgm:spPr/>
    </dgm:pt>
    <dgm:pt modelId="{F6F5894F-A538-43BD-837F-4C691F3D9F42}" type="pres">
      <dgm:prSet presAssocID="{9904363A-55B2-4296-97FD-7C5B23FF5E6C}" presName="txTwo" presStyleLbl="node2" presStyleIdx="0" presStyleCnt="3" custScaleY="204277">
        <dgm:presLayoutVars>
          <dgm:chPref val="3"/>
        </dgm:presLayoutVars>
      </dgm:prSet>
      <dgm:spPr/>
    </dgm:pt>
    <dgm:pt modelId="{BEAB9FE1-9432-4455-8F71-99830DC9C19A}" type="pres">
      <dgm:prSet presAssocID="{9904363A-55B2-4296-97FD-7C5B23FF5E6C}" presName="horzTwo" presStyleCnt="0"/>
      <dgm:spPr/>
    </dgm:pt>
    <dgm:pt modelId="{E65462BB-4E8C-4B1A-8C5F-AA32FD0FAEC2}" type="pres">
      <dgm:prSet presAssocID="{1D685AFD-472F-4DDB-8E42-A38D382410FC}" presName="sibSpaceOne" presStyleCnt="0"/>
      <dgm:spPr/>
    </dgm:pt>
    <dgm:pt modelId="{5B560410-D615-40CF-B601-72835BCB3F3D}" type="pres">
      <dgm:prSet presAssocID="{2090F6E8-D0FF-4F95-8DAE-F00B06CD105C}" presName="vertOne" presStyleCnt="0"/>
      <dgm:spPr/>
    </dgm:pt>
    <dgm:pt modelId="{C87BA6F0-7C8B-427C-A833-401E387FD65A}" type="pres">
      <dgm:prSet presAssocID="{2090F6E8-D0FF-4F95-8DAE-F00B06CD105C}" presName="txOne" presStyleLbl="node0" presStyleIdx="1" presStyleCnt="3">
        <dgm:presLayoutVars>
          <dgm:chPref val="3"/>
        </dgm:presLayoutVars>
      </dgm:prSet>
      <dgm:spPr/>
    </dgm:pt>
    <dgm:pt modelId="{DBE8AE71-DA19-4A8D-B4F8-340B3508DD4B}" type="pres">
      <dgm:prSet presAssocID="{2090F6E8-D0FF-4F95-8DAE-F00B06CD105C}" presName="parTransOne" presStyleCnt="0"/>
      <dgm:spPr/>
    </dgm:pt>
    <dgm:pt modelId="{D44E8596-D252-487A-84F8-F99C667D3554}" type="pres">
      <dgm:prSet presAssocID="{2090F6E8-D0FF-4F95-8DAE-F00B06CD105C}" presName="horzOne" presStyleCnt="0"/>
      <dgm:spPr/>
    </dgm:pt>
    <dgm:pt modelId="{6E0492E5-8B4B-4235-BE00-4C45CFC571AB}" type="pres">
      <dgm:prSet presAssocID="{CD04C6C2-3767-4607-871F-B355B0EC0100}" presName="vertTwo" presStyleCnt="0"/>
      <dgm:spPr/>
    </dgm:pt>
    <dgm:pt modelId="{EDBD5191-0AEE-4A9D-9964-BCA2002D767F}" type="pres">
      <dgm:prSet presAssocID="{CD04C6C2-3767-4607-871F-B355B0EC0100}" presName="txTwo" presStyleLbl="node2" presStyleIdx="1" presStyleCnt="3" custScaleY="204277">
        <dgm:presLayoutVars>
          <dgm:chPref val="3"/>
        </dgm:presLayoutVars>
      </dgm:prSet>
      <dgm:spPr/>
    </dgm:pt>
    <dgm:pt modelId="{37618DF1-C56F-4446-B36F-1C59B3CF3E75}" type="pres">
      <dgm:prSet presAssocID="{CD04C6C2-3767-4607-871F-B355B0EC0100}" presName="horzTwo" presStyleCnt="0"/>
      <dgm:spPr/>
    </dgm:pt>
    <dgm:pt modelId="{0E2E6567-2ECE-403C-8A42-472C92DFFE2E}" type="pres">
      <dgm:prSet presAssocID="{1FDB6178-673B-455B-B0F9-4BD6DB077977}" presName="sibSpaceOne" presStyleCnt="0"/>
      <dgm:spPr/>
    </dgm:pt>
    <dgm:pt modelId="{E09851A9-F8C9-4D0E-9C6E-D31A9A388807}" type="pres">
      <dgm:prSet presAssocID="{54A1EDE6-1BA9-4C5D-B50E-318580B3F907}" presName="vertOne" presStyleCnt="0"/>
      <dgm:spPr/>
    </dgm:pt>
    <dgm:pt modelId="{9EA40292-D19F-4BCF-A402-386A6E26974E}" type="pres">
      <dgm:prSet presAssocID="{54A1EDE6-1BA9-4C5D-B50E-318580B3F907}" presName="txOne" presStyleLbl="node0" presStyleIdx="2" presStyleCnt="3">
        <dgm:presLayoutVars>
          <dgm:chPref val="3"/>
        </dgm:presLayoutVars>
      </dgm:prSet>
      <dgm:spPr/>
    </dgm:pt>
    <dgm:pt modelId="{7334D0F6-AA6F-46B4-A7E0-4ABE6EFA36F0}" type="pres">
      <dgm:prSet presAssocID="{54A1EDE6-1BA9-4C5D-B50E-318580B3F907}" presName="parTransOne" presStyleCnt="0"/>
      <dgm:spPr/>
    </dgm:pt>
    <dgm:pt modelId="{FA71ACD5-DB38-43FF-80AE-B86397E52E3D}" type="pres">
      <dgm:prSet presAssocID="{54A1EDE6-1BA9-4C5D-B50E-318580B3F907}" presName="horzOne" presStyleCnt="0"/>
      <dgm:spPr/>
    </dgm:pt>
    <dgm:pt modelId="{44F26473-1D50-4183-A2D6-0B1B170F7DD9}" type="pres">
      <dgm:prSet presAssocID="{4A325A87-F7BC-4ECC-AE68-AC515849489D}" presName="vertTwo" presStyleCnt="0"/>
      <dgm:spPr/>
    </dgm:pt>
    <dgm:pt modelId="{1D21A70D-BF79-4DCB-B5E2-80143BEABDD5}" type="pres">
      <dgm:prSet presAssocID="{4A325A87-F7BC-4ECC-AE68-AC515849489D}" presName="txTwo" presStyleLbl="node2" presStyleIdx="2" presStyleCnt="3" custScaleY="204277">
        <dgm:presLayoutVars>
          <dgm:chPref val="3"/>
        </dgm:presLayoutVars>
      </dgm:prSet>
      <dgm:spPr/>
    </dgm:pt>
    <dgm:pt modelId="{3F55F213-FA63-4990-B84B-0BCFF6A36492}" type="pres">
      <dgm:prSet presAssocID="{4A325A87-F7BC-4ECC-AE68-AC515849489D}" presName="horzTwo" presStyleCnt="0"/>
      <dgm:spPr/>
    </dgm:pt>
  </dgm:ptLst>
  <dgm:cxnLst>
    <dgm:cxn modelId="{F4D2E614-3DBE-45CA-BB59-C397EB1D37F0}" type="presOf" srcId="{4A325A87-F7BC-4ECC-AE68-AC515849489D}" destId="{1D21A70D-BF79-4DCB-B5E2-80143BEABDD5}" srcOrd="0" destOrd="0" presId="urn:microsoft.com/office/officeart/2005/8/layout/hierarchy4"/>
    <dgm:cxn modelId="{A23D5F20-8E78-4701-B18B-09EBCE90E1A8}" srcId="{B046BE53-C69F-4A95-B8BE-0C383214E839}" destId="{2090F6E8-D0FF-4F95-8DAE-F00B06CD105C}" srcOrd="1" destOrd="0" parTransId="{AC28BD7B-3D22-4241-AA31-29B67DEA6F69}" sibTransId="{1FDB6178-673B-455B-B0F9-4BD6DB077977}"/>
    <dgm:cxn modelId="{6F73F33E-0079-4E2F-B675-50C4ECFF9A7D}" srcId="{B046BE53-C69F-4A95-B8BE-0C383214E839}" destId="{54A1EDE6-1BA9-4C5D-B50E-318580B3F907}" srcOrd="2" destOrd="0" parTransId="{781920CC-EB1A-4C15-8D30-17A5939E1F69}" sibTransId="{3DF03BD0-1E63-4A4C-8E7B-A6BF182F7C06}"/>
    <dgm:cxn modelId="{27136B5D-19EF-4299-8087-08530E22CEEC}" type="presOf" srcId="{CD04C6C2-3767-4607-871F-B355B0EC0100}" destId="{EDBD5191-0AEE-4A9D-9964-BCA2002D767F}" srcOrd="0" destOrd="0" presId="urn:microsoft.com/office/officeart/2005/8/layout/hierarchy4"/>
    <dgm:cxn modelId="{FBFD9066-EC86-4144-B009-9EEEABEA2831}" type="presOf" srcId="{2090F6E8-D0FF-4F95-8DAE-F00B06CD105C}" destId="{C87BA6F0-7C8B-427C-A833-401E387FD65A}" srcOrd="0" destOrd="0" presId="urn:microsoft.com/office/officeart/2005/8/layout/hierarchy4"/>
    <dgm:cxn modelId="{ABDB0E77-BE85-42E8-8106-AC6F5250EEF7}" type="presOf" srcId="{9904363A-55B2-4296-97FD-7C5B23FF5E6C}" destId="{F6F5894F-A538-43BD-837F-4C691F3D9F42}" srcOrd="0" destOrd="0" presId="urn:microsoft.com/office/officeart/2005/8/layout/hierarchy4"/>
    <dgm:cxn modelId="{A8924E7B-E83E-439B-98FF-0624B54E47A9}" type="presOf" srcId="{672AC16F-BC25-407F-926F-A775DF7A6B36}" destId="{B62CB54E-7D5C-4685-9B4F-B5ABB85207E5}" srcOrd="0" destOrd="0" presId="urn:microsoft.com/office/officeart/2005/8/layout/hierarchy4"/>
    <dgm:cxn modelId="{1068B6A0-5836-4B25-AC4E-23FF9DCD9155}" srcId="{2090F6E8-D0FF-4F95-8DAE-F00B06CD105C}" destId="{CD04C6C2-3767-4607-871F-B355B0EC0100}" srcOrd="0" destOrd="0" parTransId="{4756622C-FCEC-4491-9FAB-75AE87D095F7}" sibTransId="{10CDA178-965B-49E6-97EB-6DE9B78C8C21}"/>
    <dgm:cxn modelId="{B2798FAC-0A29-464D-943A-C93FFC1EAC5A}" srcId="{672AC16F-BC25-407F-926F-A775DF7A6B36}" destId="{9904363A-55B2-4296-97FD-7C5B23FF5E6C}" srcOrd="0" destOrd="0" parTransId="{4E0B83B4-ECD4-4D91-9105-8C881A7642C8}" sibTransId="{FA5150B7-7EC7-4879-BA2B-C3540697B78F}"/>
    <dgm:cxn modelId="{E89028D1-B998-433F-B620-17807F6A7879}" type="presOf" srcId="{54A1EDE6-1BA9-4C5D-B50E-318580B3F907}" destId="{9EA40292-D19F-4BCF-A402-386A6E26974E}" srcOrd="0" destOrd="0" presId="urn:microsoft.com/office/officeart/2005/8/layout/hierarchy4"/>
    <dgm:cxn modelId="{31C38BDF-D29F-482E-A93B-2E4C551C4F8B}" srcId="{54A1EDE6-1BA9-4C5D-B50E-318580B3F907}" destId="{4A325A87-F7BC-4ECC-AE68-AC515849489D}" srcOrd="0" destOrd="0" parTransId="{C02E6DE8-1D0A-4653-B2DD-306E4E117506}" sibTransId="{A975AB3D-783A-4063-AC63-A7BF66DB075F}"/>
    <dgm:cxn modelId="{C53A01E4-6D60-42A1-864C-F5A0041C2F6F}" srcId="{B046BE53-C69F-4A95-B8BE-0C383214E839}" destId="{672AC16F-BC25-407F-926F-A775DF7A6B36}" srcOrd="0" destOrd="0" parTransId="{D7BF98B0-C551-4263-9A8D-AB4DF532B27F}" sibTransId="{1D685AFD-472F-4DDB-8E42-A38D382410FC}"/>
    <dgm:cxn modelId="{2E4157F1-2953-4FBC-A3F4-5B1D90F1E223}" type="presOf" srcId="{B046BE53-C69F-4A95-B8BE-0C383214E839}" destId="{DFDDC78C-2254-4AC7-B0E8-A6669C7C4F91}" srcOrd="0" destOrd="0" presId="urn:microsoft.com/office/officeart/2005/8/layout/hierarchy4"/>
    <dgm:cxn modelId="{41BC23FC-46E2-420B-ACA4-0E44066E72D6}" type="presParOf" srcId="{DFDDC78C-2254-4AC7-B0E8-A6669C7C4F91}" destId="{67160C05-A0D6-4B69-B6A0-993DD002C800}" srcOrd="0" destOrd="0" presId="urn:microsoft.com/office/officeart/2005/8/layout/hierarchy4"/>
    <dgm:cxn modelId="{7F464362-4E4D-4AE4-97EA-7D642934C25A}" type="presParOf" srcId="{67160C05-A0D6-4B69-B6A0-993DD002C800}" destId="{B62CB54E-7D5C-4685-9B4F-B5ABB85207E5}" srcOrd="0" destOrd="0" presId="urn:microsoft.com/office/officeart/2005/8/layout/hierarchy4"/>
    <dgm:cxn modelId="{5EC7A60C-B37C-49A9-9DEF-47F2F790C76B}" type="presParOf" srcId="{67160C05-A0D6-4B69-B6A0-993DD002C800}" destId="{8056AB20-FFE5-4340-8354-0E82BAE0BC6A}" srcOrd="1" destOrd="0" presId="urn:microsoft.com/office/officeart/2005/8/layout/hierarchy4"/>
    <dgm:cxn modelId="{21D292CB-FD43-431D-BD7C-8B943CE0D967}" type="presParOf" srcId="{67160C05-A0D6-4B69-B6A0-993DD002C800}" destId="{EB664C96-9F22-4D63-8841-5413A1C71544}" srcOrd="2" destOrd="0" presId="urn:microsoft.com/office/officeart/2005/8/layout/hierarchy4"/>
    <dgm:cxn modelId="{315B7341-C769-4A50-B309-37734C4C2FE4}" type="presParOf" srcId="{EB664C96-9F22-4D63-8841-5413A1C71544}" destId="{EB4C66B0-1299-492A-94F5-6B5515A20E85}" srcOrd="0" destOrd="0" presId="urn:microsoft.com/office/officeart/2005/8/layout/hierarchy4"/>
    <dgm:cxn modelId="{D08D20FA-6A22-47AB-AF45-9D1D4683C4D8}" type="presParOf" srcId="{EB4C66B0-1299-492A-94F5-6B5515A20E85}" destId="{F6F5894F-A538-43BD-837F-4C691F3D9F42}" srcOrd="0" destOrd="0" presId="urn:microsoft.com/office/officeart/2005/8/layout/hierarchy4"/>
    <dgm:cxn modelId="{55D72B15-C775-4118-BBA3-79B34F4C215F}" type="presParOf" srcId="{EB4C66B0-1299-492A-94F5-6B5515A20E85}" destId="{BEAB9FE1-9432-4455-8F71-99830DC9C19A}" srcOrd="1" destOrd="0" presId="urn:microsoft.com/office/officeart/2005/8/layout/hierarchy4"/>
    <dgm:cxn modelId="{F0BE1D5A-1B38-4F8A-8C9F-246B439422B2}" type="presParOf" srcId="{DFDDC78C-2254-4AC7-B0E8-A6669C7C4F91}" destId="{E65462BB-4E8C-4B1A-8C5F-AA32FD0FAEC2}" srcOrd="1" destOrd="0" presId="urn:microsoft.com/office/officeart/2005/8/layout/hierarchy4"/>
    <dgm:cxn modelId="{0BDEF570-201B-4EEB-8063-D11983FBDA6D}" type="presParOf" srcId="{DFDDC78C-2254-4AC7-B0E8-A6669C7C4F91}" destId="{5B560410-D615-40CF-B601-72835BCB3F3D}" srcOrd="2" destOrd="0" presId="urn:microsoft.com/office/officeart/2005/8/layout/hierarchy4"/>
    <dgm:cxn modelId="{C1A05F12-6DFD-468F-9329-1DB76D5209CB}" type="presParOf" srcId="{5B560410-D615-40CF-B601-72835BCB3F3D}" destId="{C87BA6F0-7C8B-427C-A833-401E387FD65A}" srcOrd="0" destOrd="0" presId="urn:microsoft.com/office/officeart/2005/8/layout/hierarchy4"/>
    <dgm:cxn modelId="{887B3058-2F30-4362-A0AC-EAA883CF0A2E}" type="presParOf" srcId="{5B560410-D615-40CF-B601-72835BCB3F3D}" destId="{DBE8AE71-DA19-4A8D-B4F8-340B3508DD4B}" srcOrd="1" destOrd="0" presId="urn:microsoft.com/office/officeart/2005/8/layout/hierarchy4"/>
    <dgm:cxn modelId="{E0EC90D5-D884-45C5-9AB4-1D8A649FF0E5}" type="presParOf" srcId="{5B560410-D615-40CF-B601-72835BCB3F3D}" destId="{D44E8596-D252-487A-84F8-F99C667D3554}" srcOrd="2" destOrd="0" presId="urn:microsoft.com/office/officeart/2005/8/layout/hierarchy4"/>
    <dgm:cxn modelId="{F539F4C1-A818-4992-B456-9EB7658A043B}" type="presParOf" srcId="{D44E8596-D252-487A-84F8-F99C667D3554}" destId="{6E0492E5-8B4B-4235-BE00-4C45CFC571AB}" srcOrd="0" destOrd="0" presId="urn:microsoft.com/office/officeart/2005/8/layout/hierarchy4"/>
    <dgm:cxn modelId="{3E44D408-2651-4E0E-B1BE-4909AACB3C69}" type="presParOf" srcId="{6E0492E5-8B4B-4235-BE00-4C45CFC571AB}" destId="{EDBD5191-0AEE-4A9D-9964-BCA2002D767F}" srcOrd="0" destOrd="0" presId="urn:microsoft.com/office/officeart/2005/8/layout/hierarchy4"/>
    <dgm:cxn modelId="{5348C3CA-1F35-44EF-8C6C-8110AEA825C9}" type="presParOf" srcId="{6E0492E5-8B4B-4235-BE00-4C45CFC571AB}" destId="{37618DF1-C56F-4446-B36F-1C59B3CF3E75}" srcOrd="1" destOrd="0" presId="urn:microsoft.com/office/officeart/2005/8/layout/hierarchy4"/>
    <dgm:cxn modelId="{C50282B2-FBCB-4C56-B5CA-AA3A543AB396}" type="presParOf" srcId="{DFDDC78C-2254-4AC7-B0E8-A6669C7C4F91}" destId="{0E2E6567-2ECE-403C-8A42-472C92DFFE2E}" srcOrd="3" destOrd="0" presId="urn:microsoft.com/office/officeart/2005/8/layout/hierarchy4"/>
    <dgm:cxn modelId="{AE5B538E-DB99-4EE7-AEAA-A4F44F3479C2}" type="presParOf" srcId="{DFDDC78C-2254-4AC7-B0E8-A6669C7C4F91}" destId="{E09851A9-F8C9-4D0E-9C6E-D31A9A388807}" srcOrd="4" destOrd="0" presId="urn:microsoft.com/office/officeart/2005/8/layout/hierarchy4"/>
    <dgm:cxn modelId="{934EE5F4-AC5D-4882-AE31-38C55ECE58D9}" type="presParOf" srcId="{E09851A9-F8C9-4D0E-9C6E-D31A9A388807}" destId="{9EA40292-D19F-4BCF-A402-386A6E26974E}" srcOrd="0" destOrd="0" presId="urn:microsoft.com/office/officeart/2005/8/layout/hierarchy4"/>
    <dgm:cxn modelId="{8F541F0B-754F-4542-B423-6D04D277B36C}" type="presParOf" srcId="{E09851A9-F8C9-4D0E-9C6E-D31A9A388807}" destId="{7334D0F6-AA6F-46B4-A7E0-4ABE6EFA36F0}" srcOrd="1" destOrd="0" presId="urn:microsoft.com/office/officeart/2005/8/layout/hierarchy4"/>
    <dgm:cxn modelId="{E5F980E3-3949-4866-81D8-FD37BF9BD8EC}" type="presParOf" srcId="{E09851A9-F8C9-4D0E-9C6E-D31A9A388807}" destId="{FA71ACD5-DB38-43FF-80AE-B86397E52E3D}" srcOrd="2" destOrd="0" presId="urn:microsoft.com/office/officeart/2005/8/layout/hierarchy4"/>
    <dgm:cxn modelId="{7EAE9382-73C4-4C05-9FCB-ABB634D12FAE}" type="presParOf" srcId="{FA71ACD5-DB38-43FF-80AE-B86397E52E3D}" destId="{44F26473-1D50-4183-A2D6-0B1B170F7DD9}" srcOrd="0" destOrd="0" presId="urn:microsoft.com/office/officeart/2005/8/layout/hierarchy4"/>
    <dgm:cxn modelId="{E5B9E73A-6001-4791-AA53-0480197AD5BF}" type="presParOf" srcId="{44F26473-1D50-4183-A2D6-0B1B170F7DD9}" destId="{1D21A70D-BF79-4DCB-B5E2-80143BEABDD5}" srcOrd="0" destOrd="0" presId="urn:microsoft.com/office/officeart/2005/8/layout/hierarchy4"/>
    <dgm:cxn modelId="{2631BCE4-15A1-4A60-95B5-6E9729C050AB}" type="presParOf" srcId="{44F26473-1D50-4183-A2D6-0B1B170F7DD9}" destId="{3F55F213-FA63-4990-B84B-0BCFF6A3649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CB3E3-F3E4-48C5-85E7-2D1CDE03DD32}">
      <dsp:nvSpPr>
        <dsp:cNvPr id="0" name=""/>
        <dsp:cNvSpPr/>
      </dsp:nvSpPr>
      <dsp:spPr>
        <a:xfrm>
          <a:off x="3493" y="130264"/>
          <a:ext cx="3405957" cy="633600"/>
        </a:xfrm>
        <a:prstGeom prst="rect">
          <a:avLst/>
        </a:prstGeom>
        <a:solidFill>
          <a:srgbClr val="24323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Entity Integrity</a:t>
          </a:r>
        </a:p>
      </dsp:txBody>
      <dsp:txXfrm>
        <a:off x="3493" y="130264"/>
        <a:ext cx="3405957" cy="633600"/>
      </dsp:txXfrm>
    </dsp:sp>
    <dsp:sp modelId="{292FAFBE-3365-442F-B132-D6B7082D06D7}">
      <dsp:nvSpPr>
        <dsp:cNvPr id="0" name=""/>
        <dsp:cNvSpPr/>
      </dsp:nvSpPr>
      <dsp:spPr>
        <a:xfrm>
          <a:off x="3493" y="763864"/>
          <a:ext cx="3405957" cy="3236526"/>
        </a:xfrm>
        <a:prstGeom prst="rect">
          <a:avLst/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Enforced by the </a:t>
          </a:r>
          <a:r>
            <a:rPr lang="en-US" sz="2200" b="1" kern="1200" dirty="0"/>
            <a:t>Table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Entities (nouns):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People, Places </a:t>
          </a:r>
          <a:br>
            <a:rPr lang="en-US" sz="2200" kern="1200" dirty="0"/>
          </a:br>
          <a:r>
            <a:rPr lang="en-US" sz="2200" kern="1200" dirty="0"/>
            <a:t>and Things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Concrete: Employees, Customers, Products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Conceptual: Sales, Scenarios, etc.  </a:t>
          </a:r>
        </a:p>
      </dsp:txBody>
      <dsp:txXfrm>
        <a:off x="3493" y="763864"/>
        <a:ext cx="3405957" cy="3236526"/>
      </dsp:txXfrm>
    </dsp:sp>
    <dsp:sp modelId="{AA81B382-6ACA-481D-8A0C-32223B7D489B}">
      <dsp:nvSpPr>
        <dsp:cNvPr id="0" name=""/>
        <dsp:cNvSpPr/>
      </dsp:nvSpPr>
      <dsp:spPr>
        <a:xfrm>
          <a:off x="3743234" y="130264"/>
          <a:ext cx="3405957" cy="633600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Domain Integrity</a:t>
          </a:r>
        </a:p>
      </dsp:txBody>
      <dsp:txXfrm>
        <a:off x="3743234" y="130264"/>
        <a:ext cx="3405957" cy="633600"/>
      </dsp:txXfrm>
    </dsp:sp>
    <dsp:sp modelId="{78A43910-76B3-4F74-89C5-404127F2A8BE}">
      <dsp:nvSpPr>
        <dsp:cNvPr id="0" name=""/>
        <dsp:cNvSpPr/>
      </dsp:nvSpPr>
      <dsp:spPr>
        <a:xfrm>
          <a:off x="3743234" y="763864"/>
          <a:ext cx="3405957" cy="323652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Enforced by the </a:t>
          </a:r>
          <a:r>
            <a:rPr lang="en-US" sz="2200" b="1" kern="1200" dirty="0"/>
            <a:t>Column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Data Type definition: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Int, Decimal, Float, Char, </a:t>
          </a:r>
          <a:r>
            <a:rPr lang="en-US" sz="2200" kern="1200" dirty="0" err="1"/>
            <a:t>Nchar</a:t>
          </a:r>
          <a:r>
            <a:rPr lang="en-US" sz="2200" kern="1200" dirty="0"/>
            <a:t>, Varchar, </a:t>
          </a:r>
          <a:r>
            <a:rPr lang="en-US" sz="2200" kern="1200" dirty="0" err="1"/>
            <a:t>Nvarchar</a:t>
          </a:r>
          <a:r>
            <a:rPr lang="en-US" sz="2200" kern="1200" dirty="0"/>
            <a:t>, DateTime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Constraints: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Primary Key, Check, Unique, &amp; Default</a:t>
          </a:r>
        </a:p>
      </dsp:txBody>
      <dsp:txXfrm>
        <a:off x="3743234" y="763864"/>
        <a:ext cx="3405957" cy="3236526"/>
      </dsp:txXfrm>
    </dsp:sp>
    <dsp:sp modelId="{662B024D-00C2-4D83-9C99-458C7AFFFE27}">
      <dsp:nvSpPr>
        <dsp:cNvPr id="0" name=""/>
        <dsp:cNvSpPr/>
      </dsp:nvSpPr>
      <dsp:spPr>
        <a:xfrm>
          <a:off x="7482975" y="130264"/>
          <a:ext cx="3405957" cy="633600"/>
        </a:xfrm>
        <a:prstGeom prst="rect">
          <a:avLst/>
        </a:prstGeom>
        <a:solidFill>
          <a:srgbClr val="F6713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Relational Integrity</a:t>
          </a:r>
        </a:p>
      </dsp:txBody>
      <dsp:txXfrm>
        <a:off x="7482975" y="130264"/>
        <a:ext cx="3405957" cy="633600"/>
      </dsp:txXfrm>
    </dsp:sp>
    <dsp:sp modelId="{7D8231AE-ADAA-410C-BBB7-7EE3089482BE}">
      <dsp:nvSpPr>
        <dsp:cNvPr id="0" name=""/>
        <dsp:cNvSpPr/>
      </dsp:nvSpPr>
      <dsp:spPr>
        <a:xfrm>
          <a:off x="7482975" y="763864"/>
          <a:ext cx="3405957" cy="3236526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Enforced by the </a:t>
          </a:r>
          <a:r>
            <a:rPr lang="en-US" sz="2200" b="1" kern="1200" dirty="0"/>
            <a:t>Foreign Key Relationship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One-to-Many: </a:t>
          </a:r>
          <a:br>
            <a:rPr lang="en-US" sz="2200" kern="1200" dirty="0"/>
          </a:br>
          <a:r>
            <a:rPr lang="en-US" sz="2200" kern="1200" dirty="0"/>
            <a:t>Foreign key relates </a:t>
          </a:r>
          <a:br>
            <a:rPr lang="en-US" sz="2200" kern="1200" dirty="0"/>
          </a:br>
          <a:r>
            <a:rPr lang="en-US" sz="2200" kern="1200" dirty="0"/>
            <a:t>to Primary key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Many-to-Many:  Primary keys relate </a:t>
          </a:r>
          <a:br>
            <a:rPr lang="en-US" sz="2200" kern="1200" dirty="0"/>
          </a:br>
          <a:r>
            <a:rPr lang="en-US" sz="2200" kern="1200" dirty="0"/>
            <a:t>to Foreign keys</a:t>
          </a:r>
          <a:br>
            <a:rPr lang="en-US" sz="2200" kern="1200" dirty="0"/>
          </a:br>
          <a:r>
            <a:rPr lang="en-US" sz="2200" kern="1200" dirty="0"/>
            <a:t>via a </a:t>
          </a:r>
          <a:r>
            <a:rPr lang="en-US" sz="2200" i="1" kern="1200" dirty="0"/>
            <a:t>Juncture table</a:t>
          </a:r>
        </a:p>
      </dsp:txBody>
      <dsp:txXfrm>
        <a:off x="7482975" y="763864"/>
        <a:ext cx="3405957" cy="3236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DADF4-4DC5-4739-886A-57B1309751F6}">
      <dsp:nvSpPr>
        <dsp:cNvPr id="0" name=""/>
        <dsp:cNvSpPr/>
      </dsp:nvSpPr>
      <dsp:spPr>
        <a:xfrm>
          <a:off x="4444" y="17803"/>
          <a:ext cx="3766202" cy="1188000"/>
        </a:xfrm>
        <a:prstGeom prst="chevron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First Normal Form (1NF)</a:t>
          </a:r>
        </a:p>
      </dsp:txBody>
      <dsp:txXfrm>
        <a:off x="598444" y="17803"/>
        <a:ext cx="2578202" cy="1188000"/>
      </dsp:txXfrm>
    </dsp:sp>
    <dsp:sp modelId="{C3737A99-F858-4B0A-954A-5FAAF6EF7AB6}">
      <dsp:nvSpPr>
        <dsp:cNvPr id="0" name=""/>
        <dsp:cNvSpPr/>
      </dsp:nvSpPr>
      <dsp:spPr>
        <a:xfrm>
          <a:off x="4444" y="1354303"/>
          <a:ext cx="3012962" cy="2891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200" kern="1200" dirty="0"/>
            <a:t>A tables columns must contain only atomic values; none may not contain multiple values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200" b="1" kern="1200" dirty="0"/>
            <a:t>Ex:</a:t>
          </a:r>
          <a:r>
            <a:rPr lang="en-US" sz="2200" kern="1200" dirty="0"/>
            <a:t> a column named </a:t>
          </a:r>
          <a:r>
            <a:rPr lang="en-US" sz="2200" b="1" kern="1200" dirty="0"/>
            <a:t>telephone_number </a:t>
          </a:r>
          <a:r>
            <a:rPr lang="en-US" sz="2200" kern="1200" dirty="0"/>
            <a:t>may contain only one phone number.</a:t>
          </a:r>
        </a:p>
      </dsp:txBody>
      <dsp:txXfrm>
        <a:off x="4444" y="1354303"/>
        <a:ext cx="3012962" cy="2891897"/>
      </dsp:txXfrm>
    </dsp:sp>
    <dsp:sp modelId="{6AE9D9E9-C623-4D7B-ACAC-790C79E9EE91}">
      <dsp:nvSpPr>
        <dsp:cNvPr id="0" name=""/>
        <dsp:cNvSpPr/>
      </dsp:nvSpPr>
      <dsp:spPr>
        <a:xfrm>
          <a:off x="3715810" y="17803"/>
          <a:ext cx="3766202" cy="11880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Second Normal Form (2NF)</a:t>
          </a:r>
        </a:p>
      </dsp:txBody>
      <dsp:txXfrm>
        <a:off x="4309810" y="17803"/>
        <a:ext cx="2578202" cy="1188000"/>
      </dsp:txXfrm>
    </dsp:sp>
    <dsp:sp modelId="{5A6AC71B-8374-441B-8A08-E11079CEE77C}">
      <dsp:nvSpPr>
        <dsp:cNvPr id="0" name=""/>
        <dsp:cNvSpPr/>
      </dsp:nvSpPr>
      <dsp:spPr>
        <a:xfrm>
          <a:off x="3702222" y="1354303"/>
          <a:ext cx="3335288" cy="2891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sz="2200" kern="1200" dirty="0"/>
            <a:t>The table must first satisfy the first normal form.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sz="2200" kern="1200" dirty="0"/>
            <a:t>The table must be free of partial dependencies; i.e., all columns that are not the Primary Key must depend on the Primary Key</a:t>
          </a:r>
        </a:p>
      </dsp:txBody>
      <dsp:txXfrm>
        <a:off x="3702222" y="1354303"/>
        <a:ext cx="3335288" cy="2891897"/>
      </dsp:txXfrm>
    </dsp:sp>
    <dsp:sp modelId="{CFBC0591-3F37-46F8-92B1-E27213BEA31F}">
      <dsp:nvSpPr>
        <dsp:cNvPr id="0" name=""/>
        <dsp:cNvSpPr/>
      </dsp:nvSpPr>
      <dsp:spPr>
        <a:xfrm>
          <a:off x="7407878" y="17803"/>
          <a:ext cx="3766202" cy="1188000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Third Normal Form (3NF)</a:t>
          </a:r>
        </a:p>
      </dsp:txBody>
      <dsp:txXfrm>
        <a:off x="8001878" y="17803"/>
        <a:ext cx="2578202" cy="1188000"/>
      </dsp:txXfrm>
    </dsp:sp>
    <dsp:sp modelId="{E76BD7A8-DF77-4B49-BFE6-C71197117E94}">
      <dsp:nvSpPr>
        <dsp:cNvPr id="0" name=""/>
        <dsp:cNvSpPr/>
      </dsp:nvSpPr>
      <dsp:spPr>
        <a:xfrm>
          <a:off x="7407923" y="1354303"/>
          <a:ext cx="3296692" cy="2891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>
                <a:lumMod val="75000"/>
              </a:schemeClr>
            </a:buClr>
            <a:buFont typeface="Wingdings" panose="05000000000000000000" pitchFamily="2" charset="2"/>
            <a:buChar char="§"/>
          </a:pPr>
          <a:r>
            <a:rPr lang="en-US" sz="2200" b="0" i="0" kern="1200" dirty="0"/>
            <a:t>The table must first satisfy both </a:t>
          </a:r>
          <a:r>
            <a:rPr lang="en-US" sz="2200" kern="1200" dirty="0"/>
            <a:t>the first and second normal forms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>
                <a:lumMod val="75000"/>
              </a:schemeClr>
            </a:buClr>
            <a:buFont typeface="Wingdings" panose="05000000000000000000" pitchFamily="2" charset="2"/>
            <a:buChar char="§"/>
          </a:pPr>
          <a:r>
            <a:rPr lang="en-US" sz="2200" b="0" i="0" kern="1200" dirty="0"/>
            <a:t>The table must be free of transitive dependencies; i.e., no column may depend on any column that is not the Primary Key.</a:t>
          </a:r>
          <a:endParaRPr lang="en-US" sz="2200" kern="1200" dirty="0"/>
        </a:p>
      </dsp:txBody>
      <dsp:txXfrm>
        <a:off x="7407923" y="1354303"/>
        <a:ext cx="3296692" cy="28918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2DA9D-F661-43EF-965B-DD506E08FB36}">
      <dsp:nvSpPr>
        <dsp:cNvPr id="0" name=""/>
        <dsp:cNvSpPr/>
      </dsp:nvSpPr>
      <dsp:spPr>
        <a:xfrm rot="5400000">
          <a:off x="6715609" y="-2590006"/>
          <a:ext cx="1463243" cy="7009159"/>
        </a:xfrm>
        <a:prstGeom prst="round2Same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Characterized by a large volume of transactions </a:t>
          </a:r>
          <a:br>
            <a:rPr lang="en-US" sz="2200" kern="1200" dirty="0"/>
          </a:br>
          <a:r>
            <a:rPr lang="en-US" sz="2200" kern="1200" dirty="0"/>
            <a:t>each of which affect a small number of rows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Online Sales, Bank Deposits &amp; Transfers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Highly Normalized Database Schema</a:t>
          </a:r>
        </a:p>
      </dsp:txBody>
      <dsp:txXfrm rot="-5400000">
        <a:off x="3942651" y="254382"/>
        <a:ext cx="6937729" cy="1320383"/>
      </dsp:txXfrm>
    </dsp:sp>
    <dsp:sp modelId="{43EBF61A-5A7A-479A-8C14-83559FA7A7B8}">
      <dsp:nvSpPr>
        <dsp:cNvPr id="0" name=""/>
        <dsp:cNvSpPr/>
      </dsp:nvSpPr>
      <dsp:spPr>
        <a:xfrm>
          <a:off x="0" y="45"/>
          <a:ext cx="3942651" cy="1829054"/>
        </a:xfrm>
        <a:prstGeom prst="roundRect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Online Transaction Processing (OLTP)</a:t>
          </a:r>
        </a:p>
      </dsp:txBody>
      <dsp:txXfrm>
        <a:off x="89287" y="89332"/>
        <a:ext cx="3764077" cy="1650480"/>
      </dsp:txXfrm>
    </dsp:sp>
    <dsp:sp modelId="{C5005EDB-A4F0-4966-BA6F-DB0684E19B63}">
      <dsp:nvSpPr>
        <dsp:cNvPr id="0" name=""/>
        <dsp:cNvSpPr/>
      </dsp:nvSpPr>
      <dsp:spPr>
        <a:xfrm rot="5400000">
          <a:off x="6715609" y="-669498"/>
          <a:ext cx="1463243" cy="7009159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Characterized by a small volume of read transactions each of which affect a large number of rows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Periodic Post-hoc Analysis </a:t>
          </a:r>
          <a:r>
            <a:rPr lang="en-US" sz="2200" i="1" kern="1200" dirty="0"/>
            <a:t>(What Happened?)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De-Normalized Multi-Dimensional Schema</a:t>
          </a:r>
        </a:p>
      </dsp:txBody>
      <dsp:txXfrm rot="-5400000">
        <a:off x="3942651" y="2174890"/>
        <a:ext cx="6937729" cy="1320383"/>
      </dsp:txXfrm>
    </dsp:sp>
    <dsp:sp modelId="{DE18B72E-59B3-4CC8-8AFF-50471F89679C}">
      <dsp:nvSpPr>
        <dsp:cNvPr id="0" name=""/>
        <dsp:cNvSpPr/>
      </dsp:nvSpPr>
      <dsp:spPr>
        <a:xfrm>
          <a:off x="0" y="1920553"/>
          <a:ext cx="3942651" cy="1829054"/>
        </a:xfrm>
        <a:prstGeom prst="roundRect">
          <a:avLst/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Online Analytical Processing (OLAP)</a:t>
          </a:r>
        </a:p>
      </dsp:txBody>
      <dsp:txXfrm>
        <a:off x="89287" y="2009840"/>
        <a:ext cx="3764077" cy="1650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A836B-6B80-4D37-B98A-8A83E6BAA423}">
      <dsp:nvSpPr>
        <dsp:cNvPr id="0" name=""/>
        <dsp:cNvSpPr/>
      </dsp:nvSpPr>
      <dsp:spPr>
        <a:xfrm>
          <a:off x="51" y="66304"/>
          <a:ext cx="4966287" cy="942192"/>
        </a:xfrm>
        <a:prstGeom prst="rect">
          <a:avLst/>
        </a:prstGeom>
        <a:solidFill>
          <a:srgbClr val="24323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Normalized Relational Database:</a:t>
          </a:r>
        </a:p>
      </dsp:txBody>
      <dsp:txXfrm>
        <a:off x="51" y="66304"/>
        <a:ext cx="4966287" cy="942192"/>
      </dsp:txXfrm>
    </dsp:sp>
    <dsp:sp modelId="{348FF498-A8E7-4B06-A8CB-42DE24EF7AD3}">
      <dsp:nvSpPr>
        <dsp:cNvPr id="0" name=""/>
        <dsp:cNvSpPr/>
      </dsp:nvSpPr>
      <dsp:spPr>
        <a:xfrm>
          <a:off x="51" y="1008497"/>
          <a:ext cx="4966287" cy="3425760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600" kern="1200" dirty="0">
              <a:solidFill>
                <a:srgbClr val="24323E"/>
              </a:solidFill>
            </a:rPr>
            <a:t>Optimized for Online Transaction Processing (OLTP) workloads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600" kern="1200" dirty="0">
              <a:solidFill>
                <a:srgbClr val="24323E"/>
              </a:solidFill>
            </a:rPr>
            <a:t>Aims to Eliminate Data Redundancy and Minimize Storage Requirements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600" b="1" kern="1200" dirty="0">
              <a:solidFill>
                <a:srgbClr val="24323E"/>
              </a:solidFill>
            </a:rPr>
            <a:t>Complex:</a:t>
          </a:r>
          <a:r>
            <a:rPr lang="en-US" sz="2600" kern="1200" dirty="0"/>
            <a:t> </a:t>
          </a:r>
          <a:r>
            <a:rPr lang="en-US" sz="2600" kern="1200" dirty="0">
              <a:solidFill>
                <a:srgbClr val="24323E"/>
              </a:solidFill>
            </a:rPr>
            <a:t>Sacrifices User-Friendliness in Favor of Transactional Performance</a:t>
          </a:r>
        </a:p>
      </dsp:txBody>
      <dsp:txXfrm>
        <a:off x="51" y="1008497"/>
        <a:ext cx="4966287" cy="3425760"/>
      </dsp:txXfrm>
    </dsp:sp>
    <dsp:sp modelId="{90326683-3EAA-42EF-BDC7-A53E55FE502C}">
      <dsp:nvSpPr>
        <dsp:cNvPr id="0" name=""/>
        <dsp:cNvSpPr/>
      </dsp:nvSpPr>
      <dsp:spPr>
        <a:xfrm>
          <a:off x="5661620" y="66304"/>
          <a:ext cx="4966287" cy="942192"/>
        </a:xfrm>
        <a:prstGeom prst="rect">
          <a:avLst/>
        </a:prstGeom>
        <a:solidFill>
          <a:srgbClr val="F6713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Multi-Dimensional Relational Database:</a:t>
          </a:r>
        </a:p>
      </dsp:txBody>
      <dsp:txXfrm>
        <a:off x="5661620" y="66304"/>
        <a:ext cx="4966287" cy="942192"/>
      </dsp:txXfrm>
    </dsp:sp>
    <dsp:sp modelId="{F22B2169-ECAD-4342-A7D8-27A1861309A6}">
      <dsp:nvSpPr>
        <dsp:cNvPr id="0" name=""/>
        <dsp:cNvSpPr/>
      </dsp:nvSpPr>
      <dsp:spPr>
        <a:xfrm>
          <a:off x="5661620" y="1008497"/>
          <a:ext cx="4966287" cy="342576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sz="2600" kern="1200" dirty="0">
              <a:solidFill>
                <a:srgbClr val="24323E"/>
              </a:solidFill>
            </a:rPr>
            <a:t>Optimized for Online Analytical Processing (OLAP) workloads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sz="2600" kern="1200" dirty="0">
              <a:solidFill>
                <a:srgbClr val="24323E"/>
              </a:solidFill>
            </a:rPr>
            <a:t>Aims to Optimize Query Performance and Provide an Intuitive User Experience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sz="2600" b="1" kern="1200" dirty="0">
              <a:solidFill>
                <a:srgbClr val="F67132"/>
              </a:solidFill>
            </a:rPr>
            <a:t>Simple:</a:t>
          </a:r>
          <a:r>
            <a:rPr lang="en-US" sz="2600" kern="1200" dirty="0">
              <a:solidFill>
                <a:srgbClr val="24323E"/>
              </a:solidFill>
            </a:rPr>
            <a:t> Accepts Data Repetition in Favor of User-Friendliness and Improved Query Performance</a:t>
          </a:r>
        </a:p>
      </dsp:txBody>
      <dsp:txXfrm>
        <a:off x="5661620" y="1008497"/>
        <a:ext cx="4966287" cy="34257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9EAEE-C562-4CB6-8067-5774111F7D76}">
      <dsp:nvSpPr>
        <dsp:cNvPr id="0" name=""/>
        <dsp:cNvSpPr/>
      </dsp:nvSpPr>
      <dsp:spPr>
        <a:xfrm>
          <a:off x="5311" y="18639"/>
          <a:ext cx="3695245" cy="1350000"/>
        </a:xfrm>
        <a:prstGeom prst="chevron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Definition Language (DDL)</a:t>
          </a:r>
        </a:p>
      </dsp:txBody>
      <dsp:txXfrm>
        <a:off x="680311" y="18639"/>
        <a:ext cx="2345245" cy="1350000"/>
      </dsp:txXfrm>
    </dsp:sp>
    <dsp:sp modelId="{598FBA21-B571-450B-8396-1BE2AF9977A6}">
      <dsp:nvSpPr>
        <dsp:cNvPr id="0" name=""/>
        <dsp:cNvSpPr/>
      </dsp:nvSpPr>
      <dsp:spPr>
        <a:xfrm>
          <a:off x="5311" y="1537389"/>
          <a:ext cx="2956196" cy="25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CREATE, ALTER, DROP, TRUNCATE TABLE, ENABLE &amp; DISABLE TRIGGER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/>
            <a:t>Used to manage database structures</a:t>
          </a:r>
        </a:p>
      </dsp:txBody>
      <dsp:txXfrm>
        <a:off x="5311" y="1537389"/>
        <a:ext cx="2956196" cy="2536523"/>
      </dsp:txXfrm>
    </dsp:sp>
    <dsp:sp modelId="{FF362472-47C4-4D05-9502-A7823BA48764}">
      <dsp:nvSpPr>
        <dsp:cNvPr id="0" name=""/>
        <dsp:cNvSpPr/>
      </dsp:nvSpPr>
      <dsp:spPr>
        <a:xfrm>
          <a:off x="3541581" y="18639"/>
          <a:ext cx="3695245" cy="13500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Control Language (DCL)</a:t>
          </a:r>
        </a:p>
      </dsp:txBody>
      <dsp:txXfrm>
        <a:off x="4216581" y="18639"/>
        <a:ext cx="2345245" cy="1350000"/>
      </dsp:txXfrm>
    </dsp:sp>
    <dsp:sp modelId="{FA4C39AE-FD41-4E74-AE33-487EE85F2769}">
      <dsp:nvSpPr>
        <dsp:cNvPr id="0" name=""/>
        <dsp:cNvSpPr/>
      </dsp:nvSpPr>
      <dsp:spPr>
        <a:xfrm>
          <a:off x="3522632" y="1537389"/>
          <a:ext cx="3070246" cy="25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GRANT, REVOKE, DENY, EXECUTE AS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/>
            <a:t>Used to control access to server &amp; database objects (permissions)</a:t>
          </a:r>
        </a:p>
      </dsp:txBody>
      <dsp:txXfrm>
        <a:off x="3522632" y="1537389"/>
        <a:ext cx="3070246" cy="2536523"/>
      </dsp:txXfrm>
    </dsp:sp>
    <dsp:sp modelId="{3CE4DD38-339B-4EF7-AAEA-AF825F710B60}">
      <dsp:nvSpPr>
        <dsp:cNvPr id="0" name=""/>
        <dsp:cNvSpPr/>
      </dsp:nvSpPr>
      <dsp:spPr>
        <a:xfrm>
          <a:off x="7180317" y="18639"/>
          <a:ext cx="3992897" cy="1350000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Manipulation Language (DML)</a:t>
          </a:r>
        </a:p>
      </dsp:txBody>
      <dsp:txXfrm>
        <a:off x="7855317" y="18639"/>
        <a:ext cx="2642897" cy="1350000"/>
      </dsp:txXfrm>
    </dsp:sp>
    <dsp:sp modelId="{EE49AFA7-8AA2-4BD1-B782-2DD0FA40AC3C}">
      <dsp:nvSpPr>
        <dsp:cNvPr id="0" name=""/>
        <dsp:cNvSpPr/>
      </dsp:nvSpPr>
      <dsp:spPr>
        <a:xfrm>
          <a:off x="7163611" y="1537389"/>
          <a:ext cx="3572829" cy="25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SELECT, INSERT, UPDATE, DELETE, MERGE, and BULK INSERT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/>
            <a:t>Used to manipulate database content (data)</a:t>
          </a:r>
        </a:p>
      </dsp:txBody>
      <dsp:txXfrm>
        <a:off x="7163611" y="1537389"/>
        <a:ext cx="3572829" cy="25365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902DC-B978-478D-8585-D0F872E0425A}">
      <dsp:nvSpPr>
        <dsp:cNvPr id="0" name=""/>
        <dsp:cNvSpPr/>
      </dsp:nvSpPr>
      <dsp:spPr>
        <a:xfrm>
          <a:off x="88538" y="1019"/>
          <a:ext cx="2662491" cy="824504"/>
        </a:xfrm>
        <a:prstGeom prst="chevron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SELECT</a:t>
          </a:r>
        </a:p>
      </dsp:txBody>
      <dsp:txXfrm>
        <a:off x="500790" y="1019"/>
        <a:ext cx="1837987" cy="824504"/>
      </dsp:txXfrm>
    </dsp:sp>
    <dsp:sp modelId="{04CF27FB-2E20-49A8-A112-CB26C7933FD9}">
      <dsp:nvSpPr>
        <dsp:cNvPr id="0" name=""/>
        <dsp:cNvSpPr/>
      </dsp:nvSpPr>
      <dsp:spPr>
        <a:xfrm>
          <a:off x="2483065" y="71102"/>
          <a:ext cx="3027156" cy="684339"/>
        </a:xfrm>
        <a:prstGeom prst="chevron">
          <a:avLst/>
        </a:prstGeom>
        <a:solidFill>
          <a:schemeClr val="tx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specifying the required columns</a:t>
          </a:r>
        </a:p>
      </dsp:txBody>
      <dsp:txXfrm>
        <a:off x="2825235" y="71102"/>
        <a:ext cx="2342817" cy="684339"/>
      </dsp:txXfrm>
    </dsp:sp>
    <dsp:sp modelId="{EDCD2B4F-2916-4294-A9F3-8AEA3B505C02}">
      <dsp:nvSpPr>
        <dsp:cNvPr id="0" name=""/>
        <dsp:cNvSpPr/>
      </dsp:nvSpPr>
      <dsp:spPr>
        <a:xfrm>
          <a:off x="88538" y="940955"/>
          <a:ext cx="2662491" cy="824504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FROM</a:t>
          </a:r>
        </a:p>
      </dsp:txBody>
      <dsp:txXfrm>
        <a:off x="500790" y="940955"/>
        <a:ext cx="1837987" cy="824504"/>
      </dsp:txXfrm>
    </dsp:sp>
    <dsp:sp modelId="{9C9730A8-D9A6-46F1-9065-470981D13136}">
      <dsp:nvSpPr>
        <dsp:cNvPr id="0" name=""/>
        <dsp:cNvSpPr/>
      </dsp:nvSpPr>
      <dsp:spPr>
        <a:xfrm>
          <a:off x="2483065" y="1011038"/>
          <a:ext cx="3027156" cy="684339"/>
        </a:xfrm>
        <a:prstGeom prst="chevron">
          <a:avLst/>
        </a:prstGeom>
        <a:solidFill>
          <a:schemeClr val="accent5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specifying the Table(s) being targeted</a:t>
          </a:r>
        </a:p>
      </dsp:txBody>
      <dsp:txXfrm>
        <a:off x="2825235" y="1011038"/>
        <a:ext cx="2342817" cy="684339"/>
      </dsp:txXfrm>
    </dsp:sp>
    <dsp:sp modelId="{94C7E274-B4B3-47C9-92EC-42831FDA18E0}">
      <dsp:nvSpPr>
        <dsp:cNvPr id="0" name=""/>
        <dsp:cNvSpPr/>
      </dsp:nvSpPr>
      <dsp:spPr>
        <a:xfrm>
          <a:off x="88538" y="1880891"/>
          <a:ext cx="2662491" cy="824504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JOIN</a:t>
          </a:r>
        </a:p>
      </dsp:txBody>
      <dsp:txXfrm>
        <a:off x="500790" y="1880891"/>
        <a:ext cx="1837987" cy="824504"/>
      </dsp:txXfrm>
    </dsp:sp>
    <dsp:sp modelId="{5E55CE5A-1DB8-4A04-98C4-586ABB52AE55}">
      <dsp:nvSpPr>
        <dsp:cNvPr id="0" name=""/>
        <dsp:cNvSpPr/>
      </dsp:nvSpPr>
      <dsp:spPr>
        <a:xfrm>
          <a:off x="2483065" y="1950973"/>
          <a:ext cx="3027156" cy="684339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specifying additional Table(s)</a:t>
          </a:r>
        </a:p>
      </dsp:txBody>
      <dsp:txXfrm>
        <a:off x="2825235" y="1950973"/>
        <a:ext cx="2342817" cy="684339"/>
      </dsp:txXfrm>
    </dsp:sp>
    <dsp:sp modelId="{DA900499-7B84-491F-8339-124F12E5194C}">
      <dsp:nvSpPr>
        <dsp:cNvPr id="0" name=""/>
        <dsp:cNvSpPr/>
      </dsp:nvSpPr>
      <dsp:spPr>
        <a:xfrm>
          <a:off x="88538" y="2820826"/>
          <a:ext cx="2662491" cy="824504"/>
        </a:xfrm>
        <a:prstGeom prst="chevron">
          <a:avLst/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GROUP BY</a:t>
          </a:r>
        </a:p>
      </dsp:txBody>
      <dsp:txXfrm>
        <a:off x="500790" y="2820826"/>
        <a:ext cx="1837987" cy="824504"/>
      </dsp:txXfrm>
    </dsp:sp>
    <dsp:sp modelId="{FA07638F-5B89-4E9E-AC09-628DEF8001F9}">
      <dsp:nvSpPr>
        <dsp:cNvPr id="0" name=""/>
        <dsp:cNvSpPr/>
      </dsp:nvSpPr>
      <dsp:spPr>
        <a:xfrm>
          <a:off x="2483065" y="2890909"/>
          <a:ext cx="3027156" cy="684339"/>
        </a:xfrm>
        <a:prstGeom prst="chevron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specifying points of aggregation</a:t>
          </a:r>
        </a:p>
      </dsp:txBody>
      <dsp:txXfrm>
        <a:off x="2825235" y="2890909"/>
        <a:ext cx="2342817" cy="684339"/>
      </dsp:txXfrm>
    </dsp:sp>
    <dsp:sp modelId="{62B5C431-7731-406A-A0E4-FADBB34F9890}">
      <dsp:nvSpPr>
        <dsp:cNvPr id="0" name=""/>
        <dsp:cNvSpPr/>
      </dsp:nvSpPr>
      <dsp:spPr>
        <a:xfrm>
          <a:off x="88538" y="3760762"/>
          <a:ext cx="2662491" cy="824504"/>
        </a:xfrm>
        <a:prstGeom prst="chevron">
          <a:avLst/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ORDER BY</a:t>
          </a:r>
        </a:p>
      </dsp:txBody>
      <dsp:txXfrm>
        <a:off x="500790" y="3760762"/>
        <a:ext cx="1837987" cy="824504"/>
      </dsp:txXfrm>
    </dsp:sp>
    <dsp:sp modelId="{30D4B2E8-92B3-44CB-A874-E5FD2ED39BAF}">
      <dsp:nvSpPr>
        <dsp:cNvPr id="0" name=""/>
        <dsp:cNvSpPr/>
      </dsp:nvSpPr>
      <dsp:spPr>
        <a:xfrm>
          <a:off x="2483065" y="3830845"/>
          <a:ext cx="3027156" cy="684339"/>
        </a:xfrm>
        <a:prstGeom prst="chevron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sorting rows of </a:t>
          </a:r>
          <a:br>
            <a:rPr lang="en-US" sz="1900" b="1" kern="1200" dirty="0"/>
          </a:br>
          <a:r>
            <a:rPr lang="en-US" sz="1900" b="1" kern="1200" dirty="0"/>
            <a:t>the result set</a:t>
          </a:r>
        </a:p>
      </dsp:txBody>
      <dsp:txXfrm>
        <a:off x="2825235" y="3830845"/>
        <a:ext cx="2342817" cy="6843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CB54E-7D5C-4685-9B4F-B5ABB85207E5}">
      <dsp:nvSpPr>
        <dsp:cNvPr id="0" name=""/>
        <dsp:cNvSpPr/>
      </dsp:nvSpPr>
      <dsp:spPr>
        <a:xfrm>
          <a:off x="3756" y="632"/>
          <a:ext cx="1518791" cy="1165472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ON</a:t>
          </a:r>
        </a:p>
      </dsp:txBody>
      <dsp:txXfrm>
        <a:off x="37892" y="34768"/>
        <a:ext cx="1450519" cy="1097200"/>
      </dsp:txXfrm>
    </dsp:sp>
    <dsp:sp modelId="{F6F5894F-A538-43BD-837F-4C691F3D9F42}">
      <dsp:nvSpPr>
        <dsp:cNvPr id="0" name=""/>
        <dsp:cNvSpPr/>
      </dsp:nvSpPr>
      <dsp:spPr>
        <a:xfrm>
          <a:off x="5978" y="1257123"/>
          <a:ext cx="1514346" cy="238079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24323E"/>
              </a:solidFill>
            </a:rPr>
            <a:t>specifies the column(s) that enable the joining of two Tables</a:t>
          </a:r>
        </a:p>
      </dsp:txBody>
      <dsp:txXfrm>
        <a:off x="50332" y="1301477"/>
        <a:ext cx="1425638" cy="2292084"/>
      </dsp:txXfrm>
    </dsp:sp>
    <dsp:sp modelId="{C87BA6F0-7C8B-427C-A833-401E387FD65A}">
      <dsp:nvSpPr>
        <dsp:cNvPr id="0" name=""/>
        <dsp:cNvSpPr/>
      </dsp:nvSpPr>
      <dsp:spPr>
        <a:xfrm>
          <a:off x="1777704" y="632"/>
          <a:ext cx="1518791" cy="116547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WHERE</a:t>
          </a:r>
        </a:p>
      </dsp:txBody>
      <dsp:txXfrm>
        <a:off x="1811840" y="34768"/>
        <a:ext cx="1450519" cy="1097200"/>
      </dsp:txXfrm>
    </dsp:sp>
    <dsp:sp modelId="{EDBD5191-0AEE-4A9D-9964-BCA2002D767F}">
      <dsp:nvSpPr>
        <dsp:cNvPr id="0" name=""/>
        <dsp:cNvSpPr/>
      </dsp:nvSpPr>
      <dsp:spPr>
        <a:xfrm>
          <a:off x="1779186" y="1257123"/>
          <a:ext cx="1515826" cy="238079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24323E"/>
              </a:solidFill>
            </a:rPr>
            <a:t>specifies conditions by which to reduce the rows returned</a:t>
          </a:r>
        </a:p>
      </dsp:txBody>
      <dsp:txXfrm>
        <a:off x="1823583" y="1301520"/>
        <a:ext cx="1427032" cy="2291998"/>
      </dsp:txXfrm>
    </dsp:sp>
    <dsp:sp modelId="{9EA40292-D19F-4BCF-A402-386A6E26974E}">
      <dsp:nvSpPr>
        <dsp:cNvPr id="0" name=""/>
        <dsp:cNvSpPr/>
      </dsp:nvSpPr>
      <dsp:spPr>
        <a:xfrm>
          <a:off x="3551652" y="632"/>
          <a:ext cx="1518791" cy="1165472"/>
        </a:xfrm>
        <a:prstGeom prst="roundRect">
          <a:avLst>
            <a:gd name="adj" fmla="val 10000"/>
          </a:avLst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HAVING</a:t>
          </a:r>
        </a:p>
      </dsp:txBody>
      <dsp:txXfrm>
        <a:off x="3585788" y="34768"/>
        <a:ext cx="1450519" cy="1097200"/>
      </dsp:txXfrm>
    </dsp:sp>
    <dsp:sp modelId="{1D21A70D-BF79-4DCB-B5E2-80143BEABDD5}">
      <dsp:nvSpPr>
        <dsp:cNvPr id="0" name=""/>
        <dsp:cNvSpPr/>
      </dsp:nvSpPr>
      <dsp:spPr>
        <a:xfrm>
          <a:off x="3553135" y="1257123"/>
          <a:ext cx="1515826" cy="238079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F67132"/>
              </a:solidFill>
            </a:rPr>
            <a:t>specifies conditions by which Groups or Aggregates may be reduced</a:t>
          </a:r>
        </a:p>
      </dsp:txBody>
      <dsp:txXfrm>
        <a:off x="3597532" y="1301520"/>
        <a:ext cx="1427032" cy="2291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8250-836C-4596-ADD4-8CE84A9F365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AB1C-B1CF-4633-A916-1077CDDC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7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D5968"/>
                </a:solidFill>
                <a:effectLst/>
              </a:rPr>
              <a:t>Transitive dependency: It occurs due to an indirect relationship within the attributes when a non-prime attribute has a functional dependency on a prime attribute.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AB1C-B1CF-4633-A916-1077CDDCE2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8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>
            <a:extLst>
              <a:ext uri="{FF2B5EF4-FFF2-40B4-BE49-F238E27FC236}">
                <a16:creationId xmlns:a16="http://schemas.microsoft.com/office/drawing/2014/main" id="{8F9FCBAE-F7C1-AA7C-BBD6-3F014B7453E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fld id="{747E8E92-9AE7-4210-9940-D7EB90FBA167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Text Box 1">
            <a:extLst>
              <a:ext uri="{FF2B5EF4-FFF2-40B4-BE49-F238E27FC236}">
                <a16:creationId xmlns:a16="http://schemas.microsoft.com/office/drawing/2014/main" id="{250EC886-21B4-B769-AAA6-EE949ABE3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E708AEB6-D6DF-709B-509D-AB4B1EDC6D27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>
            <a:extLst>
              <a:ext uri="{FF2B5EF4-FFF2-40B4-BE49-F238E27FC236}">
                <a16:creationId xmlns:a16="http://schemas.microsoft.com/office/drawing/2014/main" id="{45E98359-12A8-A6C3-3839-8AE76714D6C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fld id="{B5390759-9E4C-4EF0-AD9B-76925A8F87E3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Text Box 1">
            <a:extLst>
              <a:ext uri="{FF2B5EF4-FFF2-40B4-BE49-F238E27FC236}">
                <a16:creationId xmlns:a16="http://schemas.microsoft.com/office/drawing/2014/main" id="{C3662E69-23D2-DD27-D315-0303B84E3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73FBCE7C-4534-6EEB-61C4-DF5339FD8DB1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>
            <a:extLst>
              <a:ext uri="{FF2B5EF4-FFF2-40B4-BE49-F238E27FC236}">
                <a16:creationId xmlns:a16="http://schemas.microsoft.com/office/drawing/2014/main" id="{39061687-3362-FE0B-7F83-A6C5D84C37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fld id="{BA5393D9-0B02-4EE6-99FC-EFC6DA9799C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Text Box 1">
            <a:extLst>
              <a:ext uri="{FF2B5EF4-FFF2-40B4-BE49-F238E27FC236}">
                <a16:creationId xmlns:a16="http://schemas.microsoft.com/office/drawing/2014/main" id="{4555E84A-A579-3C01-FB75-809774A7B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642B3D1A-A9D0-D316-AC1C-2F42602D725A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>
            <a:extLst>
              <a:ext uri="{FF2B5EF4-FFF2-40B4-BE49-F238E27FC236}">
                <a16:creationId xmlns:a16="http://schemas.microsoft.com/office/drawing/2014/main" id="{53652CE6-FA0D-621D-A481-43647D9EE59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fld id="{63F312FA-821D-49B1-BDDF-84BD92ADBC95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Text Box 1">
            <a:extLst>
              <a:ext uri="{FF2B5EF4-FFF2-40B4-BE49-F238E27FC236}">
                <a16:creationId xmlns:a16="http://schemas.microsoft.com/office/drawing/2014/main" id="{81EB2374-63C1-C141-E1E4-E2959DB25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22CE60C2-0709-3C10-B1C1-6AC490B412C4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>
            <a:extLst>
              <a:ext uri="{FF2B5EF4-FFF2-40B4-BE49-F238E27FC236}">
                <a16:creationId xmlns:a16="http://schemas.microsoft.com/office/drawing/2014/main" id="{F851A4C9-2DB5-2EB0-3012-CC22DBD11CA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fld id="{99870ED0-3CFB-4F82-B17C-D2DE3C602C36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Text Box 1">
            <a:extLst>
              <a:ext uri="{FF2B5EF4-FFF2-40B4-BE49-F238E27FC236}">
                <a16:creationId xmlns:a16="http://schemas.microsoft.com/office/drawing/2014/main" id="{9F5FA18D-D274-7049-0CF2-D7FA3FDD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4A0D9F5E-C8B7-0740-316D-C763D2418E4D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>
            <a:extLst>
              <a:ext uri="{FF2B5EF4-FFF2-40B4-BE49-F238E27FC236}">
                <a16:creationId xmlns:a16="http://schemas.microsoft.com/office/drawing/2014/main" id="{C5A10C23-A874-85EC-8FAE-0F2D1980F4B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fld id="{F4A15693-571F-4C16-8F93-374D7AB8A60B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Text Box 1">
            <a:extLst>
              <a:ext uri="{FF2B5EF4-FFF2-40B4-BE49-F238E27FC236}">
                <a16:creationId xmlns:a16="http://schemas.microsoft.com/office/drawing/2014/main" id="{BC1036B9-FA07-BF47-E763-8523825A0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784CC0F9-3D6B-DE99-2430-8DE3417B2A46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>
            <a:extLst>
              <a:ext uri="{FF2B5EF4-FFF2-40B4-BE49-F238E27FC236}">
                <a16:creationId xmlns:a16="http://schemas.microsoft.com/office/drawing/2014/main" id="{F550C500-B423-CA2F-E4DE-2558532A54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fld id="{CFB8DFE6-F88C-49D0-955F-13D09A3EC945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Text Box 1">
            <a:extLst>
              <a:ext uri="{FF2B5EF4-FFF2-40B4-BE49-F238E27FC236}">
                <a16:creationId xmlns:a16="http://schemas.microsoft.com/office/drawing/2014/main" id="{962ED9C2-0812-7A31-703E-720699DF5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3E1F2432-9D0E-A48B-9656-A7256F3C4B07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>
            <a:extLst>
              <a:ext uri="{FF2B5EF4-FFF2-40B4-BE49-F238E27FC236}">
                <a16:creationId xmlns:a16="http://schemas.microsoft.com/office/drawing/2014/main" id="{80A79B90-0F1B-98C3-0364-01D58D7FA1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fld id="{E1AD5BB2-161C-466B-BF4F-22F5AF8F0F03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Text Box 1">
            <a:extLst>
              <a:ext uri="{FF2B5EF4-FFF2-40B4-BE49-F238E27FC236}">
                <a16:creationId xmlns:a16="http://schemas.microsoft.com/office/drawing/2014/main" id="{E0980EF8-93EC-FD7F-AE23-0C1589130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F7DE1579-7E6F-FE8E-E654-2D53F722781C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>
            <a:extLst>
              <a:ext uri="{FF2B5EF4-FFF2-40B4-BE49-F238E27FC236}">
                <a16:creationId xmlns:a16="http://schemas.microsoft.com/office/drawing/2014/main" id="{CB80DD9A-5B2B-764B-D01E-59DD6605DA2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fld id="{4A23905F-39EE-4CFF-AF4B-73555ACCF0EF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Text Box 1">
            <a:extLst>
              <a:ext uri="{FF2B5EF4-FFF2-40B4-BE49-F238E27FC236}">
                <a16:creationId xmlns:a16="http://schemas.microsoft.com/office/drawing/2014/main" id="{4A7C38D8-5DC9-3CE8-F2DA-CBDBFF400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461D1867-B72B-BAA4-EC48-63C59222A6BA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>
            <a:extLst>
              <a:ext uri="{FF2B5EF4-FFF2-40B4-BE49-F238E27FC236}">
                <a16:creationId xmlns:a16="http://schemas.microsoft.com/office/drawing/2014/main" id="{87FA9AAE-4205-6F02-BC6F-43DB457963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fld id="{04293C7C-CEED-4856-B34D-80FA5168D611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28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Text Box 1">
            <a:extLst>
              <a:ext uri="{FF2B5EF4-FFF2-40B4-BE49-F238E27FC236}">
                <a16:creationId xmlns:a16="http://schemas.microsoft.com/office/drawing/2014/main" id="{28D8D83D-0D45-6B2C-AB48-B8A84DBA4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07CB5072-6E0A-8655-FB1A-039CA7DEC3AC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>
            <a:extLst>
              <a:ext uri="{FF2B5EF4-FFF2-40B4-BE49-F238E27FC236}">
                <a16:creationId xmlns:a16="http://schemas.microsoft.com/office/drawing/2014/main" id="{E3D85AA1-E66B-E2F9-BBCB-D8E9565AB73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fld id="{FF864541-3915-4D1C-B770-CEA6C0E1CD4A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Text Box 1">
            <a:extLst>
              <a:ext uri="{FF2B5EF4-FFF2-40B4-BE49-F238E27FC236}">
                <a16:creationId xmlns:a16="http://schemas.microsoft.com/office/drawing/2014/main" id="{77E25F4A-6097-CF79-01A1-EB3D57B52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90D4C84F-B3CA-6874-11F2-DF22531DA63E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>
            <a:extLst>
              <a:ext uri="{FF2B5EF4-FFF2-40B4-BE49-F238E27FC236}">
                <a16:creationId xmlns:a16="http://schemas.microsoft.com/office/drawing/2014/main" id="{E6A94B3E-5B5C-B3BC-910F-3C83F395A6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fld id="{4576FC41-5E6E-4730-964E-CF0D98A87D22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29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Text Box 1">
            <a:extLst>
              <a:ext uri="{FF2B5EF4-FFF2-40B4-BE49-F238E27FC236}">
                <a16:creationId xmlns:a16="http://schemas.microsoft.com/office/drawing/2014/main" id="{76651D22-16E4-4D57-ED92-18925E8D5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88568DD7-15F1-7208-C941-AD4BD11EFE6B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>
            <a:extLst>
              <a:ext uri="{FF2B5EF4-FFF2-40B4-BE49-F238E27FC236}">
                <a16:creationId xmlns:a16="http://schemas.microsoft.com/office/drawing/2014/main" id="{6083EDFD-3A5A-F0F7-2329-6F30F4AEE0C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fld id="{F95BA19D-895C-4B68-BA7E-ADCEBE8F8A4C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Text Box 1">
            <a:extLst>
              <a:ext uri="{FF2B5EF4-FFF2-40B4-BE49-F238E27FC236}">
                <a16:creationId xmlns:a16="http://schemas.microsoft.com/office/drawing/2014/main" id="{ED681B78-3BFA-6875-EAEE-42F890333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AEDC7B6E-60E9-EE23-43F7-2DF7A3EB2584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>
            <a:extLst>
              <a:ext uri="{FF2B5EF4-FFF2-40B4-BE49-F238E27FC236}">
                <a16:creationId xmlns:a16="http://schemas.microsoft.com/office/drawing/2014/main" id="{25AEFFC7-35CF-0D40-A5C7-E0879DDD94D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fld id="{2F874C3C-F743-4960-A950-5FD0B03D0F7E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Text Box 1">
            <a:extLst>
              <a:ext uri="{FF2B5EF4-FFF2-40B4-BE49-F238E27FC236}">
                <a16:creationId xmlns:a16="http://schemas.microsoft.com/office/drawing/2014/main" id="{C7524526-D94D-2069-2DD0-992BE1587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C6EFA581-A1C6-CC43-7332-12EF9B24BDFA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>
            <a:extLst>
              <a:ext uri="{FF2B5EF4-FFF2-40B4-BE49-F238E27FC236}">
                <a16:creationId xmlns:a16="http://schemas.microsoft.com/office/drawing/2014/main" id="{46CFB5F9-21F6-82F0-8D2E-A24C19B5C8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fld id="{389FF073-B50C-44F2-A888-8713BD73DF48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Text Box 1">
            <a:extLst>
              <a:ext uri="{FF2B5EF4-FFF2-40B4-BE49-F238E27FC236}">
                <a16:creationId xmlns:a16="http://schemas.microsoft.com/office/drawing/2014/main" id="{3252E663-D9EB-5AE4-45DE-AED1F38EA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F725509D-078A-334C-BD39-0B488B3E55E6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>
            <a:extLst>
              <a:ext uri="{FF2B5EF4-FFF2-40B4-BE49-F238E27FC236}">
                <a16:creationId xmlns:a16="http://schemas.microsoft.com/office/drawing/2014/main" id="{13C9B511-67B4-5A01-4C47-E119222FAC3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fld id="{4F480802-FCD6-4931-870A-D0B5DDE8BE5D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Text Box 1">
            <a:extLst>
              <a:ext uri="{FF2B5EF4-FFF2-40B4-BE49-F238E27FC236}">
                <a16:creationId xmlns:a16="http://schemas.microsoft.com/office/drawing/2014/main" id="{7B488008-B48F-AC27-2D42-626A2A926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A662D0E1-FD90-3B71-9F87-0ACBD2141EC8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>
            <a:extLst>
              <a:ext uri="{FF2B5EF4-FFF2-40B4-BE49-F238E27FC236}">
                <a16:creationId xmlns:a16="http://schemas.microsoft.com/office/drawing/2014/main" id="{69A0C07C-A33A-7871-F38B-8AB0AE84FB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fld id="{C257D31E-963C-49B5-B9E3-D430DDE98110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A93A0C0D-7566-7350-E49B-C6C99F4D4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8E1965E5-B180-626F-FA16-0B1CBDD2A174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>
            <a:extLst>
              <a:ext uri="{FF2B5EF4-FFF2-40B4-BE49-F238E27FC236}">
                <a16:creationId xmlns:a16="http://schemas.microsoft.com/office/drawing/2014/main" id="{6AD09BA6-9413-A191-D2A4-75B94FCC672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fld id="{16FCFC14-7276-4DBE-97FC-F2A4F319FDBD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Text Box 1">
            <a:extLst>
              <a:ext uri="{FF2B5EF4-FFF2-40B4-BE49-F238E27FC236}">
                <a16:creationId xmlns:a16="http://schemas.microsoft.com/office/drawing/2014/main" id="{7D2B2D0D-3ED8-0FDF-0297-28E7C3151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6A777214-7EA7-5A94-5DDF-F0CC97144815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>
            <a:extLst>
              <a:ext uri="{FF2B5EF4-FFF2-40B4-BE49-F238E27FC236}">
                <a16:creationId xmlns:a16="http://schemas.microsoft.com/office/drawing/2014/main" id="{D146529F-8AEC-05A4-D458-2171298BCE6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fld id="{753760A2-E429-47FD-8A92-299C5DB7D7C8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Text Box 1">
            <a:extLst>
              <a:ext uri="{FF2B5EF4-FFF2-40B4-BE49-F238E27FC236}">
                <a16:creationId xmlns:a16="http://schemas.microsoft.com/office/drawing/2014/main" id="{D22F681D-ACC4-1243-A02F-5E3633413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2F618E0-C80F-BC86-B15B-156BC3D941A0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>
            <a:extLst>
              <a:ext uri="{FF2B5EF4-FFF2-40B4-BE49-F238E27FC236}">
                <a16:creationId xmlns:a16="http://schemas.microsoft.com/office/drawing/2014/main" id="{6A9E3638-5814-401D-5CED-A1A7EDC552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fld id="{04DF0946-AD0A-4AA0-A9CA-B40ACC89597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64C3FB90-F863-A253-B662-2AF828AB8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CDB846A8-B6B6-A07B-EFA2-FC2704E5B3FF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>
            <a:extLst>
              <a:ext uri="{FF2B5EF4-FFF2-40B4-BE49-F238E27FC236}">
                <a16:creationId xmlns:a16="http://schemas.microsoft.com/office/drawing/2014/main" id="{1CA57A07-8ACC-0904-47FB-A0EB3CA3310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fld id="{5A82FD38-ACE7-404C-B5ED-8D58D3F954E4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Text Box 1">
            <a:extLst>
              <a:ext uri="{FF2B5EF4-FFF2-40B4-BE49-F238E27FC236}">
                <a16:creationId xmlns:a16="http://schemas.microsoft.com/office/drawing/2014/main" id="{3A800287-A0F5-FE4B-602B-3F76BBAB7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2651CB5B-C46F-4041-3779-A6F72173F23B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294C-7E6C-45B8-8A66-9C558CA7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9651-5CF9-4A71-BA2D-52C300D6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0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34D5-7482-4CE6-B180-90A803F6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A1A1-080F-4E12-90B8-C54E2FD3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8D64-3E2B-4344-980C-2BB500AA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5543-5D41-4C04-B6CE-015F8B3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D89D3-53D3-48C8-947B-BEAE68A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3461-3888-4647-B8BB-A0AFFE89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8070AC-BA60-4FDB-9F03-76DEAE870C9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DB978-C6DA-42F6-A6D6-0443AD2721F1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1605CD-36F4-4F07-8ECA-7E6CCB60F7A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5A2E-745E-465E-84B4-A24161467CB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A4A736-1723-46E2-867C-4D5C49D3E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F07627B-E2CC-42FC-9DC6-9064027E7F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0BEEF6-28D2-4744-811F-09B68879D3A6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921EC9-1E1A-47EA-B2C4-250D909B9C57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F261F83E-B23D-4BE4-B835-A0B01477F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52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C13-2ADF-4673-BDF4-8000115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B7044-A1A9-49F4-ABF4-B746FB0DE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8E2D-BD3A-493F-9A5F-D77FBBAD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4559-B16D-4AA6-A577-5BB955F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6D9D-AD31-4D01-8133-54A7360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6075-A4E2-46C7-9C2F-8FCA4EB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66203F-284C-4271-9538-EF4E7C57583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E445-DF60-499A-8C48-BCC0D30D728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A4B937-E142-446F-90F9-C6899962499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07112-7DF7-4628-B876-6B30C4146CD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9D3E468-524F-4872-A9F0-E70AE37AE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1EBD9FF-52A9-4D8A-8187-DD8C641BAA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D15851C-358C-4375-97E7-DD0BBC10DF8B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08A0-C14F-4BEA-9CDD-C49E164D8404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7CBDDCD-E460-4389-9B7E-58DFF7A597A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580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FC45-7050-4DC1-BBB5-4EF6A827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BF11-EDE7-4544-9157-83B81AC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8599-E346-4E40-8555-70F98423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59DD-ADCA-48ED-8863-E30F2BA3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4507A5-37BD-44C3-875F-309B2EEC267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970A-4E11-464D-9E73-91BF7B16BE3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133C02-13AA-4E0D-8684-3BEF3A909A9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F7D4B-8021-4E40-881B-58CF4A21C57E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0EAF8BB7-1A38-4B60-A7CB-D46B130F73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5ED2904-8B34-4C6C-9E26-DD7F11ED19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6EEE38B-5D63-4BA2-8F88-3C264D3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0E68E-3B6F-4AEF-AD73-4E1DA2834E65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1846D5-932A-410E-B1BA-F40084784FEF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2AF5EFB-347D-44DF-9C51-82027BA80D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549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F565A-D641-4F97-97FA-76BE4D7E1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B5D24-6263-4A80-9414-895E6622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37AF-BAE3-4BB1-8CF8-7341FC0C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810C-95F7-4441-BA87-CFB3095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234A-AFB0-4695-A486-2A27086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D0ED06-B62E-43BF-B07A-F5AFB8B16F5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8E507-D487-4955-82CE-74626DB61F3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0A531-7B30-4A21-A81B-6C9DEA3E7AA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323BC-D1EA-42FF-9D19-CE416E1EFC7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B2A5C6FA-9FA1-4020-80AD-577F0766DD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0CAA742-BB40-492D-8EAF-C59A91D6F4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70360-EC03-402E-9270-BC67621080EE}"/>
              </a:ext>
            </a:extLst>
          </p:cNvPr>
          <p:cNvGrpSpPr/>
          <p:nvPr userDrawn="1"/>
        </p:nvGrpSpPr>
        <p:grpSpPr>
          <a:xfrm>
            <a:off x="250480" y="365126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178CFE-39AA-4BAF-8E4C-064D7855B86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BD74F26C-C5AE-47DC-8FAD-6EF7EE0F11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2374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ECE46CE-EF47-5BC3-3FFF-3FE174E8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6982-0346-4069-8734-2B47C75DC333}" type="datetimeFigureOut">
              <a:rPr lang="en-US" altLang="en-US"/>
              <a:pPr>
                <a:defRPr/>
              </a:pPr>
              <a:t>9/3/2024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AAA0BCD-4D5C-B523-D25B-2AC72535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3A4CCE7-E03E-264D-876C-EC375D6F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94F55-64D7-4EB2-963D-630D7100AF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77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63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1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A6A8-583C-4B61-8542-D7C3862A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5F41-01A7-4EFA-A30D-6156DE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551008"/>
            <a:ext cx="11178526" cy="4625955"/>
          </a:xfrm>
        </p:spPr>
        <p:txBody>
          <a:bodyPr/>
          <a:lstStyle>
            <a:lvl1pPr marL="2286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38A0-9F3C-4D4E-A5BB-5DB1CA1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D177-DEE3-487E-963D-9D8E870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8E3F-21E7-4D82-AF2E-88E4CEF7784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6415-0399-430F-A5BD-465C7170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CB88B-2595-4D36-8F78-87400EF726A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Va Logo">
            <a:extLst>
              <a:ext uri="{FF2B5EF4-FFF2-40B4-BE49-F238E27FC236}">
                <a16:creationId xmlns:a16="http://schemas.microsoft.com/office/drawing/2014/main" id="{7383D1B5-09AA-4FBD-A664-826B10E13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C156C22-D0CC-437F-A096-09BB51804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E59CDD5-C42A-49A7-B529-8E24FDD70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0268584" cy="36933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2400" dirty="0"/>
              <a:t>Full DevOps Capability for Machine Learning Development &amp; Operationalization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E34AA6-A662-4F8A-95EB-9709DED25BD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CA6DF7-67F2-4590-8C5E-D082420E6F5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Intramural-Recreational Sports at UVA">
              <a:extLst>
                <a:ext uri="{FF2B5EF4-FFF2-40B4-BE49-F238E27FC236}">
                  <a16:creationId xmlns:a16="http://schemas.microsoft.com/office/drawing/2014/main" id="{9727E960-6D1E-42F4-B65C-475ECB9B1B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240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843-407A-43C4-8943-ECDF4278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46FA-46B8-40D1-87A2-85412956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FEF9-D3D1-4020-A429-5BE1AE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5D15-1BF4-49C1-8A7A-416D917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E9D6-4AB0-4D21-812F-CF16AF2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EC3E30-8BF2-4EDC-A69F-038FADBE04F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C2C60-7F8D-41AB-904C-3EC1F25F142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5D592E-7C96-4AEC-BC7C-8597269C85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C881-5C33-44B1-805F-2F580197382A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AAC63779-D1BE-45EE-8A12-E7BE16E59C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BBEE2EF-2CAA-462A-85C8-C1F1CC8EDE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24774-E8AF-4FE2-BC64-59AF7DAA1001}"/>
              </a:ext>
            </a:extLst>
          </p:cNvPr>
          <p:cNvGrpSpPr/>
          <p:nvPr userDrawn="1"/>
        </p:nvGrpSpPr>
        <p:grpSpPr>
          <a:xfrm>
            <a:off x="11076976" y="377318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49CD17-31D1-4801-9664-ED1B9C685CDC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16158328-4B45-4D93-9F97-C86EAD4C90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04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2C1B-E274-4C74-8A5D-D8845646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E9BE-0665-4DCE-A748-AE68B5E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7F03-C309-43EB-9987-F81D6D20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B655-6BAB-4C80-9E6D-7AB4B6F3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2FCB-42C4-443A-B165-E55BFEB5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064EE2-38C1-45C1-B913-7210E050408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9941A-AE8B-48D6-BC41-092F90C7EDF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DBD34F-3EA6-4631-95FB-C7ABE835631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19452-6632-4D41-9309-9BCB6C3758AF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3CCDF47-85C8-4F1F-89A9-9CB9AEBCA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FBEC18F-B51F-4C73-B0FD-68BE0551D3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56D442A-5B6F-4AE6-AB1B-9E146EB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12D32-B30C-45BB-9DEB-75F66B35598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0E0DDE-09DC-4068-BB45-BA6E627017FD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0" descr="Intramural-Recreational Sports at UVA">
              <a:extLst>
                <a:ext uri="{FF2B5EF4-FFF2-40B4-BE49-F238E27FC236}">
                  <a16:creationId xmlns:a16="http://schemas.microsoft.com/office/drawing/2014/main" id="{39C4A101-513A-4196-9307-02F65C1C8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680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147A-A342-4D7A-A25A-B963012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977B-26B0-4D55-9C6F-9BDB92C1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14942-0798-489E-9803-EB3E32134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96F4-02D1-411E-B6DD-51BA3FAF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D05A-651E-4DDA-9264-6927716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4FEC5-13F6-45CA-B72A-E4364545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64271-A320-48D6-9C89-EBBAC019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1A71450-5691-476E-AA79-B29C74D1711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95C27-5AA0-4C19-8FB4-77E5A2F860EB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DDD66B-75FE-469E-9AC1-596F40ADCE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A27D3-9F6B-4ED3-BB0C-CA5F61ED2350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UVa Logo">
            <a:extLst>
              <a:ext uri="{FF2B5EF4-FFF2-40B4-BE49-F238E27FC236}">
                <a16:creationId xmlns:a16="http://schemas.microsoft.com/office/drawing/2014/main" id="{99DCEE4B-8D92-4E84-A7E7-421BF82A0A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9096913-499E-4198-ABB4-C4769D6FD0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89D66B7-190D-45DE-8402-B0D014A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8AF6D6-3E54-4245-A773-23EDB9F0C850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D50D10-3A04-4F7E-BCDC-6A340234FE10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0" descr="Intramural-Recreational Sports at UVA">
              <a:extLst>
                <a:ext uri="{FF2B5EF4-FFF2-40B4-BE49-F238E27FC236}">
                  <a16:creationId xmlns:a16="http://schemas.microsoft.com/office/drawing/2014/main" id="{A8D573F2-4BD6-4A1B-A4DF-31DC0D4F17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42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C2993-1DD0-4AF3-9263-0787DA4A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353D-8B96-4301-A5EA-AD77E2E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16D0-E6B6-4A0B-AA3C-82E249A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82A38BB-2887-4FD9-86AB-3CB9E7DBEC0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CC56E-2CD0-475A-BB93-F15521069102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C88B74-23A8-45A2-9583-9D8AECF9E8B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26BE1-B69C-47D5-989E-551682669618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UVa Logo">
            <a:extLst>
              <a:ext uri="{FF2B5EF4-FFF2-40B4-BE49-F238E27FC236}">
                <a16:creationId xmlns:a16="http://schemas.microsoft.com/office/drawing/2014/main" id="{0F5B2C2E-921F-43EA-BED7-A02634BCB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286D67-5CD1-4A81-9050-65B293D5CA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02D947-59FE-4D6C-AB1F-C647D513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EC6946-9F18-4356-805D-C4ACF39E6A0D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1744C-3842-48A6-86F7-416904F7029B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0" descr="Intramural-Recreational Sports at UVA">
              <a:extLst>
                <a:ext uri="{FF2B5EF4-FFF2-40B4-BE49-F238E27FC236}">
                  <a16:creationId xmlns:a16="http://schemas.microsoft.com/office/drawing/2014/main" id="{338E3DF5-EB3A-4572-87AC-68F4C524E6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90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850DAA-3684-4B6C-9277-9E3CD0ECC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8FC65E6-22C9-4673-92A8-24ADC2476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1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24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UVa Logo">
            <a:extLst>
              <a:ext uri="{FF2B5EF4-FFF2-40B4-BE49-F238E27FC236}">
                <a16:creationId xmlns:a16="http://schemas.microsoft.com/office/drawing/2014/main" id="{8246A8F7-B067-4413-BF69-6547B25A24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6359832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9FB32E-5CE6-4C8A-A2F2-7AAF4786E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983CC78-D495-47D2-A33F-673DF9ED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51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21925-1424-4D8F-AF7E-1B3B195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3325-5FE6-4AB3-A20A-EC02DC2C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B5E8-1ACB-4ABB-8B65-AC862C34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6976-490E-4B03-A9C3-CCC3E2FE72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ABD5-7A3E-41B2-B4E2-887CD7683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BF44-0E73-4652-846C-273B849F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https://docs.microsoft.com/en-us/sql/t-sql/language-reference?view=sql-server-ver15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915C-4793-4D8A-854D-31F5DC15B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DS-3002: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C19E3-847F-4896-92C1-562A61A4D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303835" cy="426749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An Overview of SQL Databases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Virginia Cavaliers Official Athletic Site">
            <a:extLst>
              <a:ext uri="{FF2B5EF4-FFF2-40B4-BE49-F238E27FC236}">
                <a16:creationId xmlns:a16="http://schemas.microsoft.com/office/drawing/2014/main" id="{8BA30F88-915F-4765-AFB9-A6FC97770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8619" b="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48EACD5-346E-4647-A516-131E85C7CD40}"/>
              </a:ext>
            </a:extLst>
          </p:cNvPr>
          <p:cNvSpPr txBox="1">
            <a:spLocks/>
          </p:cNvSpPr>
          <p:nvPr/>
        </p:nvSpPr>
        <p:spPr>
          <a:xfrm>
            <a:off x="7464612" y="5473308"/>
            <a:ext cx="4303835" cy="426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BD71-91ED-4B60-8E4D-633B14B9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1" y="365126"/>
            <a:ext cx="10761311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a SQL Database: </a:t>
            </a:r>
            <a:r>
              <a:rPr lang="en-US" dirty="0">
                <a:solidFill>
                  <a:srgbClr val="F67132"/>
                </a:solidFill>
              </a:rPr>
              <a:t>The SELECT Statement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0EA3129-66C7-44BC-AABA-840D7E90F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839495"/>
              </p:ext>
            </p:extLst>
          </p:nvPr>
        </p:nvGraphicFramePr>
        <p:xfrm>
          <a:off x="425803" y="1376363"/>
          <a:ext cx="5598760" cy="4586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878DB-636A-4004-ACB5-27E8BB9304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Essential Components of Data Retrieval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25C3DA-D533-43BA-937A-E69836F8A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261980"/>
              </p:ext>
            </p:extLst>
          </p:nvPr>
        </p:nvGraphicFramePr>
        <p:xfrm>
          <a:off x="6383662" y="2238375"/>
          <a:ext cx="5074200" cy="3638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D4838D-A3F4-411D-97CC-4FF9B03CCFE5}"/>
              </a:ext>
            </a:extLst>
          </p:cNvPr>
          <p:cNvSpPr txBox="1"/>
          <p:nvPr/>
        </p:nvSpPr>
        <p:spPr>
          <a:xfrm>
            <a:off x="6383662" y="1445128"/>
            <a:ext cx="5074199" cy="685800"/>
          </a:xfrm>
          <a:prstGeom prst="roundRect">
            <a:avLst/>
          </a:prstGeom>
          <a:solidFill>
            <a:srgbClr val="24323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Filtering Statements:</a:t>
            </a:r>
          </a:p>
        </p:txBody>
      </p:sp>
    </p:spTree>
    <p:extLst>
      <p:ext uri="{BB962C8B-B14F-4D97-AF65-F5344CB8AC3E}">
        <p14:creationId xmlns:p14="http://schemas.microsoft.com/office/powerpoint/2010/main" val="290519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9903F69D-6E9A-B062-2818-00CA82F70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>
                <a:solidFill>
                  <a:srgbClr val="280099"/>
                </a:solidFill>
                <a:latin typeface="Arial" panose="020B0604020202020204" pitchFamily="34" charset="0"/>
                <a:cs typeface="Arial Unicode MS" charset="0"/>
              </a:rPr>
              <a:t>SQL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0C359F27-6D92-D5B1-D22D-CF93F5397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77724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 marL="86042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 b="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S</a:t>
            </a: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tructured </a:t>
            </a:r>
            <a:r>
              <a:rPr lang="en-US" altLang="en-US" sz="3200" b="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Q</a:t>
            </a: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uery </a:t>
            </a:r>
            <a:r>
              <a:rPr lang="en-US" altLang="en-US" sz="3200" b="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L</a:t>
            </a: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anguage</a:t>
            </a:r>
          </a:p>
          <a:p>
            <a:pPr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Database language used to manage and query relational databases</a:t>
            </a:r>
          </a:p>
          <a:p>
            <a:pPr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A well-known, commonly used standard</a:t>
            </a:r>
          </a:p>
          <a:p>
            <a:pPr lvl="1">
              <a:spcBef>
                <a:spcPts val="7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2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Regularly updated</a:t>
            </a:r>
          </a:p>
          <a:p>
            <a:pPr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 b="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Many</a:t>
            </a: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 extensions, variations</a:t>
            </a:r>
          </a:p>
          <a:p>
            <a:pPr lvl="1">
              <a:spcBef>
                <a:spcPts val="7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2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Platform-specific versions, etc.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B4FA0CFB-A675-681D-E693-B0A076B5E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876"/>
            <a:ext cx="7772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>
                <a:solidFill>
                  <a:srgbClr val="280099"/>
                </a:solidFill>
                <a:latin typeface="Arial" panose="020B0604020202020204" pitchFamily="34" charset="0"/>
                <a:cs typeface="Arial Unicode MS" charset="0"/>
              </a:rPr>
              <a:t>Generations of Programming Languages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8FE2BE91-D941-0BC4-E9D2-0CD51F3F8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1"/>
            <a:ext cx="777240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 marL="86042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1</a:t>
            </a:r>
            <a:r>
              <a:rPr lang="en-US" altLang="en-US" sz="2000" baseline="300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st</a:t>
            </a:r>
            <a:r>
              <a:rPr lang="en-US" altLang="en-US" sz="20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 generation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1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Machine code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2</a:t>
            </a:r>
            <a:r>
              <a:rPr lang="en-US" altLang="en-US" sz="2000" baseline="300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nd</a:t>
            </a:r>
            <a:r>
              <a:rPr lang="en-US" altLang="en-US" sz="20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 generation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1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Human-readable but directly related to processor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1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Assembly language, C (sort of)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3</a:t>
            </a:r>
            <a:r>
              <a:rPr lang="en-US" altLang="en-US" sz="2000" baseline="300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rd</a:t>
            </a:r>
            <a:r>
              <a:rPr lang="en-US" altLang="en-US" sz="20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 generation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1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Abstraction from processor, easier for humans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1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Fortran, C/C++, Java, etc.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4</a:t>
            </a:r>
            <a:r>
              <a:rPr lang="en-US" altLang="en-US" sz="2000" baseline="300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th</a:t>
            </a:r>
            <a:r>
              <a:rPr lang="en-US" altLang="en-US" sz="20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 generation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1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Programming Language for specific task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1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e.g. </a:t>
            </a:r>
            <a:r>
              <a:rPr lang="en-US" altLang="en-US" sz="1800" b="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SQL</a:t>
            </a:r>
            <a:r>
              <a:rPr lang="en-US" altLang="en-US" sz="1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, Matlab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5</a:t>
            </a:r>
            <a:r>
              <a:rPr lang="en-US" altLang="en-US" sz="2000" baseline="300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th</a:t>
            </a:r>
            <a:r>
              <a:rPr lang="en-US" altLang="en-US" sz="20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 generation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1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Give constraints (goal), and result follows logically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1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e.g. Prolog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2266DF98-C940-5250-ECB3-95FAA674B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>
                <a:solidFill>
                  <a:srgbClr val="280099"/>
                </a:solidFill>
                <a:latin typeface="Arial" panose="020B0604020202020204" pitchFamily="34" charset="0"/>
                <a:cs typeface="Arial Unicode MS" charset="0"/>
              </a:rPr>
              <a:t>SQL Elements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2AC874DC-2A08-2350-4DB6-67B0CD99E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 marL="86042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Data Definition Language (DDL)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Supports creation of database schema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Data Manipulation Language (DML)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Supports entering/removing data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Querying Language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Supports query operations (don’t change data itself)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Others: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Transaction control, Data control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BA56E4E1-55EB-E129-9E6B-E0991595A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>
                <a:solidFill>
                  <a:srgbClr val="280099"/>
                </a:solidFill>
                <a:latin typeface="Arial" panose="020B0604020202020204" pitchFamily="34" charset="0"/>
                <a:cs typeface="Arial Unicode MS" charset="0"/>
              </a:rPr>
              <a:t>Our Discussion of SQL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3609B3AF-4E8E-455D-5530-272EA3ABA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1"/>
            <a:ext cx="77724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 marL="86042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Will highlight some of the structures and features of SQL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Give you an idea of the </a:t>
            </a:r>
            <a:r>
              <a:rPr lang="en-US" altLang="en-US" sz="3200" i="1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basics</a:t>
            </a: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 of how it works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2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Reflects how relational databases work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2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Not meant to make you SQL programmers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You will need to implement equivalent functions for </a:t>
            </a:r>
            <a:r>
              <a:rPr lang="en-US" altLang="en-US" sz="3200" i="1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parts</a:t>
            </a: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 of what we discuss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45B58C4B-1E4C-1250-135D-994459302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>
                <a:solidFill>
                  <a:srgbClr val="280099"/>
                </a:solidFill>
                <a:latin typeface="Arial" panose="020B0604020202020204" pitchFamily="34" charset="0"/>
                <a:cs typeface="Arial Unicode MS" charset="0"/>
              </a:rPr>
              <a:t>Database Schema</a:t>
            </a: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66C12631-C006-6356-A430-57D1B8EE6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The set of relations (tables) in the database.</a:t>
            </a:r>
          </a:p>
          <a:p>
            <a:pPr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Create, delete, change tables</a:t>
            </a:r>
          </a:p>
          <a:p>
            <a:pPr>
              <a:spcBef>
                <a:spcPts val="800"/>
              </a:spcBef>
            </a:pPr>
            <a:endParaRPr lang="en-US" altLang="en-US" sz="3200">
              <a:solidFill>
                <a:srgbClr val="000080"/>
              </a:solidFill>
              <a:latin typeface="Arial" panose="020B0604020202020204" pitchFamily="34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5157847F-74E9-40FF-73D9-E36107695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>
                <a:solidFill>
                  <a:srgbClr val="280099"/>
                </a:solidFill>
                <a:latin typeface="Arial" panose="020B0604020202020204" pitchFamily="34" charset="0"/>
                <a:cs typeface="Arial Unicode MS" charset="0"/>
              </a:rPr>
              <a:t>CREATE</a:t>
            </a: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4744867E-A706-9F1E-9C47-B1525C560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Define a relation</a:t>
            </a:r>
          </a:p>
          <a:p>
            <a:pPr>
              <a:spcBef>
                <a:spcPts val="800"/>
              </a:spcBef>
            </a:pPr>
            <a:r>
              <a:rPr lang="en-US" altLang="en-US" sz="32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CREATE TABLE &lt;name&gt; (</a:t>
            </a:r>
          </a:p>
          <a:p>
            <a:pPr>
              <a:spcBef>
                <a:spcPts val="800"/>
              </a:spcBef>
            </a:pPr>
            <a:r>
              <a:rPr lang="en-US" altLang="en-US" sz="32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&lt;element list&gt;</a:t>
            </a:r>
          </a:p>
          <a:p>
            <a:pPr>
              <a:spcBef>
                <a:spcPts val="800"/>
              </a:spcBef>
            </a:pPr>
            <a:r>
              <a:rPr lang="en-US" altLang="en-US" sz="32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);</a:t>
            </a:r>
          </a:p>
          <a:p>
            <a:pPr>
              <a:spcBef>
                <a:spcPts val="800"/>
              </a:spcBef>
            </a:pPr>
            <a:endParaRPr lang="en-US" altLang="en-US" sz="3200">
              <a:solidFill>
                <a:srgbClr val="000080"/>
              </a:solidFill>
              <a:latin typeface="Courier New" panose="02070309020205020404" pitchFamily="49" charset="0"/>
              <a:cs typeface="Arial Unicode MS" charset="0"/>
            </a:endParaRPr>
          </a:p>
          <a:p>
            <a:pPr>
              <a:spcBef>
                <a:spcPts val="800"/>
              </a:spcBef>
            </a:pPr>
            <a:r>
              <a:rPr lang="en-US" altLang="en-US" sz="32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element = &lt;name&gt; &lt;type&gt;</a:t>
            </a:r>
          </a:p>
          <a:p>
            <a:pPr>
              <a:spcBef>
                <a:spcPts val="800"/>
              </a:spcBef>
            </a:pPr>
            <a:endParaRPr lang="en-US" altLang="en-US" sz="3200">
              <a:solidFill>
                <a:srgbClr val="000080"/>
              </a:solidFill>
              <a:latin typeface="Courier New" panose="02070309020205020404" pitchFamily="49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1762B0AD-BEB5-4A53-E4F1-64FF44392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>
                <a:solidFill>
                  <a:srgbClr val="280099"/>
                </a:solidFill>
                <a:latin typeface="Arial" panose="020B0604020202020204" pitchFamily="34" charset="0"/>
                <a:cs typeface="Arial Unicode MS" charset="0"/>
              </a:rPr>
              <a:t>Element Types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02D50014-0BDD-9457-D0D6-73403EB4F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7772400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 marL="86042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INT, INTEGER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20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Integers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FLOAT, REAL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20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Floating-Point numbers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CHAR(n)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20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Fixed-length string of n characters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VARCHAR(n)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20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Variable-length string of up to n characters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DATE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20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yyyy-mm-dd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TIME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20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hh:mm:ss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31B17369-75A2-B1A7-1A65-C7367FAE3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>
                <a:solidFill>
                  <a:srgbClr val="280099"/>
                </a:solidFill>
                <a:latin typeface="Arial" panose="020B0604020202020204" pitchFamily="34" charset="0"/>
                <a:cs typeface="Arial Unicode MS" charset="0"/>
              </a:rPr>
              <a:t>Example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A996E1B4-2C99-2111-E96D-1E3985F35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Clr>
                <a:srgbClr val="000000"/>
              </a:buClr>
              <a:buSzPct val="100000"/>
            </a:pPr>
            <a:r>
              <a:rPr lang="en-US" altLang="en-US" sz="32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CREATE TABLE HouseRep (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</a:pPr>
            <a:r>
              <a:rPr lang="en-US" altLang="en-US" sz="32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Name VARCHAR(80),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</a:pPr>
            <a:r>
              <a:rPr lang="en-US" altLang="en-US" sz="32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Party CHAR(10),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</a:pPr>
            <a:r>
              <a:rPr lang="en-US" altLang="en-US" sz="32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Birthdate DATE,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</a:pPr>
            <a:r>
              <a:rPr lang="en-US" altLang="en-US" sz="32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YearsInCongress INT,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</a:pPr>
            <a:r>
              <a:rPr lang="en-US" altLang="en-US" sz="32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Salary REAL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</a:pPr>
            <a:r>
              <a:rPr lang="en-US" altLang="en-US" sz="32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B737134D-2807-A8C5-C508-130B910A3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>
                <a:solidFill>
                  <a:srgbClr val="280099"/>
                </a:solidFill>
                <a:latin typeface="Arial" panose="020B0604020202020204" pitchFamily="34" charset="0"/>
                <a:cs typeface="Arial Unicode MS" charset="0"/>
              </a:rPr>
              <a:t>Declaring Keys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3AFDAA4C-193D-6EAE-B8CA-278D2F30A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7772400" cy="416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 marL="86042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Keys declared within CREATE statement</a:t>
            </a:r>
          </a:p>
          <a:p>
            <a:pPr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Key attributes functionally determine all other attributes in the relation</a:t>
            </a:r>
          </a:p>
          <a:p>
            <a:pPr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List under PRIMARY KEY</a:t>
            </a:r>
          </a:p>
          <a:p>
            <a:pPr lvl="1">
              <a:spcBef>
                <a:spcPts val="7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2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Elements of primary key can not be NULL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A386-5535-4367-B6A5-83232255ADBE}"/>
              </a:ext>
            </a:extLst>
          </p:cNvPr>
          <p:cNvSpPr txBox="1">
            <a:spLocks/>
          </p:cNvSpPr>
          <p:nvPr/>
        </p:nvSpPr>
        <p:spPr>
          <a:xfrm>
            <a:off x="613457" y="2595717"/>
            <a:ext cx="10949651" cy="1720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B5BE4-CFAE-4A84-946E-788A1BA2BF1C}"/>
              </a:ext>
            </a:extLst>
          </p:cNvPr>
          <p:cNvSpPr txBox="1">
            <a:spLocks/>
          </p:cNvSpPr>
          <p:nvPr/>
        </p:nvSpPr>
        <p:spPr>
          <a:xfrm>
            <a:off x="613457" y="3598600"/>
            <a:ext cx="10949651" cy="9021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Principles that Govern Database Structure</a:t>
            </a:r>
          </a:p>
        </p:txBody>
      </p:sp>
    </p:spTree>
    <p:extLst>
      <p:ext uri="{BB962C8B-B14F-4D97-AF65-F5344CB8AC3E}">
        <p14:creationId xmlns:p14="http://schemas.microsoft.com/office/powerpoint/2010/main" val="2058990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id="{8F822314-AE1D-9D87-A82D-7CEB6ED7B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>
                <a:solidFill>
                  <a:srgbClr val="280099"/>
                </a:solidFill>
                <a:latin typeface="Arial" panose="020B0604020202020204" pitchFamily="34" charset="0"/>
                <a:cs typeface="Arial Unicode MS" charset="0"/>
              </a:rPr>
              <a:t>Example</a:t>
            </a: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74200774-BF13-5ED6-B4F7-6B2F07391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1"/>
            <a:ext cx="77724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CREATE TABLE HouseRep (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Name VARCHAR(80),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Party CHAR(10),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Birthdate DATE,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YearsInCongress INT,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Salary REAL,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PRIMARY KEY (Name)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10984BE8-14BB-94D3-6977-8A551DA44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>
                <a:solidFill>
                  <a:srgbClr val="280099"/>
                </a:solidFill>
                <a:latin typeface="Arial" panose="020B0604020202020204" pitchFamily="34" charset="0"/>
                <a:cs typeface="Arial Unicode MS" charset="0"/>
              </a:rPr>
              <a:t>Example</a:t>
            </a: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9359EFC6-909E-6CE6-95E1-FB6ACF5CD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1"/>
            <a:ext cx="77724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CREATE TABLE HouseRep (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Name VARCHAR(80),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Party CHAR(10),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Birthdate DATE,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YearsInCongress INT,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Salary REAL,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PRIMARY KEY (Name, Birthdate)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2BBD49FB-C2AC-06E9-9AD9-CC448F2D6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>
                <a:solidFill>
                  <a:srgbClr val="280099"/>
                </a:solidFill>
                <a:latin typeface="Arial" panose="020B0604020202020204" pitchFamily="34" charset="0"/>
                <a:cs typeface="Arial Unicode MS" charset="0"/>
              </a:rPr>
              <a:t>Other Element Modifiers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221E644F-7308-CCCE-841A-0B2ADB513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7772400" cy="417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 marL="86042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UNIQUE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Placed after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Only one tuple in that relation for each value (except NULL)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Can imply key if no primary key given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Can be NULL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NOT NULL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Cannot take value NULL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DEFAULT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Default value specified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BE19C302-98A4-2403-ABA0-F14EDA19F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>
                <a:solidFill>
                  <a:srgbClr val="280099"/>
                </a:solidFill>
                <a:latin typeface="Arial" panose="020B0604020202020204" pitchFamily="34" charset="0"/>
                <a:cs typeface="Arial Unicode MS" charset="0"/>
              </a:rPr>
              <a:t>Example</a:t>
            </a: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C6980378-E84F-E839-C52A-6633DB393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77724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CREATE TABLE HouseRep (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Name VARCHAR(80) UNIQUE,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Party CHAR(10),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Birthdate DATE NOT NULL,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YearsInCongress INT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        DEFAULT 0,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Salary REAL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            DEFAULT 120000.00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>
            <a:extLst>
              <a:ext uri="{FF2B5EF4-FFF2-40B4-BE49-F238E27FC236}">
                <a16:creationId xmlns:a16="http://schemas.microsoft.com/office/drawing/2014/main" id="{71DBF23C-0C8D-4397-2EEB-7E9E016B6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>
                <a:solidFill>
                  <a:srgbClr val="280099"/>
                </a:solidFill>
                <a:latin typeface="Arial" panose="020B0604020202020204" pitchFamily="34" charset="0"/>
                <a:cs typeface="Arial Unicode MS" charset="0"/>
              </a:rPr>
              <a:t>Other Table Modifications</a:t>
            </a: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D2089CCA-D5F0-5C73-2222-F296FAF5D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 marL="86042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>
              <a:spcBef>
                <a:spcPts val="7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DROP &lt;name&gt;</a:t>
            </a:r>
          </a:p>
          <a:p>
            <a:pPr lvl="1">
              <a:spcBef>
                <a:spcPts val="7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2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Deletes that table</a:t>
            </a:r>
          </a:p>
          <a:p>
            <a:pPr>
              <a:spcBef>
                <a:spcPts val="7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ALTER TABLE &lt;name&gt; ADD &lt;attribute&gt;</a:t>
            </a:r>
          </a:p>
          <a:p>
            <a:pPr lvl="1">
              <a:spcBef>
                <a:spcPts val="7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2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Adds a new column to table</a:t>
            </a:r>
          </a:p>
          <a:p>
            <a:pPr>
              <a:spcBef>
                <a:spcPts val="7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ALTER TABLE &lt;name&gt; DROP &lt;attribute&gt;</a:t>
            </a:r>
          </a:p>
          <a:p>
            <a:pPr lvl="1">
              <a:spcBef>
                <a:spcPts val="7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2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Removes the column from the table</a:t>
            </a:r>
          </a:p>
          <a:p>
            <a:pPr>
              <a:spcBef>
                <a:spcPts val="800"/>
              </a:spcBef>
            </a:pPr>
            <a:endParaRPr lang="en-US" altLang="en-US" sz="2800">
              <a:solidFill>
                <a:srgbClr val="000080"/>
              </a:solidFill>
              <a:latin typeface="Arial" panose="020B0604020202020204" pitchFamily="34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E22230EE-5F5A-811A-875E-BD22289B0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>
                <a:solidFill>
                  <a:srgbClr val="280099"/>
                </a:solidFill>
                <a:latin typeface="Arial" panose="020B0604020202020204" pitchFamily="34" charset="0"/>
                <a:cs typeface="Arial Unicode MS" charset="0"/>
              </a:rPr>
              <a:t>Other Table Modifications</a:t>
            </a: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8D2A6F33-A8C5-4697-A92C-560FE24B0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 marL="86042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>
              <a:spcBef>
                <a:spcPts val="7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DROP &lt;name&gt;</a:t>
            </a:r>
          </a:p>
          <a:p>
            <a:pPr lvl="1">
              <a:spcBef>
                <a:spcPts val="7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2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Deletes that table</a:t>
            </a:r>
          </a:p>
          <a:p>
            <a:pPr>
              <a:spcBef>
                <a:spcPts val="7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ALTER TABLE &lt;name&gt; ADD &lt;attribute&gt;</a:t>
            </a:r>
          </a:p>
          <a:p>
            <a:pPr lvl="1">
              <a:spcBef>
                <a:spcPts val="7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2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Adds a new column to table</a:t>
            </a:r>
          </a:p>
          <a:p>
            <a:pPr>
              <a:spcBef>
                <a:spcPts val="7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ALTER TABLE &lt;name&gt; DROP &lt;attribute&gt;</a:t>
            </a:r>
          </a:p>
          <a:p>
            <a:pPr lvl="1">
              <a:spcBef>
                <a:spcPts val="7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2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Removes the column from the table</a:t>
            </a:r>
          </a:p>
          <a:p>
            <a:pPr>
              <a:spcBef>
                <a:spcPts val="800"/>
              </a:spcBef>
            </a:pPr>
            <a:endParaRPr lang="en-US" altLang="en-US" sz="2800">
              <a:solidFill>
                <a:srgbClr val="000080"/>
              </a:solidFill>
              <a:latin typeface="Arial" panose="020B0604020202020204" pitchFamily="34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ED4314FE-E3D6-DC60-6D90-B5561A52B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>
                <a:solidFill>
                  <a:srgbClr val="280099"/>
                </a:solidFill>
                <a:latin typeface="Arial" panose="020B0604020202020204" pitchFamily="34" charset="0"/>
                <a:cs typeface="Arial Unicode MS" charset="0"/>
              </a:rPr>
              <a:t>Views</a:t>
            </a: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23884CB1-9211-5C54-EAB5-DB413565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 marL="86042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Views are a sort of “virtual table”, usually created as the result of a query</a:t>
            </a:r>
          </a:p>
          <a:p>
            <a:pPr lvl="1">
              <a:spcBef>
                <a:spcPts val="700"/>
              </a:spcBef>
              <a:buClr>
                <a:srgbClr val="FF6633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altLang="en-US" sz="28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We’ll discuss queries soon</a:t>
            </a:r>
          </a:p>
          <a:p>
            <a:pPr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Format:</a:t>
            </a:r>
          </a:p>
          <a:p>
            <a:pPr>
              <a:spcBef>
                <a:spcPts val="800"/>
              </a:spcBef>
            </a:pPr>
            <a:r>
              <a:rPr lang="en-US" altLang="en-US" sz="32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CREATE VIEW &lt;name&gt; AS &lt;query&gt;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9F107450-8AAD-FA5B-8EA2-65FCF1222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>
                <a:solidFill>
                  <a:srgbClr val="280099"/>
                </a:solidFill>
                <a:latin typeface="Arial" panose="020B0604020202020204" pitchFamily="34" charset="0"/>
                <a:cs typeface="Arial Unicode MS" charset="0"/>
              </a:rPr>
              <a:t>Modifying the Database</a:t>
            </a: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1511FFF7-82BC-46B9-B8C9-CBB1BC43C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Data Manipulation Language</a:t>
            </a:r>
          </a:p>
          <a:p>
            <a:pPr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Given a schema, must “populate” the database with actual data</a:t>
            </a:r>
          </a:p>
          <a:p>
            <a:pPr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Insert, Delete, Modify</a:t>
            </a:r>
          </a:p>
          <a:p>
            <a:pPr>
              <a:spcBef>
                <a:spcPts val="800"/>
              </a:spcBef>
            </a:pPr>
            <a:endParaRPr lang="en-US" altLang="en-US" sz="3200">
              <a:solidFill>
                <a:srgbClr val="000080"/>
              </a:solidFill>
              <a:latin typeface="Arial" panose="020B0604020202020204" pitchFamily="34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889F27D2-578D-FDB9-22A9-ED160ED33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>
                <a:solidFill>
                  <a:srgbClr val="280099"/>
                </a:solidFill>
                <a:latin typeface="Arial" panose="020B0604020202020204" pitchFamily="34" charset="0"/>
                <a:cs typeface="Arial Unicode MS" charset="0"/>
              </a:rPr>
              <a:t>Insertion</a:t>
            </a:r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66D35AC5-EEBF-C769-45E8-E78C690BF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1"/>
            <a:ext cx="77724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INSERT command:</a:t>
            </a:r>
          </a:p>
          <a:p>
            <a:pPr>
              <a:spcBef>
                <a:spcPts val="800"/>
              </a:spcBef>
            </a:pPr>
            <a:r>
              <a:rPr lang="en-US" altLang="en-US" sz="32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INSERT INTO &lt;Relation&gt;</a:t>
            </a:r>
          </a:p>
          <a:p>
            <a:pPr>
              <a:spcBef>
                <a:spcPts val="800"/>
              </a:spcBef>
            </a:pPr>
            <a:r>
              <a:rPr lang="en-US" altLang="en-US" sz="32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VALUES (&lt;value list&gt;);</a:t>
            </a:r>
          </a:p>
          <a:p>
            <a:pPr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Can specify only certain attributes in Relation</a:t>
            </a:r>
          </a:p>
          <a:p>
            <a:pPr>
              <a:spcBef>
                <a:spcPts val="800"/>
              </a:spcBef>
            </a:pPr>
            <a:r>
              <a:rPr lang="en-US" altLang="en-US" sz="32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Relation(&lt;attribute list&gt;)</a:t>
            </a:r>
          </a:p>
          <a:p>
            <a:pPr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Instead of values, can have subquery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E3BA2C04-498E-A2C6-D20A-82D27929D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>
                <a:solidFill>
                  <a:srgbClr val="280099"/>
                </a:solidFill>
                <a:latin typeface="Arial" panose="020B0604020202020204" pitchFamily="34" charset="0"/>
                <a:cs typeface="Arial Unicode MS" charset="0"/>
              </a:rPr>
              <a:t>Insertion Example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102F0DB8-0D26-3D5C-7AAE-9244E4918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Senator(Name,Party,State,Years)</a:t>
            </a:r>
          </a:p>
          <a:p>
            <a:pPr>
              <a:spcBef>
                <a:spcPts val="600"/>
              </a:spcBef>
            </a:pPr>
            <a:r>
              <a:rPr lang="en-US" altLang="en-US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INSERT INTO Senator</a:t>
            </a:r>
          </a:p>
          <a:p>
            <a:pPr>
              <a:spcBef>
                <a:spcPts val="600"/>
              </a:spcBef>
            </a:pPr>
            <a:r>
              <a:rPr lang="en-US" altLang="en-US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VALUES (Jill Smith, Republican, NY, 5);</a:t>
            </a:r>
          </a:p>
          <a:p>
            <a:pPr>
              <a:spcBef>
                <a:spcPts val="600"/>
              </a:spcBef>
            </a:pPr>
            <a:endParaRPr lang="en-US" altLang="en-US">
              <a:solidFill>
                <a:srgbClr val="000080"/>
              </a:solidFill>
              <a:latin typeface="Courier New" panose="02070309020205020404" pitchFamily="49" charset="0"/>
              <a:cs typeface="Arial Unicode MS" charset="0"/>
            </a:endParaRPr>
          </a:p>
          <a:p>
            <a:pPr>
              <a:spcBef>
                <a:spcPts val="600"/>
              </a:spcBef>
            </a:pPr>
            <a:r>
              <a:rPr lang="en-US" altLang="en-US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INSERT INTO Senator(Name, State)</a:t>
            </a:r>
          </a:p>
          <a:p>
            <a:pPr>
              <a:spcBef>
                <a:spcPts val="600"/>
              </a:spcBef>
            </a:pPr>
            <a:r>
              <a:rPr lang="en-US" altLang="en-US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VALUES (Jill Smith, NY);</a:t>
            </a:r>
          </a:p>
          <a:p>
            <a:pPr>
              <a:spcBef>
                <a:spcPts val="600"/>
              </a:spcBef>
            </a:pPr>
            <a:endParaRPr lang="en-US" altLang="en-US">
              <a:solidFill>
                <a:srgbClr val="000080"/>
              </a:solidFill>
              <a:latin typeface="Courier New" panose="02070309020205020404" pitchFamily="49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5994-964C-47E4-9128-161347E0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470798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Fundamental Structures: </a:t>
            </a:r>
            <a:r>
              <a:rPr lang="en-US" dirty="0">
                <a:solidFill>
                  <a:srgbClr val="F67132"/>
                </a:solidFill>
              </a:rPr>
              <a:t>Enforcing Data Integrity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95C3A8-1C5B-41EB-B275-23C112671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32522"/>
              </p:ext>
            </p:extLst>
          </p:nvPr>
        </p:nvGraphicFramePr>
        <p:xfrm>
          <a:off x="525815" y="1551008"/>
          <a:ext cx="11178526" cy="4130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4B790-C2DC-4703-9E10-0CF00A71E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3" y="939739"/>
            <a:ext cx="10994051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Essential Design Concepts &amp; Database Objects Required for Enforcing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2645753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FBF91E8C-6672-B41D-69BF-F998001BF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>
                <a:solidFill>
                  <a:srgbClr val="280099"/>
                </a:solidFill>
                <a:latin typeface="Arial" panose="020B0604020202020204" pitchFamily="34" charset="0"/>
                <a:cs typeface="Arial Unicode MS" charset="0"/>
              </a:rPr>
              <a:t>Deletion</a:t>
            </a:r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BF81FDF9-6F1E-535F-6BA4-32B729D85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Delete from relation according to condition</a:t>
            </a:r>
          </a:p>
          <a:p>
            <a:pPr>
              <a:spcBef>
                <a:spcPts val="800"/>
              </a:spcBef>
            </a:pPr>
            <a:r>
              <a:rPr lang="en-US" altLang="en-US" sz="32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DELETE FROM &lt;Relation&gt;</a:t>
            </a:r>
          </a:p>
          <a:p>
            <a:pPr>
              <a:spcBef>
                <a:spcPts val="800"/>
              </a:spcBef>
            </a:pPr>
            <a:r>
              <a:rPr lang="en-US" altLang="en-US" sz="32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WHERE &lt;condition&gt;;</a:t>
            </a:r>
          </a:p>
          <a:p>
            <a:pPr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Example: delete Texas Senators:</a:t>
            </a:r>
          </a:p>
          <a:p>
            <a:pPr>
              <a:spcBef>
                <a:spcPts val="800"/>
              </a:spcBef>
            </a:pPr>
            <a:r>
              <a:rPr lang="en-US" altLang="en-US" sz="32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DELETE FROM Senator</a:t>
            </a:r>
          </a:p>
          <a:p>
            <a:pPr>
              <a:spcBef>
                <a:spcPts val="800"/>
              </a:spcBef>
            </a:pPr>
            <a:r>
              <a:rPr lang="en-US" altLang="en-US" sz="3200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WHERE State = ‘TX’;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96F90DE7-A037-F0C1-A0F5-D11195D40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>
                <a:solidFill>
                  <a:srgbClr val="280099"/>
                </a:solidFill>
                <a:latin typeface="Arial" panose="020B0604020202020204" pitchFamily="34" charset="0"/>
                <a:cs typeface="Arial Unicode MS" charset="0"/>
              </a:rPr>
              <a:t>Modification</a:t>
            </a: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90018FE2-7902-7142-D602-B63BC4AF6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7772400" cy="437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 sz="2400" b="1">
                <a:solidFill>
                  <a:schemeClr val="bg1"/>
                </a:solidFill>
                <a:latin typeface="Tahoma" panose="020B0604030504040204" pitchFamily="34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Update subset according to condition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UPDATE &lt;Relation&gt;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SET &lt;list of attribute assignments&gt;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WHERE &lt;condition&gt;;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000080"/>
                </a:solidFill>
                <a:latin typeface="Arial" panose="020B0604020202020204" pitchFamily="34" charset="0"/>
                <a:cs typeface="Arial Unicode MS" charset="0"/>
              </a:rPr>
              <a:t>Example: Joe Lieberman becomes Independent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UPDATE Senator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SET Party = ‘Independent’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>
                <a:solidFill>
                  <a:srgbClr val="000080"/>
                </a:solidFill>
                <a:latin typeface="Courier New" panose="02070309020205020404" pitchFamily="49" charset="0"/>
                <a:cs typeface="Arial Unicode MS" charset="0"/>
              </a:rPr>
              <a:t>WHERE Name = ‘Joseph Lieberman’;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7ADB-630E-4C42-8D1D-F8FF5EF9D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Q</a:t>
            </a:r>
            <a:r>
              <a:rPr lang="en-US" dirty="0"/>
              <a:t> &amp; </a:t>
            </a:r>
            <a:r>
              <a:rPr lang="en-US" sz="7200" dirty="0"/>
              <a:t>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F43B4-E64A-4ED0-A883-31B6FF1E8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Survey of Data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99554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D893-E531-43FF-93ED-E3EC8EB6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Normalization: </a:t>
            </a:r>
            <a:r>
              <a:rPr lang="en-US" dirty="0">
                <a:solidFill>
                  <a:srgbClr val="F67132"/>
                </a:solidFill>
              </a:rPr>
              <a:t>The Normal Forms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13192FA-354B-4377-9B29-7F573BC63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989069"/>
              </p:ext>
            </p:extLst>
          </p:nvPr>
        </p:nvGraphicFramePr>
        <p:xfrm>
          <a:off x="568677" y="1455758"/>
          <a:ext cx="11178526" cy="4264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D8D85-8352-420B-8A9C-3B84A6A1FE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other Normal Forms, but Resolving to 3</a:t>
            </a:r>
            <a:r>
              <a:rPr lang="en-US" baseline="30000" dirty="0"/>
              <a:t>rd</a:t>
            </a:r>
            <a:r>
              <a:rPr lang="en-US" dirty="0"/>
              <a:t> NF is Considered Appropriate</a:t>
            </a:r>
          </a:p>
        </p:txBody>
      </p:sp>
    </p:spTree>
    <p:extLst>
      <p:ext uri="{BB962C8B-B14F-4D97-AF65-F5344CB8AC3E}">
        <p14:creationId xmlns:p14="http://schemas.microsoft.com/office/powerpoint/2010/main" val="60476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54E4-321B-41C5-AE2B-8C598DBA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1" y="365126"/>
            <a:ext cx="10456511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Workload Characteristics: </a:t>
            </a:r>
            <a:r>
              <a:rPr lang="en-US" dirty="0">
                <a:solidFill>
                  <a:srgbClr val="F67132"/>
                </a:solidFill>
              </a:rPr>
              <a:t>Form Follows Function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604DE2-DA20-4A02-B30F-AAA4E005A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17621"/>
              </p:ext>
            </p:extLst>
          </p:nvPr>
        </p:nvGraphicFramePr>
        <p:xfrm>
          <a:off x="530577" y="1474809"/>
          <a:ext cx="10951811" cy="3749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80A28-F5F0-49B5-B728-75BC14BB2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0636864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Two Essentially Incompatible Workloads… They Have a Contentious Relationship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63755D-5FF8-4906-95FE-3AF64C82F1F1}"/>
              </a:ext>
            </a:extLst>
          </p:cNvPr>
          <p:cNvSpPr txBox="1">
            <a:spLocks/>
          </p:cNvSpPr>
          <p:nvPr/>
        </p:nvSpPr>
        <p:spPr>
          <a:xfrm>
            <a:off x="1045559" y="5576457"/>
            <a:ext cx="10608284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rgbClr val="24323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two </a:t>
            </a:r>
            <a:r>
              <a:rPr lang="en-US" b="1" dirty="0"/>
              <a:t>don’t</a:t>
            </a:r>
            <a:r>
              <a:rPr lang="en-US" dirty="0"/>
              <a:t> play well together: They contend for the same hardware resources!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6F59F-CB18-4842-A660-4AEAF785639A}"/>
              </a:ext>
            </a:extLst>
          </p:cNvPr>
          <p:cNvSpPr/>
          <p:nvPr/>
        </p:nvSpPr>
        <p:spPr>
          <a:xfrm>
            <a:off x="557224" y="5462612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1953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B017-8224-47EB-B28F-A61190F7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Paradigms: </a:t>
            </a:r>
            <a:r>
              <a:rPr lang="en-US" dirty="0">
                <a:solidFill>
                  <a:srgbClr val="F67132"/>
                </a:solidFill>
              </a:rPr>
              <a:t>Design Approaches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12B895-89E0-4D92-B239-A08CA95A2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175000"/>
              </p:ext>
            </p:extLst>
          </p:nvPr>
        </p:nvGraphicFramePr>
        <p:xfrm>
          <a:off x="544865" y="1404939"/>
          <a:ext cx="10627960" cy="4500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6343F-014D-4533-9CE7-6B65329D86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Design Approach Accommodates the Workload Characteristic</a:t>
            </a:r>
          </a:p>
        </p:txBody>
      </p:sp>
    </p:spTree>
    <p:extLst>
      <p:ext uri="{BB962C8B-B14F-4D97-AF65-F5344CB8AC3E}">
        <p14:creationId xmlns:p14="http://schemas.microsoft.com/office/powerpoint/2010/main" val="190860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A448-34AF-45B1-98E6-42CCB60B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OLTP Database: </a:t>
            </a:r>
            <a:r>
              <a:rPr lang="en-US" dirty="0">
                <a:solidFill>
                  <a:srgbClr val="F67132"/>
                </a:solidFill>
              </a:rPr>
              <a:t>Normalized Schema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A4122-066B-4246-82A8-74B2C8ED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07" y="1017203"/>
            <a:ext cx="9158906" cy="4937760"/>
          </a:xfrm>
          <a:prstGeom prst="rect">
            <a:avLst/>
          </a:prstGeom>
          <a:ln w="12700" cap="sq">
            <a:solidFill>
              <a:srgbClr val="24323E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487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9DC5-B197-4902-8EB0-39351EAC1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SQL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35AF1-DA4C-407C-B77E-2EF68A43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the 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105112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C5A4-C554-4B72-BD2A-F5841F85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SQL Language: </a:t>
            </a:r>
            <a:r>
              <a:rPr lang="en-US" dirty="0">
                <a:solidFill>
                  <a:srgbClr val="F67132"/>
                </a:solidFill>
              </a:rPr>
              <a:t>Principal Components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8DA3E5-CA54-4AC9-A819-A7F9608BA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864340"/>
              </p:ext>
            </p:extLst>
          </p:nvPr>
        </p:nvGraphicFramePr>
        <p:xfrm>
          <a:off x="568677" y="1450997"/>
          <a:ext cx="11178526" cy="4092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ACF2D-57AF-4D2D-9BB8-A1EE9128ED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Three Primary Aspects of the ANSI-Compliant SQL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D8A92-31EF-420D-A71B-42A4AD8D5209}"/>
              </a:ext>
            </a:extLst>
          </p:cNvPr>
          <p:cNvSpPr txBox="1"/>
          <p:nvPr/>
        </p:nvSpPr>
        <p:spPr>
          <a:xfrm>
            <a:off x="711552" y="5500810"/>
            <a:ext cx="7225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Microsoft Docs | Transact-SQL Reference (Database Engine)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9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9814</TotalTime>
  <Words>1493</Words>
  <Application>Microsoft Office PowerPoint</Application>
  <PresentationFormat>Widescreen</PresentationFormat>
  <Paragraphs>278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DS-3002: Data Systems</vt:lpstr>
      <vt:lpstr>PowerPoint Presentation</vt:lpstr>
      <vt:lpstr>Fundamental Structures: Enforcing Data Integrity</vt:lpstr>
      <vt:lpstr>Database Normalization: The Normal Forms</vt:lpstr>
      <vt:lpstr>Workload Characteristics: Form Follows Function</vt:lpstr>
      <vt:lpstr>Database Paradigms: Design Approaches</vt:lpstr>
      <vt:lpstr>OLTP Database: Normalized Schema</vt:lpstr>
      <vt:lpstr>The SQL Language</vt:lpstr>
      <vt:lpstr>The SQL Language: Principal Components</vt:lpstr>
      <vt:lpstr>Query a SQL Database: The SELECT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DS-3002 Data Systems</dc:title>
  <dc:creator>Jon Tupitza</dc:creator>
  <cp:lastModifiedBy>Jason Williamson</cp:lastModifiedBy>
  <cp:revision>301</cp:revision>
  <dcterms:created xsi:type="dcterms:W3CDTF">2022-01-15T18:00:49Z</dcterms:created>
  <dcterms:modified xsi:type="dcterms:W3CDTF">2024-09-03T14:25:34Z</dcterms:modified>
</cp:coreProperties>
</file>