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3DBCB-D4AC-8DA9-CDC0-FDF93012A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3995E4-35A3-3858-BA81-DE3941149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433352-2A0C-FA2D-4A13-6779CAE26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35A698-9DF7-9042-0D52-D3011D84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908538-29D6-3F5F-E2EE-C07AE4FB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7650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210DD8-EFE7-A936-B99B-F7F06C13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4C68EB-2A1B-E798-E8BC-DD57FD9F6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F5A670-E6F2-116A-DD41-14247B3B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E1852-744B-6CAC-244A-58548721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905B92-0B34-5D29-ECBE-5E9A6059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381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64D4FB-140A-8215-9937-BFD177C11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675847-D049-2140-B16C-F31309424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86BD20-1F60-E540-C934-5292A0C8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7B90C3-8B37-4E30-FD9F-EA732A84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72A686-B6CD-D185-EAA3-C00F6165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085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C3240A-7D17-C3C1-B524-EDCA4C61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FCCB6-53D9-F8DD-33BA-C5441317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639A3-F941-6EF8-D3E9-85CA9C97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BCA9C7-3130-7EB5-759E-35DBE08C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896873-004E-BD6C-219E-EA7BD9F2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023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A0CEB1-F99A-3C7C-EF1F-6E958174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88CF41-884C-A28D-F9A7-11BE30962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39FF44-2A72-BE8D-220A-F83296B0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78393-49FF-A999-B69F-D45BB029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0DE398-B04E-E625-4E1A-0C22A2F0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389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006FA-8232-F4A7-2361-4C04E06A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90B7A-9378-8215-9953-47445B3FC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A303D0-9C61-0BCF-5DF6-F854DA43C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439648-980E-A257-B45C-0D23F9F2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24FB1F-3B4A-2551-B090-34CC0FBA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212FD5-936E-93A5-BDD9-648CFDA4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819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9AD81-77D3-DD29-3417-626106E2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BC0680-7793-1EAC-1CB2-6E6E2CF9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96AAA6-E726-39BB-D6A1-09B0C7FF3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92BAAC-19D3-88F5-B4DC-149721E82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81678E7-E24C-2445-FC48-CECF84CEC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4B829C-0F0A-9D1F-421E-2B908201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61714C-7138-5645-DC03-B6833FCB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3767F6-6BC6-B27C-3AC9-04D6801D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060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EA0F6-8A96-5297-8FAF-9DBA33D5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47E526-4273-FA64-5D54-69ABA6AC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40EC76B-8A7A-2475-19D0-BF313109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E970E3-4D96-D24F-BF1E-F5DF34DE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600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568F5B-8346-60AA-0BC0-E2565AC3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CF3A06-E96A-AE9C-6FAD-BCD77353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301198-F6BE-E103-9B0C-8DC84D9E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660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1E4ED-3D48-EBCB-F0A8-47850327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218E73-AA84-86CF-309A-270C9716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F1D1A6-C43C-E47D-3022-CD5BA9626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8E371E-B337-087B-F28F-1FB71FD5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D63F9D-5186-704D-B705-21C19FE2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C41BDD-F219-013F-0687-E75B1A6B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912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8425E-5F24-CAA5-9C09-FFC7D9307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BB193D0-A93D-E3E0-E49D-A3B54DC75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F8DCF9-4F34-56E7-B54E-F65BE2F98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0FC80A-BD14-4BB2-CEC9-0F3DE3EF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ED4AE5-0D43-AE2D-1844-5C27E38E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C92C79-EA5E-0EBE-0301-FF10D2BA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211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B4F93C-C4AC-477A-3733-D1287DD1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6970ED-47A7-3E14-623E-E5E8C782B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FAD7E4-317A-4811-106E-CF6496A10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300F5-4909-4804-854A-D22A3DE25AF4}" type="datetimeFigureOut">
              <a:rPr lang="fr-BE" smtClean="0"/>
              <a:t>26-10-25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9CA56-39F9-5661-F2ED-BD915B0CD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2FAD3A-3945-F1C8-532F-54C8B63BC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555071-A46F-46B2-B2BB-4843D76CC426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4294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musique, piano, instrument de musique, Clavier musical">
            <a:extLst>
              <a:ext uri="{FF2B5EF4-FFF2-40B4-BE49-F238E27FC236}">
                <a16:creationId xmlns:a16="http://schemas.microsoft.com/office/drawing/2014/main" id="{D73D4C26-19DE-2A10-A089-3B2C14AC70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0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A9099E0-A81E-2AE3-A2C7-A693DC5D7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BE">
                <a:solidFill>
                  <a:srgbClr val="FFFFFF"/>
                </a:solidFill>
              </a:rPr>
              <a:t>RI22BEE </a:t>
            </a:r>
            <a:r>
              <a:rPr lang="fr-BE" dirty="0">
                <a:solidFill>
                  <a:srgbClr val="FFFFFF"/>
                </a:solidFill>
              </a:rPr>
              <a:t>🎹</a:t>
            </a:r>
          </a:p>
        </p:txBody>
      </p:sp>
    </p:spTree>
    <p:extLst>
      <p:ext uri="{BB962C8B-B14F-4D97-AF65-F5344CB8AC3E}">
        <p14:creationId xmlns:p14="http://schemas.microsoft.com/office/powerpoint/2010/main" val="40355866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piano, clavier, Clavier musical, Instrument électronique&#10;&#10;Le contenu généré par l’IA peut être incorrect.">
            <a:extLst>
              <a:ext uri="{FF2B5EF4-FFF2-40B4-BE49-F238E27FC236}">
                <a16:creationId xmlns:a16="http://schemas.microsoft.com/office/drawing/2014/main" id="{26D960FF-4C86-815D-983C-0F71BACB56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" r="1" b="1369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B44B6E4-2C8E-EBA9-D064-9D86F72FE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FFFFFF"/>
                </a:solidFill>
              </a:rPr>
              <a:t>Brocante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88F449-6C8B-BF93-EC08-11809D397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FFFFFF"/>
                </a:solidFill>
              </a:rPr>
              <a:t>Découverte du piano</a:t>
            </a:r>
          </a:p>
          <a:p>
            <a:r>
              <a:rPr lang="fr-BE" dirty="0">
                <a:solidFill>
                  <a:srgbClr val="FFFFFF"/>
                </a:solidFill>
              </a:rPr>
              <a:t>Idée d’un piano fantôme proposée</a:t>
            </a:r>
          </a:p>
          <a:p>
            <a:pPr marL="0" indent="0">
              <a:buNone/>
            </a:pPr>
            <a:endParaRPr lang="fr-BE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r-BE" sz="4400" dirty="0">
                <a:solidFill>
                  <a:srgbClr val="FFFFFF"/>
                </a:solidFill>
                <a:latin typeface="Aptos Display (En-têtes)"/>
              </a:rPr>
              <a:t>Objectif de début</a:t>
            </a:r>
          </a:p>
          <a:p>
            <a:r>
              <a:rPr lang="fr-BE" dirty="0">
                <a:solidFill>
                  <a:srgbClr val="FFFFFF"/>
                </a:solidFill>
              </a:rPr>
              <a:t>Faire un piano autonome qui sait jouer 5 sons en même temps avec des pistions guidé sur un rail</a:t>
            </a:r>
          </a:p>
        </p:txBody>
      </p:sp>
    </p:spTree>
    <p:extLst>
      <p:ext uri="{BB962C8B-B14F-4D97-AF65-F5344CB8AC3E}">
        <p14:creationId xmlns:p14="http://schemas.microsoft.com/office/powerpoint/2010/main" val="2666015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ECEF56-1863-2B90-5CF2-B3B8B66E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fr-BE" sz="4000"/>
              <a:t>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8CFAD-9E4E-D6DE-7C77-616A1597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fr-BE" sz="2000"/>
              <a:t>Cimetière de raspberry</a:t>
            </a:r>
          </a:p>
          <a:p>
            <a:r>
              <a:rPr lang="fr-BE" sz="2000"/>
              <a:t>Pin cramé</a:t>
            </a:r>
          </a:p>
          <a:p>
            <a:r>
              <a:rPr lang="fr-BE" sz="2000"/>
              <a:t>Manque de certains matériaux</a:t>
            </a:r>
          </a:p>
        </p:txBody>
      </p:sp>
      <p:pic>
        <p:nvPicPr>
          <p:cNvPr id="5" name="Image 4" descr="Une image contenant Appareils électroniques, Composant électronique, Ingénierie électronique, Composant de circuit&#10;&#10;Le contenu généré par l’IA peut être incorrect.">
            <a:extLst>
              <a:ext uri="{FF2B5EF4-FFF2-40B4-BE49-F238E27FC236}">
                <a16:creationId xmlns:a16="http://schemas.microsoft.com/office/drawing/2014/main" id="{01E81D17-FBA3-7F28-89DB-6780D043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" r="2848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0927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C4118A-B523-45D9-B427-8E05B2DE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8D5861-AA04-7D9D-4A5E-CC6B263D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57189"/>
            <a:ext cx="4899039" cy="334690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Résultat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EBDBF5-0E76-CB86-8BF2-61D437C60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4068287"/>
            <a:ext cx="4899039" cy="206079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/>
              <a:t>Un piano fantôme qui sait jouer deux sons en même temps mais il y a que 5 sons car pistons fixer</a:t>
            </a:r>
          </a:p>
        </p:txBody>
      </p:sp>
      <p:pic>
        <p:nvPicPr>
          <p:cNvPr id="5" name="Image 4" descr="Une image contenant piano, clavier, Clavier musical, instrument de musique&#10;&#10;Le contenu généré par l’IA peut être incorrect.">
            <a:extLst>
              <a:ext uri="{FF2B5EF4-FFF2-40B4-BE49-F238E27FC236}">
                <a16:creationId xmlns:a16="http://schemas.microsoft.com/office/drawing/2014/main" id="{E8DCBAD9-21B9-A307-7B4D-7812F2005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7" r="-2" b="2292"/>
          <a:stretch>
            <a:fillRect/>
          </a:stretch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0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88297-F462-EA45-19BD-CE69B28D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Hackathon -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2E8232-0276-D725-7354-38C7BEC7AC10}"/>
              </a:ext>
            </a:extLst>
          </p:cNvPr>
          <p:cNvSpPr txBox="1"/>
          <p:nvPr/>
        </p:nvSpPr>
        <p:spPr>
          <a:xfrm>
            <a:off x="3795252" y="704740"/>
            <a:ext cx="305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latin typeface="+mj-lt"/>
                <a:ea typeface="+mj-ea"/>
                <a:cs typeface="+mj-cs"/>
              </a:rPr>
              <a:t>Vendredi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480466-3112-8855-7EA5-11C554E7C14A}"/>
              </a:ext>
            </a:extLst>
          </p:cNvPr>
          <p:cNvSpPr txBox="1"/>
          <p:nvPr/>
        </p:nvSpPr>
        <p:spPr>
          <a:xfrm>
            <a:off x="838200" y="1779639"/>
            <a:ext cx="42155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Réflexion de la faisabilité du piano fantôme (en groupe et avec des personnes externes</a:t>
            </a:r>
          </a:p>
          <a:p>
            <a:pPr marL="285750" indent="-285750">
              <a:buFontTx/>
              <a:buChar char="-"/>
            </a:pPr>
            <a:r>
              <a:rPr lang="fr-BE" dirty="0"/>
              <a:t>Idée gardée : conserver les touches de clavier, les faire bouger avec des pistons pour jouer un synthé</a:t>
            </a:r>
          </a:p>
          <a:p>
            <a:pPr marL="285750" indent="-285750">
              <a:buFontTx/>
              <a:buChar char="-"/>
            </a:pPr>
            <a:r>
              <a:rPr lang="fr-BE" dirty="0"/>
              <a:t>Premier test des pistons (peu concluant)</a:t>
            </a:r>
          </a:p>
          <a:p>
            <a:pPr marL="285750" indent="-285750">
              <a:buFontTx/>
              <a:buChar char="-"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3529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F861B-0741-6DD0-4D6E-1C09CD70B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6C3CA5-B7F0-5CA7-ADDC-CB30F093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Hackathon -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1BCC8E-0464-4F42-72D9-81E7C4453D45}"/>
              </a:ext>
            </a:extLst>
          </p:cNvPr>
          <p:cNvSpPr txBox="1"/>
          <p:nvPr/>
        </p:nvSpPr>
        <p:spPr>
          <a:xfrm>
            <a:off x="3795252" y="704740"/>
            <a:ext cx="305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latin typeface="+mj-lt"/>
                <a:ea typeface="+mj-ea"/>
                <a:cs typeface="+mj-cs"/>
              </a:rPr>
              <a:t>Samedi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1820734-7823-6806-A814-833E411CCEB6}"/>
              </a:ext>
            </a:extLst>
          </p:cNvPr>
          <p:cNvSpPr txBox="1"/>
          <p:nvPr/>
        </p:nvSpPr>
        <p:spPr>
          <a:xfrm>
            <a:off x="838200" y="1690688"/>
            <a:ext cx="26424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BE" dirty="0"/>
              <a:t>Bonne nuit de sommeil (ou pas pour certain)</a:t>
            </a:r>
          </a:p>
          <a:p>
            <a:pPr marL="285750" indent="-285750">
              <a:buFontTx/>
              <a:buChar char="-"/>
            </a:pPr>
            <a:r>
              <a:rPr lang="fr-BE" dirty="0"/>
              <a:t>Activation d’un piston concluant</a:t>
            </a:r>
          </a:p>
          <a:p>
            <a:pPr marL="285750" indent="-285750">
              <a:buFontTx/>
              <a:buChar char="-"/>
            </a:pPr>
            <a:r>
              <a:rPr lang="fr-BE" dirty="0"/>
              <a:t>Cimetière de </a:t>
            </a:r>
            <a:r>
              <a:rPr lang="fr-BE" dirty="0" err="1"/>
              <a:t>raspberry</a:t>
            </a:r>
            <a:r>
              <a:rPr lang="fr-BE" dirty="0"/>
              <a:t> pi </a:t>
            </a:r>
          </a:p>
          <a:p>
            <a:pPr marL="285750" indent="-285750">
              <a:buFontTx/>
              <a:buChar char="-"/>
            </a:pPr>
            <a:r>
              <a:rPr lang="fr-BE" dirty="0"/>
              <a:t>Perte de motivation due à ces pertes + incompréhension de non fonctionnement de piston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E1BC98-18BD-A568-F3EE-A169418C0BAD}"/>
              </a:ext>
            </a:extLst>
          </p:cNvPr>
          <p:cNvSpPr txBox="1"/>
          <p:nvPr/>
        </p:nvSpPr>
        <p:spPr>
          <a:xfrm>
            <a:off x="5407742" y="1897626"/>
            <a:ext cx="37559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Fin de journée : </a:t>
            </a:r>
          </a:p>
          <a:p>
            <a:pPr marL="285750" indent="-285750">
              <a:buFontTx/>
              <a:buChar char="-"/>
            </a:pPr>
            <a:r>
              <a:rPr lang="fr-BE" dirty="0"/>
              <a:t>Problèmes avec les pistons réglés</a:t>
            </a:r>
          </a:p>
          <a:p>
            <a:pPr marL="285750" indent="-285750">
              <a:buFontTx/>
              <a:buChar char="-"/>
            </a:pPr>
            <a:r>
              <a:rPr lang="fr-BE" dirty="0"/>
              <a:t>Regain de motivation</a:t>
            </a:r>
          </a:p>
          <a:p>
            <a:pPr marL="285750" indent="-285750">
              <a:buFontTx/>
              <a:buChar char="-"/>
            </a:pPr>
            <a:r>
              <a:rPr lang="fr-BE" dirty="0"/>
              <a:t>Création du support du piano</a:t>
            </a:r>
          </a:p>
          <a:p>
            <a:pPr marL="285750" indent="-285750">
              <a:buFontTx/>
              <a:buChar char="-"/>
            </a:pPr>
            <a:r>
              <a:rPr lang="fr-BE" dirty="0"/>
              <a:t>Montage du circuit dans le piano</a:t>
            </a:r>
          </a:p>
          <a:p>
            <a:pPr marL="285750" indent="-285750">
              <a:buFontTx/>
              <a:buChar char="-"/>
            </a:pPr>
            <a:r>
              <a:rPr lang="fr-BE" dirty="0"/>
              <a:t>Pause cache-cache</a:t>
            </a:r>
          </a:p>
          <a:p>
            <a:pPr marL="285750" indent="-285750">
              <a:buFontTx/>
              <a:buChar char="-"/>
            </a:pPr>
            <a:r>
              <a:rPr lang="fr-BE" dirty="0"/>
              <a:t>Retour sur idée de base du piano fantôme. Intégration des notes du piano mises de côtés au début du projet </a:t>
            </a:r>
          </a:p>
        </p:txBody>
      </p:sp>
    </p:spTree>
    <p:extLst>
      <p:ext uri="{BB962C8B-B14F-4D97-AF65-F5344CB8AC3E}">
        <p14:creationId xmlns:p14="http://schemas.microsoft.com/office/powerpoint/2010/main" val="4655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4086-BCEA-8B89-8F88-6D30BD83A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8629C-F48A-86F1-DA4B-A7284676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Hackathon -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FE4099C-3E5B-B868-2ECC-30F812991541}"/>
              </a:ext>
            </a:extLst>
          </p:cNvPr>
          <p:cNvSpPr txBox="1"/>
          <p:nvPr/>
        </p:nvSpPr>
        <p:spPr>
          <a:xfrm>
            <a:off x="3795252" y="704740"/>
            <a:ext cx="3057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latin typeface="+mj-lt"/>
                <a:ea typeface="+mj-ea"/>
                <a:cs typeface="+mj-cs"/>
              </a:rPr>
              <a:t>Dimanche</a:t>
            </a:r>
          </a:p>
        </p:txBody>
      </p:sp>
    </p:spTree>
    <p:extLst>
      <p:ext uri="{BB962C8B-B14F-4D97-AF65-F5344CB8AC3E}">
        <p14:creationId xmlns:p14="http://schemas.microsoft.com/office/powerpoint/2010/main" val="33904190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Grand écran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 Display (En-têtes)</vt:lpstr>
      <vt:lpstr>Aptos</vt:lpstr>
      <vt:lpstr>Aptos Display</vt:lpstr>
      <vt:lpstr>Arial</vt:lpstr>
      <vt:lpstr>Thème Office</vt:lpstr>
      <vt:lpstr>RI22BEE 🎹</vt:lpstr>
      <vt:lpstr>Brocante</vt:lpstr>
      <vt:lpstr>Problème</vt:lpstr>
      <vt:lpstr>Résultat</vt:lpstr>
      <vt:lpstr>Hackathon - </vt:lpstr>
      <vt:lpstr>Hackathon - </vt:lpstr>
      <vt:lpstr>Hackathon 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Lemaire</dc:creator>
  <cp:lastModifiedBy>Nathan Lemaire</cp:lastModifiedBy>
  <cp:revision>2</cp:revision>
  <dcterms:created xsi:type="dcterms:W3CDTF">2025-10-26T00:43:58Z</dcterms:created>
  <dcterms:modified xsi:type="dcterms:W3CDTF">2025-10-26T09:51:45Z</dcterms:modified>
</cp:coreProperties>
</file>