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5282B-A5A3-49ED-9BAE-6C457CBCE48F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42247-41E7-4830-AE74-F94E1FE8C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2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E56632-184A-4A4F-BA68-ED251B13088B}" type="datetime1">
              <a:rPr lang="de-DE" smtClean="0"/>
              <a:t>05.09.2019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31C6262-0DFA-4036-8BE0-9D54F83A65D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0299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734E-A5F8-48D9-8B0E-FAA307852277}" type="datetime1">
              <a:rPr lang="de-DE" smtClean="0"/>
              <a:t>05.09.2019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262-0DFA-4036-8BE0-9D54F83A6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43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427-47EB-4DA9-A3CF-516E6884C79F}" type="datetime1">
              <a:rPr lang="de-DE" smtClean="0"/>
              <a:t>05.09.2019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262-0DFA-4036-8BE0-9D54F83A6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86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3B42-13EA-4935-B4CD-D2BF270AA7EF}" type="datetime1">
              <a:rPr lang="de-DE" smtClean="0"/>
              <a:t>05.09.2019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262-0DFA-4036-8BE0-9D54F83A6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33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E6-257D-4A53-88C1-B24A90D124C2}" type="datetime1">
              <a:rPr lang="de-DE" smtClean="0"/>
              <a:t>05.09.2019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262-0DFA-4036-8BE0-9D54F83A65D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347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B2FF-C8E1-4954-AC10-D0D8F376D745}" type="datetime1">
              <a:rPr lang="de-DE" smtClean="0"/>
              <a:t>05.09.2019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262-0DFA-4036-8BE0-9D54F83A6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88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544A-1BB9-4DC7-867E-EB380A533B33}" type="datetime1">
              <a:rPr lang="de-DE" smtClean="0"/>
              <a:t>05.09.2019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262-0DFA-4036-8BE0-9D54F83A6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56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57A1-4D1A-4C13-A563-3E09D4C24D2C}" type="datetime1">
              <a:rPr lang="de-DE" smtClean="0"/>
              <a:t>05.09.2019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262-0DFA-4036-8BE0-9D54F83A6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61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A55D-2A60-498E-91E4-035994A7ED58}" type="datetime1">
              <a:rPr lang="de-DE" smtClean="0"/>
              <a:t>05.09.2019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262-0DFA-4036-8BE0-9D54F83A6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6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CA8F-C2F6-4BA2-A410-6CE37684CEA6}" type="datetime1">
              <a:rPr lang="de-DE" smtClean="0"/>
              <a:t>05.09.2019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262-0DFA-4036-8BE0-9D54F83A6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54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B292-B737-4FA5-97CD-D1AAAE6B0F2D}" type="datetime1">
              <a:rPr lang="de-DE" smtClean="0"/>
              <a:t>05.09.2019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6262-0DFA-4036-8BE0-9D54F83A6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73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E57762C-62E0-441C-A3C0-E0A237E98398}" type="datetime1">
              <a:rPr lang="de-DE" smtClean="0"/>
              <a:t>05.09.2019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31C6262-0DFA-4036-8BE0-9D54F83A6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87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C52798-25AE-4CF1-B133-3A82BAA5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889221"/>
          </a:xfrm>
        </p:spPr>
        <p:txBody>
          <a:bodyPr>
            <a:normAutofit/>
          </a:bodyPr>
          <a:lstStyle/>
          <a:p>
            <a:r>
              <a:rPr lang="de-DE" dirty="0" err="1"/>
              <a:t>Viterbi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DB1750-7EF5-4290-9A4C-CEECD9BC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648173"/>
            <a:ext cx="9418320" cy="2406623"/>
          </a:xfrm>
        </p:spPr>
        <p:txBody>
          <a:bodyPr>
            <a:normAutofit/>
          </a:bodyPr>
          <a:lstStyle/>
          <a:p>
            <a:r>
              <a:rPr lang="de-DE" sz="1700" dirty="0"/>
              <a:t>Robert </a:t>
            </a:r>
            <a:r>
              <a:rPr lang="de-DE" sz="1700" dirty="0" err="1"/>
              <a:t>Koczula</a:t>
            </a:r>
            <a:r>
              <a:rPr lang="de-DE" sz="1700" dirty="0"/>
              <a:t>,</a:t>
            </a:r>
          </a:p>
          <a:p>
            <a:r>
              <a:rPr lang="de-DE" sz="1700" dirty="0" err="1"/>
              <a:t>Akancha</a:t>
            </a:r>
            <a:r>
              <a:rPr lang="de-DE" sz="1700" dirty="0"/>
              <a:t> </a:t>
            </a:r>
            <a:r>
              <a:rPr lang="de-DE" sz="1700" dirty="0" err="1"/>
              <a:t>Choudhary</a:t>
            </a:r>
            <a:r>
              <a:rPr lang="de-DE" sz="1700" dirty="0"/>
              <a:t>,</a:t>
            </a:r>
          </a:p>
          <a:p>
            <a:r>
              <a:rPr lang="de-DE" sz="1700" dirty="0"/>
              <a:t>Tobias </a:t>
            </a:r>
            <a:r>
              <a:rPr lang="de-DE" sz="1700" dirty="0" err="1"/>
              <a:t>Schellien</a:t>
            </a:r>
            <a:r>
              <a:rPr lang="de-DE" sz="1700" dirty="0"/>
              <a:t>,</a:t>
            </a:r>
          </a:p>
          <a:p>
            <a:r>
              <a:rPr lang="de-DE" sz="1700" dirty="0"/>
              <a:t>Philipp Copei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392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7D202-E771-4514-B0DA-F940A931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9A5FAA-8DA2-479D-BAEB-F67AFB52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/>
              <a:t>Experiment and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Summary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DB2738-425C-46EF-8E35-86499948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C31C6262-0DFA-4036-8BE0-9D54F83A65D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59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FFCCB-C244-469F-B8BC-300E80E1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67A4FC-4FF4-473E-8BC0-02FC3D1A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General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[]</a:t>
            </a:r>
          </a:p>
          <a:p>
            <a:pPr lvl="1"/>
            <a:r>
              <a:rPr lang="de-DE" dirty="0"/>
              <a:t>Fields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[]</a:t>
            </a:r>
          </a:p>
          <a:p>
            <a:pPr lvl="1"/>
            <a:r>
              <a:rPr lang="de-DE" dirty="0"/>
              <a:t>Transition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[]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ACFEA6-58E0-4E81-9942-BBE9F6CA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1C6262-0DFA-4036-8BE0-9D54F83A65D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39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ADCBB-8011-41BF-94F4-A8A75F44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DBBEF-EC1D-4C08-AE77-160FCA18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[]</a:t>
            </a:r>
          </a:p>
          <a:p>
            <a:r>
              <a:rPr lang="de-DE" dirty="0"/>
              <a:t>Mention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concentrate</a:t>
            </a:r>
            <a:r>
              <a:rPr lang="de-DE" dirty="0"/>
              <a:t> on HMM []</a:t>
            </a:r>
          </a:p>
          <a:p>
            <a:r>
              <a:rPr lang="de-DE" dirty="0"/>
              <a:t>Transition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HMM []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1C4934-ABAD-41A8-B10D-37782FA1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1C6262-0DFA-4036-8BE0-9D54F83A65D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98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24CE1-BE95-4C2B-AA34-A80E71C6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C2165-005E-45AE-9C97-2DB9C957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[]</a:t>
            </a:r>
          </a:p>
          <a:p>
            <a:r>
              <a:rPr lang="de-DE" dirty="0" err="1"/>
              <a:t>Perhaphs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code </a:t>
            </a:r>
            <a:r>
              <a:rPr lang="de-DE" dirty="0" err="1"/>
              <a:t>snippets</a:t>
            </a:r>
            <a:r>
              <a:rPr lang="de-DE" dirty="0"/>
              <a:t> []</a:t>
            </a:r>
          </a:p>
          <a:p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issues</a:t>
            </a:r>
            <a:r>
              <a:rPr lang="de-DE" dirty="0"/>
              <a:t> in </a:t>
            </a:r>
            <a:r>
              <a:rPr lang="de-DE" dirty="0" err="1"/>
              <a:t>sequences</a:t>
            </a:r>
            <a:r>
              <a:rPr lang="de-DE" dirty="0"/>
              <a:t> []</a:t>
            </a:r>
          </a:p>
          <a:p>
            <a:r>
              <a:rPr lang="de-DE" dirty="0"/>
              <a:t>Validation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 []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5734C3-0971-40A9-B61D-A1E29584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1C6262-0DFA-4036-8BE0-9D54F83A65D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55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32C7-7F63-47F7-9976-975B9AEE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and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E4DE1-62B3-4CF0-BC14-C482B0203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[]</a:t>
            </a:r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contextualizing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(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real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) []</a:t>
            </a:r>
          </a:p>
          <a:p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[]</a:t>
            </a:r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conclude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(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) []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0FA93B-8A2E-419A-89FE-AB4B27BA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1C6262-0DFA-4036-8BE0-9D54F83A65D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35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32109-BBF4-46E7-B735-46E2DC24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68C0C-5411-4859-B949-BE59D92C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tha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previously</a:t>
            </a:r>
            <a:r>
              <a:rPr lang="de-DE" dirty="0"/>
              <a:t>, 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[]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E706B2-0192-42CD-9803-51B283D8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1C6262-0DFA-4036-8BE0-9D54F83A65D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99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441CA-9A92-4D05-9955-6DB4FB23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DF3E5-1CAB-4010-A5A4-1DD35FF1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Put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Paper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, </a:t>
            </a:r>
            <a:r>
              <a:rPr lang="de-DE" dirty="0" err="1"/>
              <a:t>quotes</a:t>
            </a:r>
            <a:r>
              <a:rPr lang="de-DE" dirty="0"/>
              <a:t> and </a:t>
            </a:r>
            <a:r>
              <a:rPr lang="de-DE" dirty="0" err="1"/>
              <a:t>formulas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[]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E6D4AF-A741-40F0-95FB-522E3B46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1C6262-0DFA-4036-8BE0-9D54F83A65D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080512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198</Words>
  <Application>Microsoft Office PowerPoint</Application>
  <PresentationFormat>Breitbild</PresentationFormat>
  <Paragraphs>40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Aussicht</vt:lpstr>
      <vt:lpstr>Viterbi Algorithm</vt:lpstr>
      <vt:lpstr>Agenda</vt:lpstr>
      <vt:lpstr>Introduction</vt:lpstr>
      <vt:lpstr>Issues to solve</vt:lpstr>
      <vt:lpstr>The algorithm</vt:lpstr>
      <vt:lpstr>Experiment and Results</vt:lpstr>
      <vt:lpstr>Summary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Viterbi Algorithm</dc:title>
  <dc:creator>Philipp Copei</dc:creator>
  <cp:lastModifiedBy>Philipp Copei</cp:lastModifiedBy>
  <cp:revision>17</cp:revision>
  <dcterms:created xsi:type="dcterms:W3CDTF">2019-09-05T09:13:06Z</dcterms:created>
  <dcterms:modified xsi:type="dcterms:W3CDTF">2019-09-05T10:59:03Z</dcterms:modified>
</cp:coreProperties>
</file>