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1" r:id="rId6"/>
    <p:sldId id="265" r:id="rId7"/>
    <p:sldId id="262" r:id="rId8"/>
    <p:sldId id="263" r:id="rId9"/>
    <p:sldId id="259" r:id="rId10"/>
    <p:sldId id="258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7117" autoAdjust="0"/>
  </p:normalViewPr>
  <p:slideViewPr>
    <p:cSldViewPr>
      <p:cViewPr varScale="1">
        <p:scale>
          <a:sx n="75" d="100"/>
          <a:sy n="75" d="100"/>
        </p:scale>
        <p:origin x="146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67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2019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2019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61333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5" y="1484784"/>
            <a:ext cx="7704431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Communication Technologies 1 (CT1)</a:t>
            </a:r>
            <a:br>
              <a:rPr lang="en-US" sz="3200" dirty="0"/>
            </a:br>
            <a:r>
              <a:rPr lang="en-US" sz="3200" dirty="0"/>
              <a:t>Machine Learning</a:t>
            </a:r>
            <a:br>
              <a:rPr lang="en-US" sz="3200" dirty="0"/>
            </a:br>
            <a:r>
              <a:rPr lang="en-US" sz="4800" dirty="0"/>
              <a:t>Viterbi Algorithm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sz="1800" dirty="0" err="1"/>
              <a:t>Akancha</a:t>
            </a:r>
            <a:r>
              <a:rPr lang="en-US" sz="1800" dirty="0"/>
              <a:t> </a:t>
            </a:r>
            <a:r>
              <a:rPr lang="en-US" sz="1800" dirty="0" err="1"/>
              <a:t>Choudharry</a:t>
            </a:r>
            <a:r>
              <a:rPr lang="en-US" sz="1800" dirty="0"/>
              <a:t>, Philipp Copei, Robert </a:t>
            </a:r>
            <a:r>
              <a:rPr lang="en-US" sz="1800" dirty="0" err="1"/>
              <a:t>Koczula</a:t>
            </a:r>
            <a:r>
              <a:rPr lang="en-US" sz="1800" dirty="0"/>
              <a:t>, Tobias </a:t>
            </a:r>
            <a:r>
              <a:rPr lang="en-US" sz="1800" dirty="0" err="1"/>
              <a:t>Schellien</a:t>
            </a:r>
            <a:endParaRPr lang="en-US" sz="1800" dirty="0"/>
          </a:p>
          <a:p>
            <a:r>
              <a:rPr lang="en-US" sz="2000" dirty="0"/>
              <a:t>Lecture in SS 2019</a:t>
            </a:r>
            <a:br>
              <a:rPr lang="en-US" sz="2000" dirty="0"/>
            </a:br>
            <a:r>
              <a:rPr lang="en-US" sz="2000" dirty="0"/>
              <a:t>10.09.2019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7722E-9715-4C53-97F2-E7091B4F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724A6-69EF-4812-8F3A-12CFD663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12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C9858-73FF-4458-8DA0-AB79236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1A5DA-CE58-41DA-8BD7-1DC4FB3B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Experiment</a:t>
            </a:r>
          </a:p>
          <a:p>
            <a:r>
              <a:rPr lang="de-DE" dirty="0"/>
              <a:t>Summary</a:t>
            </a:r>
          </a:p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385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71454-CBBF-49A1-8E2C-236A3FD5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A59D6-0492-471B-93EA-BA442B90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Describe</a:t>
            </a:r>
            <a:r>
              <a:rPr lang="de-DE" dirty="0"/>
              <a:t> real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[]</a:t>
            </a:r>
          </a:p>
          <a:p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graphics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[]</a:t>
            </a:r>
          </a:p>
        </p:txBody>
      </p:sp>
    </p:spTree>
    <p:extLst>
      <p:ext uri="{BB962C8B-B14F-4D97-AF65-F5344CB8AC3E}">
        <p14:creationId xmlns:p14="http://schemas.microsoft.com/office/powerpoint/2010/main" val="267531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FE6F5-476F-4903-82E5-3CC70AA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- HMM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4BB28-5FED-4FA5-9F4A-59B5EBC9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Contextualize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HMM []</a:t>
            </a:r>
          </a:p>
          <a:p>
            <a:r>
              <a:rPr lang="de-DE" dirty="0" err="1"/>
              <a:t>Explain</a:t>
            </a:r>
            <a:r>
              <a:rPr lang="de-DE" dirty="0"/>
              <a:t> Markov-Modell HMM []</a:t>
            </a:r>
          </a:p>
          <a:p>
            <a:r>
              <a:rPr lang="de-DE" dirty="0" err="1"/>
              <a:t>Some</a:t>
            </a:r>
            <a:r>
              <a:rPr lang="de-DE" dirty="0"/>
              <a:t> Graphics []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68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AD856-7B92-4173-986E-D362E83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53412-AC88-4274-BA26-37D291F8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HMM []</a:t>
            </a:r>
          </a:p>
          <a:p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? []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5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91BE0-0365-4C75-9E63-B2B205C3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- Pseudo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2D087-2963-4B0A-89CD-2790336F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some</a:t>
            </a:r>
            <a:r>
              <a:rPr lang="de-DE" dirty="0"/>
              <a:t> pseudo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[]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[]</a:t>
            </a:r>
          </a:p>
        </p:txBody>
      </p:sp>
    </p:spTree>
    <p:extLst>
      <p:ext uri="{BB962C8B-B14F-4D97-AF65-F5344CB8AC3E}">
        <p14:creationId xmlns:p14="http://schemas.microsoft.com/office/powerpoint/2010/main" val="26085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F9090-F493-4771-B117-5444CA7F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F8366-C41B-4CEB-9DA4-8D6474D7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in </a:t>
            </a:r>
            <a:r>
              <a:rPr lang="de-DE" dirty="0" err="1"/>
              <a:t>regards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real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[]</a:t>
            </a:r>
          </a:p>
          <a:p>
            <a:r>
              <a:rPr lang="de-DE" dirty="0"/>
              <a:t>Show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graphics</a:t>
            </a:r>
            <a:r>
              <a:rPr lang="de-DE" dirty="0"/>
              <a:t> []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[]</a:t>
            </a:r>
          </a:p>
        </p:txBody>
      </p:sp>
    </p:spTree>
    <p:extLst>
      <p:ext uri="{BB962C8B-B14F-4D97-AF65-F5344CB8AC3E}">
        <p14:creationId xmlns:p14="http://schemas.microsoft.com/office/powerpoint/2010/main" val="109184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55DBD-A663-4420-A771-2D01D31A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0E8D1-F62E-40D2-83E1-89FB1C5D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Mention and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[]</a:t>
            </a:r>
          </a:p>
          <a:p>
            <a:r>
              <a:rPr lang="de-DE" dirty="0"/>
              <a:t>Interpret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regards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[]</a:t>
            </a:r>
          </a:p>
        </p:txBody>
      </p:sp>
    </p:spTree>
    <p:extLst>
      <p:ext uri="{BB962C8B-B14F-4D97-AF65-F5344CB8AC3E}">
        <p14:creationId xmlns:p14="http://schemas.microsoft.com/office/powerpoint/2010/main" val="33145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15BF-EC4A-48A9-86C6-952686D0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4864"/>
            <a:ext cx="9144000" cy="939800"/>
          </a:xfrm>
        </p:spPr>
        <p:txBody>
          <a:bodyPr/>
          <a:lstStyle/>
          <a:p>
            <a:pPr algn="ctr"/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0862142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141</Words>
  <Application>Microsoft Office PowerPoint</Application>
  <PresentationFormat>Bildschirmpräsentation (4:3)</PresentationFormat>
  <Paragraphs>32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ComTec_pptx_EN_v15.0_Powerpoint_Office2010</vt:lpstr>
      <vt:lpstr>Communication Technologies 1 (CT1) Machine Learning Viterbi Algorithm</vt:lpstr>
      <vt:lpstr>Agenda</vt:lpstr>
      <vt:lpstr>Introduction</vt:lpstr>
      <vt:lpstr>Introduction - HMM</vt:lpstr>
      <vt:lpstr>Algorithm</vt:lpstr>
      <vt:lpstr>Algorithm - Pseudo Code</vt:lpstr>
      <vt:lpstr>Experiment</vt:lpstr>
      <vt:lpstr>Summary</vt:lpstr>
      <vt:lpstr>Questions?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Philipp Copei</cp:lastModifiedBy>
  <cp:revision>310</cp:revision>
  <dcterms:created xsi:type="dcterms:W3CDTF">2016-10-12T12:41:28Z</dcterms:created>
  <dcterms:modified xsi:type="dcterms:W3CDTF">2019-09-10T11:52:48Z</dcterms:modified>
</cp:coreProperties>
</file>