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4724" autoAdjust="0"/>
  </p:normalViewPr>
  <p:slideViewPr>
    <p:cSldViewPr>
      <p:cViewPr varScale="1">
        <p:scale>
          <a:sx n="75" d="100"/>
          <a:sy n="75" d="100"/>
        </p:scale>
        <p:origin x="130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7" y="364640"/>
            <a:ext cx="335018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1200" b="1" noProof="0" dirty="0"/>
              <a:t>Chair for Communication Technology</a:t>
            </a:r>
          </a:p>
          <a:p>
            <a:pPr algn="r" eaLnBrk="1" hangingPunct="1"/>
            <a:endParaRPr lang="en-GB" sz="1100" b="1" noProof="0" dirty="0"/>
          </a:p>
          <a:p>
            <a:pPr algn="r" eaLnBrk="1" hangingPunct="1"/>
            <a:r>
              <a:rPr lang="en-GB" sz="1200" b="1" noProof="0" dirty="0" err="1"/>
              <a:t>Prof.</a:t>
            </a:r>
            <a:r>
              <a:rPr lang="en-GB" sz="1200" b="1" noProof="0" dirty="0"/>
              <a:t> Dr.-</a:t>
            </a:r>
            <a:r>
              <a:rPr lang="en-GB" sz="1200" b="1" noProof="0" dirty="0" err="1"/>
              <a:t>Ing</a:t>
            </a:r>
            <a:r>
              <a:rPr lang="en-GB" sz="12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 sz="60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32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6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2018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4" y="5855664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5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3"/>
            <a:ext cx="13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85 142 234</a:t>
            </a:r>
          </a:p>
          <a:p>
            <a:pPr algn="ctr"/>
            <a:r>
              <a:rPr lang="de-DE" sz="1200" dirty="0"/>
              <a:t>CMYK: 64 39 0 8</a:t>
            </a:r>
          </a:p>
          <a:p>
            <a:pPr algn="ctr"/>
            <a:r>
              <a:rPr lang="de-DE" sz="12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2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6 43 102</a:t>
            </a:r>
          </a:p>
          <a:p>
            <a:pPr algn="ctr"/>
            <a:r>
              <a:rPr lang="de-DE" sz="1200" dirty="0"/>
              <a:t>CMYK: 94 58 0 60</a:t>
            </a:r>
          </a:p>
          <a:p>
            <a:pPr algn="ctr"/>
            <a:r>
              <a:rPr lang="de-DE" sz="12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6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59 70 89</a:t>
            </a:r>
          </a:p>
          <a:p>
            <a:pPr algn="ctr"/>
            <a:r>
              <a:rPr lang="de-DE" sz="1200" dirty="0"/>
              <a:t>CMYK: 34 21 0 65</a:t>
            </a:r>
          </a:p>
          <a:p>
            <a:pPr algn="ctr"/>
            <a:r>
              <a:rPr lang="de-DE" sz="12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101 114 64</a:t>
            </a:r>
          </a:p>
          <a:p>
            <a:pPr algn="ctr"/>
            <a:r>
              <a:rPr lang="de-DE" sz="1200" dirty="0"/>
              <a:t>CMYK: 12 0 44 55</a:t>
            </a:r>
          </a:p>
          <a:p>
            <a:pPr algn="ctr"/>
            <a:r>
              <a:rPr lang="de-DE" sz="12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0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109 130 165</a:t>
            </a:r>
          </a:p>
          <a:p>
            <a:pPr algn="ctr"/>
            <a:r>
              <a:rPr lang="de-DE" sz="1200" dirty="0"/>
              <a:t>CMYK: 34 21 0 35</a:t>
            </a:r>
          </a:p>
          <a:p>
            <a:pPr algn="ctr"/>
            <a:r>
              <a:rPr lang="de-DE" sz="12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8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216 162 121</a:t>
            </a:r>
          </a:p>
          <a:p>
            <a:pPr algn="ctr"/>
            <a:r>
              <a:rPr lang="de-DE" sz="1200" dirty="0"/>
              <a:t>CMYK: 0 25 44 15</a:t>
            </a:r>
          </a:p>
          <a:p>
            <a:pPr algn="ctr"/>
            <a:r>
              <a:rPr lang="de-DE" sz="12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71018" y="3322933"/>
            <a:ext cx="143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ComTec</a:t>
            </a:r>
            <a:r>
              <a:rPr lang="de-DE" sz="12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800" dirty="0"/>
              <a:t>Schriftgröße Titelfolie</a:t>
            </a:r>
            <a:r>
              <a:rPr lang="de-DE" sz="2800" baseline="0" dirty="0"/>
              <a:t> Titel: 	60 punkte</a:t>
            </a:r>
          </a:p>
          <a:p>
            <a:r>
              <a:rPr lang="de-DE" sz="2800" dirty="0"/>
              <a:t>Schriftgröße Titelfolie Untertitel:</a:t>
            </a:r>
            <a:r>
              <a:rPr lang="de-DE" sz="2800" baseline="0" dirty="0"/>
              <a:t> 	32 punkte</a:t>
            </a:r>
            <a:endParaRPr lang="de-DE" sz="2800" dirty="0"/>
          </a:p>
          <a:p>
            <a:r>
              <a:rPr lang="de-DE" sz="2800" dirty="0"/>
              <a:t>Schriftgröße Folientitel: 		32</a:t>
            </a:r>
            <a:r>
              <a:rPr lang="de-DE" sz="2800" baseline="0" dirty="0"/>
              <a:t> punkte</a:t>
            </a:r>
            <a:endParaRPr lang="de-DE" sz="2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54 95 154</a:t>
            </a:r>
          </a:p>
          <a:p>
            <a:pPr algn="ctr"/>
            <a:r>
              <a:rPr lang="de-DE" sz="1200" dirty="0"/>
              <a:t>CMYK: 65 38 0 40</a:t>
            </a:r>
          </a:p>
          <a:p>
            <a:pPr algn="ctr"/>
            <a:r>
              <a:rPr lang="de-DE" sz="12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1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2018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8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5" y="1484784"/>
            <a:ext cx="7704431" cy="3024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Communication Technologies 2 (CT2)</a:t>
            </a:r>
            <a:br>
              <a:rPr lang="en-US" sz="3200" dirty="0"/>
            </a:br>
            <a:r>
              <a:rPr lang="en-US" sz="3200" dirty="0"/>
              <a:t>Machine Learning: Applications and Algorithms</a:t>
            </a:r>
            <a:br>
              <a:rPr lang="en-US" sz="3200" dirty="0"/>
            </a:br>
            <a:r>
              <a:rPr lang="en-US" sz="4800" dirty="0"/>
              <a:t>{title}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7383" y="4725144"/>
            <a:ext cx="7702624" cy="1368152"/>
          </a:xfrm>
        </p:spPr>
        <p:txBody>
          <a:bodyPr/>
          <a:lstStyle/>
          <a:p>
            <a:r>
              <a:rPr lang="en-US" dirty="0"/>
              <a:t>{name}</a:t>
            </a:r>
          </a:p>
          <a:p>
            <a:r>
              <a:rPr lang="en-US" sz="2000" dirty="0"/>
              <a:t>Lecture in WS 2018 / 2019</a:t>
            </a:r>
            <a:br>
              <a:rPr lang="en-US" sz="2000" dirty="0"/>
            </a:br>
            <a:r>
              <a:rPr lang="en-US" sz="2000" dirty="0"/>
              <a:t>{date}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8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0274-F290-4FEE-AF77-0DE354B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3470F-7362-48ED-8438-F17DC87F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082377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0</TotalTime>
  <Words>15</Words>
  <Application>Microsoft Office PowerPoint</Application>
  <PresentationFormat>Bildschirmpräsentation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ComTec_pptx_EN_v15.0_Powerpoint_Office2010</vt:lpstr>
      <vt:lpstr>Communication Technologies 2 (CT2) Machine Learning: Applications and Algorithms {title}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Michel Morold</cp:lastModifiedBy>
  <cp:revision>216</cp:revision>
  <dcterms:created xsi:type="dcterms:W3CDTF">2016-10-12T12:41:28Z</dcterms:created>
  <dcterms:modified xsi:type="dcterms:W3CDTF">2018-10-31T13:19:02Z</dcterms:modified>
</cp:coreProperties>
</file>