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DE34EE2-FE58-49B4-8C8F-3001CC087C1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097280" y="182880"/>
            <a:ext cx="9144000" cy="142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800" spc="-1" strike="noStrike">
                <a:latin typeface="Arial"/>
              </a:rPr>
              <a:t>Data-driven business process change proposal to Dognition company management about how to increase the numbers of tests users complete.</a:t>
            </a:r>
            <a:endParaRPr b="1" lang="en-US" sz="28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Akanchha Choudhary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89;p3" descr=""/>
          <p:cNvPicPr/>
          <p:nvPr/>
        </p:nvPicPr>
        <p:blipFill>
          <a:blip r:embed="rId1"/>
          <a:stretch/>
        </p:blipFill>
        <p:spPr>
          <a:xfrm>
            <a:off x="2482200" y="0"/>
            <a:ext cx="72277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94;p4" descr=""/>
          <p:cNvPicPr/>
          <p:nvPr/>
        </p:nvPicPr>
        <p:blipFill>
          <a:blip r:embed="rId1"/>
          <a:stretch/>
        </p:blipFill>
        <p:spPr>
          <a:xfrm>
            <a:off x="2482200" y="0"/>
            <a:ext cx="72277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99;p5" descr=""/>
          <p:cNvPicPr/>
          <p:nvPr/>
        </p:nvPicPr>
        <p:blipFill>
          <a:blip r:embed="rId1"/>
          <a:stretch/>
        </p:blipFill>
        <p:spPr>
          <a:xfrm>
            <a:off x="2482200" y="0"/>
            <a:ext cx="72277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097280" y="182880"/>
            <a:ext cx="914364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order to increase more customer for testing:</a:t>
            </a:r>
            <a:b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1.Look into for why free start users drop off later from participating games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2. include 1 test from each subcategory for 4 to 5 games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3. Show small achievment through  revealing dog’s personality after few games.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4.reach out for proper advertising source.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2020-07-07T08:45:05Z</dcterms:created>
  <dc:creator/>
  <dc:description/>
  <dc:language>en-US</dc:language>
  <cp:lastModifiedBy/>
  <dcterms:modified xsi:type="dcterms:W3CDTF">2020-07-08T12:12:49Z</dcterms:modified>
  <cp:revision>2</cp:revision>
  <dc:subject/>
  <dc:title/>
</cp:coreProperties>
</file>