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0c2d5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0c2d5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0c2d51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0c2d51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0c2d51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&lt;Your Name&gt;</a:t>
            </a:r>
            <a:endParaRPr/>
          </a:p>
        </p:txBody>
      </p:sp>
      <p:sp>
        <p:nvSpPr>
          <p:cNvPr id="56" name="Google Shape;56;p13"/>
          <p:cNvSpPr txBox="1"/>
          <p:nvPr/>
        </p:nvSpPr>
        <p:spPr>
          <a:xfrm>
            <a:off x="257800" y="3663675"/>
            <a:ext cx="4158900" cy="12543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No need to request edit permission. Make a copy and edit the copy. </a:t>
            </a:r>
            <a:r>
              <a:rPr lang="en" sz="1800">
                <a:solidFill>
                  <a:schemeClr val="dk1"/>
                </a:solidFill>
              </a:rPr>
              <a:t>To make a copy for your presentation, use “File-&gt;Download”.</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dataset did you use of the following:</a:t>
            </a:r>
            <a:endParaRPr/>
          </a:p>
          <a:p>
            <a:pPr indent="-342900" lvl="0" marL="457200" rtl="0" algn="l">
              <a:spcBef>
                <a:spcPts val="1600"/>
              </a:spcBef>
              <a:spcAft>
                <a:spcPts val="0"/>
              </a:spcAft>
              <a:buSzPts val="1800"/>
              <a:buChar char="-"/>
            </a:pPr>
            <a:r>
              <a:rPr lang="en"/>
              <a:t>Soccer Dataset</a:t>
            </a:r>
            <a:endParaRPr/>
          </a:p>
          <a:p>
            <a:pPr indent="-342900" lvl="0" marL="457200" rtl="0" algn="l">
              <a:spcBef>
                <a:spcPts val="0"/>
              </a:spcBef>
              <a:spcAft>
                <a:spcPts val="0"/>
              </a:spcAft>
              <a:buSzPts val="1800"/>
              <a:buChar char="-"/>
            </a:pPr>
            <a:r>
              <a:rPr lang="en"/>
              <a:t>IMDB Movie Dataset</a:t>
            </a:r>
            <a:endParaRPr/>
          </a:p>
          <a:p>
            <a:pPr indent="-342900" lvl="0" marL="457200" rtl="0" algn="l">
              <a:spcBef>
                <a:spcPts val="0"/>
              </a:spcBef>
              <a:spcAft>
                <a:spcPts val="0"/>
              </a:spcAft>
              <a:buSzPts val="1800"/>
              <a:buChar char="-"/>
            </a:pPr>
            <a:r>
              <a:rPr lang="en"/>
              <a:t>World Development Indicators Dataset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&lt;Feel free to replicate this slide to show multiple findings&gt;</a:t>
            </a:r>
            <a:endParaRPr/>
          </a:p>
          <a:p>
            <a:pPr indent="0" lvl="0" marL="0" rtl="0" algn="l">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lgn="l">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use other informal analysis to inform your work?  Did you get feedback on your work by friends or colleagues? Etc.  </a:t>
            </a:r>
            <a:endParaRPr/>
          </a:p>
          <a:p>
            <a:pPr indent="0" lvl="0" marL="0" rtl="0" algn="l">
              <a:spcBef>
                <a:spcPts val="1600"/>
              </a:spcBef>
              <a:spcAft>
                <a:spcPts val="1600"/>
              </a:spcAft>
              <a:buNone/>
            </a:pPr>
            <a:r>
              <a:rPr lang="en"/>
              <a:t>If you had no one give you feedback, it’s okay to say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