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13E6DF-447F-4759-BDC1-8D2479A52C93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81EA874-3467-49E5-9E2C-47C84061003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633FA07-5DE8-413A-8DA5-D97AF5070CF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799EE82-68D0-48FA-980B-AF1758CEC54C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BD2925-8C05-4A92-9C0D-06EBCFE96B84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6C005D-AB8A-447F-A7D4-BBBFCA8B8F3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12BC9D-757C-4F6D-8BD3-D091D0B500B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370C00-204E-4BEF-B1E1-D0D48CCE6E63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F6ED70-6AB9-483B-AACE-ECE58C401B99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0314C2-E460-4922-90CF-7A583A224DB0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1347C5-BF4C-4E3F-9A01-0C45A738884F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1AE9F19-E5F8-4F47-8205-D95B03E550E3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4A3D38-B867-4DC1-8C45-895DE15943D3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803EEA-652C-44C2-8A54-9F4A8165CE5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9EA4A7-EE05-42C0-AACA-B710E87F1287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44891A-FA17-480F-B986-05E5FE0A0417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036A5B-8FAE-43FF-A531-4B278B1204B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7BC23DA-F25A-4077-83AB-6BCB668FF77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3F816F7-B446-4167-8395-98878610201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C388E4D-6BDA-40EF-8E4A-349E0E4636F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845D03D-BDA9-4DB6-9849-E439317351C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9652126-65EF-4B85-B1D5-E0FB3C593F8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A22AAD0-BCC6-4B7C-95FC-CAEF0EECAE7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E23695A-276D-457A-B4BC-B862C5F5695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F8BEDAE-52AA-4785-A3E9-73FF2C0DE66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704938F-4AE0-4559-88C8-E3D3DE2A29E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Analysing Effect of tags on movie ratings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Akanchha Choudhary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Dataset(s)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For this project I am using IMDB Movie Dataset 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Motivation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Describe the problem you want to solve with the data.  It may relate closely with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your research question, but your goal here is to make your audience care about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 project/problem you are trying to solve.  You need to articulate the problem you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are exploring and why (and for whom) insight would be valuable.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 want to understand wheather the tagging affect movie ratings and if yes then how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does tagging and rating are correlated and what is the strength of its correlation.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Research Question(s)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What is your research question you aim to answer using the dataset?  Be sure the research question is well defined (see project description for details).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Findings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&lt;Feel free to replicate this slide to show multiple findings&gt;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Present your findings.  Include at least one visualization in your presentation (feel free to include more). The visualization should be honest, accessible, and elegant for a general audience.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You need not come to a definitive conclusion, but you need to say how your findings relate back to your research question.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Acknowledgements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Did you use other informal analysis to inform your work?  Did you get feedback on your work by friends or colleagues? Etc.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If you had no one give you feedback, it’s okay to say that.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References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If applicable, report any references you used in your work.  For example, you may have used a research paper from X to help guide your analysis.  You should cite that work here. If you did all the work on your own, please state this.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2023-09-19T07:37:57Z</dcterms:modified>
  <cp:revision>1</cp:revision>
  <dc:subject/>
  <dc:title/>
</cp:coreProperties>
</file>