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2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8996" y="3041459"/>
            <a:ext cx="7196328" cy="1470025"/>
          </a:xfrm>
        </p:spPr>
        <p:txBody>
          <a:bodyPr/>
          <a:lstStyle/>
          <a:p>
            <a:r>
              <a:rPr lang="en-US" dirty="0" smtClean="0"/>
              <a:t>SMART BIN INDICATOR USING RASPBERRY PI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2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75" y="1709540"/>
            <a:ext cx="7612064" cy="2967271"/>
          </a:xfrm>
        </p:spPr>
        <p:txBody>
          <a:bodyPr/>
          <a:lstStyle/>
          <a:p>
            <a:r>
              <a:rPr lang="en-US" dirty="0" smtClean="0"/>
              <a:t>If our project become a success and people are getting more used to our project that will increase our opportunities in the future.</a:t>
            </a:r>
          </a:p>
          <a:p>
            <a:r>
              <a:rPr lang="en-US" dirty="0" smtClean="0"/>
              <a:t>More offices , residential areas school might be interested to our project that will be huge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54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u"/>
            </a:pPr>
            <a:r>
              <a:rPr lang="en-US" dirty="0"/>
              <a:t>We can use our device in the main point of the </a:t>
            </a:r>
            <a:r>
              <a:rPr lang="en-US" dirty="0" smtClean="0"/>
              <a:t>streets</a:t>
            </a:r>
            <a:endParaRPr lang="en-US" dirty="0"/>
          </a:p>
          <a:p>
            <a:pPr>
              <a:buFont typeface="Wingdings" charset="2"/>
              <a:buChar char="u"/>
            </a:pPr>
            <a:r>
              <a:rPr lang="en-US" dirty="0"/>
              <a:t>It can also be utilized in front of the school, shopping malls, hospitals where it needs the most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charset="2"/>
              <a:buChar char="u"/>
            </a:pPr>
            <a:r>
              <a:rPr lang="en-US" dirty="0"/>
              <a:t>We also can set this device in front of the houses or the offices.</a:t>
            </a:r>
          </a:p>
          <a:p>
            <a:pPr>
              <a:buFont typeface="Wingdings" charset="2"/>
              <a:buChar char="u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3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u"/>
            </a:pPr>
            <a:r>
              <a:rPr lang="en-US" dirty="0"/>
              <a:t>All we want is a clean and healthy environment.</a:t>
            </a:r>
          </a:p>
          <a:p>
            <a:pPr>
              <a:buFont typeface="Wingdings" charset="2"/>
              <a:buChar char="u"/>
            </a:pPr>
            <a:r>
              <a:rPr lang="en-US" dirty="0"/>
              <a:t>Better management system</a:t>
            </a:r>
          </a:p>
          <a:p>
            <a:pPr>
              <a:buFont typeface="Wingdings" charset="2"/>
              <a:buChar char="u"/>
            </a:pPr>
            <a:r>
              <a:rPr lang="en-US" dirty="0"/>
              <a:t>Reduce human effort using the technology</a:t>
            </a:r>
          </a:p>
          <a:p>
            <a:pPr>
              <a:buFont typeface="Wingdings" charset="2"/>
              <a:buChar char="u"/>
            </a:pPr>
            <a:r>
              <a:rPr lang="en-US" dirty="0"/>
              <a:t>Saving resources like fuels, gas etc.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7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366330"/>
            <a:ext cx="7612063" cy="101351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waste from trash bin has always been a major issue to the urban areas.</a:t>
            </a:r>
          </a:p>
          <a:p>
            <a:r>
              <a:rPr lang="en-US" dirty="0"/>
              <a:t>Trash management is one of the major concern in the modern era</a:t>
            </a:r>
          </a:p>
          <a:p>
            <a:r>
              <a:rPr lang="en-US" dirty="0"/>
              <a:t>It’s a a huge challenge to get rid of the trash management.</a:t>
            </a:r>
          </a:p>
          <a:p>
            <a:r>
              <a:rPr lang="en-US" dirty="0" smtClean="0"/>
              <a:t> Can reduce unnecessary fuel costing of trucks by detecting the real time information of the trash bin.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51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</a:t>
            </a:r>
            <a:endParaRPr lang="en-US" dirty="0"/>
          </a:p>
        </p:txBody>
      </p:sp>
      <p:pic>
        <p:nvPicPr>
          <p:cNvPr id="6" name="Content Placeholder 5" descr="Screen Shot 2019-07-04 at 9.07.4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560" r="-62560"/>
          <a:stretch>
            <a:fillRect/>
          </a:stretch>
        </p:blipFill>
        <p:spPr>
          <a:xfrm>
            <a:off x="-243464" y="1497106"/>
            <a:ext cx="9387464" cy="5133464"/>
          </a:xfrm>
        </p:spPr>
      </p:pic>
    </p:spTree>
    <p:extLst>
      <p:ext uri="{BB962C8B-B14F-4D97-AF65-F5344CB8AC3E}">
        <p14:creationId xmlns:p14="http://schemas.microsoft.com/office/powerpoint/2010/main" val="272127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 </a:t>
            </a:r>
            <a:endParaRPr lang="en-US" dirty="0"/>
          </a:p>
        </p:txBody>
      </p:sp>
      <p:pic>
        <p:nvPicPr>
          <p:cNvPr id="4" name="Content Placeholder 3" descr="Screen Shot 2019-07-04 at 10.35.4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450" r="-39450"/>
          <a:stretch>
            <a:fillRect/>
          </a:stretch>
        </p:blipFill>
        <p:spPr>
          <a:xfrm>
            <a:off x="0" y="1636274"/>
            <a:ext cx="9144000" cy="4616608"/>
          </a:xfrm>
        </p:spPr>
      </p:pic>
    </p:spTree>
    <p:extLst>
      <p:ext uri="{BB962C8B-B14F-4D97-AF65-F5344CB8AC3E}">
        <p14:creationId xmlns:p14="http://schemas.microsoft.com/office/powerpoint/2010/main" val="2903235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</a:t>
            </a:r>
            <a:endParaRPr lang="en-US" dirty="0"/>
          </a:p>
        </p:txBody>
      </p:sp>
      <p:pic>
        <p:nvPicPr>
          <p:cNvPr id="4" name="Content Placeholder 3" descr="Screen Shot 2019-07-04 at 8.28.1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1" b="58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6411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167" y="2070846"/>
            <a:ext cx="7612064" cy="4182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the SWOT analysis we’ll discuss about</a:t>
            </a:r>
          </a:p>
          <a:p>
            <a:pPr>
              <a:buFont typeface="Courier New"/>
              <a:buChar char="o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Strengths</a:t>
            </a:r>
          </a:p>
          <a:p>
            <a:pPr>
              <a:buFont typeface="Arial"/>
              <a:buChar char="•"/>
            </a:pPr>
            <a:r>
              <a:rPr lang="en-US" dirty="0" smtClean="0"/>
              <a:t>Weaknesses </a:t>
            </a:r>
          </a:p>
          <a:p>
            <a:pPr>
              <a:buFont typeface="Arial"/>
              <a:buChar char="•"/>
            </a:pPr>
            <a:r>
              <a:rPr lang="en-US" dirty="0" smtClean="0"/>
              <a:t>Opportunities</a:t>
            </a:r>
          </a:p>
          <a:p>
            <a:pPr>
              <a:buFont typeface="Arial"/>
              <a:buChar char="•"/>
            </a:pPr>
            <a:r>
              <a:rPr lang="en-US" dirty="0" smtClean="0"/>
              <a:t>Threats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5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/>
              <a:t>based</a:t>
            </a:r>
          </a:p>
          <a:p>
            <a:r>
              <a:rPr lang="en-US" dirty="0"/>
              <a:t>More efficient </a:t>
            </a:r>
          </a:p>
          <a:p>
            <a:r>
              <a:rPr lang="en-US" dirty="0"/>
              <a:t>Less </a:t>
            </a:r>
            <a:r>
              <a:rPr lang="en-US" dirty="0" smtClean="0"/>
              <a:t>resource needed </a:t>
            </a:r>
            <a:endParaRPr lang="en-US" dirty="0"/>
          </a:p>
          <a:p>
            <a:r>
              <a:rPr lang="en-US" dirty="0"/>
              <a:t>Less manpower </a:t>
            </a:r>
            <a:r>
              <a:rPr lang="en-US" dirty="0" smtClean="0"/>
              <a:t>needed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7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Due </a:t>
            </a:r>
            <a:r>
              <a:rPr lang="en-US" dirty="0"/>
              <a:t>to server down device might get damaged</a:t>
            </a:r>
          </a:p>
          <a:p>
            <a:r>
              <a:rPr lang="en-US" dirty="0"/>
              <a:t>Invalid objects might misread the desired </a:t>
            </a:r>
            <a:r>
              <a:rPr lang="en-US" dirty="0" smtClean="0"/>
              <a:t>value of the device.</a:t>
            </a:r>
            <a:endParaRPr lang="en-US" dirty="0"/>
          </a:p>
          <a:p>
            <a:r>
              <a:rPr lang="en-US" dirty="0"/>
              <a:t>Powered by battery</a:t>
            </a:r>
          </a:p>
          <a:p>
            <a:r>
              <a:rPr lang="en-US" dirty="0"/>
              <a:t>Threat</a:t>
            </a:r>
          </a:p>
          <a:p>
            <a:r>
              <a:rPr lang="en-US" dirty="0"/>
              <a:t>Significant unemployment may rise because of less man power and  batter management 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27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Significant </a:t>
            </a:r>
            <a:r>
              <a:rPr lang="en-US" dirty="0"/>
              <a:t>unemployment may rise because of less man power and  batter management </a:t>
            </a:r>
            <a:r>
              <a:rPr lang="en-US" dirty="0" smtClean="0"/>
              <a:t>system.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8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330</TotalTime>
  <Words>265</Words>
  <Application>Microsoft Macintosh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Habitat</vt:lpstr>
      <vt:lpstr>SMART BIN INDICATOR USING RASPBERRY PI </vt:lpstr>
      <vt:lpstr>INTRODUCTION</vt:lpstr>
      <vt:lpstr>FLOWCHART </vt:lpstr>
      <vt:lpstr>ER DIAGRAM </vt:lpstr>
      <vt:lpstr>Planning </vt:lpstr>
      <vt:lpstr>SWOT ANALYSIS </vt:lpstr>
      <vt:lpstr>Strengths </vt:lpstr>
      <vt:lpstr>WEAKNESSES </vt:lpstr>
      <vt:lpstr>THREATS </vt:lpstr>
      <vt:lpstr>OPPORTUNITIES</vt:lpstr>
      <vt:lpstr>APPLICATION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BIN INDICATOR USING RASPBERRY PI </dc:title>
  <dc:creator>Nipu Vai (blk)</dc:creator>
  <cp:lastModifiedBy>Nipu Vai (blk)</cp:lastModifiedBy>
  <cp:revision>11</cp:revision>
  <dcterms:created xsi:type="dcterms:W3CDTF">2019-08-30T08:00:57Z</dcterms:created>
  <dcterms:modified xsi:type="dcterms:W3CDTF">2019-08-30T13:31:43Z</dcterms:modified>
</cp:coreProperties>
</file>