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CC11-457C-4EF0-A8A2-4D670AF616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89C6-938D-46BB-8868-0CC5390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1" y="962799"/>
            <a:ext cx="2804159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3440" y="1366391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Frenbox</a:t>
            </a:r>
            <a:endParaRPr lang="en-US" sz="10000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3527792"/>
            <a:ext cx="6495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eorgia" panose="02040502050405020303" pitchFamily="18" charset="0"/>
              </a:rPr>
              <a:t>Social Platform Around Files Sharing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7909" y="605028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www.frenbox.com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Customer Acquisition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Georgia" panose="02040502050405020303" pitchFamily="18" charset="0"/>
              </a:rPr>
              <a:t>Students are the initial targets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Have The whole Semester’s Materials and make use of School’s announcement channels to bring awareness.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Team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9" y="1690687"/>
            <a:ext cx="2314392" cy="2355101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890487" y="4151822"/>
            <a:ext cx="2249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Akande</a:t>
            </a:r>
            <a:r>
              <a:rPr lang="en-US" dirty="0" smtClean="0">
                <a:latin typeface="Georgia" panose="02040502050405020303" pitchFamily="18" charset="0"/>
              </a:rPr>
              <a:t> Peter.</a:t>
            </a:r>
          </a:p>
          <a:p>
            <a:pPr algn="ctr"/>
            <a:r>
              <a:rPr lang="en-US" dirty="0" smtClean="0">
                <a:latin typeface="Georgia" panose="02040502050405020303" pitchFamily="18" charset="0"/>
              </a:rPr>
              <a:t>Software Developer.</a:t>
            </a:r>
          </a:p>
          <a:p>
            <a:pPr algn="ctr"/>
            <a:r>
              <a:rPr lang="en-US" b="1" dirty="0" smtClean="0">
                <a:latin typeface="Georgia" panose="02040502050405020303" pitchFamily="18" charset="0"/>
              </a:rPr>
              <a:t>Team Lead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78" y="1543242"/>
            <a:ext cx="2355668" cy="26499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6951" y="4290321"/>
            <a:ext cx="2622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Aduwo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Ayooluwa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algn="ctr"/>
            <a:r>
              <a:rPr lang="en-US" dirty="0" smtClean="0">
                <a:latin typeface="Georgia" panose="02040502050405020303" pitchFamily="18" charset="0"/>
              </a:rPr>
              <a:t>Software Developer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55" y="1745394"/>
            <a:ext cx="2242185" cy="22456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06714" y="4290320"/>
            <a:ext cx="2242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</a:rPr>
              <a:t>Akinpelu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Micheal</a:t>
            </a:r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Product Manager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55" y="1304437"/>
            <a:ext cx="2107257" cy="29858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30196" y="4387411"/>
            <a:ext cx="219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Agu</a:t>
            </a:r>
            <a:r>
              <a:rPr lang="en-US" dirty="0" smtClean="0">
                <a:latin typeface="Georgia" panose="02040502050405020303" pitchFamily="18" charset="0"/>
              </a:rPr>
              <a:t> Jonas</a:t>
            </a:r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 smtClean="0">
                <a:latin typeface="Georgia" panose="02040502050405020303" pitchFamily="18" charset="0"/>
              </a:rPr>
              <a:t>Software Developer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Problem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Linda Needs This Semester’s Course Materials, She Goes to ask From Bob, Bob Says he doesn’t have it, He would ask Some One who should have.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2819083"/>
            <a:ext cx="4348480" cy="369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6680" y="3835241"/>
            <a:ext cx="670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Well Bob Asks A fellow Student who asks a fellow student, the question </a:t>
            </a:r>
            <a:r>
              <a:rPr lang="en-US" sz="2400" dirty="0">
                <a:latin typeface="Georgia" panose="02040502050405020303" pitchFamily="18" charset="0"/>
              </a:rPr>
              <a:t>k</a:t>
            </a:r>
            <a:r>
              <a:rPr lang="en-US" sz="2400" dirty="0" smtClean="0">
                <a:latin typeface="Georgia" panose="02040502050405020303" pitchFamily="18" charset="0"/>
              </a:rPr>
              <a:t>ept </a:t>
            </a:r>
            <a:r>
              <a:rPr lang="en-US" sz="2400" dirty="0">
                <a:latin typeface="Georgia" panose="02040502050405020303" pitchFamily="18" charset="0"/>
              </a:rPr>
              <a:t>f</a:t>
            </a:r>
            <a:r>
              <a:rPr lang="en-US" sz="2400" dirty="0" smtClean="0">
                <a:latin typeface="Georgia" panose="02040502050405020303" pitchFamily="18" charset="0"/>
              </a:rPr>
              <a:t>lying around.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80" y="5144601"/>
            <a:ext cx="4790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Georgia" panose="02040502050405020303" pitchFamily="18" charset="0"/>
              </a:rPr>
              <a:t>Finally Someone has it.</a:t>
            </a:r>
          </a:p>
        </p:txBody>
      </p:sp>
    </p:spTree>
    <p:extLst>
      <p:ext uri="{BB962C8B-B14F-4D97-AF65-F5344CB8AC3E}">
        <p14:creationId xmlns:p14="http://schemas.microsoft.com/office/powerpoint/2010/main" val="2304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Problem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835"/>
            <a:ext cx="10515600" cy="47301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Peter creates courses, digital contents and He would like to monetize them.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1" y="2708476"/>
            <a:ext cx="3732835" cy="3732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5540" y="4963983"/>
            <a:ext cx="5821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Georgia" panose="02040502050405020303" pitchFamily="18" charset="0"/>
              </a:rPr>
              <a:t>He would also want his students to be able to reach out to him easily for one on one Support.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5540" y="2357839"/>
            <a:ext cx="6585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Georgia" panose="02040502050405020303" pitchFamily="18" charset="0"/>
              </a:rPr>
              <a:t>He would love a platform where users would have to pay to access his contents, he should be able to add contents and his students would get them instantly. </a:t>
            </a:r>
          </a:p>
          <a:p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What Could have made Things easier for Linda and Bob?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439400" cy="142557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Georgia" panose="02040502050405020303" pitchFamily="18" charset="0"/>
              </a:rPr>
              <a:t>A Globally accessible Repo where Files can be stored. That way everyone can just search for and get what they need.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556000"/>
            <a:ext cx="9833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For Peter, the Digital Content Creator?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6320" y="4439919"/>
            <a:ext cx="8199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Georgia" panose="02040502050405020303" pitchFamily="18" charset="0"/>
              </a:rPr>
              <a:t>A Platform that can allow only paid users to access your contents, delivers contents to paid users in almost </a:t>
            </a:r>
            <a:r>
              <a:rPr lang="en-US" sz="3000" dirty="0" err="1" smtClean="0">
                <a:latin typeface="Georgia" panose="02040502050405020303" pitchFamily="18" charset="0"/>
              </a:rPr>
              <a:t>realtime</a:t>
            </a:r>
            <a:r>
              <a:rPr lang="en-US" sz="3000" dirty="0" smtClean="0">
                <a:latin typeface="Georgia" panose="02040502050405020303" pitchFamily="18" charset="0"/>
              </a:rPr>
              <a:t> and allow users interact with you right there on the platform.</a:t>
            </a:r>
          </a:p>
        </p:txBody>
      </p:sp>
    </p:spTree>
    <p:extLst>
      <p:ext uri="{BB962C8B-B14F-4D97-AF65-F5344CB8AC3E}">
        <p14:creationId xmlns:p14="http://schemas.microsoft.com/office/powerpoint/2010/main" val="18123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Frenbox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Georgia" panose="02040502050405020303" pitchFamily="18" charset="0"/>
              </a:rPr>
              <a:t> Stores your files in the Cloud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Gives the Choice to make files and folders globally accessible: files and folders is just a search away.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Sync files across Devices.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Helps set up paywalls so that only paid users can access your files.</a:t>
            </a:r>
          </a:p>
          <a:p>
            <a:r>
              <a:rPr lang="en-US" sz="3000" dirty="0">
                <a:latin typeface="Georgia" panose="02040502050405020303" pitchFamily="18" charset="0"/>
              </a:rPr>
              <a:t>Just like any social media platform, it has forums where users can interact and discuss around the shared files.</a:t>
            </a:r>
          </a:p>
        </p:txBody>
      </p:sp>
    </p:spTree>
    <p:extLst>
      <p:ext uri="{BB962C8B-B14F-4D97-AF65-F5344CB8AC3E}">
        <p14:creationId xmlns:p14="http://schemas.microsoft.com/office/powerpoint/2010/main" val="3227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157"/>
            <a:ext cx="4845065" cy="320769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72" y="2476981"/>
            <a:ext cx="4823405" cy="2713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68" y="3357643"/>
            <a:ext cx="4681317" cy="26332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65" y="1690688"/>
            <a:ext cx="1453615" cy="3230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02" y="2351585"/>
            <a:ext cx="1333780" cy="29639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498" y="2743200"/>
            <a:ext cx="1226168" cy="27248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97" y="3313648"/>
            <a:ext cx="1321383" cy="29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Who Can use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Frenbox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?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Georgia" panose="02040502050405020303" pitchFamily="18" charset="0"/>
              </a:rPr>
              <a:t>Anyone who would like to have their files backed up in the cloud. 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Digital Content Creators who monetize their contents?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Lecturers of a school who would like to have a central folder to share his materials, one folder that anyone can search and access.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Schools can use </a:t>
            </a:r>
            <a:r>
              <a:rPr lang="en-US" sz="3000" dirty="0" err="1">
                <a:latin typeface="Georgia" panose="02040502050405020303" pitchFamily="18" charset="0"/>
              </a:rPr>
              <a:t>F</a:t>
            </a:r>
            <a:r>
              <a:rPr lang="en-US" sz="3000" dirty="0" err="1" smtClean="0">
                <a:latin typeface="Georgia" panose="02040502050405020303" pitchFamily="18" charset="0"/>
              </a:rPr>
              <a:t>renbox</a:t>
            </a:r>
            <a:r>
              <a:rPr lang="en-US" sz="3000" dirty="0" smtClean="0">
                <a:latin typeface="Georgia" panose="02040502050405020303" pitchFamily="18" charset="0"/>
              </a:rPr>
              <a:t> for their mini libraries.</a:t>
            </a:r>
          </a:p>
        </p:txBody>
      </p:sp>
    </p:spTree>
    <p:extLst>
      <p:ext uri="{BB962C8B-B14F-4D97-AF65-F5344CB8AC3E}">
        <p14:creationId xmlns:p14="http://schemas.microsoft.com/office/powerpoint/2010/main" val="2338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Competitors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Georgia" panose="02040502050405020303" pitchFamily="18" charset="0"/>
              </a:rPr>
              <a:t>Dropbox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Google Drive</a:t>
            </a:r>
          </a:p>
          <a:p>
            <a:r>
              <a:rPr lang="en-US" sz="3000" dirty="0" err="1" smtClean="0">
                <a:latin typeface="Georgia" panose="02040502050405020303" pitchFamily="18" charset="0"/>
              </a:rPr>
              <a:t>Gumroad</a:t>
            </a:r>
            <a:endParaRPr lang="en-US" sz="3000" dirty="0" smtClean="0">
              <a:latin typeface="Georgia" panose="02040502050405020303" pitchFamily="18" charset="0"/>
            </a:endParaRPr>
          </a:p>
          <a:p>
            <a:r>
              <a:rPr lang="en-US" sz="3000" dirty="0" smtClean="0">
                <a:latin typeface="Georgia" panose="02040502050405020303" pitchFamily="18" charset="0"/>
              </a:rPr>
              <a:t>Etsy</a:t>
            </a:r>
          </a:p>
          <a:p>
            <a:r>
              <a:rPr lang="en-US" sz="3000" dirty="0" err="1" smtClean="0">
                <a:latin typeface="Georgia" panose="02040502050405020303" pitchFamily="18" charset="0"/>
              </a:rPr>
              <a:t>Icedrive</a:t>
            </a:r>
            <a:endParaRPr lang="en-US" sz="3000" dirty="0" smtClean="0">
              <a:latin typeface="Georgia" panose="02040502050405020303" pitchFamily="18" charset="0"/>
            </a:endParaRPr>
          </a:p>
          <a:p>
            <a:r>
              <a:rPr lang="en-US" sz="3000" dirty="0" smtClean="0">
                <a:latin typeface="Georgia" panose="02040502050405020303" pitchFamily="18" charset="0"/>
              </a:rPr>
              <a:t>Mega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Other Cloud Storage Services.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Business Model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Georgia" panose="02040502050405020303" pitchFamily="18" charset="0"/>
              </a:rPr>
              <a:t>Individuals: Freemium, A subscription would be needed if larger cloud storage space is desired.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Users with monetization in place: There would be a 5%  charge for every subscriber who pays to access a Folder.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435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</vt:lpstr>
      <vt:lpstr>PowerPoint Presentation</vt:lpstr>
      <vt:lpstr>Problem</vt:lpstr>
      <vt:lpstr>Problem</vt:lpstr>
      <vt:lpstr>What Could have made Things easier for Linda and Bob?</vt:lpstr>
      <vt:lpstr>Frenbox</vt:lpstr>
      <vt:lpstr>Demo</vt:lpstr>
      <vt:lpstr>Who Can use Frenbox?</vt:lpstr>
      <vt:lpstr>Competitors</vt:lpstr>
      <vt:lpstr>Business Model</vt:lpstr>
      <vt:lpstr>Customer Acquisition</vt:lpstr>
      <vt:lpstr>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32</cp:revision>
  <dcterms:created xsi:type="dcterms:W3CDTF">2023-02-09T00:40:06Z</dcterms:created>
  <dcterms:modified xsi:type="dcterms:W3CDTF">2023-02-10T09:27:52Z</dcterms:modified>
</cp:coreProperties>
</file>