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374" r:id="rId2"/>
    <p:sldId id="662" r:id="rId3"/>
    <p:sldId id="597" r:id="rId4"/>
    <p:sldId id="660" r:id="rId5"/>
    <p:sldId id="663" r:id="rId6"/>
    <p:sldId id="677" r:id="rId7"/>
    <p:sldId id="723" r:id="rId8"/>
    <p:sldId id="661" r:id="rId9"/>
    <p:sldId id="630" r:id="rId10"/>
    <p:sldId id="631" r:id="rId11"/>
    <p:sldId id="632" r:id="rId12"/>
    <p:sldId id="665" r:id="rId13"/>
    <p:sldId id="633" r:id="rId14"/>
    <p:sldId id="634" r:id="rId15"/>
    <p:sldId id="666" r:id="rId16"/>
    <p:sldId id="636" r:id="rId17"/>
    <p:sldId id="721" r:id="rId18"/>
    <p:sldId id="637" r:id="rId19"/>
    <p:sldId id="638" r:id="rId20"/>
    <p:sldId id="664" r:id="rId21"/>
    <p:sldId id="724" r:id="rId22"/>
    <p:sldId id="639" r:id="rId23"/>
    <p:sldId id="686" r:id="rId24"/>
    <p:sldId id="718" r:id="rId25"/>
    <p:sldId id="719" r:id="rId26"/>
    <p:sldId id="720" r:id="rId27"/>
    <p:sldId id="722" r:id="rId28"/>
    <p:sldId id="591" r:id="rId29"/>
    <p:sldId id="592" r:id="rId30"/>
    <p:sldId id="593" r:id="rId31"/>
    <p:sldId id="594" r:id="rId32"/>
    <p:sldId id="595" r:id="rId33"/>
    <p:sldId id="667" r:id="rId34"/>
    <p:sldId id="669" r:id="rId35"/>
    <p:sldId id="670" r:id="rId36"/>
    <p:sldId id="602" r:id="rId37"/>
    <p:sldId id="671" r:id="rId38"/>
    <p:sldId id="672" r:id="rId39"/>
    <p:sldId id="673" r:id="rId40"/>
    <p:sldId id="674" r:id="rId41"/>
    <p:sldId id="725" r:id="rId42"/>
    <p:sldId id="676" r:id="rId43"/>
    <p:sldId id="687" r:id="rId44"/>
    <p:sldId id="688" r:id="rId45"/>
    <p:sldId id="649" r:id="rId46"/>
    <p:sldId id="690" r:id="rId47"/>
    <p:sldId id="691" r:id="rId48"/>
    <p:sldId id="611" r:id="rId49"/>
    <p:sldId id="692" r:id="rId50"/>
    <p:sldId id="693" r:id="rId51"/>
    <p:sldId id="694" r:id="rId52"/>
    <p:sldId id="615" r:id="rId53"/>
    <p:sldId id="695" r:id="rId54"/>
    <p:sldId id="696" r:id="rId55"/>
    <p:sldId id="697" r:id="rId56"/>
    <p:sldId id="698" r:id="rId57"/>
    <p:sldId id="699" r:id="rId58"/>
    <p:sldId id="700" r:id="rId59"/>
    <p:sldId id="704" r:id="rId60"/>
    <p:sldId id="701" r:id="rId61"/>
    <p:sldId id="702" r:id="rId62"/>
    <p:sldId id="703" r:id="rId63"/>
    <p:sldId id="705" r:id="rId64"/>
    <p:sldId id="707" r:id="rId65"/>
    <p:sldId id="709" r:id="rId66"/>
    <p:sldId id="710" r:id="rId67"/>
    <p:sldId id="711" r:id="rId68"/>
    <p:sldId id="713" r:id="rId69"/>
    <p:sldId id="714" r:id="rId70"/>
    <p:sldId id="716" r:id="rId71"/>
    <p:sldId id="635" r:id="rId72"/>
    <p:sldId id="717" r:id="rId73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 baseline="-250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 baseline="-250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 baseline="-250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 baseline="-250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 baseline="-250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8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BFBF"/>
    <a:srgbClr val="BCA7E5"/>
    <a:srgbClr val="33CC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1" autoAdjust="0"/>
    <p:restoredTop sz="68569" autoAdjust="0"/>
  </p:normalViewPr>
  <p:slideViewPr>
    <p:cSldViewPr snapToGrid="0">
      <p:cViewPr varScale="1">
        <p:scale>
          <a:sx n="75" d="100"/>
          <a:sy n="75" d="100"/>
        </p:scale>
        <p:origin x="2408" y="184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1524" y="264"/>
      </p:cViewPr>
      <p:guideLst>
        <p:guide orient="horz" pos="2958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Wu" userId="f083b2a8aea23a2f" providerId="LiveId" clId="{40690B32-020B-49DF-8F69-835EDDF74430}"/>
    <pc:docChg chg="undo custSel addSld delSld modSld sldOrd modMainMaster">
      <pc:chgData name="Lei Wu" userId="f083b2a8aea23a2f" providerId="LiveId" clId="{40690B32-020B-49DF-8F69-835EDDF74430}" dt="2021-03-06T08:28:17.057" v="3381" actId="1076"/>
      <pc:docMkLst>
        <pc:docMk/>
      </pc:docMkLst>
      <pc:sldChg chg="modSp add">
        <pc:chgData name="Lei Wu" userId="f083b2a8aea23a2f" providerId="LiveId" clId="{40690B32-020B-49DF-8F69-835EDDF74430}" dt="2021-03-03T21:02:15.688" v="2921"/>
        <pc:sldMkLst>
          <pc:docMk/>
          <pc:sldMk cId="0" sldId="309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309"/>
            <ac:spMk id="89090" creationId="{A6A186BA-A133-4747-A5EF-705E0228FA05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376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376"/>
            <ac:spMk id="21506" creationId="{0BD13C48-A0BB-4DA4-BA1D-4ED642A5303B}"/>
          </ac:spMkLst>
        </pc:spChg>
      </pc:sldChg>
      <pc:sldChg chg="modSp mod">
        <pc:chgData name="Lei Wu" userId="f083b2a8aea23a2f" providerId="LiveId" clId="{40690B32-020B-49DF-8F69-835EDDF74430}" dt="2021-03-03T21:02:15.688" v="2921"/>
        <pc:sldMkLst>
          <pc:docMk/>
          <pc:sldMk cId="0" sldId="379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379"/>
            <ac:spMk id="17410" creationId="{D15ADA84-7F36-4222-AD30-FD4C67E08ED1}"/>
          </ac:spMkLst>
        </pc:spChg>
        <pc:spChg chg="mod">
          <ac:chgData name="Lei Wu" userId="f083b2a8aea23a2f" providerId="LiveId" clId="{40690B32-020B-49DF-8F69-835EDDF74430}" dt="2021-03-03T20:52:23.065" v="2859" actId="20577"/>
          <ac:spMkLst>
            <pc:docMk/>
            <pc:sldMk cId="0" sldId="379"/>
            <ac:spMk id="17412" creationId="{D2F7E59D-401F-4216-8C1A-E06981E03C79}"/>
          </ac:spMkLst>
        </pc:spChg>
      </pc:sldChg>
      <pc:sldChg chg="modSp add mod ord">
        <pc:chgData name="Lei Wu" userId="f083b2a8aea23a2f" providerId="LiveId" clId="{40690B32-020B-49DF-8F69-835EDDF74430}" dt="2021-03-03T21:02:15.688" v="2921"/>
        <pc:sldMkLst>
          <pc:docMk/>
          <pc:sldMk cId="0" sldId="380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380"/>
            <ac:spMk id="37890" creationId="{F8E16B93-2E3D-4459-880A-7FFDFA2AE722}"/>
          </ac:spMkLst>
        </pc:spChg>
        <pc:spChg chg="mod">
          <ac:chgData name="Lei Wu" userId="f083b2a8aea23a2f" providerId="LiveId" clId="{40690B32-020B-49DF-8F69-835EDDF74430}" dt="2021-03-03T16:35:10.820" v="1379" actId="20577"/>
          <ac:spMkLst>
            <pc:docMk/>
            <pc:sldMk cId="0" sldId="380"/>
            <ac:spMk id="37891" creationId="{926EDF1A-4CE8-404C-86F8-ECA9928C4DD3}"/>
          </ac:spMkLst>
        </pc:spChg>
      </pc:sldChg>
      <pc:sldChg chg="addSp modSp">
        <pc:chgData name="Lei Wu" userId="f083b2a8aea23a2f" providerId="LiveId" clId="{40690B32-020B-49DF-8F69-835EDDF74430}" dt="2021-03-03T21:02:40.691" v="2923"/>
        <pc:sldMkLst>
          <pc:docMk/>
          <pc:sldMk cId="0" sldId="385"/>
        </pc:sldMkLst>
        <pc:spChg chg="add mod">
          <ac:chgData name="Lei Wu" userId="f083b2a8aea23a2f" providerId="LiveId" clId="{40690B32-020B-49DF-8F69-835EDDF74430}" dt="2021-03-03T21:02:40.691" v="2923"/>
          <ac:spMkLst>
            <pc:docMk/>
            <pc:sldMk cId="0" sldId="385"/>
            <ac:spMk id="26" creationId="{F7C5661F-2C45-4591-84AD-42DF17744984}"/>
          </ac:spMkLst>
        </pc:spChg>
        <pc:picChg chg="mod">
          <ac:chgData name="Lei Wu" userId="f083b2a8aea23a2f" providerId="LiveId" clId="{40690B32-020B-49DF-8F69-835EDDF74430}" dt="2021-03-03T21:02:35.614" v="2922" actId="1076"/>
          <ac:picMkLst>
            <pc:docMk/>
            <pc:sldMk cId="0" sldId="385"/>
            <ac:picMk id="19458" creationId="{2ADFA7F3-0BEB-49A5-A2D9-95FF014FD360}"/>
          </ac:picMkLst>
        </pc:pic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393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393"/>
            <ac:spMk id="119810" creationId="{83038D84-5410-4E0E-B9B8-473FC4ED85ED}"/>
          </ac:spMkLst>
        </pc:spChg>
      </pc:sldChg>
      <pc:sldChg chg="modSp add">
        <pc:chgData name="Lei Wu" userId="f083b2a8aea23a2f" providerId="LiveId" clId="{40690B32-020B-49DF-8F69-835EDDF74430}" dt="2021-03-03T21:02:15.688" v="2921"/>
        <pc:sldMkLst>
          <pc:docMk/>
          <pc:sldMk cId="0" sldId="394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394"/>
            <ac:spMk id="48130" creationId="{64647862-C208-4029-A264-D3E873C1A161}"/>
          </ac:spMkLst>
        </pc:spChg>
      </pc:sldChg>
      <pc:sldChg chg="modSp add">
        <pc:chgData name="Lei Wu" userId="f083b2a8aea23a2f" providerId="LiveId" clId="{40690B32-020B-49DF-8F69-835EDDF74430}" dt="2021-03-03T21:02:15.688" v="2921"/>
        <pc:sldMkLst>
          <pc:docMk/>
          <pc:sldMk cId="0" sldId="395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395"/>
            <ac:spMk id="50178" creationId="{A2C5084B-BF27-4AE9-A844-4276B263144E}"/>
          </ac:spMkLst>
        </pc:spChg>
      </pc:sldChg>
      <pc:sldChg chg="modSp add">
        <pc:chgData name="Lei Wu" userId="f083b2a8aea23a2f" providerId="LiveId" clId="{40690B32-020B-49DF-8F69-835EDDF74430}" dt="2021-03-03T21:02:15.688" v="2921"/>
        <pc:sldMkLst>
          <pc:docMk/>
          <pc:sldMk cId="0" sldId="396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396"/>
            <ac:spMk id="52226" creationId="{5E35809D-F266-4B90-AAED-3273794BCD6E}"/>
          </ac:spMkLst>
        </pc:spChg>
      </pc:sldChg>
      <pc:sldChg chg="modSp add">
        <pc:chgData name="Lei Wu" userId="f083b2a8aea23a2f" providerId="LiveId" clId="{40690B32-020B-49DF-8F69-835EDDF74430}" dt="2021-03-03T21:02:15.688" v="2921"/>
        <pc:sldMkLst>
          <pc:docMk/>
          <pc:sldMk cId="0" sldId="397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397"/>
            <ac:spMk id="54274" creationId="{AB9BEB79-448F-41C5-BD28-C57885E5E8C1}"/>
          </ac:spMkLst>
        </pc:spChg>
      </pc:sldChg>
      <pc:sldChg chg="modSp add">
        <pc:chgData name="Lei Wu" userId="f083b2a8aea23a2f" providerId="LiveId" clId="{40690B32-020B-49DF-8F69-835EDDF74430}" dt="2021-03-03T21:02:15.688" v="2921"/>
        <pc:sldMkLst>
          <pc:docMk/>
          <pc:sldMk cId="0" sldId="398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398"/>
            <ac:spMk id="56322" creationId="{D1E5AE66-13A2-4601-83D2-F0FEC0DB14C8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409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409"/>
            <ac:spMk id="143362" creationId="{EB8A31C4-FAF7-4982-B948-4F562FFD4C1A}"/>
          </ac:spMkLst>
        </pc:spChg>
      </pc:sldChg>
      <pc:sldChg chg="addSp delSp modSp mod modNotesTx">
        <pc:chgData name="Lei Wu" userId="f083b2a8aea23a2f" providerId="LiveId" clId="{40690B32-020B-49DF-8F69-835EDDF74430}" dt="2021-03-03T21:02:15.688" v="2921"/>
        <pc:sldMkLst>
          <pc:docMk/>
          <pc:sldMk cId="0" sldId="413"/>
        </pc:sldMkLst>
        <pc:spChg chg="add mod">
          <ac:chgData name="Lei Wu" userId="f083b2a8aea23a2f" providerId="LiveId" clId="{40690B32-020B-49DF-8F69-835EDDF74430}" dt="2021-03-03T16:08:43.270" v="717" actId="403"/>
          <ac:spMkLst>
            <pc:docMk/>
            <pc:sldMk cId="0" sldId="413"/>
            <ac:spMk id="5" creationId="{FC81FD30-E846-4AF4-B1F2-6BB8CBE00E1D}"/>
          </ac:spMkLst>
        </pc:spChg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413"/>
            <ac:spMk id="41986" creationId="{0022F14D-F8E2-4A8D-A761-7117D19CEF7C}"/>
          </ac:spMkLst>
        </pc:spChg>
        <pc:spChg chg="mod">
          <ac:chgData name="Lei Wu" userId="f083b2a8aea23a2f" providerId="LiveId" clId="{40690B32-020B-49DF-8F69-835EDDF74430}" dt="2021-03-03T16:09:31.656" v="721" actId="20577"/>
          <ac:spMkLst>
            <pc:docMk/>
            <pc:sldMk cId="0" sldId="413"/>
            <ac:spMk id="41987" creationId="{B281FCD4-ED06-4346-A9C7-E90F4A88949E}"/>
          </ac:spMkLst>
        </pc:spChg>
        <pc:picChg chg="add del">
          <ac:chgData name="Lei Wu" userId="f083b2a8aea23a2f" providerId="LiveId" clId="{40690B32-020B-49DF-8F69-835EDDF74430}" dt="2021-03-03T16:06:20.345" v="588" actId="478"/>
          <ac:picMkLst>
            <pc:docMk/>
            <pc:sldMk cId="0" sldId="413"/>
            <ac:picMk id="41988" creationId="{7022BB72-C3AB-42FE-AB8A-45162CCDFACC}"/>
          </ac:picMkLst>
        </pc:pic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414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414"/>
            <ac:spMk id="37890" creationId="{A3218A07-3267-419C-B351-C5A693EFC697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415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415"/>
            <ac:spMk id="39938" creationId="{180661D6-5CE9-4A86-86E7-1579F5F036E7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418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418"/>
            <ac:spMk id="23554" creationId="{09312CDE-02D0-4340-8070-A9A67B3E3B4F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423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423"/>
            <ac:spMk id="131074" creationId="{B6DB8702-8EF3-4471-949B-FA11EAE30433}"/>
          </ac:spMkLst>
        </pc:spChg>
      </pc:sldChg>
      <pc:sldChg chg="modSp mod">
        <pc:chgData name="Lei Wu" userId="f083b2a8aea23a2f" providerId="LiveId" clId="{40690B32-020B-49DF-8F69-835EDDF74430}" dt="2021-03-03T21:02:15.688" v="2921"/>
        <pc:sldMkLst>
          <pc:docMk/>
          <pc:sldMk cId="0" sldId="596"/>
        </pc:sldMkLst>
        <pc:spChg chg="mod">
          <ac:chgData name="Lei Wu" userId="f083b2a8aea23a2f" providerId="LiveId" clId="{40690B32-020B-49DF-8F69-835EDDF74430}" dt="2021-03-03T20:52:39.526" v="2865" actId="20577"/>
          <ac:spMkLst>
            <pc:docMk/>
            <pc:sldMk cId="0" sldId="596"/>
            <ac:spMk id="17412" creationId="{13130B4C-57F4-4CC0-A5ED-5903AD388F42}"/>
          </ac:spMkLst>
        </pc:spChg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596"/>
            <ac:spMk id="31746" creationId="{D638A6C0-BE9B-41D8-A216-D0302AEA7DC6}"/>
          </ac:spMkLst>
        </pc:spChg>
      </pc:sldChg>
      <pc:sldChg chg="modSp mod">
        <pc:chgData name="Lei Wu" userId="f083b2a8aea23a2f" providerId="LiveId" clId="{40690B32-020B-49DF-8F69-835EDDF74430}" dt="2021-03-03T21:02:15.688" v="2921"/>
        <pc:sldMkLst>
          <pc:docMk/>
          <pc:sldMk cId="0" sldId="597"/>
        </pc:sldMkLst>
        <pc:spChg chg="mod">
          <ac:chgData name="Lei Wu" userId="f083b2a8aea23a2f" providerId="LiveId" clId="{40690B32-020B-49DF-8F69-835EDDF74430}" dt="2021-03-03T20:53:33.879" v="2872" actId="20577"/>
          <ac:spMkLst>
            <pc:docMk/>
            <pc:sldMk cId="0" sldId="597"/>
            <ac:spMk id="17412" creationId="{5F2BCB7B-CFA0-4887-A57C-33A62875956D}"/>
          </ac:spMkLst>
        </pc:spChg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597"/>
            <ac:spMk id="80898" creationId="{47C2F572-F649-44A1-B188-D4EC8A1B5CF5}"/>
          </ac:spMkLst>
        </pc:spChg>
      </pc:sldChg>
      <pc:sldChg chg="modSp mod">
        <pc:chgData name="Lei Wu" userId="f083b2a8aea23a2f" providerId="LiveId" clId="{40690B32-020B-49DF-8F69-835EDDF74430}" dt="2021-03-03T21:02:15.688" v="2921"/>
        <pc:sldMkLst>
          <pc:docMk/>
          <pc:sldMk cId="0" sldId="598"/>
        </pc:sldMkLst>
        <pc:spChg chg="mod">
          <ac:chgData name="Lei Wu" userId="f083b2a8aea23a2f" providerId="LiveId" clId="{40690B32-020B-49DF-8F69-835EDDF74430}" dt="2021-03-03T20:53:47.025" v="2876" actId="20577"/>
          <ac:spMkLst>
            <pc:docMk/>
            <pc:sldMk cId="0" sldId="598"/>
            <ac:spMk id="17412" creationId="{5B8C6BAA-FD8E-40CC-A05F-80A8460C25B4}"/>
          </ac:spMkLst>
        </pc:spChg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598"/>
            <ac:spMk id="117762" creationId="{43609542-46BE-4B66-8E95-37D1EDDB661F}"/>
          </ac:spMkLst>
        </pc:spChg>
      </pc:sldChg>
      <pc:sldChg chg="modSp mod">
        <pc:chgData name="Lei Wu" userId="f083b2a8aea23a2f" providerId="LiveId" clId="{40690B32-020B-49DF-8F69-835EDDF74430}" dt="2021-03-03T21:02:15.688" v="2921"/>
        <pc:sldMkLst>
          <pc:docMk/>
          <pc:sldMk cId="0" sldId="599"/>
        </pc:sldMkLst>
        <pc:spChg chg="mod">
          <ac:chgData name="Lei Wu" userId="f083b2a8aea23a2f" providerId="LiveId" clId="{40690B32-020B-49DF-8F69-835EDDF74430}" dt="2021-03-03T20:53:56.059" v="2880" actId="20577"/>
          <ac:spMkLst>
            <pc:docMk/>
            <pc:sldMk cId="0" sldId="599"/>
            <ac:spMk id="17412" creationId="{E58F6C64-2F34-417F-8BD0-6B8DCC973FF7}"/>
          </ac:spMkLst>
        </pc:spChg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599"/>
            <ac:spMk id="126978" creationId="{BBABE9FE-0C1A-4C53-A019-C4518D503243}"/>
          </ac:spMkLst>
        </pc:spChg>
      </pc:sldChg>
      <pc:sldChg chg="modSp mod ord modNotesTx">
        <pc:chgData name="Lei Wu" userId="f083b2a8aea23a2f" providerId="LiveId" clId="{40690B32-020B-49DF-8F69-835EDDF74430}" dt="2021-03-03T21:02:15.688" v="2921"/>
        <pc:sldMkLst>
          <pc:docMk/>
          <pc:sldMk cId="0" sldId="600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00"/>
            <ac:spMk id="46082" creationId="{E307758D-3DF4-4BCB-A9AB-BEFB0F80DE2B}"/>
          </ac:spMkLst>
        </pc:spChg>
        <pc:spChg chg="mod">
          <ac:chgData name="Lei Wu" userId="f083b2a8aea23a2f" providerId="LiveId" clId="{40690B32-020B-49DF-8F69-835EDDF74430}" dt="2021-03-03T16:29:02.820" v="1228" actId="20577"/>
          <ac:spMkLst>
            <pc:docMk/>
            <pc:sldMk cId="0" sldId="600"/>
            <ac:spMk id="46083" creationId="{D2444BDA-541D-4B2A-A8E5-C637C68F6161}"/>
          </ac:spMkLst>
        </pc:spChg>
      </pc:sldChg>
      <pc:sldChg chg="modSp mod">
        <pc:chgData name="Lei Wu" userId="f083b2a8aea23a2f" providerId="LiveId" clId="{40690B32-020B-49DF-8F69-835EDDF74430}" dt="2021-03-03T21:02:15.688" v="2921"/>
        <pc:sldMkLst>
          <pc:docMk/>
          <pc:sldMk cId="0" sldId="601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01"/>
            <ac:spMk id="48130" creationId="{A149738F-6893-413F-A9E7-BE71500B531C}"/>
          </ac:spMkLst>
        </pc:spChg>
        <pc:spChg chg="mod">
          <ac:chgData name="Lei Wu" userId="f083b2a8aea23a2f" providerId="LiveId" clId="{40690B32-020B-49DF-8F69-835EDDF74430}" dt="2021-03-03T16:35:41.625" v="1383"/>
          <ac:spMkLst>
            <pc:docMk/>
            <pc:sldMk cId="0" sldId="601"/>
            <ac:spMk id="48362" creationId="{470456D2-DBD2-49C2-AAA9-1A285243D03D}"/>
          </ac:spMkLst>
        </pc:spChg>
      </pc:sldChg>
      <pc:sldChg chg="modSp mod modNotesTx">
        <pc:chgData name="Lei Wu" userId="f083b2a8aea23a2f" providerId="LiveId" clId="{40690B32-020B-49DF-8F69-835EDDF74430}" dt="2021-03-03T21:02:15.688" v="2921"/>
        <pc:sldMkLst>
          <pc:docMk/>
          <pc:sldMk cId="0" sldId="604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04"/>
            <ac:spMk id="54274" creationId="{3224F386-2037-4899-9DCB-C0D8A31A1028}"/>
          </ac:spMkLst>
        </pc:spChg>
        <pc:spChg chg="mod">
          <ac:chgData name="Lei Wu" userId="f083b2a8aea23a2f" providerId="LiveId" clId="{40690B32-020B-49DF-8F69-835EDDF74430}" dt="2021-03-03T16:49:21.065" v="1649"/>
          <ac:spMkLst>
            <pc:docMk/>
            <pc:sldMk cId="0" sldId="604"/>
            <ac:spMk id="54275" creationId="{98EC75B2-8323-4A12-A5B7-63FD49F81BEA}"/>
          </ac:spMkLst>
        </pc:spChg>
        <pc:spChg chg="mod">
          <ac:chgData name="Lei Wu" userId="f083b2a8aea23a2f" providerId="LiveId" clId="{40690B32-020B-49DF-8F69-835EDDF74430}" dt="2021-03-03T16:49:42.126" v="1681" actId="403"/>
          <ac:spMkLst>
            <pc:docMk/>
            <pc:sldMk cId="0" sldId="604"/>
            <ac:spMk id="54276" creationId="{E37998B7-BEB7-4C9F-9C1B-A435877648D6}"/>
          </ac:spMkLst>
        </pc:spChg>
      </pc:sldChg>
      <pc:sldChg chg="addSp delSp modSp mod">
        <pc:chgData name="Lei Wu" userId="f083b2a8aea23a2f" providerId="LiveId" clId="{40690B32-020B-49DF-8F69-835EDDF74430}" dt="2021-03-03T21:02:15.688" v="2921"/>
        <pc:sldMkLst>
          <pc:docMk/>
          <pc:sldMk cId="0" sldId="605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05"/>
            <ac:spMk id="50178" creationId="{6C6A1660-8264-44C2-89E5-E639A178DCD7}"/>
          </ac:spMkLst>
        </pc:spChg>
        <pc:spChg chg="mod">
          <ac:chgData name="Lei Wu" userId="f083b2a8aea23a2f" providerId="LiveId" clId="{40690B32-020B-49DF-8F69-835EDDF74430}" dt="2021-03-03T16:43:25.153" v="1481" actId="20577"/>
          <ac:spMkLst>
            <pc:docMk/>
            <pc:sldMk cId="0" sldId="605"/>
            <ac:spMk id="50179" creationId="{5E5D621B-E46C-4ECB-A268-91369DA2F834}"/>
          </ac:spMkLst>
        </pc:spChg>
        <pc:spChg chg="add del mod">
          <ac:chgData name="Lei Wu" userId="f083b2a8aea23a2f" providerId="LiveId" clId="{40690B32-020B-49DF-8F69-835EDDF74430}" dt="2021-03-03T16:39:26.413" v="1401" actId="478"/>
          <ac:spMkLst>
            <pc:docMk/>
            <pc:sldMk cId="0" sldId="605"/>
            <ac:spMk id="50181" creationId="{D6AE2762-416D-4BD1-B7E5-7E4CE01AEC32}"/>
          </ac:spMkLst>
        </pc:spChg>
        <pc:graphicFrameChg chg="del mod replId">
          <ac:chgData name="Lei Wu" userId="f083b2a8aea23a2f" providerId="LiveId" clId="{40690B32-020B-49DF-8F69-835EDDF74430}" dt="2021-03-03T16:37:35.219" v="1391"/>
          <ac:graphicFrameMkLst>
            <pc:docMk/>
            <pc:sldMk cId="0" sldId="605"/>
            <ac:graphicFrameMk id="2" creationId="{D6AE2762-416D-4BD1-B7E5-7E4CE01AEC32}"/>
          </ac:graphicFrameMkLst>
        </pc:graphicFrameChg>
        <pc:graphicFrameChg chg="del mod">
          <ac:chgData name="Lei Wu" userId="f083b2a8aea23a2f" providerId="LiveId" clId="{40690B32-020B-49DF-8F69-835EDDF74430}" dt="2021-03-03T16:42:26.787" v="1474" actId="478"/>
          <ac:graphicFrameMkLst>
            <pc:docMk/>
            <pc:sldMk cId="0" sldId="605"/>
            <ac:graphicFrameMk id="50182" creationId="{2CE65C80-183A-4DCF-A317-2D6B184460E2}"/>
          </ac:graphicFrameMkLst>
        </pc:graphicFrameChg>
      </pc:sldChg>
      <pc:sldChg chg="addSp modSp ord modAnim modNotesTx">
        <pc:chgData name="Lei Wu" userId="f083b2a8aea23a2f" providerId="LiveId" clId="{40690B32-020B-49DF-8F69-835EDDF74430}" dt="2021-03-06T08:25:24.486" v="3356"/>
        <pc:sldMkLst>
          <pc:docMk/>
          <pc:sldMk cId="0" sldId="606"/>
        </pc:sldMkLst>
        <pc:spChg chg="add mod">
          <ac:chgData name="Lei Wu" userId="f083b2a8aea23a2f" providerId="LiveId" clId="{40690B32-020B-49DF-8F69-835EDDF74430}" dt="2021-03-06T08:24:30.040" v="3349"/>
          <ac:spMkLst>
            <pc:docMk/>
            <pc:sldMk cId="0" sldId="606"/>
            <ac:spMk id="24" creationId="{0123872E-2775-42A8-8E3A-719A22C9D453}"/>
          </ac:spMkLst>
        </pc:spChg>
        <pc:spChg chg="mod">
          <ac:chgData name="Lei Wu" userId="f083b2a8aea23a2f" providerId="LiveId" clId="{40690B32-020B-49DF-8F69-835EDDF74430}" dt="2021-03-06T08:24:37.232" v="3352" actId="1076"/>
          <ac:spMkLst>
            <pc:docMk/>
            <pc:sldMk cId="0" sldId="606"/>
            <ac:spMk id="98" creationId="{F4BC93D6-0C6A-4FF6-997A-36263129CD85}"/>
          </ac:spMkLst>
        </pc:spChg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06"/>
            <ac:spMk id="56322" creationId="{33A1A7F7-035E-4C2A-BCEA-807C32C3E19A}"/>
          </ac:spMkLst>
        </pc:spChg>
      </pc:sldChg>
      <pc:sldChg chg="addSp modSp modAnim modNotesTx">
        <pc:chgData name="Lei Wu" userId="f083b2a8aea23a2f" providerId="LiveId" clId="{40690B32-020B-49DF-8F69-835EDDF74430}" dt="2021-03-06T08:28:17.057" v="3381" actId="1076"/>
        <pc:sldMkLst>
          <pc:docMk/>
          <pc:sldMk cId="0" sldId="607"/>
        </pc:sldMkLst>
        <pc:spChg chg="add mod">
          <ac:chgData name="Lei Wu" userId="f083b2a8aea23a2f" providerId="LiveId" clId="{40690B32-020B-49DF-8F69-835EDDF74430}" dt="2021-03-06T08:25:53.593" v="3362" actId="1076"/>
          <ac:spMkLst>
            <pc:docMk/>
            <pc:sldMk cId="0" sldId="607"/>
            <ac:spMk id="12" creationId="{E6033A5F-6487-4246-9526-CAEEB8958941}"/>
          </ac:spMkLst>
        </pc:spChg>
        <pc:spChg chg="mod">
          <ac:chgData name="Lei Wu" userId="f083b2a8aea23a2f" providerId="LiveId" clId="{40690B32-020B-49DF-8F69-835EDDF74430}" dt="2021-03-06T08:25:57.273" v="3363" actId="1076"/>
          <ac:spMkLst>
            <pc:docMk/>
            <pc:sldMk cId="0" sldId="607"/>
            <ac:spMk id="30" creationId="{8F2CADD6-7B33-4270-A3F7-7CF171DB4D61}"/>
          </ac:spMkLst>
        </pc:spChg>
        <pc:spChg chg="mod">
          <ac:chgData name="Lei Wu" userId="f083b2a8aea23a2f" providerId="LiveId" clId="{40690B32-020B-49DF-8F69-835EDDF74430}" dt="2021-03-06T08:28:17.057" v="3381" actId="1076"/>
          <ac:spMkLst>
            <pc:docMk/>
            <pc:sldMk cId="0" sldId="607"/>
            <ac:spMk id="31" creationId="{AE993988-839C-4902-8984-42BDB7A727E9}"/>
          </ac:spMkLst>
        </pc:spChg>
        <pc:spChg chg="mod">
          <ac:chgData name="Lei Wu" userId="f083b2a8aea23a2f" providerId="LiveId" clId="{40690B32-020B-49DF-8F69-835EDDF74430}" dt="2021-03-06T08:28:17.057" v="3381" actId="1076"/>
          <ac:spMkLst>
            <pc:docMk/>
            <pc:sldMk cId="0" sldId="607"/>
            <ac:spMk id="32" creationId="{B7E39374-D55F-4643-B435-90A2F69C7192}"/>
          </ac:spMkLst>
        </pc:spChg>
        <pc:spChg chg="mod">
          <ac:chgData name="Lei Wu" userId="f083b2a8aea23a2f" providerId="LiveId" clId="{40690B32-020B-49DF-8F69-835EDDF74430}" dt="2021-03-06T08:28:17.057" v="3381" actId="1076"/>
          <ac:spMkLst>
            <pc:docMk/>
            <pc:sldMk cId="0" sldId="607"/>
            <ac:spMk id="33" creationId="{C62D5E89-13ED-415B-AAD7-317922E48C88}"/>
          </ac:spMkLst>
        </pc:spChg>
        <pc:spChg chg="mod">
          <ac:chgData name="Lei Wu" userId="f083b2a8aea23a2f" providerId="LiveId" clId="{40690B32-020B-49DF-8F69-835EDDF74430}" dt="2021-03-06T08:28:17.057" v="3381" actId="1076"/>
          <ac:spMkLst>
            <pc:docMk/>
            <pc:sldMk cId="0" sldId="607"/>
            <ac:spMk id="34" creationId="{12326E47-326C-491E-93C6-CE671D1E61E9}"/>
          </ac:spMkLst>
        </pc:spChg>
        <pc:spChg chg="mod">
          <ac:chgData name="Lei Wu" userId="f083b2a8aea23a2f" providerId="LiveId" clId="{40690B32-020B-49DF-8F69-835EDDF74430}" dt="2021-03-06T08:28:17.057" v="3381" actId="1076"/>
          <ac:spMkLst>
            <pc:docMk/>
            <pc:sldMk cId="0" sldId="607"/>
            <ac:spMk id="35" creationId="{2E2CC196-7CB3-429F-B57D-B6D986954068}"/>
          </ac:spMkLst>
        </pc:spChg>
        <pc:spChg chg="mod">
          <ac:chgData name="Lei Wu" userId="f083b2a8aea23a2f" providerId="LiveId" clId="{40690B32-020B-49DF-8F69-835EDDF74430}" dt="2021-03-06T08:28:17.057" v="3381" actId="1076"/>
          <ac:spMkLst>
            <pc:docMk/>
            <pc:sldMk cId="0" sldId="607"/>
            <ac:spMk id="53" creationId="{10327E63-D2EB-454A-8C9E-FA9B3059EB76}"/>
          </ac:spMkLst>
        </pc:spChg>
        <pc:spChg chg="mod">
          <ac:chgData name="Lei Wu" userId="f083b2a8aea23a2f" providerId="LiveId" clId="{40690B32-020B-49DF-8F69-835EDDF74430}" dt="2021-03-06T08:28:17.057" v="3381" actId="1076"/>
          <ac:spMkLst>
            <pc:docMk/>
            <pc:sldMk cId="0" sldId="607"/>
            <ac:spMk id="58371" creationId="{E45E3168-715A-4397-9DBA-6DC13E95AA0E}"/>
          </ac:spMkLst>
        </pc:spChg>
        <pc:spChg chg="mod">
          <ac:chgData name="Lei Wu" userId="f083b2a8aea23a2f" providerId="LiveId" clId="{40690B32-020B-49DF-8F69-835EDDF74430}" dt="2021-03-06T08:28:17.057" v="3381" actId="1076"/>
          <ac:spMkLst>
            <pc:docMk/>
            <pc:sldMk cId="0" sldId="607"/>
            <ac:spMk id="58372" creationId="{BBDAAA99-5A2B-4AC6-9C58-98C3CBA70597}"/>
          </ac:spMkLst>
        </pc:spChg>
      </pc:sldChg>
      <pc:sldChg chg="addSp modSp mod modAnim modNotesTx">
        <pc:chgData name="Lei Wu" userId="f083b2a8aea23a2f" providerId="LiveId" clId="{40690B32-020B-49DF-8F69-835EDDF74430}" dt="2021-03-03T21:02:15.688" v="2921"/>
        <pc:sldMkLst>
          <pc:docMk/>
          <pc:sldMk cId="0" sldId="609"/>
        </pc:sldMkLst>
        <pc:spChg chg="mod">
          <ac:chgData name="Lei Wu" userId="f083b2a8aea23a2f" providerId="LiveId" clId="{40690B32-020B-49DF-8F69-835EDDF74430}" dt="2021-03-03T20:55:17.392" v="2890" actId="2711"/>
          <ac:spMkLst>
            <pc:docMk/>
            <pc:sldMk cId="0" sldId="609"/>
            <ac:spMk id="5" creationId="{B1F07D6A-21EC-493C-9185-FE61CDDD29DF}"/>
          </ac:spMkLst>
        </pc:spChg>
        <pc:spChg chg="mod">
          <ac:chgData name="Lei Wu" userId="f083b2a8aea23a2f" providerId="LiveId" clId="{40690B32-020B-49DF-8F69-835EDDF74430}" dt="2021-03-03T20:55:41.996" v="2894" actId="58"/>
          <ac:spMkLst>
            <pc:docMk/>
            <pc:sldMk cId="0" sldId="609"/>
            <ac:spMk id="6" creationId="{6668AEB7-85E1-4368-B495-373AD23E6FB1}"/>
          </ac:spMkLst>
        </pc:spChg>
        <pc:spChg chg="add mod">
          <ac:chgData name="Lei Wu" userId="f083b2a8aea23a2f" providerId="LiveId" clId="{40690B32-020B-49DF-8F69-835EDDF74430}" dt="2021-03-03T20:56:00.191" v="2896" actId="1076"/>
          <ac:spMkLst>
            <pc:docMk/>
            <pc:sldMk cId="0" sldId="609"/>
            <ac:spMk id="7" creationId="{5DECCA38-9761-48B3-A82E-7617D56CDF10}"/>
          </ac:spMkLst>
        </pc:spChg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09"/>
            <ac:spMk id="60418" creationId="{C8131962-34DA-43C2-96B0-573008422C0D}"/>
          </ac:spMkLst>
        </pc:spChg>
        <pc:spChg chg="mod">
          <ac:chgData name="Lei Wu" userId="f083b2a8aea23a2f" providerId="LiveId" clId="{40690B32-020B-49DF-8F69-835EDDF74430}" dt="2021-03-03T17:04:54.649" v="2429" actId="20577"/>
          <ac:spMkLst>
            <pc:docMk/>
            <pc:sldMk cId="0" sldId="609"/>
            <ac:spMk id="60419" creationId="{FDBC4C05-FDE6-4DDC-8EFF-CDC052BEEA21}"/>
          </ac:spMkLst>
        </pc:spChg>
        <pc:spChg chg="mod">
          <ac:chgData name="Lei Wu" userId="f083b2a8aea23a2f" providerId="LiveId" clId="{40690B32-020B-49DF-8F69-835EDDF74430}" dt="2021-03-03T20:54:28.780" v="2881" actId="207"/>
          <ac:spMkLst>
            <pc:docMk/>
            <pc:sldMk cId="0" sldId="609"/>
            <ac:spMk id="60420" creationId="{2D01915E-C9F3-4553-A0D6-0EB4A4D04673}"/>
          </ac:spMkLst>
        </pc:spChg>
      </pc:sldChg>
      <pc:sldChg chg="modSp modNotesTx">
        <pc:chgData name="Lei Wu" userId="f083b2a8aea23a2f" providerId="LiveId" clId="{40690B32-020B-49DF-8F69-835EDDF74430}" dt="2021-03-03T21:02:15.688" v="2921"/>
        <pc:sldMkLst>
          <pc:docMk/>
          <pc:sldMk cId="0" sldId="610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10"/>
            <ac:spMk id="62466" creationId="{345B2C94-871A-42DA-BBA3-FF72FAC8BE19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12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12"/>
            <ac:spMk id="64514" creationId="{A8E1249A-7DD6-4E00-A93D-2D567ECD2E75}"/>
          </ac:spMkLst>
        </pc:spChg>
      </pc:sldChg>
      <pc:sldChg chg="modSp mod">
        <pc:chgData name="Lei Wu" userId="f083b2a8aea23a2f" providerId="LiveId" clId="{40690B32-020B-49DF-8F69-835EDDF74430}" dt="2021-03-03T21:02:15.688" v="2921"/>
        <pc:sldMkLst>
          <pc:docMk/>
          <pc:sldMk cId="0" sldId="613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13"/>
            <ac:spMk id="66562" creationId="{B6293F39-0F47-46B3-AF5A-E55640A28995}"/>
          </ac:spMkLst>
        </pc:spChg>
        <pc:spChg chg="mod">
          <ac:chgData name="Lei Wu" userId="f083b2a8aea23a2f" providerId="LiveId" clId="{40690B32-020B-49DF-8F69-835EDDF74430}" dt="2021-03-03T17:16:03.286" v="2822" actId="20577"/>
          <ac:spMkLst>
            <pc:docMk/>
            <pc:sldMk cId="0" sldId="613"/>
            <ac:spMk id="66563" creationId="{83DEB94A-EF0B-4B5F-B052-92A622724520}"/>
          </ac:spMkLst>
        </pc:spChg>
        <pc:spChg chg="mod">
          <ac:chgData name="Lei Wu" userId="f083b2a8aea23a2f" providerId="LiveId" clId="{40690B32-020B-49DF-8F69-835EDDF74430}" dt="2021-03-03T17:16:02.100" v="2820" actId="20577"/>
          <ac:spMkLst>
            <pc:docMk/>
            <pc:sldMk cId="0" sldId="613"/>
            <ac:spMk id="66564" creationId="{7A5671D9-583F-44DC-8313-4831F692DA03}"/>
          </ac:spMkLst>
        </pc:spChg>
      </pc:sldChg>
      <pc:sldChg chg="modSp mod">
        <pc:chgData name="Lei Wu" userId="f083b2a8aea23a2f" providerId="LiveId" clId="{40690B32-020B-49DF-8F69-835EDDF74430}" dt="2021-03-03T21:02:15.688" v="2921"/>
        <pc:sldMkLst>
          <pc:docMk/>
          <pc:sldMk cId="0" sldId="614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14"/>
            <ac:spMk id="70658" creationId="{B2864B19-EBB3-4FC3-8CD5-9BE75286CC5F}"/>
          </ac:spMkLst>
        </pc:spChg>
        <pc:spChg chg="mod">
          <ac:chgData name="Lei Wu" userId="f083b2a8aea23a2f" providerId="LiveId" clId="{40690B32-020B-49DF-8F69-835EDDF74430}" dt="2021-03-03T17:18:13.493" v="2842" actId="20577"/>
          <ac:spMkLst>
            <pc:docMk/>
            <pc:sldMk cId="0" sldId="614"/>
            <ac:spMk id="70659" creationId="{FACE0B79-1CF4-425B-A3D9-59B48D24C627}"/>
          </ac:spMkLst>
        </pc:spChg>
        <pc:spChg chg="mod">
          <ac:chgData name="Lei Wu" userId="f083b2a8aea23a2f" providerId="LiveId" clId="{40690B32-020B-49DF-8F69-835EDDF74430}" dt="2021-03-03T17:27:21.238" v="2854" actId="20577"/>
          <ac:spMkLst>
            <pc:docMk/>
            <pc:sldMk cId="0" sldId="614"/>
            <ac:spMk id="70660" creationId="{7A2DE6FC-202B-48BC-AA16-572E97C5991D}"/>
          </ac:spMkLst>
        </pc:spChg>
      </pc:sldChg>
      <pc:sldChg chg="del">
        <pc:chgData name="Lei Wu" userId="f083b2a8aea23a2f" providerId="LiveId" clId="{40690B32-020B-49DF-8F69-835EDDF74430}" dt="2021-03-03T17:27:03.320" v="2851" actId="47"/>
        <pc:sldMkLst>
          <pc:docMk/>
          <pc:sldMk cId="0" sldId="615"/>
        </pc:sldMkLst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16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16"/>
            <ac:spMk id="78850" creationId="{65FE50DB-969B-4DB7-8AFE-FEACC26F2D2F}"/>
          </ac:spMkLst>
        </pc:spChg>
      </pc:sldChg>
      <pc:sldChg chg="delSp modSp mod">
        <pc:chgData name="Lei Wu" userId="f083b2a8aea23a2f" providerId="LiveId" clId="{40690B32-020B-49DF-8F69-835EDDF74430}" dt="2021-03-03T21:02:15.688" v="2921"/>
        <pc:sldMkLst>
          <pc:docMk/>
          <pc:sldMk cId="0" sldId="617"/>
        </pc:sldMkLst>
        <pc:spChg chg="mod ord">
          <ac:chgData name="Lei Wu" userId="f083b2a8aea23a2f" providerId="LiveId" clId="{40690B32-020B-49DF-8F69-835EDDF74430}" dt="2021-03-03T17:04:34.428" v="2427" actId="20577"/>
          <ac:spMkLst>
            <pc:docMk/>
            <pc:sldMk cId="0" sldId="617"/>
            <ac:spMk id="8" creationId="{E79CAE10-9737-4F2F-B5B2-D9AABC9B25D0}"/>
          </ac:spMkLst>
        </pc:spChg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17"/>
            <ac:spMk id="52226" creationId="{16C74C86-9A31-42EB-A675-257EA57EF2A1}"/>
          </ac:spMkLst>
        </pc:spChg>
        <pc:spChg chg="del">
          <ac:chgData name="Lei Wu" userId="f083b2a8aea23a2f" providerId="LiveId" clId="{40690B32-020B-49DF-8F69-835EDDF74430}" dt="2021-03-03T16:47:55.403" v="1614" actId="478"/>
          <ac:spMkLst>
            <pc:docMk/>
            <pc:sldMk cId="0" sldId="617"/>
            <ac:spMk id="52228" creationId="{D10F432B-9DFD-4A98-BBAB-D06831C9ABDB}"/>
          </ac:spMkLst>
        </pc:spChg>
        <pc:spChg chg="del">
          <ac:chgData name="Lei Wu" userId="f083b2a8aea23a2f" providerId="LiveId" clId="{40690B32-020B-49DF-8F69-835EDDF74430}" dt="2021-03-03T16:48:08.007" v="1641" actId="478"/>
          <ac:spMkLst>
            <pc:docMk/>
            <pc:sldMk cId="0" sldId="617"/>
            <ac:spMk id="52229" creationId="{DACA8744-E619-4351-8BA6-FA3A01542336}"/>
          </ac:spMkLst>
        </pc:spChg>
        <pc:spChg chg="del">
          <ac:chgData name="Lei Wu" userId="f083b2a8aea23a2f" providerId="LiveId" clId="{40690B32-020B-49DF-8F69-835EDDF74430}" dt="2021-03-03T16:48:24.954" v="1647" actId="478"/>
          <ac:spMkLst>
            <pc:docMk/>
            <pc:sldMk cId="0" sldId="617"/>
            <ac:spMk id="52230" creationId="{E86DBDB7-6306-4979-BEFF-C134F31CD2FF}"/>
          </ac:spMkLst>
        </pc:spChg>
      </pc:sldChg>
      <pc:sldChg chg="modSp mod">
        <pc:chgData name="Lei Wu" userId="f083b2a8aea23a2f" providerId="LiveId" clId="{40690B32-020B-49DF-8F69-835EDDF74430}" dt="2021-03-03T21:02:15.688" v="2921"/>
        <pc:sldMkLst>
          <pc:docMk/>
          <pc:sldMk cId="0" sldId="618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18"/>
            <ac:spMk id="68610" creationId="{BF9731BE-A005-45D0-BA1E-B0B8CF3F8BAB}"/>
          </ac:spMkLst>
        </pc:spChg>
        <pc:spChg chg="mod">
          <ac:chgData name="Lei Wu" userId="f083b2a8aea23a2f" providerId="LiveId" clId="{40690B32-020B-49DF-8F69-835EDDF74430}" dt="2021-03-03T17:17:58.924" v="2824" actId="20577"/>
          <ac:spMkLst>
            <pc:docMk/>
            <pc:sldMk cId="0" sldId="618"/>
            <ac:spMk id="68611" creationId="{D757EDB6-A182-4C23-8060-1B639138C5AA}"/>
          </ac:spMkLst>
        </pc:spChg>
      </pc:sldChg>
      <pc:sldChg chg="modSp modNotesTx">
        <pc:chgData name="Lei Wu" userId="f083b2a8aea23a2f" providerId="LiveId" clId="{40690B32-020B-49DF-8F69-835EDDF74430}" dt="2021-03-03T21:11:36.730" v="3340" actId="20577"/>
        <pc:sldMkLst>
          <pc:docMk/>
          <pc:sldMk cId="0" sldId="619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19"/>
            <ac:spMk id="74754" creationId="{A9EADFB3-B374-4AA5-8968-76F80A737D46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20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20"/>
            <ac:spMk id="76802" creationId="{61E6DF61-FD1E-4566-86AF-D51547C19ABD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21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21"/>
            <ac:spMk id="129026" creationId="{0237687C-082E-4121-8653-48081265BA96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22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22"/>
            <ac:spMk id="133122" creationId="{6961E05A-9A5D-4E04-8C29-8CFF37990807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23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23"/>
            <ac:spMk id="141314" creationId="{8D92B989-9D2C-4873-9E28-60423008B70C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24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24"/>
            <ac:spMk id="135170" creationId="{FEB639A4-CE6E-4F98-8050-E7AC6FB3CE1D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25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25"/>
            <ac:spMk id="137218" creationId="{5A3F25CA-52F4-4520-B85D-1AE4052FC62D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26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26"/>
            <ac:spMk id="139266" creationId="{D0CD7CFA-3171-4BEC-AC21-22247805C16F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27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27"/>
            <ac:spMk id="121858" creationId="{711992DE-1D6E-44EB-B6DB-03ABA09BAD9C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28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28"/>
            <ac:spMk id="123906" creationId="{BC4470EC-7A02-48F2-B8B9-AC798F613C36}"/>
          </ac:spMkLst>
        </pc:spChg>
        <pc:graphicFrameChg chg="mod">
          <ac:chgData name="Lei Wu" userId="f083b2a8aea23a2f" providerId="LiveId" clId="{40690B32-020B-49DF-8F69-835EDDF74430}" dt="2021-03-03T21:02:15.688" v="2921"/>
          <ac:graphicFrameMkLst>
            <pc:docMk/>
            <pc:sldMk cId="0" sldId="628"/>
            <ac:graphicFrameMk id="280762" creationId="{E35FB7DB-3855-499E-91B5-0F99912CE285}"/>
          </ac:graphicFrameMkLst>
        </pc:graphicFrame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29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29"/>
            <ac:spMk id="124930" creationId="{5B6321CB-DF62-4A75-93EE-60246CE56A55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30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30"/>
            <ac:spMk id="82946" creationId="{37ED0239-4408-4BC0-B5F4-BC74C50F5084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31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31"/>
            <ac:spMk id="84994" creationId="{FBDC2CE0-A872-4DB4-8FD2-69A05F90BC71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32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32"/>
            <ac:spMk id="87042" creationId="{AE0C71B0-DAE8-4569-BAEA-0DAF22D16841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33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33"/>
            <ac:spMk id="89090" creationId="{98DCD0F5-3A4F-4FF7-AF12-E311DC60EADA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34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34"/>
            <ac:spMk id="91138" creationId="{811B76E0-C3A5-4469-BAB4-E17A8FAF1985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35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35"/>
            <ac:spMk id="93186" creationId="{B66BCBBA-093B-49CD-8173-773712DE4B80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36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36"/>
            <ac:spMk id="95234" creationId="{58E79C30-7C7A-477A-9769-FA97565F5832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37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37"/>
            <ac:spMk id="97282" creationId="{C63B657B-FA6E-4A7E-8708-0AF61C7027EC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3114496363" sldId="638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3114496363" sldId="638"/>
            <ac:spMk id="99330" creationId="{B47F3D73-6D50-44B0-B193-31448826A364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39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39"/>
            <ac:spMk id="101378" creationId="{AFB3D6E7-86AB-4431-A5BC-9AB3A44B6D49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40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40"/>
            <ac:spMk id="103426" creationId="{BDD52A62-9CF6-4A63-BC84-33DCB96F426C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41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41"/>
            <ac:spMk id="105474" creationId="{C411BD55-72C3-4D8E-B694-C23A3903BE2D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42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42"/>
            <ac:spMk id="107522" creationId="{E3CBCF9F-EE56-4D78-990B-15E2F1D27A83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43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43"/>
            <ac:spMk id="113666" creationId="{65007D9A-D3A5-4E93-B68D-BBD430015AC8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44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44"/>
            <ac:spMk id="115714" creationId="{A1797F21-272D-4C66-85A5-04D9B461E986}"/>
          </ac:spMkLst>
        </pc:spChg>
        <pc:graphicFrameChg chg="mod">
          <ac:chgData name="Lei Wu" userId="f083b2a8aea23a2f" providerId="LiveId" clId="{40690B32-020B-49DF-8F69-835EDDF74430}" dt="2021-03-03T21:02:15.688" v="2921"/>
          <ac:graphicFrameMkLst>
            <pc:docMk/>
            <pc:sldMk cId="0" sldId="644"/>
            <ac:graphicFrameMk id="124634" creationId="{AEFB6471-7816-4F69-AE25-9200AE161402}"/>
          </ac:graphicFrameMkLst>
        </pc:graphicFrame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45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45"/>
            <ac:spMk id="109570" creationId="{5303C79A-FA73-4BEF-8CA5-A4084F66B217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46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46"/>
            <ac:spMk id="111618" creationId="{DA86C52E-334F-489F-97F2-73DA64073C63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47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47"/>
            <ac:spMk id="27650" creationId="{95EFE623-1792-42E6-BE05-7CA733D09C8E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48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48"/>
            <ac:spMk id="25602" creationId="{72518122-3E9B-4BAD-B66A-14DE434E2796}"/>
          </ac:spMkLst>
        </pc:spChg>
        <pc:graphicFrameChg chg="mod">
          <ac:chgData name="Lei Wu" userId="f083b2a8aea23a2f" providerId="LiveId" clId="{40690B32-020B-49DF-8F69-835EDDF74430}" dt="2021-03-03T21:02:15.688" v="2921"/>
          <ac:graphicFrameMkLst>
            <pc:docMk/>
            <pc:sldMk cId="0" sldId="648"/>
            <ac:graphicFrameMk id="4" creationId="{25C005B9-3136-4CB0-92C3-FFCF3B709FD2}"/>
          </ac:graphicFrameMkLst>
        </pc:graphicFrameChg>
        <pc:graphicFrameChg chg="mod">
          <ac:chgData name="Lei Wu" userId="f083b2a8aea23a2f" providerId="LiveId" clId="{40690B32-020B-49DF-8F69-835EDDF74430}" dt="2021-03-03T21:02:15.688" v="2921"/>
          <ac:graphicFrameMkLst>
            <pc:docMk/>
            <pc:sldMk cId="0" sldId="648"/>
            <ac:graphicFrameMk id="8" creationId="{D332F102-8C88-42BC-AB6F-A6C137B1790E}"/>
          </ac:graphicFrameMkLst>
        </pc:graphicFrameChg>
        <pc:graphicFrameChg chg="mod">
          <ac:chgData name="Lei Wu" userId="f083b2a8aea23a2f" providerId="LiveId" clId="{40690B32-020B-49DF-8F69-835EDDF74430}" dt="2021-03-03T21:02:15.688" v="2921"/>
          <ac:graphicFrameMkLst>
            <pc:docMk/>
            <pc:sldMk cId="0" sldId="648"/>
            <ac:graphicFrameMk id="9" creationId="{228CED0C-E824-493D-AFF8-159282F391D0}"/>
          </ac:graphicFrameMkLst>
        </pc:graphicFrame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49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49"/>
            <ac:spMk id="29698" creationId="{1744BFAC-CC48-4F4F-8D41-E14B93A10A12}"/>
          </ac:spMkLst>
        </pc:spChg>
        <pc:graphicFrameChg chg="mod">
          <ac:chgData name="Lei Wu" userId="f083b2a8aea23a2f" providerId="LiveId" clId="{40690B32-020B-49DF-8F69-835EDDF74430}" dt="2021-03-03T21:02:15.688" v="2921"/>
          <ac:graphicFrameMkLst>
            <pc:docMk/>
            <pc:sldMk cId="0" sldId="649"/>
            <ac:graphicFrameMk id="2" creationId="{20D464FA-FA17-4D70-B2CC-77431007A9D0}"/>
          </ac:graphicFrameMkLst>
        </pc:graphicFrame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50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50"/>
            <ac:spMk id="33794" creationId="{46B464D9-D253-486F-AB4F-3B4B0B0990AE}"/>
          </ac:spMkLst>
        </pc:spChg>
      </pc:sldChg>
      <pc:sldChg chg="modSp">
        <pc:chgData name="Lei Wu" userId="f083b2a8aea23a2f" providerId="LiveId" clId="{40690B32-020B-49DF-8F69-835EDDF74430}" dt="2021-03-03T21:02:15.688" v="2921"/>
        <pc:sldMkLst>
          <pc:docMk/>
          <pc:sldMk cId="0" sldId="651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51"/>
            <ac:spMk id="35842" creationId="{EAA8FF56-BF3B-4947-8BCE-F8F0890C86AE}"/>
          </ac:spMkLst>
        </pc:spChg>
      </pc:sldChg>
      <pc:sldChg chg="addSp delSp modSp mod ord modAnim modNotesTx">
        <pc:chgData name="Lei Wu" userId="f083b2a8aea23a2f" providerId="LiveId" clId="{40690B32-020B-49DF-8F69-835EDDF74430}" dt="2021-03-03T21:02:15.688" v="2921"/>
        <pc:sldMkLst>
          <pc:docMk/>
          <pc:sldMk cId="0" sldId="652"/>
        </pc:sldMkLst>
        <pc:spChg chg="mod">
          <ac:chgData name="Lei Wu" userId="f083b2a8aea23a2f" providerId="LiveId" clId="{40690B32-020B-49DF-8F69-835EDDF74430}" dt="2021-03-03T16:08:26.718" v="716" actId="20577"/>
          <ac:spMkLst>
            <pc:docMk/>
            <pc:sldMk cId="0" sldId="652"/>
            <ac:spMk id="7" creationId="{BEDBD929-2E60-4694-9A44-546D3D4B0D79}"/>
          </ac:spMkLst>
        </pc:spChg>
        <pc:spChg chg="mod">
          <ac:chgData name="Lei Wu" userId="f083b2a8aea23a2f" providerId="LiveId" clId="{40690B32-020B-49DF-8F69-835EDDF74430}" dt="2021-03-03T15:55:33.117" v="193" actId="207"/>
          <ac:spMkLst>
            <pc:docMk/>
            <pc:sldMk cId="0" sldId="652"/>
            <ac:spMk id="8" creationId="{8E7C4F1A-A0BE-4757-AF45-35B05DE3A27B}"/>
          </ac:spMkLst>
        </pc:spChg>
        <pc:spChg chg="mod">
          <ac:chgData name="Lei Wu" userId="f083b2a8aea23a2f" providerId="LiveId" clId="{40690B32-020B-49DF-8F69-835EDDF74430}" dt="2021-03-03T15:55:33.117" v="193" actId="207"/>
          <ac:spMkLst>
            <pc:docMk/>
            <pc:sldMk cId="0" sldId="652"/>
            <ac:spMk id="9" creationId="{2FB68FBF-54DC-45BA-8064-1964A30F0678}"/>
          </ac:spMkLst>
        </pc:spChg>
        <pc:spChg chg="mod">
          <ac:chgData name="Lei Wu" userId="f083b2a8aea23a2f" providerId="LiveId" clId="{40690B32-020B-49DF-8F69-835EDDF74430}" dt="2021-03-03T16:11:03.444" v="747" actId="2085"/>
          <ac:spMkLst>
            <pc:docMk/>
            <pc:sldMk cId="0" sldId="652"/>
            <ac:spMk id="10" creationId="{A8CF8471-AB1D-4F6E-A3BE-30C3B171CB06}"/>
          </ac:spMkLst>
        </pc:spChg>
        <pc:spChg chg="mod">
          <ac:chgData name="Lei Wu" userId="f083b2a8aea23a2f" providerId="LiveId" clId="{40690B32-020B-49DF-8F69-835EDDF74430}" dt="2021-03-03T15:55:33.117" v="193" actId="207"/>
          <ac:spMkLst>
            <pc:docMk/>
            <pc:sldMk cId="0" sldId="652"/>
            <ac:spMk id="11" creationId="{A1D53588-7E8F-40F1-8F33-897EAA59D43B}"/>
          </ac:spMkLst>
        </pc:spChg>
        <pc:spChg chg="mod">
          <ac:chgData name="Lei Wu" userId="f083b2a8aea23a2f" providerId="LiveId" clId="{40690B32-020B-49DF-8F69-835EDDF74430}" dt="2021-03-03T16:11:12.196" v="749" actId="2085"/>
          <ac:spMkLst>
            <pc:docMk/>
            <pc:sldMk cId="0" sldId="652"/>
            <ac:spMk id="12" creationId="{617D7863-9404-4232-A195-402FA4354F0A}"/>
          </ac:spMkLst>
        </pc:spChg>
        <pc:spChg chg="mod">
          <ac:chgData name="Lei Wu" userId="f083b2a8aea23a2f" providerId="LiveId" clId="{40690B32-020B-49DF-8F69-835EDDF74430}" dt="2021-03-03T15:55:33.117" v="193" actId="207"/>
          <ac:spMkLst>
            <pc:docMk/>
            <pc:sldMk cId="0" sldId="652"/>
            <ac:spMk id="13" creationId="{A6564433-6A00-4DA2-BA22-D2A9F9D84FB1}"/>
          </ac:spMkLst>
        </pc:spChg>
        <pc:spChg chg="add del">
          <ac:chgData name="Lei Wu" userId="f083b2a8aea23a2f" providerId="LiveId" clId="{40690B32-020B-49DF-8F69-835EDDF74430}" dt="2021-03-03T15:47:32.147" v="16" actId="11529"/>
          <ac:spMkLst>
            <pc:docMk/>
            <pc:sldMk cId="0" sldId="652"/>
            <ac:spMk id="14" creationId="{FC87F57B-1A09-479C-9411-8FE8B189D231}"/>
          </ac:spMkLst>
        </pc:spChg>
        <pc:spChg chg="add mod">
          <ac:chgData name="Lei Wu" userId="f083b2a8aea23a2f" providerId="LiveId" clId="{40690B32-020B-49DF-8F69-835EDDF74430}" dt="2021-03-03T15:53:11.314" v="135" actId="1035"/>
          <ac:spMkLst>
            <pc:docMk/>
            <pc:sldMk cId="0" sldId="652"/>
            <ac:spMk id="15" creationId="{6DB25F9B-4B66-42D7-9B25-0F1AF0C318FD}"/>
          </ac:spMkLst>
        </pc:spChg>
        <pc:spChg chg="add mod">
          <ac:chgData name="Lei Wu" userId="f083b2a8aea23a2f" providerId="LiveId" clId="{40690B32-020B-49DF-8F69-835EDDF74430}" dt="2021-03-03T15:53:11.314" v="135" actId="1035"/>
          <ac:spMkLst>
            <pc:docMk/>
            <pc:sldMk cId="0" sldId="652"/>
            <ac:spMk id="21" creationId="{E2ACE034-F3A1-42A0-92F8-85369743E0AF}"/>
          </ac:spMkLst>
        </pc:spChg>
        <pc:spChg chg="add mod">
          <ac:chgData name="Lei Wu" userId="f083b2a8aea23a2f" providerId="LiveId" clId="{40690B32-020B-49DF-8F69-835EDDF74430}" dt="2021-03-03T16:11:07.245" v="748" actId="2085"/>
          <ac:spMkLst>
            <pc:docMk/>
            <pc:sldMk cId="0" sldId="652"/>
            <ac:spMk id="22" creationId="{FADC956F-D661-485B-8276-528B7EE50802}"/>
          </ac:spMkLst>
        </pc:spChg>
        <pc:spChg chg="add mod">
          <ac:chgData name="Lei Wu" userId="f083b2a8aea23a2f" providerId="LiveId" clId="{40690B32-020B-49DF-8F69-835EDDF74430}" dt="2021-03-03T15:55:33.117" v="193" actId="207"/>
          <ac:spMkLst>
            <pc:docMk/>
            <pc:sldMk cId="0" sldId="652"/>
            <ac:spMk id="23" creationId="{77270E1A-9D46-4CB9-B4F9-DFB54693C114}"/>
          </ac:spMkLst>
        </pc:spChg>
        <pc:spChg chg="add mod">
          <ac:chgData name="Lei Wu" userId="f083b2a8aea23a2f" providerId="LiveId" clId="{40690B32-020B-49DF-8F69-835EDDF74430}" dt="2021-03-03T15:53:11.314" v="135" actId="1035"/>
          <ac:spMkLst>
            <pc:docMk/>
            <pc:sldMk cId="0" sldId="652"/>
            <ac:spMk id="24" creationId="{800FDD45-A635-4058-9DB7-83E36DB52E49}"/>
          </ac:spMkLst>
        </pc:spChg>
        <pc:spChg chg="add mod">
          <ac:chgData name="Lei Wu" userId="f083b2a8aea23a2f" providerId="LiveId" clId="{40690B32-020B-49DF-8F69-835EDDF74430}" dt="2021-03-03T15:53:11.314" v="135" actId="1035"/>
          <ac:spMkLst>
            <pc:docMk/>
            <pc:sldMk cId="0" sldId="652"/>
            <ac:spMk id="25" creationId="{0B813480-C51A-4BB8-8A5C-0BB513087619}"/>
          </ac:spMkLst>
        </pc:spChg>
        <pc:spChg chg="add mod">
          <ac:chgData name="Lei Wu" userId="f083b2a8aea23a2f" providerId="LiveId" clId="{40690B32-020B-49DF-8F69-835EDDF74430}" dt="2021-03-03T15:53:11.314" v="135" actId="1035"/>
          <ac:spMkLst>
            <pc:docMk/>
            <pc:sldMk cId="0" sldId="652"/>
            <ac:spMk id="26" creationId="{D770817B-B4BF-4EF7-AA7E-0CAD32E1190D}"/>
          </ac:spMkLst>
        </pc:spChg>
        <pc:spChg chg="add mod">
          <ac:chgData name="Lei Wu" userId="f083b2a8aea23a2f" providerId="LiveId" clId="{40690B32-020B-49DF-8F69-835EDDF74430}" dt="2021-03-03T15:53:11.314" v="135" actId="1035"/>
          <ac:spMkLst>
            <pc:docMk/>
            <pc:sldMk cId="0" sldId="652"/>
            <ac:spMk id="27" creationId="{90059EA2-EA50-4263-B83B-16D83FEACAD4}"/>
          </ac:spMkLst>
        </pc:spChg>
        <pc:spChg chg="add mod">
          <ac:chgData name="Lei Wu" userId="f083b2a8aea23a2f" providerId="LiveId" clId="{40690B32-020B-49DF-8F69-835EDDF74430}" dt="2021-03-03T15:53:37.827" v="139" actId="1076"/>
          <ac:spMkLst>
            <pc:docMk/>
            <pc:sldMk cId="0" sldId="652"/>
            <ac:spMk id="28" creationId="{4F124F64-D80A-400E-8FD2-011283E7CB47}"/>
          </ac:spMkLst>
        </pc:spChg>
        <pc:spChg chg="add mod">
          <ac:chgData name="Lei Wu" userId="f083b2a8aea23a2f" providerId="LiveId" clId="{40690B32-020B-49DF-8F69-835EDDF74430}" dt="2021-03-03T15:53:11.314" v="135" actId="1035"/>
          <ac:spMkLst>
            <pc:docMk/>
            <pc:sldMk cId="0" sldId="652"/>
            <ac:spMk id="29" creationId="{FDD9BC5A-FFDD-4EF6-A0B8-3CC33C29E9B7}"/>
          </ac:spMkLst>
        </pc:spChg>
        <pc:spChg chg="add mod">
          <ac:chgData name="Lei Wu" userId="f083b2a8aea23a2f" providerId="LiveId" clId="{40690B32-020B-49DF-8F69-835EDDF74430}" dt="2021-03-03T16:10:38.599" v="746" actId="20577"/>
          <ac:spMkLst>
            <pc:docMk/>
            <pc:sldMk cId="0" sldId="652"/>
            <ac:spMk id="30" creationId="{7FCDA08B-6B40-45C3-8D9B-B675826EE510}"/>
          </ac:spMkLst>
        </pc:spChg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52"/>
            <ac:spMk id="44034" creationId="{613F3AE5-333E-4F55-AB2A-CAF8569ED338}"/>
          </ac:spMkLst>
        </pc:spChg>
        <pc:spChg chg="mod">
          <ac:chgData name="Lei Wu" userId="f083b2a8aea23a2f" providerId="LiveId" clId="{40690B32-020B-49DF-8F69-835EDDF74430}" dt="2021-03-03T15:54:45.887" v="188" actId="20577"/>
          <ac:spMkLst>
            <pc:docMk/>
            <pc:sldMk cId="0" sldId="652"/>
            <ac:spMk id="44035" creationId="{BA0E664C-EEE3-4D76-812C-327CF5ACBF1A}"/>
          </ac:spMkLst>
        </pc:spChg>
        <pc:cxnChg chg="del mod">
          <ac:chgData name="Lei Wu" userId="f083b2a8aea23a2f" providerId="LiveId" clId="{40690B32-020B-49DF-8F69-835EDDF74430}" dt="2021-03-03T15:47:19.705" v="12" actId="478"/>
          <ac:cxnSpMkLst>
            <pc:docMk/>
            <pc:sldMk cId="0" sldId="652"/>
            <ac:cxnSpMk id="5" creationId="{05196E59-0AC2-4DEC-93DB-86C7C191477F}"/>
          </ac:cxnSpMkLst>
        </pc:cxnChg>
        <pc:cxnChg chg="del">
          <ac:chgData name="Lei Wu" userId="f083b2a8aea23a2f" providerId="LiveId" clId="{40690B32-020B-49DF-8F69-835EDDF74430}" dt="2021-03-03T15:47:20.675" v="13" actId="478"/>
          <ac:cxnSpMkLst>
            <pc:docMk/>
            <pc:sldMk cId="0" sldId="652"/>
            <ac:cxnSpMk id="17" creationId="{3D953EBD-6830-4F3A-8D5B-3CBF01CFA676}"/>
          </ac:cxnSpMkLst>
        </pc:cxnChg>
        <pc:cxnChg chg="del mod">
          <ac:chgData name="Lei Wu" userId="f083b2a8aea23a2f" providerId="LiveId" clId="{40690B32-020B-49DF-8F69-835EDDF74430}" dt="2021-03-03T15:47:21.421" v="14" actId="478"/>
          <ac:cxnSpMkLst>
            <pc:docMk/>
            <pc:sldMk cId="0" sldId="652"/>
            <ac:cxnSpMk id="20" creationId="{CEFCC20A-993D-4FFB-852A-16C7390478CC}"/>
          </ac:cxnSpMkLst>
        </pc:cxnChg>
      </pc:sldChg>
      <pc:sldChg chg="addSp delSp modSp add mod delAnim modAnim">
        <pc:chgData name="Lei Wu" userId="f083b2a8aea23a2f" providerId="LiveId" clId="{40690B32-020B-49DF-8F69-835EDDF74430}" dt="2021-03-03T21:02:15.688" v="2921"/>
        <pc:sldMkLst>
          <pc:docMk/>
          <pc:sldMk cId="1742573472" sldId="653"/>
        </pc:sldMkLst>
        <pc:spChg chg="add mod">
          <ac:chgData name="Lei Wu" userId="f083b2a8aea23a2f" providerId="LiveId" clId="{40690B32-020B-49DF-8F69-835EDDF74430}" dt="2021-03-03T16:01:17.636" v="432" actId="1076"/>
          <ac:spMkLst>
            <pc:docMk/>
            <pc:sldMk cId="1742573472" sldId="653"/>
            <ac:spMk id="2" creationId="{F502F3BD-CEEF-481A-BEC0-4BA9E83FF873}"/>
          </ac:spMkLst>
        </pc:spChg>
        <pc:spChg chg="add mod">
          <ac:chgData name="Lei Wu" userId="f083b2a8aea23a2f" providerId="LiveId" clId="{40690B32-020B-49DF-8F69-835EDDF74430}" dt="2021-03-03T16:02:16.757" v="476" actId="1076"/>
          <ac:spMkLst>
            <pc:docMk/>
            <pc:sldMk cId="1742573472" sldId="653"/>
            <ac:spMk id="3" creationId="{CC8148AE-F6A2-48A2-9156-D058049C48C3}"/>
          </ac:spMkLst>
        </pc:spChg>
        <pc:spChg chg="mod">
          <ac:chgData name="Lei Wu" userId="f083b2a8aea23a2f" providerId="LiveId" clId="{40690B32-020B-49DF-8F69-835EDDF74430}" dt="2021-03-03T15:59:56.672" v="418" actId="1076"/>
          <ac:spMkLst>
            <pc:docMk/>
            <pc:sldMk cId="1742573472" sldId="653"/>
            <ac:spMk id="7" creationId="{BEDBD929-2E60-4694-9A44-546D3D4B0D79}"/>
          </ac:spMkLst>
        </pc:spChg>
        <pc:spChg chg="del">
          <ac:chgData name="Lei Wu" userId="f083b2a8aea23a2f" providerId="LiveId" clId="{40690B32-020B-49DF-8F69-835EDDF74430}" dt="2021-03-03T15:55:08.884" v="189" actId="478"/>
          <ac:spMkLst>
            <pc:docMk/>
            <pc:sldMk cId="1742573472" sldId="653"/>
            <ac:spMk id="8" creationId="{8E7C4F1A-A0BE-4757-AF45-35B05DE3A27B}"/>
          </ac:spMkLst>
        </pc:spChg>
        <pc:spChg chg="del">
          <ac:chgData name="Lei Wu" userId="f083b2a8aea23a2f" providerId="LiveId" clId="{40690B32-020B-49DF-8F69-835EDDF74430}" dt="2021-03-03T15:55:08.884" v="189" actId="478"/>
          <ac:spMkLst>
            <pc:docMk/>
            <pc:sldMk cId="1742573472" sldId="653"/>
            <ac:spMk id="9" creationId="{2FB68FBF-54DC-45BA-8064-1964A30F0678}"/>
          </ac:spMkLst>
        </pc:spChg>
        <pc:spChg chg="del">
          <ac:chgData name="Lei Wu" userId="f083b2a8aea23a2f" providerId="LiveId" clId="{40690B32-020B-49DF-8F69-835EDDF74430}" dt="2021-03-03T15:55:08.884" v="189" actId="478"/>
          <ac:spMkLst>
            <pc:docMk/>
            <pc:sldMk cId="1742573472" sldId="653"/>
            <ac:spMk id="10" creationId="{A8CF8471-AB1D-4F6E-A3BE-30C3B171CB06}"/>
          </ac:spMkLst>
        </pc:spChg>
        <pc:spChg chg="del">
          <ac:chgData name="Lei Wu" userId="f083b2a8aea23a2f" providerId="LiveId" clId="{40690B32-020B-49DF-8F69-835EDDF74430}" dt="2021-03-03T15:55:08.884" v="189" actId="478"/>
          <ac:spMkLst>
            <pc:docMk/>
            <pc:sldMk cId="1742573472" sldId="653"/>
            <ac:spMk id="11" creationId="{A1D53588-7E8F-40F1-8F33-897EAA59D43B}"/>
          </ac:spMkLst>
        </pc:spChg>
        <pc:spChg chg="del">
          <ac:chgData name="Lei Wu" userId="f083b2a8aea23a2f" providerId="LiveId" clId="{40690B32-020B-49DF-8F69-835EDDF74430}" dt="2021-03-03T15:55:08.884" v="189" actId="478"/>
          <ac:spMkLst>
            <pc:docMk/>
            <pc:sldMk cId="1742573472" sldId="653"/>
            <ac:spMk id="12" creationId="{617D7863-9404-4232-A195-402FA4354F0A}"/>
          </ac:spMkLst>
        </pc:spChg>
        <pc:spChg chg="del">
          <ac:chgData name="Lei Wu" userId="f083b2a8aea23a2f" providerId="LiveId" clId="{40690B32-020B-49DF-8F69-835EDDF74430}" dt="2021-03-03T15:55:10.860" v="190" actId="478"/>
          <ac:spMkLst>
            <pc:docMk/>
            <pc:sldMk cId="1742573472" sldId="653"/>
            <ac:spMk id="13" creationId="{A6564433-6A00-4DA2-BA22-D2A9F9D84FB1}"/>
          </ac:spMkLst>
        </pc:spChg>
        <pc:spChg chg="del">
          <ac:chgData name="Lei Wu" userId="f083b2a8aea23a2f" providerId="LiveId" clId="{40690B32-020B-49DF-8F69-835EDDF74430}" dt="2021-03-03T15:59:30.582" v="412" actId="478"/>
          <ac:spMkLst>
            <pc:docMk/>
            <pc:sldMk cId="1742573472" sldId="653"/>
            <ac:spMk id="15" creationId="{6DB25F9B-4B66-42D7-9B25-0F1AF0C318FD}"/>
          </ac:spMkLst>
        </pc:spChg>
        <pc:spChg chg="mod">
          <ac:chgData name="Lei Wu" userId="f083b2a8aea23a2f" providerId="LiveId" clId="{40690B32-020B-49DF-8F69-835EDDF74430}" dt="2021-03-03T16:01:28.489" v="448" actId="1035"/>
          <ac:spMkLst>
            <pc:docMk/>
            <pc:sldMk cId="1742573472" sldId="653"/>
            <ac:spMk id="21" creationId="{E2ACE034-F3A1-42A0-92F8-85369743E0AF}"/>
          </ac:spMkLst>
        </pc:spChg>
        <pc:spChg chg="del">
          <ac:chgData name="Lei Wu" userId="f083b2a8aea23a2f" providerId="LiveId" clId="{40690B32-020B-49DF-8F69-835EDDF74430}" dt="2021-03-03T15:55:08.884" v="189" actId="478"/>
          <ac:spMkLst>
            <pc:docMk/>
            <pc:sldMk cId="1742573472" sldId="653"/>
            <ac:spMk id="22" creationId="{FADC956F-D661-485B-8276-528B7EE50802}"/>
          </ac:spMkLst>
        </pc:spChg>
        <pc:spChg chg="del">
          <ac:chgData name="Lei Wu" userId="f083b2a8aea23a2f" providerId="LiveId" clId="{40690B32-020B-49DF-8F69-835EDDF74430}" dt="2021-03-03T15:55:08.884" v="189" actId="478"/>
          <ac:spMkLst>
            <pc:docMk/>
            <pc:sldMk cId="1742573472" sldId="653"/>
            <ac:spMk id="23" creationId="{77270E1A-9D46-4CB9-B4F9-DFB54693C114}"/>
          </ac:spMkLst>
        </pc:spChg>
        <pc:spChg chg="del">
          <ac:chgData name="Lei Wu" userId="f083b2a8aea23a2f" providerId="LiveId" clId="{40690B32-020B-49DF-8F69-835EDDF74430}" dt="2021-03-03T15:55:08.884" v="189" actId="478"/>
          <ac:spMkLst>
            <pc:docMk/>
            <pc:sldMk cId="1742573472" sldId="653"/>
            <ac:spMk id="24" creationId="{800FDD45-A635-4058-9DB7-83E36DB52E49}"/>
          </ac:spMkLst>
        </pc:spChg>
        <pc:spChg chg="del">
          <ac:chgData name="Lei Wu" userId="f083b2a8aea23a2f" providerId="LiveId" clId="{40690B32-020B-49DF-8F69-835EDDF74430}" dt="2021-03-03T15:55:08.884" v="189" actId="478"/>
          <ac:spMkLst>
            <pc:docMk/>
            <pc:sldMk cId="1742573472" sldId="653"/>
            <ac:spMk id="25" creationId="{0B813480-C51A-4BB8-8A5C-0BB513087619}"/>
          </ac:spMkLst>
        </pc:spChg>
        <pc:spChg chg="del">
          <ac:chgData name="Lei Wu" userId="f083b2a8aea23a2f" providerId="LiveId" clId="{40690B32-020B-49DF-8F69-835EDDF74430}" dt="2021-03-03T15:55:08.884" v="189" actId="478"/>
          <ac:spMkLst>
            <pc:docMk/>
            <pc:sldMk cId="1742573472" sldId="653"/>
            <ac:spMk id="26" creationId="{D770817B-B4BF-4EF7-AA7E-0CAD32E1190D}"/>
          </ac:spMkLst>
        </pc:spChg>
        <pc:spChg chg="del">
          <ac:chgData name="Lei Wu" userId="f083b2a8aea23a2f" providerId="LiveId" clId="{40690B32-020B-49DF-8F69-835EDDF74430}" dt="2021-03-03T15:55:08.884" v="189" actId="478"/>
          <ac:spMkLst>
            <pc:docMk/>
            <pc:sldMk cId="1742573472" sldId="653"/>
            <ac:spMk id="27" creationId="{90059EA2-EA50-4263-B83B-16D83FEACAD4}"/>
          </ac:spMkLst>
        </pc:spChg>
        <pc:spChg chg="del">
          <ac:chgData name="Lei Wu" userId="f083b2a8aea23a2f" providerId="LiveId" clId="{40690B32-020B-49DF-8F69-835EDDF74430}" dt="2021-03-03T15:55:08.884" v="189" actId="478"/>
          <ac:spMkLst>
            <pc:docMk/>
            <pc:sldMk cId="1742573472" sldId="653"/>
            <ac:spMk id="28" creationId="{4F124F64-D80A-400E-8FD2-011283E7CB47}"/>
          </ac:spMkLst>
        </pc:spChg>
        <pc:spChg chg="del">
          <ac:chgData name="Lei Wu" userId="f083b2a8aea23a2f" providerId="LiveId" clId="{40690B32-020B-49DF-8F69-835EDDF74430}" dt="2021-03-03T15:55:08.884" v="189" actId="478"/>
          <ac:spMkLst>
            <pc:docMk/>
            <pc:sldMk cId="1742573472" sldId="653"/>
            <ac:spMk id="29" creationId="{FDD9BC5A-FFDD-4EF6-A0B8-3CC33C29E9B7}"/>
          </ac:spMkLst>
        </pc:spChg>
        <pc:spChg chg="add mod">
          <ac:chgData name="Lei Wu" userId="f083b2a8aea23a2f" providerId="LiveId" clId="{40690B32-020B-49DF-8F69-835EDDF74430}" dt="2021-03-03T15:57:35.064" v="297" actId="1076"/>
          <ac:spMkLst>
            <pc:docMk/>
            <pc:sldMk cId="1742573472" sldId="653"/>
            <ac:spMk id="30" creationId="{015D8F1F-5CE9-4F04-91AF-71454A7E5502}"/>
          </ac:spMkLst>
        </pc:spChg>
        <pc:spChg chg="add mod">
          <ac:chgData name="Lei Wu" userId="f083b2a8aea23a2f" providerId="LiveId" clId="{40690B32-020B-49DF-8F69-835EDDF74430}" dt="2021-03-03T15:58:43.032" v="380" actId="1076"/>
          <ac:spMkLst>
            <pc:docMk/>
            <pc:sldMk cId="1742573472" sldId="653"/>
            <ac:spMk id="31" creationId="{549396EE-0EBA-43A5-8DE2-24C86164BAAE}"/>
          </ac:spMkLst>
        </pc:spChg>
        <pc:spChg chg="add mod">
          <ac:chgData name="Lei Wu" userId="f083b2a8aea23a2f" providerId="LiveId" clId="{40690B32-020B-49DF-8F69-835EDDF74430}" dt="2021-03-03T16:02:56.697" v="492" actId="14100"/>
          <ac:spMkLst>
            <pc:docMk/>
            <pc:sldMk cId="1742573472" sldId="653"/>
            <ac:spMk id="32" creationId="{B89D23B6-40A5-4FB8-A4FA-848D42C5D641}"/>
          </ac:spMkLst>
        </pc:spChg>
        <pc:spChg chg="add mod">
          <ac:chgData name="Lei Wu" userId="f083b2a8aea23a2f" providerId="LiveId" clId="{40690B32-020B-49DF-8F69-835EDDF74430}" dt="2021-03-03T16:02:49.783" v="491" actId="14100"/>
          <ac:spMkLst>
            <pc:docMk/>
            <pc:sldMk cId="1742573472" sldId="653"/>
            <ac:spMk id="33" creationId="{32C12D10-5AD2-41E0-BBEE-A2B600FE9FAD}"/>
          </ac:spMkLst>
        </pc:spChg>
        <pc:spChg chg="add mod">
          <ac:chgData name="Lei Wu" userId="f083b2a8aea23a2f" providerId="LiveId" clId="{40690B32-020B-49DF-8F69-835EDDF74430}" dt="2021-03-03T16:01:28.489" v="448" actId="1035"/>
          <ac:spMkLst>
            <pc:docMk/>
            <pc:sldMk cId="1742573472" sldId="653"/>
            <ac:spMk id="34" creationId="{581D3FBE-F82F-4900-96E2-1138B4ECE914}"/>
          </ac:spMkLst>
        </pc:spChg>
        <pc:spChg chg="add mod">
          <ac:chgData name="Lei Wu" userId="f083b2a8aea23a2f" providerId="LiveId" clId="{40690B32-020B-49DF-8F69-835EDDF74430}" dt="2021-03-03T15:59:53.465" v="417" actId="1076"/>
          <ac:spMkLst>
            <pc:docMk/>
            <pc:sldMk cId="1742573472" sldId="653"/>
            <ac:spMk id="35" creationId="{1B2E972F-C421-4816-B425-19DCFCA769A9}"/>
          </ac:spMkLst>
        </pc:spChg>
        <pc:spChg chg="add mod">
          <ac:chgData name="Lei Wu" userId="f083b2a8aea23a2f" providerId="LiveId" clId="{40690B32-020B-49DF-8F69-835EDDF74430}" dt="2021-03-03T15:59:53.465" v="417" actId="1076"/>
          <ac:spMkLst>
            <pc:docMk/>
            <pc:sldMk cId="1742573472" sldId="653"/>
            <ac:spMk id="36" creationId="{E1443873-3BBF-47E4-83F7-3D001DA02D77}"/>
          </ac:spMkLst>
        </pc:spChg>
        <pc:spChg chg="add del mod">
          <ac:chgData name="Lei Wu" userId="f083b2a8aea23a2f" providerId="LiveId" clId="{40690B32-020B-49DF-8F69-835EDDF74430}" dt="2021-03-03T16:01:13.742" v="431" actId="478"/>
          <ac:spMkLst>
            <pc:docMk/>
            <pc:sldMk cId="1742573472" sldId="653"/>
            <ac:spMk id="37" creationId="{362DAB83-7B15-458F-9797-DD93FCFDE66D}"/>
          </ac:spMkLst>
        </pc:spChg>
        <pc:spChg chg="add mod">
          <ac:chgData name="Lei Wu" userId="f083b2a8aea23a2f" providerId="LiveId" clId="{40690B32-020B-49DF-8F69-835EDDF74430}" dt="2021-03-03T16:10:17.978" v="734" actId="20577"/>
          <ac:spMkLst>
            <pc:docMk/>
            <pc:sldMk cId="1742573472" sldId="653"/>
            <ac:spMk id="38" creationId="{90C2BE09-F307-4110-BDD3-83EA858543D3}"/>
          </ac:spMkLst>
        </pc:spChg>
        <pc:spChg chg="mod">
          <ac:chgData name="Lei Wu" userId="f083b2a8aea23a2f" providerId="LiveId" clId="{40690B32-020B-49DF-8F69-835EDDF74430}" dt="2021-03-03T21:02:15.688" v="2921"/>
          <ac:spMkLst>
            <pc:docMk/>
            <pc:sldMk cId="1742573472" sldId="653"/>
            <ac:spMk id="44034" creationId="{613F3AE5-333E-4F55-AB2A-CAF8569ED338}"/>
          </ac:spMkLst>
        </pc:spChg>
        <pc:spChg chg="mod">
          <ac:chgData name="Lei Wu" userId="f083b2a8aea23a2f" providerId="LiveId" clId="{40690B32-020B-49DF-8F69-835EDDF74430}" dt="2021-03-03T15:54:35.811" v="175" actId="20577"/>
          <ac:spMkLst>
            <pc:docMk/>
            <pc:sldMk cId="1742573472" sldId="653"/>
            <ac:spMk id="44035" creationId="{BA0E664C-EEE3-4D76-812C-327CF5ACBF1A}"/>
          </ac:spMkLst>
        </pc:spChg>
      </pc:sldChg>
      <pc:sldChg chg="delSp modSp add mod ord modAnim modNotesTx">
        <pc:chgData name="Lei Wu" userId="f083b2a8aea23a2f" providerId="LiveId" clId="{40690B32-020B-49DF-8F69-835EDDF74430}" dt="2021-03-03T21:02:15.688" v="2921"/>
        <pc:sldMkLst>
          <pc:docMk/>
          <pc:sldMk cId="3453251743" sldId="654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3453251743" sldId="654"/>
            <ac:spMk id="46082" creationId="{E307758D-3DF4-4BCB-A9AB-BEFB0F80DE2B}"/>
          </ac:spMkLst>
        </pc:spChg>
        <pc:spChg chg="mod">
          <ac:chgData name="Lei Wu" userId="f083b2a8aea23a2f" providerId="LiveId" clId="{40690B32-020B-49DF-8F69-835EDDF74430}" dt="2021-03-03T16:34:48.845" v="1377" actId="20577"/>
          <ac:spMkLst>
            <pc:docMk/>
            <pc:sldMk cId="3453251743" sldId="654"/>
            <ac:spMk id="46083" creationId="{D2444BDA-541D-4B2A-A8E5-C637C68F6161}"/>
          </ac:spMkLst>
        </pc:spChg>
        <pc:spChg chg="del">
          <ac:chgData name="Lei Wu" userId="f083b2a8aea23a2f" providerId="LiveId" clId="{40690B32-020B-49DF-8F69-835EDDF74430}" dt="2021-03-03T16:20:01.081" v="1069" actId="478"/>
          <ac:spMkLst>
            <pc:docMk/>
            <pc:sldMk cId="3453251743" sldId="654"/>
            <ac:spMk id="46084" creationId="{0C278B2D-3710-4C65-BF04-E334D3A19493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086" creationId="{C7876396-4B27-4DE8-8087-2333A9344165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087" creationId="{E25DDD76-78E1-4A17-BD9A-6B231DE4EE60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088" creationId="{AA9CAFC3-9BE8-48CE-8654-D32D39C5E346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089" creationId="{E2F87FBB-5457-475C-9A77-6766A3185F8A}"/>
          </ac:spMkLst>
        </pc:spChg>
        <pc:spChg chg="del">
          <ac:chgData name="Lei Wu" userId="f083b2a8aea23a2f" providerId="LiveId" clId="{40690B32-020B-49DF-8F69-835EDDF74430}" dt="2021-03-03T16:20:03.760" v="1070" actId="478"/>
          <ac:spMkLst>
            <pc:docMk/>
            <pc:sldMk cId="3453251743" sldId="654"/>
            <ac:spMk id="46090" creationId="{F3062DC2-20D8-43BE-BAEB-235622FFB6B1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092" creationId="{87B34BA9-BFB3-45C8-BB7B-95729931F904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093" creationId="{3C3FEC69-4902-404F-A906-2196D15ACFD6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094" creationId="{C889B73A-5236-433A-9E91-01E0771D86AA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095" creationId="{F291FFF3-E042-473B-8F35-9C099BC5669B}"/>
          </ac:spMkLst>
        </pc:spChg>
        <pc:spChg chg="del">
          <ac:chgData name="Lei Wu" userId="f083b2a8aea23a2f" providerId="LiveId" clId="{40690B32-020B-49DF-8F69-835EDDF74430}" dt="2021-03-03T16:20:06.092" v="1071" actId="478"/>
          <ac:spMkLst>
            <pc:docMk/>
            <pc:sldMk cId="3453251743" sldId="654"/>
            <ac:spMk id="46096" creationId="{00A65BFE-5C52-4A76-B3E8-C237D0E86E56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098" creationId="{353AA312-A2F9-4324-90BF-24394AD8690A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099" creationId="{73A6C4B4-2223-4DF5-BECC-CA9F131020EA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100" creationId="{845B494B-D53A-4E70-89D3-6064F16E762F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101" creationId="{052482FA-507C-4D5B-9727-E8335EB77882}"/>
          </ac:spMkLst>
        </pc:spChg>
        <pc:spChg chg="mod">
          <ac:chgData name="Lei Wu" userId="f083b2a8aea23a2f" providerId="LiveId" clId="{40690B32-020B-49DF-8F69-835EDDF74430}" dt="2021-03-03T16:28:34.194" v="1209" actId="1076"/>
          <ac:spMkLst>
            <pc:docMk/>
            <pc:sldMk cId="3453251743" sldId="654"/>
            <ac:spMk id="46102" creationId="{4255129F-1F25-44DC-97EE-7B8D60E28742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104" creationId="{609A4AC5-7F5F-455D-B73B-AD01227231A6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105" creationId="{3D85AB58-C9F2-42E1-B6F0-1721520CBF00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106" creationId="{427BF59A-FAB5-4B44-96CD-9FF22638F8BA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107" creationId="{2EF65D3A-B4B8-4EFE-9DEB-4ED590882D91}"/>
          </ac:spMkLst>
        </pc:spChg>
        <pc:spChg chg="mod">
          <ac:chgData name="Lei Wu" userId="f083b2a8aea23a2f" providerId="LiveId" clId="{40690B32-020B-49DF-8F69-835EDDF74430}" dt="2021-03-03T16:28:37.473" v="1210" actId="1076"/>
          <ac:spMkLst>
            <pc:docMk/>
            <pc:sldMk cId="3453251743" sldId="654"/>
            <ac:spMk id="46108" creationId="{FE4076D1-201C-4A18-81E2-A28B07A653FF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109" creationId="{81B33F33-661B-44D6-A5D3-6BE24151D907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110" creationId="{A7A2B0B1-57E0-4054-9E87-BEA95BE3E9CD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111" creationId="{A640FD19-3ABA-4150-9A47-B1EBD95B96C8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112" creationId="{A3E30E29-6D28-49FF-86CF-9FB605C8B65B}"/>
          </ac:spMkLst>
        </pc:spChg>
        <pc:spChg chg="del">
          <ac:chgData name="Lei Wu" userId="f083b2a8aea23a2f" providerId="LiveId" clId="{40690B32-020B-49DF-8F69-835EDDF74430}" dt="2021-03-03T16:19:49.997" v="1067" actId="478"/>
          <ac:spMkLst>
            <pc:docMk/>
            <pc:sldMk cId="3453251743" sldId="654"/>
            <ac:spMk id="46113" creationId="{68E1730F-DCD3-4203-B967-3299D893A6A6}"/>
          </ac:spMkLst>
        </pc:spChg>
      </pc:sldChg>
      <pc:sldChg chg="modSp add mod">
        <pc:chgData name="Lei Wu" userId="f083b2a8aea23a2f" providerId="LiveId" clId="{40690B32-020B-49DF-8F69-835EDDF74430}" dt="2021-03-03T21:02:15.688" v="2921"/>
        <pc:sldMkLst>
          <pc:docMk/>
          <pc:sldMk cId="1386349119" sldId="655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1386349119" sldId="655"/>
            <ac:spMk id="46082" creationId="{E307758D-3DF4-4BCB-A9AB-BEFB0F80DE2B}"/>
          </ac:spMkLst>
        </pc:spChg>
        <pc:spChg chg="mod">
          <ac:chgData name="Lei Wu" userId="f083b2a8aea23a2f" providerId="LiveId" clId="{40690B32-020B-49DF-8F69-835EDDF74430}" dt="2021-03-03T16:35:24.316" v="1380" actId="20577"/>
          <ac:spMkLst>
            <pc:docMk/>
            <pc:sldMk cId="1386349119" sldId="655"/>
            <ac:spMk id="46083" creationId="{D2444BDA-541D-4B2A-A8E5-C637C68F6161}"/>
          </ac:spMkLst>
        </pc:spChg>
        <pc:spChg chg="mod">
          <ac:chgData name="Lei Wu" userId="f083b2a8aea23a2f" providerId="LiveId" clId="{40690B32-020B-49DF-8F69-835EDDF74430}" dt="2021-03-03T16:30:19.831" v="1244" actId="58"/>
          <ac:spMkLst>
            <pc:docMk/>
            <pc:sldMk cId="1386349119" sldId="655"/>
            <ac:spMk id="46102" creationId="{4255129F-1F25-44DC-97EE-7B8D60E28742}"/>
          </ac:spMkLst>
        </pc:spChg>
        <pc:spChg chg="mod">
          <ac:chgData name="Lei Wu" userId="f083b2a8aea23a2f" providerId="LiveId" clId="{40690B32-020B-49DF-8F69-835EDDF74430}" dt="2021-03-03T16:36:55.851" v="1389" actId="1076"/>
          <ac:spMkLst>
            <pc:docMk/>
            <pc:sldMk cId="1386349119" sldId="655"/>
            <ac:spMk id="46108" creationId="{FE4076D1-201C-4A18-81E2-A28B07A653FF}"/>
          </ac:spMkLst>
        </pc:spChg>
      </pc:sldChg>
      <pc:sldChg chg="modSp add mod modNotesTx">
        <pc:chgData name="Lei Wu" userId="f083b2a8aea23a2f" providerId="LiveId" clId="{40690B32-020B-49DF-8F69-835EDDF74430}" dt="2021-03-03T21:02:15.688" v="2921"/>
        <pc:sldMkLst>
          <pc:docMk/>
          <pc:sldMk cId="438150939" sldId="656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438150939" sldId="656"/>
            <ac:spMk id="54274" creationId="{3224F386-2037-4899-9DCB-C0D8A31A1028}"/>
          </ac:spMkLst>
        </pc:spChg>
        <pc:spChg chg="mod">
          <ac:chgData name="Lei Wu" userId="f083b2a8aea23a2f" providerId="LiveId" clId="{40690B32-020B-49DF-8F69-835EDDF74430}" dt="2021-03-03T16:52:29.623" v="2019"/>
          <ac:spMkLst>
            <pc:docMk/>
            <pc:sldMk cId="438150939" sldId="656"/>
            <ac:spMk id="54275" creationId="{98EC75B2-8323-4A12-A5B7-63FD49F81BEA}"/>
          </ac:spMkLst>
        </pc:spChg>
        <pc:spChg chg="mod">
          <ac:chgData name="Lei Wu" userId="f083b2a8aea23a2f" providerId="LiveId" clId="{40690B32-020B-49DF-8F69-835EDDF74430}" dt="2021-03-03T16:52:46.043" v="2055" actId="403"/>
          <ac:spMkLst>
            <pc:docMk/>
            <pc:sldMk cId="438150939" sldId="656"/>
            <ac:spMk id="54276" creationId="{E37998B7-BEB7-4C9F-9C1B-A435877648D6}"/>
          </ac:spMkLst>
        </pc:spChg>
      </pc:sldChg>
      <pc:sldChg chg="modSp add">
        <pc:chgData name="Lei Wu" userId="f083b2a8aea23a2f" providerId="LiveId" clId="{40690B32-020B-49DF-8F69-835EDDF74430}" dt="2021-03-03T21:02:15.688" v="2921"/>
        <pc:sldMkLst>
          <pc:docMk/>
          <pc:sldMk cId="0" sldId="657"/>
        </pc:sldMkLst>
        <pc:spChg chg="mod">
          <ac:chgData name="Lei Wu" userId="f083b2a8aea23a2f" providerId="LiveId" clId="{40690B32-020B-49DF-8F69-835EDDF74430}" dt="2021-03-03T21:02:15.688" v="2921"/>
          <ac:spMkLst>
            <pc:docMk/>
            <pc:sldMk cId="0" sldId="657"/>
            <ac:spMk id="46082" creationId="{9603C0AA-41FE-4786-AA93-030EE173A536}"/>
          </ac:spMkLst>
        </pc:spChg>
      </pc:sldChg>
      <pc:sldChg chg="modSp add mod">
        <pc:chgData name="Lei Wu" userId="f083b2a8aea23a2f" providerId="LiveId" clId="{40690B32-020B-49DF-8F69-835EDDF74430}" dt="2021-03-03T21:02:15.688" v="2921"/>
        <pc:sldMkLst>
          <pc:docMk/>
          <pc:sldMk cId="3054569941" sldId="658"/>
        </pc:sldMkLst>
        <pc:spChg chg="mod">
          <ac:chgData name="Lei Wu" userId="f083b2a8aea23a2f" providerId="LiveId" clId="{40690B32-020B-49DF-8F69-835EDDF74430}" dt="2021-03-03T20:53:15.944" v="2868" actId="108"/>
          <ac:spMkLst>
            <pc:docMk/>
            <pc:sldMk cId="3054569941" sldId="658"/>
            <ac:spMk id="17412" creationId="{13130B4C-57F4-4CC0-A5ED-5903AD388F42}"/>
          </ac:spMkLst>
        </pc:spChg>
        <pc:spChg chg="mod">
          <ac:chgData name="Lei Wu" userId="f083b2a8aea23a2f" providerId="LiveId" clId="{40690B32-020B-49DF-8F69-835EDDF74430}" dt="2021-03-03T21:02:15.688" v="2921"/>
          <ac:spMkLst>
            <pc:docMk/>
            <pc:sldMk cId="3054569941" sldId="658"/>
            <ac:spMk id="31746" creationId="{D638A6C0-BE9B-41D8-A216-D0302AEA7DC6}"/>
          </ac:spMkLst>
        </pc:spChg>
      </pc:sldChg>
      <pc:sldMasterChg chg="modSp mod modSldLayout">
        <pc:chgData name="Lei Wu" userId="f083b2a8aea23a2f" providerId="LiveId" clId="{40690B32-020B-49DF-8F69-835EDDF74430}" dt="2021-03-04T13:15:48.366" v="3341" actId="20577"/>
        <pc:sldMasterMkLst>
          <pc:docMk/>
          <pc:sldMasterMk cId="0" sldId="2147483648"/>
        </pc:sldMasterMkLst>
        <pc:spChg chg="mod">
          <ac:chgData name="Lei Wu" userId="f083b2a8aea23a2f" providerId="LiveId" clId="{40690B32-020B-49DF-8F69-835EDDF74430}" dt="2021-03-03T20:57:50.618" v="2920" actId="121"/>
          <ac:spMkLst>
            <pc:docMk/>
            <pc:sldMasterMk cId="0" sldId="2147483648"/>
            <ac:spMk id="1035" creationId="{63C66978-0E33-4058-B9DE-011C8B424D54}"/>
          </ac:spMkLst>
        </pc:spChg>
        <pc:sldLayoutChg chg="modSp mod">
          <pc:chgData name="Lei Wu" userId="f083b2a8aea23a2f" providerId="LiveId" clId="{40690B32-020B-49DF-8F69-835EDDF74430}" dt="2021-03-04T13:15:48.366" v="3341" actId="20577"/>
          <pc:sldLayoutMkLst>
            <pc:docMk/>
            <pc:sldMasterMk cId="0" sldId="2147483648"/>
            <pc:sldLayoutMk cId="3447795130" sldId="2147484033"/>
          </pc:sldLayoutMkLst>
          <pc:spChg chg="mod">
            <ac:chgData name="Lei Wu" userId="f083b2a8aea23a2f" providerId="LiveId" clId="{40690B32-020B-49DF-8F69-835EDDF74430}" dt="2021-03-04T13:15:48.366" v="3341" actId="20577"/>
            <ac:spMkLst>
              <pc:docMk/>
              <pc:sldMasterMk cId="0" sldId="2147483648"/>
              <pc:sldLayoutMk cId="3447795130" sldId="2147484033"/>
              <ac:spMk id="2" creationId="{0095F0D7-687A-4DB4-967B-8931F141885A}"/>
            </ac:spMkLst>
          </pc:spChg>
        </pc:sldLayoutChg>
        <pc:sldLayoutChg chg="modSp mod">
          <pc:chgData name="Lei Wu" userId="f083b2a8aea23a2f" providerId="LiveId" clId="{40690B32-020B-49DF-8F69-835EDDF74430}" dt="2021-03-03T20:56:44.943" v="2898" actId="121"/>
          <pc:sldLayoutMkLst>
            <pc:docMk/>
            <pc:sldMasterMk cId="0" sldId="2147483648"/>
            <pc:sldLayoutMk cId="3406966210" sldId="2147484034"/>
          </pc:sldLayoutMkLst>
          <pc:spChg chg="mod">
            <ac:chgData name="Lei Wu" userId="f083b2a8aea23a2f" providerId="LiveId" clId="{40690B32-020B-49DF-8F69-835EDDF74430}" dt="2021-03-03T20:56:44.943" v="2898" actId="121"/>
            <ac:spMkLst>
              <pc:docMk/>
              <pc:sldMasterMk cId="0" sldId="2147483648"/>
              <pc:sldLayoutMk cId="3406966210" sldId="2147484034"/>
              <ac:spMk id="4" creationId="{B3643D77-C328-4CF3-9B0A-68DEFE04DDDA}"/>
            </ac:spMkLst>
          </pc:spChg>
        </pc:sldLayoutChg>
        <pc:sldLayoutChg chg="modSp mod">
          <pc:chgData name="Lei Wu" userId="f083b2a8aea23a2f" providerId="LiveId" clId="{40690B32-020B-49DF-8F69-835EDDF74430}" dt="2021-03-03T20:56:54.316" v="2900" actId="121"/>
          <pc:sldLayoutMkLst>
            <pc:docMk/>
            <pc:sldMasterMk cId="0" sldId="2147483648"/>
            <pc:sldLayoutMk cId="3122841280" sldId="2147484035"/>
          </pc:sldLayoutMkLst>
          <pc:spChg chg="mod">
            <ac:chgData name="Lei Wu" userId="f083b2a8aea23a2f" providerId="LiveId" clId="{40690B32-020B-49DF-8F69-835EDDF74430}" dt="2021-03-03T20:56:54.316" v="2900" actId="121"/>
            <ac:spMkLst>
              <pc:docMk/>
              <pc:sldMasterMk cId="0" sldId="2147483648"/>
              <pc:sldLayoutMk cId="3122841280" sldId="2147484035"/>
              <ac:spMk id="4" creationId="{7C838ECC-23B9-4FDB-9D33-26055F32E59F}"/>
            </ac:spMkLst>
          </pc:spChg>
        </pc:sldLayoutChg>
        <pc:sldLayoutChg chg="modSp mod">
          <pc:chgData name="Lei Wu" userId="f083b2a8aea23a2f" providerId="LiveId" clId="{40690B32-020B-49DF-8F69-835EDDF74430}" dt="2021-03-03T20:56:59.386" v="2902" actId="121"/>
          <pc:sldLayoutMkLst>
            <pc:docMk/>
            <pc:sldMasterMk cId="0" sldId="2147483648"/>
            <pc:sldLayoutMk cId="1488791639" sldId="2147484036"/>
          </pc:sldLayoutMkLst>
          <pc:spChg chg="mod">
            <ac:chgData name="Lei Wu" userId="f083b2a8aea23a2f" providerId="LiveId" clId="{40690B32-020B-49DF-8F69-835EDDF74430}" dt="2021-03-03T20:56:59.386" v="2902" actId="121"/>
            <ac:spMkLst>
              <pc:docMk/>
              <pc:sldMasterMk cId="0" sldId="2147483648"/>
              <pc:sldLayoutMk cId="1488791639" sldId="2147484036"/>
              <ac:spMk id="5" creationId="{9451B877-E339-4B51-8FE3-C1E957CA1A1A}"/>
            </ac:spMkLst>
          </pc:spChg>
        </pc:sldLayoutChg>
        <pc:sldLayoutChg chg="modSp mod">
          <pc:chgData name="Lei Wu" userId="f083b2a8aea23a2f" providerId="LiveId" clId="{40690B32-020B-49DF-8F69-835EDDF74430}" dt="2021-03-03T20:57:05.699" v="2904" actId="121"/>
          <pc:sldLayoutMkLst>
            <pc:docMk/>
            <pc:sldMasterMk cId="0" sldId="2147483648"/>
            <pc:sldLayoutMk cId="898348182" sldId="2147484037"/>
          </pc:sldLayoutMkLst>
          <pc:spChg chg="mod">
            <ac:chgData name="Lei Wu" userId="f083b2a8aea23a2f" providerId="LiveId" clId="{40690B32-020B-49DF-8F69-835EDDF74430}" dt="2021-03-03T20:57:05.699" v="2904" actId="121"/>
            <ac:spMkLst>
              <pc:docMk/>
              <pc:sldMasterMk cId="0" sldId="2147483648"/>
              <pc:sldLayoutMk cId="898348182" sldId="2147484037"/>
              <ac:spMk id="7" creationId="{DF0D9492-078C-4C8C-A12E-61EE325F3BBD}"/>
            </ac:spMkLst>
          </pc:spChg>
        </pc:sldLayoutChg>
        <pc:sldLayoutChg chg="modSp mod">
          <pc:chgData name="Lei Wu" userId="f083b2a8aea23a2f" providerId="LiveId" clId="{40690B32-020B-49DF-8F69-835EDDF74430}" dt="2021-03-03T20:57:12.843" v="2906" actId="121"/>
          <pc:sldLayoutMkLst>
            <pc:docMk/>
            <pc:sldMasterMk cId="0" sldId="2147483648"/>
            <pc:sldLayoutMk cId="2399319986" sldId="2147484038"/>
          </pc:sldLayoutMkLst>
          <pc:spChg chg="mod">
            <ac:chgData name="Lei Wu" userId="f083b2a8aea23a2f" providerId="LiveId" clId="{40690B32-020B-49DF-8F69-835EDDF74430}" dt="2021-03-03T20:57:12.843" v="2906" actId="121"/>
            <ac:spMkLst>
              <pc:docMk/>
              <pc:sldMasterMk cId="0" sldId="2147483648"/>
              <pc:sldLayoutMk cId="2399319986" sldId="2147484038"/>
              <ac:spMk id="3" creationId="{A7A5A218-D66C-4F36-84DE-3C527F0B3CE3}"/>
            </ac:spMkLst>
          </pc:spChg>
        </pc:sldLayoutChg>
        <pc:sldLayoutChg chg="modSp mod">
          <pc:chgData name="Lei Wu" userId="f083b2a8aea23a2f" providerId="LiveId" clId="{40690B32-020B-49DF-8F69-835EDDF74430}" dt="2021-03-03T20:57:17.725" v="2908" actId="121"/>
          <pc:sldLayoutMkLst>
            <pc:docMk/>
            <pc:sldMasterMk cId="0" sldId="2147483648"/>
            <pc:sldLayoutMk cId="2012738013" sldId="2147484039"/>
          </pc:sldLayoutMkLst>
          <pc:spChg chg="mod">
            <ac:chgData name="Lei Wu" userId="f083b2a8aea23a2f" providerId="LiveId" clId="{40690B32-020B-49DF-8F69-835EDDF74430}" dt="2021-03-03T20:57:17.725" v="2908" actId="121"/>
            <ac:spMkLst>
              <pc:docMk/>
              <pc:sldMasterMk cId="0" sldId="2147483648"/>
              <pc:sldLayoutMk cId="2012738013" sldId="2147484039"/>
              <ac:spMk id="2" creationId="{F1BE2D4C-7DBE-48C9-8B0F-E4A4B1AA3210}"/>
            </ac:spMkLst>
          </pc:spChg>
        </pc:sldLayoutChg>
        <pc:sldLayoutChg chg="modSp mod">
          <pc:chgData name="Lei Wu" userId="f083b2a8aea23a2f" providerId="LiveId" clId="{40690B32-020B-49DF-8F69-835EDDF74430}" dt="2021-03-03T20:57:21.806" v="2910" actId="121"/>
          <pc:sldLayoutMkLst>
            <pc:docMk/>
            <pc:sldMasterMk cId="0" sldId="2147483648"/>
            <pc:sldLayoutMk cId="3607905009" sldId="2147484040"/>
          </pc:sldLayoutMkLst>
          <pc:spChg chg="mod">
            <ac:chgData name="Lei Wu" userId="f083b2a8aea23a2f" providerId="LiveId" clId="{40690B32-020B-49DF-8F69-835EDDF74430}" dt="2021-03-03T20:57:21.806" v="2910" actId="121"/>
            <ac:spMkLst>
              <pc:docMk/>
              <pc:sldMasterMk cId="0" sldId="2147483648"/>
              <pc:sldLayoutMk cId="3607905009" sldId="2147484040"/>
              <ac:spMk id="5" creationId="{089E744B-0847-483C-8404-D3B28279F0E1}"/>
            </ac:spMkLst>
          </pc:spChg>
        </pc:sldLayoutChg>
        <pc:sldLayoutChg chg="modSp mod">
          <pc:chgData name="Lei Wu" userId="f083b2a8aea23a2f" providerId="LiveId" clId="{40690B32-020B-49DF-8F69-835EDDF74430}" dt="2021-03-03T20:57:26.133" v="2912" actId="121"/>
          <pc:sldLayoutMkLst>
            <pc:docMk/>
            <pc:sldMasterMk cId="0" sldId="2147483648"/>
            <pc:sldLayoutMk cId="907877952" sldId="2147484041"/>
          </pc:sldLayoutMkLst>
          <pc:spChg chg="mod">
            <ac:chgData name="Lei Wu" userId="f083b2a8aea23a2f" providerId="LiveId" clId="{40690B32-020B-49DF-8F69-835EDDF74430}" dt="2021-03-03T20:57:26.133" v="2912" actId="121"/>
            <ac:spMkLst>
              <pc:docMk/>
              <pc:sldMasterMk cId="0" sldId="2147483648"/>
              <pc:sldLayoutMk cId="907877952" sldId="2147484041"/>
              <ac:spMk id="5" creationId="{49F730D1-5448-4A0F-88A1-41933913FFF5}"/>
            </ac:spMkLst>
          </pc:spChg>
        </pc:sldLayoutChg>
        <pc:sldLayoutChg chg="modSp mod">
          <pc:chgData name="Lei Wu" userId="f083b2a8aea23a2f" providerId="LiveId" clId="{40690B32-020B-49DF-8F69-835EDDF74430}" dt="2021-03-03T20:57:32.179" v="2914" actId="121"/>
          <pc:sldLayoutMkLst>
            <pc:docMk/>
            <pc:sldMasterMk cId="0" sldId="2147483648"/>
            <pc:sldLayoutMk cId="3087270740" sldId="2147484042"/>
          </pc:sldLayoutMkLst>
          <pc:spChg chg="mod">
            <ac:chgData name="Lei Wu" userId="f083b2a8aea23a2f" providerId="LiveId" clId="{40690B32-020B-49DF-8F69-835EDDF74430}" dt="2021-03-03T20:57:32.179" v="2914" actId="121"/>
            <ac:spMkLst>
              <pc:docMk/>
              <pc:sldMasterMk cId="0" sldId="2147483648"/>
              <pc:sldLayoutMk cId="3087270740" sldId="2147484042"/>
              <ac:spMk id="4" creationId="{A52ACD91-06A8-4565-8BF2-407A8A3C48BF}"/>
            </ac:spMkLst>
          </pc:spChg>
        </pc:sldLayoutChg>
        <pc:sldLayoutChg chg="modSp mod">
          <pc:chgData name="Lei Wu" userId="f083b2a8aea23a2f" providerId="LiveId" clId="{40690B32-020B-49DF-8F69-835EDDF74430}" dt="2021-03-03T20:57:36.048" v="2916" actId="121"/>
          <pc:sldLayoutMkLst>
            <pc:docMk/>
            <pc:sldMasterMk cId="0" sldId="2147483648"/>
            <pc:sldLayoutMk cId="370768496" sldId="2147484043"/>
          </pc:sldLayoutMkLst>
          <pc:spChg chg="mod">
            <ac:chgData name="Lei Wu" userId="f083b2a8aea23a2f" providerId="LiveId" clId="{40690B32-020B-49DF-8F69-835EDDF74430}" dt="2021-03-03T20:57:36.048" v="2916" actId="121"/>
            <ac:spMkLst>
              <pc:docMk/>
              <pc:sldMasterMk cId="0" sldId="2147483648"/>
              <pc:sldLayoutMk cId="370768496" sldId="2147484043"/>
              <ac:spMk id="4" creationId="{EDEFA508-02F8-4A00-A672-78DC68942073}"/>
            </ac:spMkLst>
          </pc:spChg>
        </pc:sldLayoutChg>
        <pc:sldLayoutChg chg="modSp mod">
          <pc:chgData name="Lei Wu" userId="f083b2a8aea23a2f" providerId="LiveId" clId="{40690B32-020B-49DF-8F69-835EDDF74430}" dt="2021-03-03T20:57:40.612" v="2918" actId="121"/>
          <pc:sldLayoutMkLst>
            <pc:docMk/>
            <pc:sldMasterMk cId="0" sldId="2147483648"/>
            <pc:sldLayoutMk cId="3874656372" sldId="2147484044"/>
          </pc:sldLayoutMkLst>
          <pc:spChg chg="mod">
            <ac:chgData name="Lei Wu" userId="f083b2a8aea23a2f" providerId="LiveId" clId="{40690B32-020B-49DF-8F69-835EDDF74430}" dt="2021-03-03T20:57:40.612" v="2918" actId="121"/>
            <ac:spMkLst>
              <pc:docMk/>
              <pc:sldMasterMk cId="0" sldId="2147483648"/>
              <pc:sldLayoutMk cId="3874656372" sldId="2147484044"/>
              <ac:spMk id="4" creationId="{A8F1CDD1-A10D-42CA-A80E-AB2B177923B0}"/>
            </ac:spMkLst>
          </pc:spChg>
        </pc:sldLayoutChg>
      </pc:sldMasterChg>
    </pc:docChg>
  </pc:docChgLst>
  <pc:docChgLst>
    <pc:chgData name="Haoting Shen" userId="58499db7efc977a7" providerId="LiveId" clId="{8A9ED93D-E2D0-FA4C-B103-BD881E775B63}"/>
    <pc:docChg chg="modSld">
      <pc:chgData name="Haoting Shen" userId="58499db7efc977a7" providerId="LiveId" clId="{8A9ED93D-E2D0-FA4C-B103-BD881E775B63}" dt="2024-03-04T08:00:33.728" v="75" actId="729"/>
      <pc:docMkLst>
        <pc:docMk/>
      </pc:docMkLst>
      <pc:sldChg chg="mod modShow">
        <pc:chgData name="Haoting Shen" userId="58499db7efc977a7" providerId="LiveId" clId="{8A9ED93D-E2D0-FA4C-B103-BD881E775B63}" dt="2024-03-04T08:00:33.728" v="75" actId="729"/>
        <pc:sldMkLst>
          <pc:docMk/>
          <pc:sldMk cId="0" sldId="635"/>
        </pc:sldMkLst>
      </pc:sldChg>
      <pc:sldChg chg="modNotesTx">
        <pc:chgData name="Haoting Shen" userId="58499db7efc977a7" providerId="LiveId" clId="{8A9ED93D-E2D0-FA4C-B103-BD881E775B63}" dt="2024-03-04T05:43:50.408" v="1" actId="20577"/>
        <pc:sldMkLst>
          <pc:docMk/>
          <pc:sldMk cId="0" sldId="636"/>
        </pc:sldMkLst>
      </pc:sldChg>
      <pc:sldChg chg="modNotesTx">
        <pc:chgData name="Haoting Shen" userId="58499db7efc977a7" providerId="LiveId" clId="{8A9ED93D-E2D0-FA4C-B103-BD881E775B63}" dt="2024-03-04T06:41:39.846" v="3" actId="20577"/>
        <pc:sldMkLst>
          <pc:docMk/>
          <pc:sldMk cId="0" sldId="697"/>
        </pc:sldMkLst>
      </pc:sldChg>
      <pc:sldChg chg="mod modShow">
        <pc:chgData name="Haoting Shen" userId="58499db7efc977a7" providerId="LiveId" clId="{8A9ED93D-E2D0-FA4C-B103-BD881E775B63}" dt="2024-03-04T07:08:38.568" v="65" actId="729"/>
        <pc:sldMkLst>
          <pc:docMk/>
          <pc:sldMk cId="0" sldId="701"/>
        </pc:sldMkLst>
      </pc:sldChg>
      <pc:sldChg chg="mod modShow">
        <pc:chgData name="Haoting Shen" userId="58499db7efc977a7" providerId="LiveId" clId="{8A9ED93D-E2D0-FA4C-B103-BD881E775B63}" dt="2024-03-04T07:08:38.568" v="65" actId="729"/>
        <pc:sldMkLst>
          <pc:docMk/>
          <pc:sldMk cId="0" sldId="702"/>
        </pc:sldMkLst>
      </pc:sldChg>
      <pc:sldChg chg="mod modShow">
        <pc:chgData name="Haoting Shen" userId="58499db7efc977a7" providerId="LiveId" clId="{8A9ED93D-E2D0-FA4C-B103-BD881E775B63}" dt="2024-03-04T07:08:38.568" v="65" actId="729"/>
        <pc:sldMkLst>
          <pc:docMk/>
          <pc:sldMk cId="0" sldId="703"/>
        </pc:sldMkLst>
      </pc:sldChg>
      <pc:sldChg chg="modNotesTx">
        <pc:chgData name="Haoting Shen" userId="58499db7efc977a7" providerId="LiveId" clId="{8A9ED93D-E2D0-FA4C-B103-BD881E775B63}" dt="2024-03-04T07:07:48.742" v="64" actId="20577"/>
        <pc:sldMkLst>
          <pc:docMk/>
          <pc:sldMk cId="0" sldId="704"/>
        </pc:sldMkLst>
      </pc:sldChg>
      <pc:sldChg chg="mod modShow">
        <pc:chgData name="Haoting Shen" userId="58499db7efc977a7" providerId="LiveId" clId="{8A9ED93D-E2D0-FA4C-B103-BD881E775B63}" dt="2024-03-04T07:13:10.250" v="68" actId="729"/>
        <pc:sldMkLst>
          <pc:docMk/>
          <pc:sldMk cId="0" sldId="705"/>
        </pc:sldMkLst>
      </pc:sldChg>
      <pc:sldChg chg="mod modShow">
        <pc:chgData name="Haoting Shen" userId="58499db7efc977a7" providerId="LiveId" clId="{8A9ED93D-E2D0-FA4C-B103-BD881E775B63}" dt="2024-03-04T07:12:01.266" v="67" actId="729"/>
        <pc:sldMkLst>
          <pc:docMk/>
          <pc:sldMk cId="0" sldId="707"/>
        </pc:sldMkLst>
      </pc:sldChg>
      <pc:sldChg chg="mod modShow">
        <pc:chgData name="Haoting Shen" userId="58499db7efc977a7" providerId="LiveId" clId="{8A9ED93D-E2D0-FA4C-B103-BD881E775B63}" dt="2024-03-04T07:53:53.956" v="69" actId="729"/>
        <pc:sldMkLst>
          <pc:docMk/>
          <pc:sldMk cId="0" sldId="709"/>
        </pc:sldMkLst>
      </pc:sldChg>
      <pc:sldChg chg="mod modShow">
        <pc:chgData name="Haoting Shen" userId="58499db7efc977a7" providerId="LiveId" clId="{8A9ED93D-E2D0-FA4C-B103-BD881E775B63}" dt="2024-03-04T07:54:50.967" v="70" actId="729"/>
        <pc:sldMkLst>
          <pc:docMk/>
          <pc:sldMk cId="0" sldId="710"/>
        </pc:sldMkLst>
      </pc:sldChg>
      <pc:sldChg chg="mod modShow">
        <pc:chgData name="Haoting Shen" userId="58499db7efc977a7" providerId="LiveId" clId="{8A9ED93D-E2D0-FA4C-B103-BD881E775B63}" dt="2024-03-04T07:55:50.205" v="71" actId="729"/>
        <pc:sldMkLst>
          <pc:docMk/>
          <pc:sldMk cId="0" sldId="711"/>
        </pc:sldMkLst>
      </pc:sldChg>
      <pc:sldChg chg="mod modShow">
        <pc:chgData name="Haoting Shen" userId="58499db7efc977a7" providerId="LiveId" clId="{8A9ED93D-E2D0-FA4C-B103-BD881E775B63}" dt="2024-03-04T07:59:22.848" v="72" actId="729"/>
        <pc:sldMkLst>
          <pc:docMk/>
          <pc:sldMk cId="0" sldId="713"/>
        </pc:sldMkLst>
      </pc:sldChg>
      <pc:sldChg chg="mod modShow">
        <pc:chgData name="Haoting Shen" userId="58499db7efc977a7" providerId="LiveId" clId="{8A9ED93D-E2D0-FA4C-B103-BD881E775B63}" dt="2024-03-04T07:59:53.606" v="73" actId="729"/>
        <pc:sldMkLst>
          <pc:docMk/>
          <pc:sldMk cId="0" sldId="714"/>
        </pc:sldMkLst>
      </pc:sldChg>
      <pc:sldChg chg="mod modShow">
        <pc:chgData name="Haoting Shen" userId="58499db7efc977a7" providerId="LiveId" clId="{8A9ED93D-E2D0-FA4C-B103-BD881E775B63}" dt="2024-03-04T08:00:14.192" v="74" actId="729"/>
        <pc:sldMkLst>
          <pc:docMk/>
          <pc:sldMk cId="0" sldId="716"/>
        </pc:sldMkLst>
      </pc:sldChg>
      <pc:sldChg chg="mod modShow">
        <pc:chgData name="Haoting Shen" userId="58499db7efc977a7" providerId="LiveId" clId="{8A9ED93D-E2D0-FA4C-B103-BD881E775B63}" dt="2024-03-04T07:11:04.520" v="66" actId="729"/>
        <pc:sldMkLst>
          <pc:docMk/>
          <pc:sldMk cId="0" sldId="717"/>
        </pc:sldMkLst>
      </pc:sldChg>
    </pc:docChg>
  </pc:docChgLst>
  <pc:docChgLst>
    <pc:chgData name="Lei Wu" userId="f083b2a8aea23a2f" providerId="LiveId" clId="{CDED437B-53B0-48B9-A472-C4CA59E0D42B}"/>
    <pc:docChg chg="undo custSel addSld delSld modSld">
      <pc:chgData name="Lei Wu" userId="f083b2a8aea23a2f" providerId="LiveId" clId="{CDED437B-53B0-48B9-A472-C4CA59E0D42B}" dt="2023-03-05T17:14:42.565" v="15" actId="2696"/>
      <pc:docMkLst>
        <pc:docMk/>
      </pc:docMkLst>
      <pc:sldChg chg="modSp mod modNotesTx">
        <pc:chgData name="Lei Wu" userId="f083b2a8aea23a2f" providerId="LiveId" clId="{CDED437B-53B0-48B9-A472-C4CA59E0D42B}" dt="2023-03-05T17:14:36.851" v="13" actId="21"/>
        <pc:sldMkLst>
          <pc:docMk/>
          <pc:sldMk cId="0" sldId="630"/>
        </pc:sldMkLst>
        <pc:spChg chg="mod">
          <ac:chgData name="Lei Wu" userId="f083b2a8aea23a2f" providerId="LiveId" clId="{CDED437B-53B0-48B9-A472-C4CA59E0D42B}" dt="2023-03-05T17:14:36.851" v="13" actId="21"/>
          <ac:spMkLst>
            <pc:docMk/>
            <pc:sldMk cId="0" sldId="630"/>
            <ac:spMk id="82948" creationId="{24102190-965A-4E1E-B7CE-4B9F417198A8}"/>
          </ac:spMkLst>
        </pc:spChg>
      </pc:sldChg>
      <pc:sldChg chg="add del">
        <pc:chgData name="Lei Wu" userId="f083b2a8aea23a2f" providerId="LiveId" clId="{CDED437B-53B0-48B9-A472-C4CA59E0D42B}" dt="2023-03-05T17:14:38.062" v="14"/>
        <pc:sldMkLst>
          <pc:docMk/>
          <pc:sldMk cId="1912852368" sldId="638"/>
        </pc:sldMkLst>
      </pc:sldChg>
      <pc:sldChg chg="add del">
        <pc:chgData name="Lei Wu" userId="f083b2a8aea23a2f" providerId="LiveId" clId="{CDED437B-53B0-48B9-A472-C4CA59E0D42B}" dt="2023-03-05T17:14:42.565" v="15" actId="2696"/>
        <pc:sldMkLst>
          <pc:docMk/>
          <pc:sldMk cId="3114496363" sldId="638"/>
        </pc:sldMkLst>
      </pc:sldChg>
    </pc:docChg>
  </pc:docChgLst>
  <pc:docChgLst>
    <pc:chgData name="Wu Lei" userId="f083b2a8aea23a2f" providerId="LiveId" clId="{D7C0033A-0395-9844-8F00-C3CBC13FCE5E}"/>
    <pc:docChg chg="undo custSel addSld modSld">
      <pc:chgData name="Wu Lei" userId="f083b2a8aea23a2f" providerId="LiveId" clId="{D7C0033A-0395-9844-8F00-C3CBC13FCE5E}" dt="2022-03-03T09:26:51.166" v="1007" actId="20577"/>
      <pc:docMkLst>
        <pc:docMk/>
      </pc:docMkLst>
      <pc:sldChg chg="modNotesTx">
        <pc:chgData name="Wu Lei" userId="f083b2a8aea23a2f" providerId="LiveId" clId="{D7C0033A-0395-9844-8F00-C3CBC13FCE5E}" dt="2022-03-02T03:52:50.492" v="331" actId="20577"/>
        <pc:sldMkLst>
          <pc:docMk/>
          <pc:sldMk cId="0" sldId="636"/>
        </pc:sldMkLst>
      </pc:sldChg>
      <pc:sldChg chg="modNotesTx">
        <pc:chgData name="Wu Lei" userId="f083b2a8aea23a2f" providerId="LiveId" clId="{D7C0033A-0395-9844-8F00-C3CBC13FCE5E}" dt="2022-03-03T07:22:02.676" v="600" actId="20577"/>
        <pc:sldMkLst>
          <pc:docMk/>
          <pc:sldMk cId="3114496363" sldId="638"/>
        </pc:sldMkLst>
      </pc:sldChg>
      <pc:sldChg chg="modNotesTx">
        <pc:chgData name="Wu Lei" userId="f083b2a8aea23a2f" providerId="LiveId" clId="{D7C0033A-0395-9844-8F00-C3CBC13FCE5E}" dt="2022-03-01T10:10:00.104" v="52" actId="20577"/>
        <pc:sldMkLst>
          <pc:docMk/>
          <pc:sldMk cId="3836881879" sldId="663"/>
        </pc:sldMkLst>
      </pc:sldChg>
      <pc:sldChg chg="modNotesTx">
        <pc:chgData name="Wu Lei" userId="f083b2a8aea23a2f" providerId="LiveId" clId="{D7C0033A-0395-9844-8F00-C3CBC13FCE5E}" dt="2022-03-03T08:58:53.141" v="945" actId="20577"/>
        <pc:sldMkLst>
          <pc:docMk/>
          <pc:sldMk cId="0" sldId="710"/>
        </pc:sldMkLst>
      </pc:sldChg>
      <pc:sldChg chg="modSp mod">
        <pc:chgData name="Wu Lei" userId="f083b2a8aea23a2f" providerId="LiveId" clId="{D7C0033A-0395-9844-8F00-C3CBC13FCE5E}" dt="2022-03-03T09:26:51.166" v="1007" actId="20577"/>
        <pc:sldMkLst>
          <pc:docMk/>
          <pc:sldMk cId="0" sldId="717"/>
        </pc:sldMkLst>
        <pc:spChg chg="mod">
          <ac:chgData name="Wu Lei" userId="f083b2a8aea23a2f" providerId="LiveId" clId="{D7C0033A-0395-9844-8F00-C3CBC13FCE5E}" dt="2022-03-03T09:26:51.166" v="1007" actId="20577"/>
          <ac:spMkLst>
            <pc:docMk/>
            <pc:sldMk cId="0" sldId="717"/>
            <ac:spMk id="132099" creationId="{00000000-0000-0000-0000-000000000000}"/>
          </ac:spMkLst>
        </pc:spChg>
      </pc:sldChg>
      <pc:sldChg chg="modSp mod">
        <pc:chgData name="Wu Lei" userId="f083b2a8aea23a2f" providerId="LiveId" clId="{D7C0033A-0395-9844-8F00-C3CBC13FCE5E}" dt="2022-03-02T04:08:07.797" v="507" actId="404"/>
        <pc:sldMkLst>
          <pc:docMk/>
          <pc:sldMk cId="0" sldId="719"/>
        </pc:sldMkLst>
        <pc:spChg chg="mod">
          <ac:chgData name="Wu Lei" userId="f083b2a8aea23a2f" providerId="LiveId" clId="{D7C0033A-0395-9844-8F00-C3CBC13FCE5E}" dt="2022-03-02T04:08:07.797" v="507" actId="404"/>
          <ac:spMkLst>
            <pc:docMk/>
            <pc:sldMk cId="0" sldId="719"/>
            <ac:spMk id="61445" creationId="{00000000-0000-0000-0000-000000000000}"/>
          </ac:spMkLst>
        </pc:spChg>
      </pc:sldChg>
      <pc:sldChg chg="modSp add mod modNotesTx">
        <pc:chgData name="Wu Lei" userId="f083b2a8aea23a2f" providerId="LiveId" clId="{D7C0033A-0395-9844-8F00-C3CBC13FCE5E}" dt="2022-03-02T03:58:42.863" v="483" actId="20577"/>
        <pc:sldMkLst>
          <pc:docMk/>
          <pc:sldMk cId="4098758107" sldId="721"/>
        </pc:sldMkLst>
        <pc:spChg chg="mod">
          <ac:chgData name="Wu Lei" userId="f083b2a8aea23a2f" providerId="LiveId" clId="{D7C0033A-0395-9844-8F00-C3CBC13FCE5E}" dt="2022-03-02T03:58:42.863" v="483" actId="20577"/>
          <ac:spMkLst>
            <pc:docMk/>
            <pc:sldMk cId="4098758107" sldId="721"/>
            <ac:spMk id="17412" creationId="{BD3E2B7E-C1BC-4E3A-A010-DE77E481B49B}"/>
          </ac:spMkLst>
        </pc:spChg>
        <pc:spChg chg="mod">
          <ac:chgData name="Wu Lei" userId="f083b2a8aea23a2f" providerId="LiveId" clId="{D7C0033A-0395-9844-8F00-C3CBC13FCE5E}" dt="2022-03-02T03:44:10.427" v="88" actId="20577"/>
          <ac:spMkLst>
            <pc:docMk/>
            <pc:sldMk cId="4098758107" sldId="721"/>
            <ac:spMk id="95235" creationId="{207C7A6C-01A4-442B-B9A7-BA84F083F8BD}"/>
          </ac:spMkLst>
        </pc:spChg>
      </pc:sldChg>
      <pc:sldChg chg="addSp delSp modSp add mod modAnim modNotesTx">
        <pc:chgData name="Wu Lei" userId="f083b2a8aea23a2f" providerId="LiveId" clId="{D7C0033A-0395-9844-8F00-C3CBC13FCE5E}" dt="2022-03-03T07:33:48.250" v="635" actId="1035"/>
        <pc:sldMkLst>
          <pc:docMk/>
          <pc:sldMk cId="3886655926" sldId="722"/>
        </pc:sldMkLst>
        <pc:spChg chg="add del mod">
          <ac:chgData name="Wu Lei" userId="f083b2a8aea23a2f" providerId="LiveId" clId="{D7C0033A-0395-9844-8F00-C3CBC13FCE5E}" dt="2022-03-03T07:31:40.196" v="625" actId="478"/>
          <ac:spMkLst>
            <pc:docMk/>
            <pc:sldMk cId="3886655926" sldId="722"/>
            <ac:spMk id="30" creationId="{9B755347-259A-8548-9E56-9F280D64CDFE}"/>
          </ac:spMkLst>
        </pc:spChg>
        <pc:spChg chg="mod">
          <ac:chgData name="Wu Lei" userId="f083b2a8aea23a2f" providerId="LiveId" clId="{D7C0033A-0395-9844-8F00-C3CBC13FCE5E}" dt="2022-03-03T07:31:31.446" v="623" actId="20577"/>
          <ac:spMkLst>
            <pc:docMk/>
            <pc:sldMk cId="3886655926" sldId="722"/>
            <ac:spMk id="62468" creationId="{00000000-0000-0000-0000-000000000000}"/>
          </ac:spMkLst>
        </pc:spChg>
        <pc:spChg chg="del">
          <ac:chgData name="Wu Lei" userId="f083b2a8aea23a2f" providerId="LiveId" clId="{D7C0033A-0395-9844-8F00-C3CBC13FCE5E}" dt="2022-03-03T07:31:37.367" v="624" actId="478"/>
          <ac:spMkLst>
            <pc:docMk/>
            <pc:sldMk cId="3886655926" sldId="722"/>
            <ac:spMk id="62469" creationId="{00000000-0000-0000-0000-000000000000}"/>
          </ac:spMkLst>
        </pc:s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2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3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4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5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6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7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8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9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10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11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12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13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14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15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16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17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18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19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20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21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22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23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24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25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26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27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28" creationId="{00000000-0000-0000-0000-000000000000}"/>
          </ac:grpSpMkLst>
        </pc:grpChg>
        <pc:grpChg chg="del">
          <ac:chgData name="Wu Lei" userId="f083b2a8aea23a2f" providerId="LiveId" clId="{D7C0033A-0395-9844-8F00-C3CBC13FCE5E}" dt="2022-03-03T07:31:37.367" v="624" actId="478"/>
          <ac:grpSpMkLst>
            <pc:docMk/>
            <pc:sldMk cId="3886655926" sldId="722"/>
            <ac:grpSpMk id="29" creationId="{00000000-0000-0000-0000-000000000000}"/>
          </ac:grpSpMkLst>
        </pc:grpChg>
        <pc:picChg chg="add mod">
          <ac:chgData name="Wu Lei" userId="f083b2a8aea23a2f" providerId="LiveId" clId="{D7C0033A-0395-9844-8F00-C3CBC13FCE5E}" dt="2022-03-03T07:33:48.250" v="635" actId="1035"/>
          <ac:picMkLst>
            <pc:docMk/>
            <pc:sldMk cId="3886655926" sldId="722"/>
            <ac:picMk id="31" creationId="{DAAD3550-74B5-B54B-8CAD-150D4C86EE3C}"/>
          </ac:picMkLst>
        </pc:picChg>
      </pc:sldChg>
    </pc:docChg>
  </pc:docChgLst>
  <pc:docChgLst>
    <pc:chgData name="Lei Wu" userId="f083b2a8aea23a2f" providerId="LiveId" clId="{372378B1-7DF9-4C6B-B57F-4DBD2B4B8345}"/>
    <pc:docChg chg="undo custSel addSld delSld modSld sldOrd">
      <pc:chgData name="Lei Wu" userId="f083b2a8aea23a2f" providerId="LiveId" clId="{372378B1-7DF9-4C6B-B57F-4DBD2B4B8345}" dt="2021-03-11T06:04:11.288" v="2189" actId="255"/>
      <pc:docMkLst>
        <pc:docMk/>
      </pc:docMkLst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64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65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66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67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69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70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71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72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73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74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75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76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77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78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80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81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82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83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84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85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86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87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89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90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92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299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309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345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346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363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364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369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376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379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380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385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393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394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395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396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397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398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409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413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414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415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418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423"/>
        </pc:sldMkLst>
      </pc:sldChg>
      <pc:sldChg chg="add modNotesTx">
        <pc:chgData name="Lei Wu" userId="f083b2a8aea23a2f" providerId="LiveId" clId="{372378B1-7DF9-4C6B-B57F-4DBD2B4B8345}" dt="2021-03-08T22:53:46.912" v="1483"/>
        <pc:sldMkLst>
          <pc:docMk/>
          <pc:sldMk cId="0" sldId="591"/>
        </pc:sldMkLst>
      </pc:sldChg>
      <pc:sldChg chg="add">
        <pc:chgData name="Lei Wu" userId="f083b2a8aea23a2f" providerId="LiveId" clId="{372378B1-7DF9-4C6B-B57F-4DBD2B4B8345}" dt="2021-03-08T08:49:32.039" v="8"/>
        <pc:sldMkLst>
          <pc:docMk/>
          <pc:sldMk cId="0" sldId="592"/>
        </pc:sldMkLst>
      </pc:sldChg>
      <pc:sldChg chg="add modAnim">
        <pc:chgData name="Lei Wu" userId="f083b2a8aea23a2f" providerId="LiveId" clId="{372378B1-7DF9-4C6B-B57F-4DBD2B4B8345}" dt="2021-03-10T16:11:03.355" v="1754"/>
        <pc:sldMkLst>
          <pc:docMk/>
          <pc:sldMk cId="0" sldId="593"/>
        </pc:sldMkLst>
      </pc:sldChg>
      <pc:sldChg chg="modSp add mod">
        <pc:chgData name="Lei Wu" userId="f083b2a8aea23a2f" providerId="LiveId" clId="{372378B1-7DF9-4C6B-B57F-4DBD2B4B8345}" dt="2021-03-08T22:52:49.053" v="1482" actId="1076"/>
        <pc:sldMkLst>
          <pc:docMk/>
          <pc:sldMk cId="0" sldId="594"/>
        </pc:sldMkLst>
        <pc:spChg chg="mod">
          <ac:chgData name="Lei Wu" userId="f083b2a8aea23a2f" providerId="LiveId" clId="{372378B1-7DF9-4C6B-B57F-4DBD2B4B8345}" dt="2021-03-08T22:52:49.053" v="1482" actId="1076"/>
          <ac:spMkLst>
            <pc:docMk/>
            <pc:sldMk cId="0" sldId="594"/>
            <ac:spMk id="6" creationId="{BD9A74DD-9450-4611-A33B-670AD07385B0}"/>
          </ac:spMkLst>
        </pc:spChg>
        <pc:spChg chg="mod">
          <ac:chgData name="Lei Wu" userId="f083b2a8aea23a2f" providerId="LiveId" clId="{372378B1-7DF9-4C6B-B57F-4DBD2B4B8345}" dt="2021-03-08T21:28:42.455" v="1355" actId="14100"/>
          <ac:spMkLst>
            <pc:docMk/>
            <pc:sldMk cId="0" sldId="594"/>
            <ac:spMk id="109571" creationId="{00000000-0000-0000-0000-000000000000}"/>
          </ac:spMkLst>
        </pc:spChg>
      </pc:sldChg>
      <pc:sldChg chg="add modNotesTx">
        <pc:chgData name="Lei Wu" userId="f083b2a8aea23a2f" providerId="LiveId" clId="{372378B1-7DF9-4C6B-B57F-4DBD2B4B8345}" dt="2021-03-08T22:51:15.308" v="1469"/>
        <pc:sldMkLst>
          <pc:docMk/>
          <pc:sldMk cId="0" sldId="595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596"/>
        </pc:sldMkLst>
      </pc:sldChg>
      <pc:sldChg chg="modSp add del mod">
        <pc:chgData name="Lei Wu" userId="f083b2a8aea23a2f" providerId="LiveId" clId="{372378B1-7DF9-4C6B-B57F-4DBD2B4B8345}" dt="2021-03-08T08:54:42.731" v="19" actId="20577"/>
        <pc:sldMkLst>
          <pc:docMk/>
          <pc:sldMk cId="0" sldId="597"/>
        </pc:sldMkLst>
        <pc:spChg chg="mod">
          <ac:chgData name="Lei Wu" userId="f083b2a8aea23a2f" providerId="LiveId" clId="{372378B1-7DF9-4C6B-B57F-4DBD2B4B8345}" dt="2021-03-08T08:54:42.731" v="19" actId="20577"/>
          <ac:spMkLst>
            <pc:docMk/>
            <pc:sldMk cId="0" sldId="597"/>
            <ac:spMk id="17412" creationId="{5F2BCB7B-CFA0-4887-A57C-33A62875956D}"/>
          </ac:spMkLst>
        </pc:spChg>
      </pc:sldChg>
      <pc:sldChg chg="modSp add del mod">
        <pc:chgData name="Lei Wu" userId="f083b2a8aea23a2f" providerId="LiveId" clId="{372378B1-7DF9-4C6B-B57F-4DBD2B4B8345}" dt="2021-03-08T19:39:15.238" v="33" actId="47"/>
        <pc:sldMkLst>
          <pc:docMk/>
          <pc:sldMk cId="0" sldId="598"/>
        </pc:sldMkLst>
        <pc:spChg chg="mod">
          <ac:chgData name="Lei Wu" userId="f083b2a8aea23a2f" providerId="LiveId" clId="{372378B1-7DF9-4C6B-B57F-4DBD2B4B8345}" dt="2021-03-08T08:55:04.122" v="21" actId="20577"/>
          <ac:spMkLst>
            <pc:docMk/>
            <pc:sldMk cId="0" sldId="598"/>
            <ac:spMk id="17412" creationId="{5B8C6BAA-FD8E-40CC-A05F-80A8460C25B4}"/>
          </ac:spMkLst>
        </pc:spChg>
      </pc:sldChg>
      <pc:sldChg chg="modSp add del mod">
        <pc:chgData name="Lei Wu" userId="f083b2a8aea23a2f" providerId="LiveId" clId="{372378B1-7DF9-4C6B-B57F-4DBD2B4B8345}" dt="2021-03-08T19:39:15.238" v="33" actId="47"/>
        <pc:sldMkLst>
          <pc:docMk/>
          <pc:sldMk cId="0" sldId="599"/>
        </pc:sldMkLst>
        <pc:spChg chg="mod">
          <ac:chgData name="Lei Wu" userId="f083b2a8aea23a2f" providerId="LiveId" clId="{372378B1-7DF9-4C6B-B57F-4DBD2B4B8345}" dt="2021-03-08T08:55:15.037" v="23" actId="20577"/>
          <ac:spMkLst>
            <pc:docMk/>
            <pc:sldMk cId="0" sldId="599"/>
            <ac:spMk id="17412" creationId="{E58F6C64-2F34-417F-8BD0-6B8DCC973FF7}"/>
          </ac:spMkLst>
        </pc:spChg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00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01"/>
        </pc:sldMkLst>
      </pc:sldChg>
      <pc:sldChg chg="add modNotesTx">
        <pc:chgData name="Lei Wu" userId="f083b2a8aea23a2f" providerId="LiveId" clId="{372378B1-7DF9-4C6B-B57F-4DBD2B4B8345}" dt="2021-03-08T22:50:21.218" v="1465"/>
        <pc:sldMkLst>
          <pc:docMk/>
          <pc:sldMk cId="0" sldId="602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04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05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06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07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09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10"/>
        </pc:sldMkLst>
      </pc:sldChg>
      <pc:sldChg chg="modSp add mod modNotesTx">
        <pc:chgData name="Lei Wu" userId="f083b2a8aea23a2f" providerId="LiveId" clId="{372378B1-7DF9-4C6B-B57F-4DBD2B4B8345}" dt="2021-03-10T17:27:33.494" v="1765"/>
        <pc:sldMkLst>
          <pc:docMk/>
          <pc:sldMk cId="0" sldId="611"/>
        </pc:sldMkLst>
        <pc:spChg chg="mod">
          <ac:chgData name="Lei Wu" userId="f083b2a8aea23a2f" providerId="LiveId" clId="{372378B1-7DF9-4C6B-B57F-4DBD2B4B8345}" dt="2021-03-08T21:56:26.130" v="1410" actId="242"/>
          <ac:spMkLst>
            <pc:docMk/>
            <pc:sldMk cId="0" sldId="611"/>
            <ac:spMk id="7193" creationId="{00000000-0000-0000-0000-000000000000}"/>
          </ac:spMkLst>
        </pc:spChg>
        <pc:spChg chg="mod">
          <ac:chgData name="Lei Wu" userId="f083b2a8aea23a2f" providerId="LiveId" clId="{372378B1-7DF9-4C6B-B57F-4DBD2B4B8345}" dt="2021-03-08T21:56:23.614" v="1409" actId="242"/>
          <ac:spMkLst>
            <pc:docMk/>
            <pc:sldMk cId="0" sldId="611"/>
            <ac:spMk id="7202" creationId="{00000000-0000-0000-0000-000000000000}"/>
          </ac:spMkLst>
        </pc:spChg>
        <pc:spChg chg="mod">
          <ac:chgData name="Lei Wu" userId="f083b2a8aea23a2f" providerId="LiveId" clId="{372378B1-7DF9-4C6B-B57F-4DBD2B4B8345}" dt="2021-03-08T21:56:20.419" v="1408" actId="242"/>
          <ac:spMkLst>
            <pc:docMk/>
            <pc:sldMk cId="0" sldId="611"/>
            <ac:spMk id="7209" creationId="{00000000-0000-0000-0000-000000000000}"/>
          </ac:spMkLst>
        </pc:spChg>
        <pc:spChg chg="mod">
          <ac:chgData name="Lei Wu" userId="f083b2a8aea23a2f" providerId="LiveId" clId="{372378B1-7DF9-4C6B-B57F-4DBD2B4B8345}" dt="2021-03-08T21:56:17.354" v="1407" actId="242"/>
          <ac:spMkLst>
            <pc:docMk/>
            <pc:sldMk cId="0" sldId="611"/>
            <ac:spMk id="7216" creationId="{00000000-0000-0000-0000-000000000000}"/>
          </ac:spMkLst>
        </pc:spChg>
        <pc:spChg chg="mod">
          <ac:chgData name="Lei Wu" userId="f083b2a8aea23a2f" providerId="LiveId" clId="{372378B1-7DF9-4C6B-B57F-4DBD2B4B8345}" dt="2021-03-08T21:56:31.585" v="1412" actId="404"/>
          <ac:spMkLst>
            <pc:docMk/>
            <pc:sldMk cId="0" sldId="611"/>
            <ac:spMk id="138243" creationId="{00000000-0000-0000-0000-000000000000}"/>
          </ac:spMkLst>
        </pc:spChg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12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13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14"/>
        </pc:sldMkLst>
      </pc:sldChg>
      <pc:sldChg chg="modSp add mod">
        <pc:chgData name="Lei Wu" userId="f083b2a8aea23a2f" providerId="LiveId" clId="{372378B1-7DF9-4C6B-B57F-4DBD2B4B8345}" dt="2021-03-08T22:01:23.826" v="1416" actId="242"/>
        <pc:sldMkLst>
          <pc:docMk/>
          <pc:sldMk cId="0" sldId="615"/>
        </pc:sldMkLst>
        <pc:spChg chg="mod">
          <ac:chgData name="Lei Wu" userId="f083b2a8aea23a2f" providerId="LiveId" clId="{372378B1-7DF9-4C6B-B57F-4DBD2B4B8345}" dt="2021-03-08T22:01:23.826" v="1416" actId="242"/>
          <ac:spMkLst>
            <pc:docMk/>
            <pc:sldMk cId="0" sldId="615"/>
            <ac:spMk id="33816" creationId="{00000000-0000-0000-0000-000000000000}"/>
          </ac:spMkLst>
        </pc:spChg>
        <pc:spChg chg="mod">
          <ac:chgData name="Lei Wu" userId="f083b2a8aea23a2f" providerId="LiveId" clId="{372378B1-7DF9-4C6B-B57F-4DBD2B4B8345}" dt="2021-03-08T22:01:21.055" v="1415" actId="242"/>
          <ac:spMkLst>
            <pc:docMk/>
            <pc:sldMk cId="0" sldId="615"/>
            <ac:spMk id="33825" creationId="{00000000-0000-0000-0000-000000000000}"/>
          </ac:spMkLst>
        </pc:spChg>
        <pc:spChg chg="mod">
          <ac:chgData name="Lei Wu" userId="f083b2a8aea23a2f" providerId="LiveId" clId="{372378B1-7DF9-4C6B-B57F-4DBD2B4B8345}" dt="2021-03-08T22:01:18.100" v="1414" actId="242"/>
          <ac:spMkLst>
            <pc:docMk/>
            <pc:sldMk cId="0" sldId="615"/>
            <ac:spMk id="33832" creationId="{00000000-0000-0000-0000-000000000000}"/>
          </ac:spMkLst>
        </pc:spChg>
        <pc:spChg chg="mod">
          <ac:chgData name="Lei Wu" userId="f083b2a8aea23a2f" providerId="LiveId" clId="{372378B1-7DF9-4C6B-B57F-4DBD2B4B8345}" dt="2021-03-08T22:01:15.104" v="1413" actId="242"/>
          <ac:spMkLst>
            <pc:docMk/>
            <pc:sldMk cId="0" sldId="615"/>
            <ac:spMk id="33839" creationId="{00000000-0000-0000-0000-000000000000}"/>
          </ac:spMkLst>
        </pc:spChg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16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17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18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19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20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21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22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23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24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25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26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27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28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29"/>
        </pc:sldMkLst>
      </pc:sldChg>
      <pc:sldChg chg="modSp add del mod">
        <pc:chgData name="Lei Wu" userId="f083b2a8aea23a2f" providerId="LiveId" clId="{372378B1-7DF9-4C6B-B57F-4DBD2B4B8345}" dt="2021-03-08T19:55:15.653" v="128" actId="20577"/>
        <pc:sldMkLst>
          <pc:docMk/>
          <pc:sldMk cId="0" sldId="630"/>
        </pc:sldMkLst>
        <pc:spChg chg="mod">
          <ac:chgData name="Lei Wu" userId="f083b2a8aea23a2f" providerId="LiveId" clId="{372378B1-7DF9-4C6B-B57F-4DBD2B4B8345}" dt="2021-03-08T19:55:15.653" v="128" actId="20577"/>
          <ac:spMkLst>
            <pc:docMk/>
            <pc:sldMk cId="0" sldId="630"/>
            <ac:spMk id="82947" creationId="{CA903E68-1630-4459-BABF-8BDCB93C5CF3}"/>
          </ac:spMkLst>
        </pc:spChg>
      </pc:sldChg>
      <pc:sldChg chg="add del">
        <pc:chgData name="Lei Wu" userId="f083b2a8aea23a2f" providerId="LiveId" clId="{372378B1-7DF9-4C6B-B57F-4DBD2B4B8345}" dt="2021-03-08T08:49:32.039" v="8"/>
        <pc:sldMkLst>
          <pc:docMk/>
          <pc:sldMk cId="0" sldId="631"/>
        </pc:sldMkLst>
      </pc:sldChg>
      <pc:sldChg chg="add del">
        <pc:chgData name="Lei Wu" userId="f083b2a8aea23a2f" providerId="LiveId" clId="{372378B1-7DF9-4C6B-B57F-4DBD2B4B8345}" dt="2021-03-08T08:49:32.039" v="8"/>
        <pc:sldMkLst>
          <pc:docMk/>
          <pc:sldMk cId="0" sldId="632"/>
        </pc:sldMkLst>
      </pc:sldChg>
      <pc:sldChg chg="add del">
        <pc:chgData name="Lei Wu" userId="f083b2a8aea23a2f" providerId="LiveId" clId="{372378B1-7DF9-4C6B-B57F-4DBD2B4B8345}" dt="2021-03-08T08:49:32.039" v="8"/>
        <pc:sldMkLst>
          <pc:docMk/>
          <pc:sldMk cId="0" sldId="633"/>
        </pc:sldMkLst>
      </pc:sldChg>
      <pc:sldChg chg="add del">
        <pc:chgData name="Lei Wu" userId="f083b2a8aea23a2f" providerId="LiveId" clId="{372378B1-7DF9-4C6B-B57F-4DBD2B4B8345}" dt="2021-03-08T08:49:32.039" v="8"/>
        <pc:sldMkLst>
          <pc:docMk/>
          <pc:sldMk cId="0" sldId="634"/>
        </pc:sldMkLst>
      </pc:sldChg>
      <pc:sldChg chg="addSp modSp add del mod modAnim">
        <pc:chgData name="Lei Wu" userId="f083b2a8aea23a2f" providerId="LiveId" clId="{372378B1-7DF9-4C6B-B57F-4DBD2B4B8345}" dt="2021-03-11T05:05:01.112" v="2165" actId="1035"/>
        <pc:sldMkLst>
          <pc:docMk/>
          <pc:sldMk cId="0" sldId="635"/>
        </pc:sldMkLst>
        <pc:spChg chg="add mod">
          <ac:chgData name="Lei Wu" userId="f083b2a8aea23a2f" providerId="LiveId" clId="{372378B1-7DF9-4C6B-B57F-4DBD2B4B8345}" dt="2021-03-11T05:05:01.112" v="2165" actId="1035"/>
          <ac:spMkLst>
            <pc:docMk/>
            <pc:sldMk cId="0" sldId="635"/>
            <ac:spMk id="5" creationId="{9909BA8D-EF8B-4E08-9AF9-B03EB629AE33}"/>
          </ac:spMkLst>
        </pc:spChg>
      </pc:sldChg>
      <pc:sldChg chg="modSp add del mod modNotesTx">
        <pc:chgData name="Lei Wu" userId="f083b2a8aea23a2f" providerId="LiveId" clId="{372378B1-7DF9-4C6B-B57F-4DBD2B4B8345}" dt="2021-03-08T21:04:15.973" v="1352" actId="58"/>
        <pc:sldMkLst>
          <pc:docMk/>
          <pc:sldMk cId="0" sldId="636"/>
        </pc:sldMkLst>
        <pc:spChg chg="mod">
          <ac:chgData name="Lei Wu" userId="f083b2a8aea23a2f" providerId="LiveId" clId="{372378B1-7DF9-4C6B-B57F-4DBD2B4B8345}" dt="2021-03-08T21:04:15.973" v="1352" actId="58"/>
          <ac:spMkLst>
            <pc:docMk/>
            <pc:sldMk cId="0" sldId="636"/>
            <ac:spMk id="17412" creationId="{BD3E2B7E-C1BC-4E3A-A010-DE77E481B49B}"/>
          </ac:spMkLst>
        </pc:spChg>
      </pc:sldChg>
      <pc:sldChg chg="add del">
        <pc:chgData name="Lei Wu" userId="f083b2a8aea23a2f" providerId="LiveId" clId="{372378B1-7DF9-4C6B-B57F-4DBD2B4B8345}" dt="2021-03-08T08:49:32.039" v="8"/>
        <pc:sldMkLst>
          <pc:docMk/>
          <pc:sldMk cId="0" sldId="637"/>
        </pc:sldMkLst>
      </pc:sldChg>
      <pc:sldChg chg="add">
        <pc:chgData name="Lei Wu" userId="f083b2a8aea23a2f" providerId="LiveId" clId="{372378B1-7DF9-4C6B-B57F-4DBD2B4B8345}" dt="2021-03-08T08:49:32.039" v="8"/>
        <pc:sldMkLst>
          <pc:docMk/>
          <pc:sldMk cId="3114496363" sldId="638"/>
        </pc:sldMkLst>
      </pc:sldChg>
      <pc:sldChg chg="add del">
        <pc:chgData name="Lei Wu" userId="f083b2a8aea23a2f" providerId="LiveId" clId="{372378B1-7DF9-4C6B-B57F-4DBD2B4B8345}" dt="2021-03-08T08:49:32.039" v="8"/>
        <pc:sldMkLst>
          <pc:docMk/>
          <pc:sldMk cId="0" sldId="639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40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41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42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43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44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45"/>
        </pc:sldMkLst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0" sldId="646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47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48"/>
        </pc:sldMkLst>
      </pc:sldChg>
      <pc:sldChg chg="add del modNotesTx">
        <pc:chgData name="Lei Wu" userId="f083b2a8aea23a2f" providerId="LiveId" clId="{372378B1-7DF9-4C6B-B57F-4DBD2B4B8345}" dt="2021-03-08T22:22:06.492" v="1445"/>
        <pc:sldMkLst>
          <pc:docMk/>
          <pc:sldMk cId="0" sldId="649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50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51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52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1742573472" sldId="653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3453251743" sldId="654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1386349119" sldId="655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438150939" sldId="656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0" sldId="657"/>
        </pc:sldMkLst>
      </pc:sldChg>
      <pc:sldChg chg="del">
        <pc:chgData name="Lei Wu" userId="f083b2a8aea23a2f" providerId="LiveId" clId="{372378B1-7DF9-4C6B-B57F-4DBD2B4B8345}" dt="2021-03-07T07:10:29.768" v="0" actId="47"/>
        <pc:sldMkLst>
          <pc:docMk/>
          <pc:sldMk cId="3054569941" sldId="658"/>
        </pc:sldMkLst>
      </pc:sldChg>
      <pc:sldChg chg="add">
        <pc:chgData name="Lei Wu" userId="f083b2a8aea23a2f" providerId="LiveId" clId="{372378B1-7DF9-4C6B-B57F-4DBD2B4B8345}" dt="2021-03-08T08:49:32.039" v="8"/>
        <pc:sldMkLst>
          <pc:docMk/>
          <pc:sldMk cId="1464859608" sldId="660"/>
        </pc:sldMkLst>
      </pc:sldChg>
      <pc:sldChg chg="modSp add mod modNotesTx">
        <pc:chgData name="Lei Wu" userId="f083b2a8aea23a2f" providerId="LiveId" clId="{372378B1-7DF9-4C6B-B57F-4DBD2B4B8345}" dt="2021-03-08T20:02:05.324" v="472" actId="20577"/>
        <pc:sldMkLst>
          <pc:docMk/>
          <pc:sldMk cId="2135034895" sldId="661"/>
        </pc:sldMkLst>
        <pc:spChg chg="mod">
          <ac:chgData name="Lei Wu" userId="f083b2a8aea23a2f" providerId="LiveId" clId="{372378B1-7DF9-4C6B-B57F-4DBD2B4B8345}" dt="2021-03-08T19:52:17.854" v="123" actId="20577"/>
          <ac:spMkLst>
            <pc:docMk/>
            <pc:sldMk cId="2135034895" sldId="661"/>
            <ac:spMk id="82947" creationId="{CA903E68-1630-4459-BABF-8BDCB93C5CF3}"/>
          </ac:spMkLst>
        </pc:spChg>
        <pc:spChg chg="mod">
          <ac:chgData name="Lei Wu" userId="f083b2a8aea23a2f" providerId="LiveId" clId="{372378B1-7DF9-4C6B-B57F-4DBD2B4B8345}" dt="2021-03-08T20:02:05.324" v="472" actId="20577"/>
          <ac:spMkLst>
            <pc:docMk/>
            <pc:sldMk cId="2135034895" sldId="661"/>
            <ac:spMk id="82948" creationId="{24102190-965A-4E1E-B7CE-4B9F417198A8}"/>
          </ac:spMkLst>
        </pc:spChg>
      </pc:sldChg>
      <pc:sldChg chg="add">
        <pc:chgData name="Lei Wu" userId="f083b2a8aea23a2f" providerId="LiveId" clId="{372378B1-7DF9-4C6B-B57F-4DBD2B4B8345}" dt="2021-03-08T08:49:46.826" v="9"/>
        <pc:sldMkLst>
          <pc:docMk/>
          <pc:sldMk cId="2426070471" sldId="662"/>
        </pc:sldMkLst>
      </pc:sldChg>
      <pc:sldChg chg="add">
        <pc:chgData name="Lei Wu" userId="f083b2a8aea23a2f" providerId="LiveId" clId="{372378B1-7DF9-4C6B-B57F-4DBD2B4B8345}" dt="2021-03-08T08:49:32.039" v="8"/>
        <pc:sldMkLst>
          <pc:docMk/>
          <pc:sldMk cId="3836881879" sldId="663"/>
        </pc:sldMkLst>
      </pc:sldChg>
      <pc:sldChg chg="add">
        <pc:chgData name="Lei Wu" userId="f083b2a8aea23a2f" providerId="LiveId" clId="{372378B1-7DF9-4C6B-B57F-4DBD2B4B8345}" dt="2021-03-08T08:49:32.039" v="8"/>
        <pc:sldMkLst>
          <pc:docMk/>
          <pc:sldMk cId="4202520772" sldId="664"/>
        </pc:sldMkLst>
      </pc:sldChg>
      <pc:sldChg chg="add modNotesTx">
        <pc:chgData name="Lei Wu" userId="f083b2a8aea23a2f" providerId="LiveId" clId="{372378B1-7DF9-4C6B-B57F-4DBD2B4B8345}" dt="2021-03-08T20:18:15.464" v="569" actId="20577"/>
        <pc:sldMkLst>
          <pc:docMk/>
          <pc:sldMk cId="3798969067" sldId="665"/>
        </pc:sldMkLst>
      </pc:sldChg>
      <pc:sldChg chg="add">
        <pc:chgData name="Lei Wu" userId="f083b2a8aea23a2f" providerId="LiveId" clId="{372378B1-7DF9-4C6B-B57F-4DBD2B4B8345}" dt="2021-03-08T08:49:32.039" v="8"/>
        <pc:sldMkLst>
          <pc:docMk/>
          <pc:sldMk cId="3960702229" sldId="666"/>
        </pc:sldMkLst>
      </pc:sldChg>
      <pc:sldChg chg="add modNotesTx">
        <pc:chgData name="Lei Wu" userId="f083b2a8aea23a2f" providerId="LiveId" clId="{372378B1-7DF9-4C6B-B57F-4DBD2B4B8345}" dt="2021-03-08T22:51:03.406" v="1468"/>
        <pc:sldMkLst>
          <pc:docMk/>
          <pc:sldMk cId="0" sldId="667"/>
        </pc:sldMkLst>
      </pc:sldChg>
      <pc:sldChg chg="add del modAnim">
        <pc:chgData name="Lei Wu" userId="f083b2a8aea23a2f" providerId="LiveId" clId="{372378B1-7DF9-4C6B-B57F-4DBD2B4B8345}" dt="2021-03-10T16:14:09.726" v="1757" actId="47"/>
        <pc:sldMkLst>
          <pc:docMk/>
          <pc:sldMk cId="0" sldId="668"/>
        </pc:sldMkLst>
      </pc:sldChg>
      <pc:sldChg chg="addSp modSp add">
        <pc:chgData name="Lei Wu" userId="f083b2a8aea23a2f" providerId="LiveId" clId="{372378B1-7DF9-4C6B-B57F-4DBD2B4B8345}" dt="2021-03-10T16:14:00.351" v="1756"/>
        <pc:sldMkLst>
          <pc:docMk/>
          <pc:sldMk cId="0" sldId="669"/>
        </pc:sldMkLst>
        <pc:spChg chg="mod">
          <ac:chgData name="Lei Wu" userId="f083b2a8aea23a2f" providerId="LiveId" clId="{372378B1-7DF9-4C6B-B57F-4DBD2B4B8345}" dt="2021-03-10T16:14:00.351" v="1756"/>
          <ac:spMkLst>
            <pc:docMk/>
            <pc:sldMk cId="0" sldId="669"/>
            <ac:spMk id="20" creationId="{2073F838-625E-4591-A667-401AC29BF0F3}"/>
          </ac:spMkLst>
        </pc:spChg>
        <pc:spChg chg="mod">
          <ac:chgData name="Lei Wu" userId="f083b2a8aea23a2f" providerId="LiveId" clId="{372378B1-7DF9-4C6B-B57F-4DBD2B4B8345}" dt="2021-03-10T16:14:00.351" v="1756"/>
          <ac:spMkLst>
            <pc:docMk/>
            <pc:sldMk cId="0" sldId="669"/>
            <ac:spMk id="21" creationId="{2C831520-15C6-451A-BBF3-35DF6FE76922}"/>
          </ac:spMkLst>
        </pc:spChg>
        <pc:spChg chg="mod">
          <ac:chgData name="Lei Wu" userId="f083b2a8aea23a2f" providerId="LiveId" clId="{372378B1-7DF9-4C6B-B57F-4DBD2B4B8345}" dt="2021-03-10T16:14:00.351" v="1756"/>
          <ac:spMkLst>
            <pc:docMk/>
            <pc:sldMk cId="0" sldId="669"/>
            <ac:spMk id="22" creationId="{67AF26F6-82A0-4C5F-A578-9D55F70EA7D8}"/>
          </ac:spMkLst>
        </pc:spChg>
        <pc:spChg chg="mod">
          <ac:chgData name="Lei Wu" userId="f083b2a8aea23a2f" providerId="LiveId" clId="{372378B1-7DF9-4C6B-B57F-4DBD2B4B8345}" dt="2021-03-10T16:14:00.351" v="1756"/>
          <ac:spMkLst>
            <pc:docMk/>
            <pc:sldMk cId="0" sldId="669"/>
            <ac:spMk id="24" creationId="{01FAEB99-B2F0-415B-A30D-D2AFDF224B6E}"/>
          </ac:spMkLst>
        </pc:spChg>
        <pc:spChg chg="mod">
          <ac:chgData name="Lei Wu" userId="f083b2a8aea23a2f" providerId="LiveId" clId="{372378B1-7DF9-4C6B-B57F-4DBD2B4B8345}" dt="2021-03-10T16:14:00.351" v="1756"/>
          <ac:spMkLst>
            <pc:docMk/>
            <pc:sldMk cId="0" sldId="669"/>
            <ac:spMk id="25" creationId="{75A9301B-6694-4D9D-9E89-F58F69017634}"/>
          </ac:spMkLst>
        </pc:spChg>
        <pc:spChg chg="mod">
          <ac:chgData name="Lei Wu" userId="f083b2a8aea23a2f" providerId="LiveId" clId="{372378B1-7DF9-4C6B-B57F-4DBD2B4B8345}" dt="2021-03-10T16:14:00.351" v="1756"/>
          <ac:spMkLst>
            <pc:docMk/>
            <pc:sldMk cId="0" sldId="669"/>
            <ac:spMk id="26" creationId="{51805897-52DC-48D8-AFEF-1BED4EEA0693}"/>
          </ac:spMkLst>
        </pc:spChg>
        <pc:grpChg chg="add mod">
          <ac:chgData name="Lei Wu" userId="f083b2a8aea23a2f" providerId="LiveId" clId="{372378B1-7DF9-4C6B-B57F-4DBD2B4B8345}" dt="2021-03-10T16:14:00.351" v="1756"/>
          <ac:grpSpMkLst>
            <pc:docMk/>
            <pc:sldMk cId="0" sldId="669"/>
            <ac:grpSpMk id="13" creationId="{1AA890A8-6865-4C48-B02B-C8F9BF9F41FF}"/>
          </ac:grpSpMkLst>
        </pc:grpChg>
        <pc:grpChg chg="add mod">
          <ac:chgData name="Lei Wu" userId="f083b2a8aea23a2f" providerId="LiveId" clId="{372378B1-7DF9-4C6B-B57F-4DBD2B4B8345}" dt="2021-03-10T16:14:00.351" v="1756"/>
          <ac:grpSpMkLst>
            <pc:docMk/>
            <pc:sldMk cId="0" sldId="669"/>
            <ac:grpSpMk id="23" creationId="{09BF7831-89CE-44DB-8A97-F3E5CBF8B6F5}"/>
          </ac:grpSpMkLst>
        </pc:grpChg>
      </pc:sldChg>
      <pc:sldChg chg="add modNotesTx">
        <pc:chgData name="Lei Wu" userId="f083b2a8aea23a2f" providerId="LiveId" clId="{372378B1-7DF9-4C6B-B57F-4DBD2B4B8345}" dt="2021-03-08T22:50:44.607" v="1467" actId="120"/>
        <pc:sldMkLst>
          <pc:docMk/>
          <pc:sldMk cId="0" sldId="670"/>
        </pc:sldMkLst>
      </pc:sldChg>
      <pc:sldChg chg="modSp add mod modNotesTx">
        <pc:chgData name="Lei Wu" userId="f083b2a8aea23a2f" providerId="LiveId" clId="{372378B1-7DF9-4C6B-B57F-4DBD2B4B8345}" dt="2021-03-08T22:49:41.834" v="1463" actId="20577"/>
        <pc:sldMkLst>
          <pc:docMk/>
          <pc:sldMk cId="0" sldId="671"/>
        </pc:sldMkLst>
        <pc:spChg chg="mod">
          <ac:chgData name="Lei Wu" userId="f083b2a8aea23a2f" providerId="LiveId" clId="{372378B1-7DF9-4C6B-B57F-4DBD2B4B8345}" dt="2021-03-08T21:32:22.814" v="1357" actId="404"/>
          <ac:spMkLst>
            <pc:docMk/>
            <pc:sldMk cId="0" sldId="671"/>
            <ac:spMk id="119811" creationId="{00000000-0000-0000-0000-000000000000}"/>
          </ac:spMkLst>
        </pc:spChg>
      </pc:sldChg>
      <pc:sldChg chg="add modNotesTx">
        <pc:chgData name="Lei Wu" userId="f083b2a8aea23a2f" providerId="LiveId" clId="{372378B1-7DF9-4C6B-B57F-4DBD2B4B8345}" dt="2021-03-08T22:49:56.440" v="1464"/>
        <pc:sldMkLst>
          <pc:docMk/>
          <pc:sldMk cId="0" sldId="672"/>
        </pc:sldMkLst>
      </pc:sldChg>
      <pc:sldChg chg="add">
        <pc:chgData name="Lei Wu" userId="f083b2a8aea23a2f" providerId="LiveId" clId="{372378B1-7DF9-4C6B-B57F-4DBD2B4B8345}" dt="2021-03-08T08:49:32.039" v="8"/>
        <pc:sldMkLst>
          <pc:docMk/>
          <pc:sldMk cId="0" sldId="673"/>
        </pc:sldMkLst>
      </pc:sldChg>
      <pc:sldChg chg="add">
        <pc:chgData name="Lei Wu" userId="f083b2a8aea23a2f" providerId="LiveId" clId="{372378B1-7DF9-4C6B-B57F-4DBD2B4B8345}" dt="2021-03-08T08:49:32.039" v="8"/>
        <pc:sldMkLst>
          <pc:docMk/>
          <pc:sldMk cId="0" sldId="674"/>
        </pc:sldMkLst>
      </pc:sldChg>
      <pc:sldChg chg="addSp delSp modSp add mod delAnim modAnim">
        <pc:chgData name="Lei Wu" userId="f083b2a8aea23a2f" providerId="LiveId" clId="{372378B1-7DF9-4C6B-B57F-4DBD2B4B8345}" dt="2021-03-11T05:40:21.939" v="2181" actId="255"/>
        <pc:sldMkLst>
          <pc:docMk/>
          <pc:sldMk cId="0" sldId="675"/>
        </pc:sldMkLst>
        <pc:spChg chg="mod">
          <ac:chgData name="Lei Wu" userId="f083b2a8aea23a2f" providerId="LiveId" clId="{372378B1-7DF9-4C6B-B57F-4DBD2B4B8345}" dt="2021-03-11T05:40:21.939" v="2181" actId="255"/>
          <ac:spMkLst>
            <pc:docMk/>
            <pc:sldMk cId="0" sldId="675"/>
            <ac:spMk id="5" creationId="{00000000-0000-0000-0000-000000000000}"/>
          </ac:spMkLst>
        </pc:spChg>
        <pc:spChg chg="add del mod">
          <ac:chgData name="Lei Wu" userId="f083b2a8aea23a2f" providerId="LiveId" clId="{372378B1-7DF9-4C6B-B57F-4DBD2B4B8345}" dt="2021-03-08T21:41:59.180" v="1390" actId="478"/>
          <ac:spMkLst>
            <pc:docMk/>
            <pc:sldMk cId="0" sldId="675"/>
            <ac:spMk id="7" creationId="{CB4E18F4-D2B2-4373-A8E2-6511D79C4C6F}"/>
          </ac:spMkLst>
        </pc:spChg>
        <pc:spChg chg="add mod">
          <ac:chgData name="Lei Wu" userId="f083b2a8aea23a2f" providerId="LiveId" clId="{372378B1-7DF9-4C6B-B57F-4DBD2B4B8345}" dt="2021-03-11T05:38:23.091" v="2176" actId="1076"/>
          <ac:spMkLst>
            <pc:docMk/>
            <pc:sldMk cId="0" sldId="675"/>
            <ac:spMk id="8" creationId="{D74781AC-EC10-4C8F-A5F0-329E79E3AF9B}"/>
          </ac:spMkLst>
        </pc:spChg>
        <pc:spChg chg="mod">
          <ac:chgData name="Lei Wu" userId="f083b2a8aea23a2f" providerId="LiveId" clId="{372378B1-7DF9-4C6B-B57F-4DBD2B4B8345}" dt="2021-03-11T05:38:08.236" v="2174" actId="255"/>
          <ac:spMkLst>
            <pc:docMk/>
            <pc:sldMk cId="0" sldId="675"/>
            <ac:spMk id="139267" creationId="{00000000-0000-0000-0000-000000000000}"/>
          </ac:spMkLst>
        </pc:spChg>
        <pc:spChg chg="mod">
          <ac:chgData name="Lei Wu" userId="f083b2a8aea23a2f" providerId="LiveId" clId="{372378B1-7DF9-4C6B-B57F-4DBD2B4B8345}" dt="2021-03-11T05:38:15.179" v="2175" actId="255"/>
          <ac:spMkLst>
            <pc:docMk/>
            <pc:sldMk cId="0" sldId="675"/>
            <ac:spMk id="139268" creationId="{00000000-0000-0000-0000-000000000000}"/>
          </ac:spMkLst>
        </pc:spChg>
      </pc:sldChg>
      <pc:sldChg chg="add modNotesTx">
        <pc:chgData name="Lei Wu" userId="f083b2a8aea23a2f" providerId="LiveId" clId="{372378B1-7DF9-4C6B-B57F-4DBD2B4B8345}" dt="2021-03-08T22:48:59.510" v="1460"/>
        <pc:sldMkLst>
          <pc:docMk/>
          <pc:sldMk cId="0" sldId="676"/>
        </pc:sldMkLst>
      </pc:sldChg>
      <pc:sldChg chg="modSp add mod">
        <pc:chgData name="Lei Wu" userId="f083b2a8aea23a2f" providerId="LiveId" clId="{372378B1-7DF9-4C6B-B57F-4DBD2B4B8345}" dt="2021-03-08T19:40:39.588" v="39" actId="20577"/>
        <pc:sldMkLst>
          <pc:docMk/>
          <pc:sldMk cId="3062163640" sldId="677"/>
        </pc:sldMkLst>
        <pc:spChg chg="mod">
          <ac:chgData name="Lei Wu" userId="f083b2a8aea23a2f" providerId="LiveId" clId="{372378B1-7DF9-4C6B-B57F-4DBD2B4B8345}" dt="2021-03-08T19:40:39.588" v="39" actId="20577"/>
          <ac:spMkLst>
            <pc:docMk/>
            <pc:sldMk cId="3062163640" sldId="677"/>
            <ac:spMk id="80899" creationId="{B8E4636D-DE5F-42B4-B0C0-45B217EF3C81}"/>
          </ac:spMkLst>
        </pc:spChg>
      </pc:sldChg>
      <pc:sldChg chg="modSp add mod">
        <pc:chgData name="Lei Wu" userId="f083b2a8aea23a2f" providerId="LiveId" clId="{372378B1-7DF9-4C6B-B57F-4DBD2B4B8345}" dt="2021-03-08T22:58:33.130" v="1501" actId="20577"/>
        <pc:sldMkLst>
          <pc:docMk/>
          <pc:sldMk cId="4045298726" sldId="686"/>
        </pc:sldMkLst>
        <pc:spChg chg="mod">
          <ac:chgData name="Lei Wu" userId="f083b2a8aea23a2f" providerId="LiveId" clId="{372378B1-7DF9-4C6B-B57F-4DBD2B4B8345}" dt="2021-03-08T21:26:24.334" v="1354" actId="20577"/>
          <ac:spMkLst>
            <pc:docMk/>
            <pc:sldMk cId="4045298726" sldId="686"/>
            <ac:spMk id="2" creationId="{00000000-0000-0000-0000-000000000000}"/>
          </ac:spMkLst>
        </pc:spChg>
        <pc:spChg chg="mod">
          <ac:chgData name="Lei Wu" userId="f083b2a8aea23a2f" providerId="LiveId" clId="{372378B1-7DF9-4C6B-B57F-4DBD2B4B8345}" dt="2021-03-08T22:58:33.130" v="1501" actId="20577"/>
          <ac:spMkLst>
            <pc:docMk/>
            <pc:sldMk cId="4045298726" sldId="686"/>
            <ac:spMk id="3" creationId="{00000000-0000-0000-0000-000000000000}"/>
          </ac:spMkLst>
        </pc:spChg>
      </pc:sldChg>
      <pc:sldChg chg="modSp add mod">
        <pc:chgData name="Lei Wu" userId="f083b2a8aea23a2f" providerId="LiveId" clId="{372378B1-7DF9-4C6B-B57F-4DBD2B4B8345}" dt="2021-03-10T16:23:08.737" v="1762" actId="1076"/>
        <pc:sldMkLst>
          <pc:docMk/>
          <pc:sldMk cId="0" sldId="687"/>
        </pc:sldMkLst>
        <pc:spChg chg="mod">
          <ac:chgData name="Lei Wu" userId="f083b2a8aea23a2f" providerId="LiveId" clId="{372378B1-7DF9-4C6B-B57F-4DBD2B4B8345}" dt="2021-03-08T21:43:47.777" v="1396" actId="1076"/>
          <ac:spMkLst>
            <pc:docMk/>
            <pc:sldMk cId="0" sldId="687"/>
            <ac:spMk id="28676" creationId="{00000000-0000-0000-0000-000000000000}"/>
          </ac:spMkLst>
        </pc:spChg>
        <pc:spChg chg="mod">
          <ac:chgData name="Lei Wu" userId="f083b2a8aea23a2f" providerId="LiveId" clId="{372378B1-7DF9-4C6B-B57F-4DBD2B4B8345}" dt="2021-03-10T16:22:03.207" v="1760" actId="242"/>
          <ac:spMkLst>
            <pc:docMk/>
            <pc:sldMk cId="0" sldId="687"/>
            <ac:spMk id="28701" creationId="{00000000-0000-0000-0000-000000000000}"/>
          </ac:spMkLst>
        </pc:spChg>
        <pc:spChg chg="mod">
          <ac:chgData name="Lei Wu" userId="f083b2a8aea23a2f" providerId="LiveId" clId="{372378B1-7DF9-4C6B-B57F-4DBD2B4B8345}" dt="2021-03-10T16:22:00.302" v="1759" actId="242"/>
          <ac:spMkLst>
            <pc:docMk/>
            <pc:sldMk cId="0" sldId="687"/>
            <ac:spMk id="28713" creationId="{00000000-0000-0000-0000-000000000000}"/>
          </ac:spMkLst>
        </pc:spChg>
        <pc:spChg chg="mod">
          <ac:chgData name="Lei Wu" userId="f083b2a8aea23a2f" providerId="LiveId" clId="{372378B1-7DF9-4C6B-B57F-4DBD2B4B8345}" dt="2021-03-10T16:21:56.035" v="1758" actId="242"/>
          <ac:spMkLst>
            <pc:docMk/>
            <pc:sldMk cId="0" sldId="687"/>
            <ac:spMk id="28720" creationId="{00000000-0000-0000-0000-000000000000}"/>
          </ac:spMkLst>
        </pc:spChg>
        <pc:spChg chg="mod">
          <ac:chgData name="Lei Wu" userId="f083b2a8aea23a2f" providerId="LiveId" clId="{372378B1-7DF9-4C6B-B57F-4DBD2B4B8345}" dt="2021-03-10T16:23:08.737" v="1762" actId="1076"/>
          <ac:spMkLst>
            <pc:docMk/>
            <pc:sldMk cId="0" sldId="687"/>
            <ac:spMk id="125954" creationId="{00000000-0000-0000-0000-000000000000}"/>
          </ac:spMkLst>
        </pc:spChg>
        <pc:spChg chg="mod">
          <ac:chgData name="Lei Wu" userId="f083b2a8aea23a2f" providerId="LiveId" clId="{372378B1-7DF9-4C6B-B57F-4DBD2B4B8345}" dt="2021-03-08T21:43:47.777" v="1396" actId="1076"/>
          <ac:spMkLst>
            <pc:docMk/>
            <pc:sldMk cId="0" sldId="687"/>
            <ac:spMk id="125955" creationId="{00000000-0000-0000-0000-000000000000}"/>
          </ac:spMkLst>
        </pc:spChg>
      </pc:sldChg>
      <pc:sldChg chg="modSp add mod modNotesTx">
        <pc:chgData name="Lei Wu" userId="f083b2a8aea23a2f" providerId="LiveId" clId="{372378B1-7DF9-4C6B-B57F-4DBD2B4B8345}" dt="2021-03-11T04:56:05.493" v="2148" actId="113"/>
        <pc:sldMkLst>
          <pc:docMk/>
          <pc:sldMk cId="0" sldId="688"/>
        </pc:sldMkLst>
        <pc:spChg chg="mod">
          <ac:chgData name="Lei Wu" userId="f083b2a8aea23a2f" providerId="LiveId" clId="{372378B1-7DF9-4C6B-B57F-4DBD2B4B8345}" dt="2021-03-08T21:44:29.490" v="1400" actId="1076"/>
          <ac:spMkLst>
            <pc:docMk/>
            <pc:sldMk cId="0" sldId="688"/>
            <ac:spMk id="29699" creationId="{00000000-0000-0000-0000-000000000000}"/>
          </ac:spMkLst>
        </pc:spChg>
        <pc:spChg chg="mod">
          <ac:chgData name="Lei Wu" userId="f083b2a8aea23a2f" providerId="LiveId" clId="{372378B1-7DF9-4C6B-B57F-4DBD2B4B8345}" dt="2021-03-08T21:44:24.685" v="1399" actId="1076"/>
          <ac:spMkLst>
            <pc:docMk/>
            <pc:sldMk cId="0" sldId="688"/>
            <ac:spMk id="29700" creationId="{00000000-0000-0000-0000-000000000000}"/>
          </ac:spMkLst>
        </pc:spChg>
        <pc:spChg chg="mod">
          <ac:chgData name="Lei Wu" userId="f083b2a8aea23a2f" providerId="LiveId" clId="{372378B1-7DF9-4C6B-B57F-4DBD2B4B8345}" dt="2021-03-11T04:55:58.057" v="2146" actId="113"/>
          <ac:spMkLst>
            <pc:docMk/>
            <pc:sldMk cId="0" sldId="688"/>
            <ac:spMk id="29705" creationId="{00000000-0000-0000-0000-000000000000}"/>
          </ac:spMkLst>
        </pc:spChg>
        <pc:spChg chg="mod">
          <ac:chgData name="Lei Wu" userId="f083b2a8aea23a2f" providerId="LiveId" clId="{372378B1-7DF9-4C6B-B57F-4DBD2B4B8345}" dt="2021-03-11T04:56:02.661" v="2147" actId="113"/>
          <ac:spMkLst>
            <pc:docMk/>
            <pc:sldMk cId="0" sldId="688"/>
            <ac:spMk id="29706" creationId="{00000000-0000-0000-0000-000000000000}"/>
          </ac:spMkLst>
        </pc:spChg>
        <pc:spChg chg="mod">
          <ac:chgData name="Lei Wu" userId="f083b2a8aea23a2f" providerId="LiveId" clId="{372378B1-7DF9-4C6B-B57F-4DBD2B4B8345}" dt="2021-03-11T04:56:05.493" v="2148" actId="113"/>
          <ac:spMkLst>
            <pc:docMk/>
            <pc:sldMk cId="0" sldId="688"/>
            <ac:spMk id="29707" creationId="{00000000-0000-0000-0000-000000000000}"/>
          </ac:spMkLst>
        </pc:spChg>
        <pc:spChg chg="mod">
          <ac:chgData name="Lei Wu" userId="f083b2a8aea23a2f" providerId="LiveId" clId="{372378B1-7DF9-4C6B-B57F-4DBD2B4B8345}" dt="2021-03-11T04:55:45.308" v="2145" actId="1038"/>
          <ac:spMkLst>
            <pc:docMk/>
            <pc:sldMk cId="0" sldId="688"/>
            <ac:spMk id="29724" creationId="{00000000-0000-0000-0000-000000000000}"/>
          </ac:spMkLst>
        </pc:spChg>
        <pc:spChg chg="mod">
          <ac:chgData name="Lei Wu" userId="f083b2a8aea23a2f" providerId="LiveId" clId="{372378B1-7DF9-4C6B-B57F-4DBD2B4B8345}" dt="2021-03-11T04:54:55.265" v="2081" actId="1076"/>
          <ac:spMkLst>
            <pc:docMk/>
            <pc:sldMk cId="0" sldId="688"/>
            <ac:spMk id="29729" creationId="{00000000-0000-0000-0000-000000000000}"/>
          </ac:spMkLst>
        </pc:spChg>
        <pc:spChg chg="mod">
          <ac:chgData name="Lei Wu" userId="f083b2a8aea23a2f" providerId="LiveId" clId="{372378B1-7DF9-4C6B-B57F-4DBD2B4B8345}" dt="2021-03-11T04:55:10.291" v="2126" actId="1037"/>
          <ac:spMkLst>
            <pc:docMk/>
            <pc:sldMk cId="0" sldId="688"/>
            <ac:spMk id="29742" creationId="{00000000-0000-0000-0000-000000000000}"/>
          </ac:spMkLst>
        </pc:spChg>
        <pc:spChg chg="mod">
          <ac:chgData name="Lei Wu" userId="f083b2a8aea23a2f" providerId="LiveId" clId="{372378B1-7DF9-4C6B-B57F-4DBD2B4B8345}" dt="2021-03-11T04:54:02.914" v="2075" actId="1035"/>
          <ac:spMkLst>
            <pc:docMk/>
            <pc:sldMk cId="0" sldId="688"/>
            <ac:spMk id="29744" creationId="{00000000-0000-0000-0000-000000000000}"/>
          </ac:spMkLst>
        </pc:spChg>
        <pc:spChg chg="mod">
          <ac:chgData name="Lei Wu" userId="f083b2a8aea23a2f" providerId="LiveId" clId="{372378B1-7DF9-4C6B-B57F-4DBD2B4B8345}" dt="2021-03-11T04:53:45.137" v="2071" actId="1076"/>
          <ac:spMkLst>
            <pc:docMk/>
            <pc:sldMk cId="0" sldId="688"/>
            <ac:spMk id="29745" creationId="{00000000-0000-0000-0000-000000000000}"/>
          </ac:spMkLst>
        </pc:spChg>
        <pc:spChg chg="mod">
          <ac:chgData name="Lei Wu" userId="f083b2a8aea23a2f" providerId="LiveId" clId="{372378B1-7DF9-4C6B-B57F-4DBD2B4B8345}" dt="2021-03-11T04:55:02.937" v="2103" actId="1037"/>
          <ac:spMkLst>
            <pc:docMk/>
            <pc:sldMk cId="0" sldId="688"/>
            <ac:spMk id="29760" creationId="{00000000-0000-0000-0000-000000000000}"/>
          </ac:spMkLst>
        </pc:spChg>
        <pc:spChg chg="mod">
          <ac:chgData name="Lei Wu" userId="f083b2a8aea23a2f" providerId="LiveId" clId="{372378B1-7DF9-4C6B-B57F-4DBD2B4B8345}" dt="2021-03-11T04:54:10.359" v="2076" actId="1076"/>
          <ac:spMkLst>
            <pc:docMk/>
            <pc:sldMk cId="0" sldId="688"/>
            <ac:spMk id="29780" creationId="{00000000-0000-0000-0000-000000000000}"/>
          </ac:spMkLst>
        </pc:spChg>
        <pc:spChg chg="mod">
          <ac:chgData name="Lei Wu" userId="f083b2a8aea23a2f" providerId="LiveId" clId="{372378B1-7DF9-4C6B-B57F-4DBD2B4B8345}" dt="2021-03-11T04:53:50.913" v="2072" actId="1076"/>
          <ac:spMkLst>
            <pc:docMk/>
            <pc:sldMk cId="0" sldId="688"/>
            <ac:spMk id="29781" creationId="{00000000-0000-0000-0000-000000000000}"/>
          </ac:spMkLst>
        </pc:spChg>
        <pc:spChg chg="mod">
          <ac:chgData name="Lei Wu" userId="f083b2a8aea23a2f" providerId="LiveId" clId="{372378B1-7DF9-4C6B-B57F-4DBD2B4B8345}" dt="2021-03-08T21:44:33.011" v="1401" actId="1076"/>
          <ac:spMkLst>
            <pc:docMk/>
            <pc:sldMk cId="0" sldId="688"/>
            <ac:spMk id="128002" creationId="{00000000-0000-0000-0000-000000000000}"/>
          </ac:spMkLst>
        </pc:spChg>
      </pc:sldChg>
      <pc:sldChg chg="modSp add mod">
        <pc:chgData name="Lei Wu" userId="f083b2a8aea23a2f" providerId="LiveId" clId="{372378B1-7DF9-4C6B-B57F-4DBD2B4B8345}" dt="2021-03-08T21:48:44.659" v="1405" actId="1076"/>
        <pc:sldMkLst>
          <pc:docMk/>
          <pc:sldMk cId="0" sldId="690"/>
        </pc:sldMkLst>
        <pc:spChg chg="mod">
          <ac:chgData name="Lei Wu" userId="f083b2a8aea23a2f" providerId="LiveId" clId="{372378B1-7DF9-4C6B-B57F-4DBD2B4B8345}" dt="2021-03-08T21:48:44.659" v="1405" actId="1076"/>
          <ac:spMkLst>
            <pc:docMk/>
            <pc:sldMk cId="0" sldId="690"/>
            <ac:spMk id="134146" creationId="{00000000-0000-0000-0000-000000000000}"/>
          </ac:spMkLst>
        </pc:spChg>
        <pc:spChg chg="mod">
          <ac:chgData name="Lei Wu" userId="f083b2a8aea23a2f" providerId="LiveId" clId="{372378B1-7DF9-4C6B-B57F-4DBD2B4B8345}" dt="2021-03-08T21:48:41.263" v="1404" actId="1076"/>
          <ac:spMkLst>
            <pc:docMk/>
            <pc:sldMk cId="0" sldId="690"/>
            <ac:spMk id="134147" creationId="{00000000-0000-0000-0000-000000000000}"/>
          </ac:spMkLst>
        </pc:spChg>
      </pc:sldChg>
      <pc:sldChg chg="modSp add">
        <pc:chgData name="Lei Wu" userId="f083b2a8aea23a2f" providerId="LiveId" clId="{372378B1-7DF9-4C6B-B57F-4DBD2B4B8345}" dt="2021-03-08T21:55:38.426" v="1406" actId="1076"/>
        <pc:sldMkLst>
          <pc:docMk/>
          <pc:sldMk cId="0" sldId="691"/>
        </pc:sldMkLst>
        <pc:spChg chg="mod">
          <ac:chgData name="Lei Wu" userId="f083b2a8aea23a2f" providerId="LiveId" clId="{372378B1-7DF9-4C6B-B57F-4DBD2B4B8345}" dt="2021-03-08T21:55:38.426" v="1406" actId="1076"/>
          <ac:spMkLst>
            <pc:docMk/>
            <pc:sldMk cId="0" sldId="691"/>
            <ac:spMk id="136194" creationId="{00000000-0000-0000-0000-000000000000}"/>
          </ac:spMkLst>
        </pc:spChg>
      </pc:sldChg>
      <pc:sldChg chg="modSp add mod">
        <pc:chgData name="Lei Wu" userId="f083b2a8aea23a2f" providerId="LiveId" clId="{372378B1-7DF9-4C6B-B57F-4DBD2B4B8345}" dt="2021-03-10T17:29:01.261" v="1768" actId="1076"/>
        <pc:sldMkLst>
          <pc:docMk/>
          <pc:sldMk cId="0" sldId="692"/>
        </pc:sldMkLst>
        <pc:spChg chg="mod">
          <ac:chgData name="Lei Wu" userId="f083b2a8aea23a2f" providerId="LiveId" clId="{372378B1-7DF9-4C6B-B57F-4DBD2B4B8345}" dt="2021-03-10T17:29:01.261" v="1768" actId="1076"/>
          <ac:spMkLst>
            <pc:docMk/>
            <pc:sldMk cId="0" sldId="692"/>
            <ac:spMk id="140291" creationId="{00000000-0000-0000-0000-000000000000}"/>
          </ac:spMkLst>
        </pc:spChg>
        <pc:spChg chg="mod">
          <ac:chgData name="Lei Wu" userId="f083b2a8aea23a2f" providerId="LiveId" clId="{372378B1-7DF9-4C6B-B57F-4DBD2B4B8345}" dt="2021-03-10T17:28:44.313" v="1766" actId="404"/>
          <ac:spMkLst>
            <pc:docMk/>
            <pc:sldMk cId="0" sldId="692"/>
            <ac:spMk id="140292" creationId="{00000000-0000-0000-0000-000000000000}"/>
          </ac:spMkLst>
        </pc:spChg>
      </pc:sldChg>
      <pc:sldChg chg="add">
        <pc:chgData name="Lei Wu" userId="f083b2a8aea23a2f" providerId="LiveId" clId="{372378B1-7DF9-4C6B-B57F-4DBD2B4B8345}" dt="2021-03-08T08:49:32.039" v="8"/>
        <pc:sldMkLst>
          <pc:docMk/>
          <pc:sldMk cId="0" sldId="693"/>
        </pc:sldMkLst>
      </pc:sldChg>
      <pc:sldChg chg="add modNotesTx">
        <pc:chgData name="Lei Wu" userId="f083b2a8aea23a2f" providerId="LiveId" clId="{372378B1-7DF9-4C6B-B57F-4DBD2B4B8345}" dt="2021-03-08T22:36:43.111" v="1458"/>
        <pc:sldMkLst>
          <pc:docMk/>
          <pc:sldMk cId="0" sldId="694"/>
        </pc:sldMkLst>
      </pc:sldChg>
      <pc:sldChg chg="modSp add modNotesTx">
        <pc:chgData name="Lei Wu" userId="f083b2a8aea23a2f" providerId="LiveId" clId="{372378B1-7DF9-4C6B-B57F-4DBD2B4B8345}" dt="2021-03-10T17:35:53.502" v="1771"/>
        <pc:sldMkLst>
          <pc:docMk/>
          <pc:sldMk cId="0" sldId="695"/>
        </pc:sldMkLst>
        <pc:spChg chg="mod">
          <ac:chgData name="Lei Wu" userId="f083b2a8aea23a2f" providerId="LiveId" clId="{372378B1-7DF9-4C6B-B57F-4DBD2B4B8345}" dt="2021-03-08T22:02:43.840" v="1418" actId="1076"/>
          <ac:spMkLst>
            <pc:docMk/>
            <pc:sldMk cId="0" sldId="695"/>
            <ac:spMk id="148482" creationId="{00000000-0000-0000-0000-000000000000}"/>
          </ac:spMkLst>
        </pc:spChg>
        <pc:spChg chg="mod">
          <ac:chgData name="Lei Wu" userId="f083b2a8aea23a2f" providerId="LiveId" clId="{372378B1-7DF9-4C6B-B57F-4DBD2B4B8345}" dt="2021-03-08T22:02:46.034" v="1419" actId="1076"/>
          <ac:spMkLst>
            <pc:docMk/>
            <pc:sldMk cId="0" sldId="695"/>
            <ac:spMk id="148483" creationId="{00000000-0000-0000-0000-000000000000}"/>
          </ac:spMkLst>
        </pc:spChg>
      </pc:sldChg>
      <pc:sldChg chg="modSp add">
        <pc:chgData name="Lei Wu" userId="f083b2a8aea23a2f" providerId="LiveId" clId="{372378B1-7DF9-4C6B-B57F-4DBD2B4B8345}" dt="2021-03-08T22:03:39.508" v="1420" actId="1076"/>
        <pc:sldMkLst>
          <pc:docMk/>
          <pc:sldMk cId="0" sldId="696"/>
        </pc:sldMkLst>
        <pc:spChg chg="mod">
          <ac:chgData name="Lei Wu" userId="f083b2a8aea23a2f" providerId="LiveId" clId="{372378B1-7DF9-4C6B-B57F-4DBD2B4B8345}" dt="2021-03-08T22:03:39.508" v="1420" actId="1076"/>
          <ac:spMkLst>
            <pc:docMk/>
            <pc:sldMk cId="0" sldId="696"/>
            <ac:spMk id="150532" creationId="{00000000-0000-0000-0000-000000000000}"/>
          </ac:spMkLst>
        </pc:spChg>
      </pc:sldChg>
      <pc:sldChg chg="modSp add mod modNotesTx">
        <pc:chgData name="Lei Wu" userId="f083b2a8aea23a2f" providerId="LiveId" clId="{372378B1-7DF9-4C6B-B57F-4DBD2B4B8345}" dt="2021-03-10T17:39:23.111" v="1803" actId="20577"/>
        <pc:sldMkLst>
          <pc:docMk/>
          <pc:sldMk cId="0" sldId="697"/>
        </pc:sldMkLst>
        <pc:spChg chg="mod">
          <ac:chgData name="Lei Wu" userId="f083b2a8aea23a2f" providerId="LiveId" clId="{372378B1-7DF9-4C6B-B57F-4DBD2B4B8345}" dt="2021-03-10T17:38:15.816" v="1778" actId="1076"/>
          <ac:spMkLst>
            <pc:docMk/>
            <pc:sldMk cId="0" sldId="697"/>
            <ac:spMk id="11273" creationId="{00000000-0000-0000-0000-000000000000}"/>
          </ac:spMkLst>
        </pc:spChg>
        <pc:spChg chg="mod">
          <ac:chgData name="Lei Wu" userId="f083b2a8aea23a2f" providerId="LiveId" clId="{372378B1-7DF9-4C6B-B57F-4DBD2B4B8345}" dt="2021-03-10T17:38:10.582" v="1777" actId="1076"/>
          <ac:spMkLst>
            <pc:docMk/>
            <pc:sldMk cId="0" sldId="697"/>
            <ac:spMk id="11275" creationId="{00000000-0000-0000-0000-000000000000}"/>
          </ac:spMkLst>
        </pc:spChg>
        <pc:spChg chg="mod">
          <ac:chgData name="Lei Wu" userId="f083b2a8aea23a2f" providerId="LiveId" clId="{372378B1-7DF9-4C6B-B57F-4DBD2B4B8345}" dt="2021-03-10T17:38:06.598" v="1776" actId="1076"/>
          <ac:spMkLst>
            <pc:docMk/>
            <pc:sldMk cId="0" sldId="697"/>
            <ac:spMk id="11276" creationId="{00000000-0000-0000-0000-000000000000}"/>
          </ac:spMkLst>
        </pc:spChg>
        <pc:spChg chg="mod">
          <ac:chgData name="Lei Wu" userId="f083b2a8aea23a2f" providerId="LiveId" clId="{372378B1-7DF9-4C6B-B57F-4DBD2B4B8345}" dt="2021-03-10T17:37:59.810" v="1774" actId="1076"/>
          <ac:spMkLst>
            <pc:docMk/>
            <pc:sldMk cId="0" sldId="697"/>
            <ac:spMk id="11277" creationId="{00000000-0000-0000-0000-000000000000}"/>
          </ac:spMkLst>
        </pc:spChg>
        <pc:spChg chg="mod">
          <ac:chgData name="Lei Wu" userId="f083b2a8aea23a2f" providerId="LiveId" clId="{372378B1-7DF9-4C6B-B57F-4DBD2B4B8345}" dt="2021-03-10T17:38:03.365" v="1775" actId="1076"/>
          <ac:spMkLst>
            <pc:docMk/>
            <pc:sldMk cId="0" sldId="697"/>
            <ac:spMk id="11278" creationId="{00000000-0000-0000-0000-000000000000}"/>
          </ac:spMkLst>
        </pc:spChg>
        <pc:spChg chg="mod">
          <ac:chgData name="Lei Wu" userId="f083b2a8aea23a2f" providerId="LiveId" clId="{372378B1-7DF9-4C6B-B57F-4DBD2B4B8345}" dt="2021-03-08T22:04:39.357" v="1421" actId="1076"/>
          <ac:spMkLst>
            <pc:docMk/>
            <pc:sldMk cId="0" sldId="697"/>
            <ac:spMk id="221186" creationId="{00000000-0000-0000-0000-000000000000}"/>
          </ac:spMkLst>
        </pc:spChg>
        <pc:spChg chg="mod">
          <ac:chgData name="Lei Wu" userId="f083b2a8aea23a2f" providerId="LiveId" clId="{372378B1-7DF9-4C6B-B57F-4DBD2B4B8345}" dt="2021-03-08T22:04:42.875" v="1422" actId="1076"/>
          <ac:spMkLst>
            <pc:docMk/>
            <pc:sldMk cId="0" sldId="697"/>
            <ac:spMk id="221187" creationId="{00000000-0000-0000-0000-000000000000}"/>
          </ac:spMkLst>
        </pc:spChg>
      </pc:sldChg>
      <pc:sldChg chg="add modNotesTx">
        <pc:chgData name="Lei Wu" userId="f083b2a8aea23a2f" providerId="LiveId" clId="{372378B1-7DF9-4C6B-B57F-4DBD2B4B8345}" dt="2021-03-10T17:41:00.642" v="1804"/>
        <pc:sldMkLst>
          <pc:docMk/>
          <pc:sldMk cId="0" sldId="698"/>
        </pc:sldMkLst>
      </pc:sldChg>
      <pc:sldChg chg="modSp add mod modNotesTx">
        <pc:chgData name="Lei Wu" userId="f083b2a8aea23a2f" providerId="LiveId" clId="{372378B1-7DF9-4C6B-B57F-4DBD2B4B8345}" dt="2021-03-10T17:50:10.177" v="1909" actId="5793"/>
        <pc:sldMkLst>
          <pc:docMk/>
          <pc:sldMk cId="0" sldId="699"/>
        </pc:sldMkLst>
        <pc:spChg chg="mod">
          <ac:chgData name="Lei Wu" userId="f083b2a8aea23a2f" providerId="LiveId" clId="{372378B1-7DF9-4C6B-B57F-4DBD2B4B8345}" dt="2021-03-08T22:08:46.895" v="1432" actId="20577"/>
          <ac:spMkLst>
            <pc:docMk/>
            <pc:sldMk cId="0" sldId="699"/>
            <ac:spMk id="156675" creationId="{00000000-0000-0000-0000-000000000000}"/>
          </ac:spMkLst>
        </pc:spChg>
      </pc:sldChg>
      <pc:sldChg chg="modSp add mod modNotesTx">
        <pc:chgData name="Lei Wu" userId="f083b2a8aea23a2f" providerId="LiveId" clId="{372378B1-7DF9-4C6B-B57F-4DBD2B4B8345}" dt="2021-03-10T17:51:35.256" v="1911"/>
        <pc:sldMkLst>
          <pc:docMk/>
          <pc:sldMk cId="0" sldId="700"/>
        </pc:sldMkLst>
        <pc:spChg chg="mod">
          <ac:chgData name="Lei Wu" userId="f083b2a8aea23a2f" providerId="LiveId" clId="{372378B1-7DF9-4C6B-B57F-4DBD2B4B8345}" dt="2021-03-10T17:50:40.681" v="1910" actId="242"/>
          <ac:spMkLst>
            <pc:docMk/>
            <pc:sldMk cId="0" sldId="700"/>
            <ac:spMk id="36889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890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891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892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893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894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895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896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897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898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899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00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01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02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03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04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05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06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07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08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09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10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11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12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13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14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15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16" creationId="{00000000-0000-0000-0000-000000000000}"/>
          </ac:spMkLst>
        </pc:spChg>
        <pc:spChg chg="mod">
          <ac:chgData name="Lei Wu" userId="f083b2a8aea23a2f" providerId="LiveId" clId="{372378B1-7DF9-4C6B-B57F-4DBD2B4B8345}" dt="2021-03-08T22:09:20.879" v="1433" actId="242"/>
          <ac:spMkLst>
            <pc:docMk/>
            <pc:sldMk cId="0" sldId="700"/>
            <ac:spMk id="36917" creationId="{00000000-0000-0000-0000-000000000000}"/>
          </ac:spMkLst>
        </pc:spChg>
      </pc:sldChg>
      <pc:sldChg chg="modSp add mod ord">
        <pc:chgData name="Lei Wu" userId="f083b2a8aea23a2f" providerId="LiveId" clId="{372378B1-7DF9-4C6B-B57F-4DBD2B4B8345}" dt="2021-03-11T06:03:20.619" v="2185" actId="255"/>
        <pc:sldMkLst>
          <pc:docMk/>
          <pc:sldMk cId="0" sldId="701"/>
        </pc:sldMkLst>
        <pc:spChg chg="mod">
          <ac:chgData name="Lei Wu" userId="f083b2a8aea23a2f" providerId="LiveId" clId="{372378B1-7DF9-4C6B-B57F-4DBD2B4B8345}" dt="2021-03-11T06:03:20.619" v="2185" actId="255"/>
          <ac:spMkLst>
            <pc:docMk/>
            <pc:sldMk cId="0" sldId="701"/>
            <ac:spMk id="37892" creationId="{00000000-0000-0000-0000-000000000000}"/>
          </ac:spMkLst>
        </pc:spChg>
      </pc:sldChg>
      <pc:sldChg chg="modSp add mod ord">
        <pc:chgData name="Lei Wu" userId="f083b2a8aea23a2f" providerId="LiveId" clId="{372378B1-7DF9-4C6B-B57F-4DBD2B4B8345}" dt="2021-03-11T06:04:11.288" v="2189" actId="255"/>
        <pc:sldMkLst>
          <pc:docMk/>
          <pc:sldMk cId="0" sldId="702"/>
        </pc:sldMkLst>
        <pc:spChg chg="mod">
          <ac:chgData name="Lei Wu" userId="f083b2a8aea23a2f" providerId="LiveId" clId="{372378B1-7DF9-4C6B-B57F-4DBD2B4B8345}" dt="2021-03-11T06:04:11.288" v="2189" actId="255"/>
          <ac:spMkLst>
            <pc:docMk/>
            <pc:sldMk cId="0" sldId="702"/>
            <ac:spMk id="38915" creationId="{00000000-0000-0000-0000-000000000000}"/>
          </ac:spMkLst>
        </pc:spChg>
      </pc:sldChg>
      <pc:sldChg chg="add ord">
        <pc:chgData name="Lei Wu" userId="f083b2a8aea23a2f" providerId="LiveId" clId="{372378B1-7DF9-4C6B-B57F-4DBD2B4B8345}" dt="2021-03-10T18:21:32.532" v="1956"/>
        <pc:sldMkLst>
          <pc:docMk/>
          <pc:sldMk cId="0" sldId="703"/>
        </pc:sldMkLst>
      </pc:sldChg>
      <pc:sldChg chg="addSp delSp modSp add mod ord modAnim modNotesTx">
        <pc:chgData name="Lei Wu" userId="f083b2a8aea23a2f" providerId="LiveId" clId="{372378B1-7DF9-4C6B-B57F-4DBD2B4B8345}" dt="2021-03-10T18:17:13.167" v="1953"/>
        <pc:sldMkLst>
          <pc:docMk/>
          <pc:sldMk cId="0" sldId="704"/>
        </pc:sldMkLst>
        <pc:spChg chg="add del mod">
          <ac:chgData name="Lei Wu" userId="f083b2a8aea23a2f" providerId="LiveId" clId="{372378B1-7DF9-4C6B-B57F-4DBD2B4B8345}" dt="2021-03-10T18:15:02.941" v="1940" actId="478"/>
          <ac:spMkLst>
            <pc:docMk/>
            <pc:sldMk cId="0" sldId="704"/>
            <ac:spMk id="9" creationId="{CA0C3E02-1E2E-43F1-9CAA-935F0B73F578}"/>
          </ac:spMkLst>
        </pc:spChg>
        <pc:spChg chg="add mod">
          <ac:chgData name="Lei Wu" userId="f083b2a8aea23a2f" providerId="LiveId" clId="{372378B1-7DF9-4C6B-B57F-4DBD2B4B8345}" dt="2021-03-10T18:15:50.469" v="1951" actId="14100"/>
          <ac:spMkLst>
            <pc:docMk/>
            <pc:sldMk cId="0" sldId="704"/>
            <ac:spMk id="10" creationId="{FC16D230-1AB8-449F-B9BC-7CD5BF048AE1}"/>
          </ac:spMkLst>
        </pc:spChg>
        <pc:spChg chg="mod">
          <ac:chgData name="Lei Wu" userId="f083b2a8aea23a2f" providerId="LiveId" clId="{372378B1-7DF9-4C6B-B57F-4DBD2B4B8345}" dt="2021-03-10T18:14:17.685" v="1935" actId="1035"/>
          <ac:spMkLst>
            <pc:docMk/>
            <pc:sldMk cId="0" sldId="704"/>
            <ac:spMk id="40966" creationId="{00000000-0000-0000-0000-000000000000}"/>
          </ac:spMkLst>
        </pc:spChg>
        <pc:spChg chg="mod">
          <ac:chgData name="Lei Wu" userId="f083b2a8aea23a2f" providerId="LiveId" clId="{372378B1-7DF9-4C6B-B57F-4DBD2B4B8345}" dt="2021-03-10T18:14:17.685" v="1935" actId="1035"/>
          <ac:spMkLst>
            <pc:docMk/>
            <pc:sldMk cId="0" sldId="704"/>
            <ac:spMk id="40967" creationId="{00000000-0000-0000-0000-000000000000}"/>
          </ac:spMkLst>
        </pc:spChg>
        <pc:spChg chg="mod">
          <ac:chgData name="Lei Wu" userId="f083b2a8aea23a2f" providerId="LiveId" clId="{372378B1-7DF9-4C6B-B57F-4DBD2B4B8345}" dt="2021-03-10T18:14:17.685" v="1935" actId="1035"/>
          <ac:spMkLst>
            <pc:docMk/>
            <pc:sldMk cId="0" sldId="704"/>
            <ac:spMk id="40968" creationId="{00000000-0000-0000-0000-000000000000}"/>
          </ac:spMkLst>
        </pc:spChg>
        <pc:spChg chg="mod">
          <ac:chgData name="Lei Wu" userId="f083b2a8aea23a2f" providerId="LiveId" clId="{372378B1-7DF9-4C6B-B57F-4DBD2B4B8345}" dt="2021-03-10T18:14:17.685" v="1935" actId="1035"/>
          <ac:spMkLst>
            <pc:docMk/>
            <pc:sldMk cId="0" sldId="704"/>
            <ac:spMk id="40969" creationId="{00000000-0000-0000-0000-000000000000}"/>
          </ac:spMkLst>
        </pc:spChg>
        <pc:spChg chg="mod">
          <ac:chgData name="Lei Wu" userId="f083b2a8aea23a2f" providerId="LiveId" clId="{372378B1-7DF9-4C6B-B57F-4DBD2B4B8345}" dt="2021-03-10T18:14:17.685" v="1935" actId="1035"/>
          <ac:spMkLst>
            <pc:docMk/>
            <pc:sldMk cId="0" sldId="704"/>
            <ac:spMk id="40971" creationId="{00000000-0000-0000-0000-000000000000}"/>
          </ac:spMkLst>
        </pc:spChg>
        <pc:spChg chg="mod">
          <ac:chgData name="Lei Wu" userId="f083b2a8aea23a2f" providerId="LiveId" clId="{372378B1-7DF9-4C6B-B57F-4DBD2B4B8345}" dt="2021-03-10T18:14:17.685" v="1935" actId="1035"/>
          <ac:spMkLst>
            <pc:docMk/>
            <pc:sldMk cId="0" sldId="704"/>
            <ac:spMk id="40973" creationId="{00000000-0000-0000-0000-000000000000}"/>
          </ac:spMkLst>
        </pc:spChg>
        <pc:spChg chg="mod">
          <ac:chgData name="Lei Wu" userId="f083b2a8aea23a2f" providerId="LiveId" clId="{372378B1-7DF9-4C6B-B57F-4DBD2B4B8345}" dt="2021-03-10T18:14:17.685" v="1935" actId="1035"/>
          <ac:spMkLst>
            <pc:docMk/>
            <pc:sldMk cId="0" sldId="704"/>
            <ac:spMk id="40974" creationId="{00000000-0000-0000-0000-000000000000}"/>
          </ac:spMkLst>
        </pc:spChg>
        <pc:spChg chg="mod">
          <ac:chgData name="Lei Wu" userId="f083b2a8aea23a2f" providerId="LiveId" clId="{372378B1-7DF9-4C6B-B57F-4DBD2B4B8345}" dt="2021-03-10T18:14:17.685" v="1935" actId="1035"/>
          <ac:spMkLst>
            <pc:docMk/>
            <pc:sldMk cId="0" sldId="704"/>
            <ac:spMk id="40975" creationId="{00000000-0000-0000-0000-000000000000}"/>
          </ac:spMkLst>
        </pc:spChg>
        <pc:spChg chg="mod">
          <ac:chgData name="Lei Wu" userId="f083b2a8aea23a2f" providerId="LiveId" clId="{372378B1-7DF9-4C6B-B57F-4DBD2B4B8345}" dt="2021-03-10T18:14:17.685" v="1935" actId="1035"/>
          <ac:spMkLst>
            <pc:docMk/>
            <pc:sldMk cId="0" sldId="704"/>
            <ac:spMk id="40976" creationId="{00000000-0000-0000-0000-000000000000}"/>
          </ac:spMkLst>
        </pc:spChg>
        <pc:spChg chg="mod">
          <ac:chgData name="Lei Wu" userId="f083b2a8aea23a2f" providerId="LiveId" clId="{372378B1-7DF9-4C6B-B57F-4DBD2B4B8345}" dt="2021-03-10T18:14:17.685" v="1935" actId="1035"/>
          <ac:spMkLst>
            <pc:docMk/>
            <pc:sldMk cId="0" sldId="704"/>
            <ac:spMk id="40977" creationId="{00000000-0000-0000-0000-000000000000}"/>
          </ac:spMkLst>
        </pc:spChg>
        <pc:spChg chg="mod">
          <ac:chgData name="Lei Wu" userId="f083b2a8aea23a2f" providerId="LiveId" clId="{372378B1-7DF9-4C6B-B57F-4DBD2B4B8345}" dt="2021-03-10T17:53:23.358" v="1914" actId="242"/>
          <ac:spMkLst>
            <pc:docMk/>
            <pc:sldMk cId="0" sldId="704"/>
            <ac:spMk id="40985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86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87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88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89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90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91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92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93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94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95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96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97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98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0999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00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01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02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03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04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05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06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07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08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09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10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11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12" creationId="{00000000-0000-0000-0000-000000000000}"/>
          </ac:spMkLst>
        </pc:spChg>
        <pc:spChg chg="mod">
          <ac:chgData name="Lei Wu" userId="f083b2a8aea23a2f" providerId="LiveId" clId="{372378B1-7DF9-4C6B-B57F-4DBD2B4B8345}" dt="2021-03-08T22:11:01.752" v="1434" actId="242"/>
          <ac:spMkLst>
            <pc:docMk/>
            <pc:sldMk cId="0" sldId="704"/>
            <ac:spMk id="41013" creationId="{00000000-0000-0000-0000-000000000000}"/>
          </ac:spMkLst>
        </pc:spChg>
        <pc:spChg chg="mod">
          <ac:chgData name="Lei Wu" userId="f083b2a8aea23a2f" providerId="LiveId" clId="{372378B1-7DF9-4C6B-B57F-4DBD2B4B8345}" dt="2021-03-10T18:14:22.046" v="1936" actId="1076"/>
          <ac:spMkLst>
            <pc:docMk/>
            <pc:sldMk cId="0" sldId="704"/>
            <ac:spMk id="191491" creationId="{00000000-0000-0000-0000-000000000000}"/>
          </ac:spMkLst>
        </pc:spChg>
        <pc:grpChg chg="mod">
          <ac:chgData name="Lei Wu" userId="f083b2a8aea23a2f" providerId="LiveId" clId="{372378B1-7DF9-4C6B-B57F-4DBD2B4B8345}" dt="2021-03-10T18:14:17.685" v="1935" actId="1035"/>
          <ac:grpSpMkLst>
            <pc:docMk/>
            <pc:sldMk cId="0" sldId="704"/>
            <ac:grpSpMk id="2" creationId="{00000000-0000-0000-0000-000000000000}"/>
          </ac:grpSpMkLst>
        </pc:grpChg>
        <pc:grpChg chg="mod">
          <ac:chgData name="Lei Wu" userId="f083b2a8aea23a2f" providerId="LiveId" clId="{372378B1-7DF9-4C6B-B57F-4DBD2B4B8345}" dt="2021-03-10T18:14:17.685" v="1935" actId="1035"/>
          <ac:grpSpMkLst>
            <pc:docMk/>
            <pc:sldMk cId="0" sldId="704"/>
            <ac:grpSpMk id="3" creationId="{00000000-0000-0000-0000-000000000000}"/>
          </ac:grpSpMkLst>
        </pc:grpChg>
        <pc:grpChg chg="mod">
          <ac:chgData name="Lei Wu" userId="f083b2a8aea23a2f" providerId="LiveId" clId="{372378B1-7DF9-4C6B-B57F-4DBD2B4B8345}" dt="2021-03-10T18:14:17.685" v="1935" actId="1035"/>
          <ac:grpSpMkLst>
            <pc:docMk/>
            <pc:sldMk cId="0" sldId="704"/>
            <ac:grpSpMk id="4" creationId="{00000000-0000-0000-0000-000000000000}"/>
          </ac:grpSpMkLst>
        </pc:grpChg>
        <pc:grpChg chg="mod">
          <ac:chgData name="Lei Wu" userId="f083b2a8aea23a2f" providerId="LiveId" clId="{372378B1-7DF9-4C6B-B57F-4DBD2B4B8345}" dt="2021-03-10T18:14:17.685" v="1935" actId="1035"/>
          <ac:grpSpMkLst>
            <pc:docMk/>
            <pc:sldMk cId="0" sldId="704"/>
            <ac:grpSpMk id="5" creationId="{00000000-0000-0000-0000-000000000000}"/>
          </ac:grpSpMkLst>
        </pc:grpChg>
        <pc:grpChg chg="mod">
          <ac:chgData name="Lei Wu" userId="f083b2a8aea23a2f" providerId="LiveId" clId="{372378B1-7DF9-4C6B-B57F-4DBD2B4B8345}" dt="2021-03-10T18:14:17.685" v="1935" actId="1035"/>
          <ac:grpSpMkLst>
            <pc:docMk/>
            <pc:sldMk cId="0" sldId="704"/>
            <ac:grpSpMk id="6" creationId="{00000000-0000-0000-0000-000000000000}"/>
          </ac:grpSpMkLst>
        </pc:grpChg>
        <pc:picChg chg="add mod">
          <ac:chgData name="Lei Wu" userId="f083b2a8aea23a2f" providerId="LiveId" clId="{372378B1-7DF9-4C6B-B57F-4DBD2B4B8345}" dt="2021-03-10T18:14:24.484" v="1937" actId="1076"/>
          <ac:picMkLst>
            <pc:docMk/>
            <pc:sldMk cId="0" sldId="704"/>
            <ac:picMk id="8" creationId="{16CCF3A7-42D1-4778-AAC3-B54F4A21B92D}"/>
          </ac:picMkLst>
        </pc:picChg>
      </pc:sldChg>
      <pc:sldChg chg="add ord modAnim modNotesTx">
        <pc:chgData name="Lei Wu" userId="f083b2a8aea23a2f" providerId="LiveId" clId="{372378B1-7DF9-4C6B-B57F-4DBD2B4B8345}" dt="2021-03-10T18:24:35.940" v="1957"/>
        <pc:sldMkLst>
          <pc:docMk/>
          <pc:sldMk cId="0" sldId="705"/>
        </pc:sldMkLst>
      </pc:sldChg>
      <pc:sldChg chg="add del">
        <pc:chgData name="Lei Wu" userId="f083b2a8aea23a2f" providerId="LiveId" clId="{372378B1-7DF9-4C6B-B57F-4DBD2B4B8345}" dt="2021-03-08T22:13:48.650" v="1435" actId="47"/>
        <pc:sldMkLst>
          <pc:docMk/>
          <pc:sldMk cId="0" sldId="706"/>
        </pc:sldMkLst>
      </pc:sldChg>
      <pc:sldChg chg="modSp add ord modAnim modNotesTx">
        <pc:chgData name="Lei Wu" userId="f083b2a8aea23a2f" providerId="LiveId" clId="{372378B1-7DF9-4C6B-B57F-4DBD2B4B8345}" dt="2021-03-10T19:15:23.085" v="1995" actId="20577"/>
        <pc:sldMkLst>
          <pc:docMk/>
          <pc:sldMk cId="0" sldId="707"/>
        </pc:sldMkLst>
        <pc:spChg chg="mod">
          <ac:chgData name="Lei Wu" userId="f083b2a8aea23a2f" providerId="LiveId" clId="{372378B1-7DF9-4C6B-B57F-4DBD2B4B8345}" dt="2021-03-08T22:20:07.310" v="1441" actId="1076"/>
          <ac:spMkLst>
            <pc:docMk/>
            <pc:sldMk cId="0" sldId="707"/>
            <ac:spMk id="168962" creationId="{00000000-0000-0000-0000-000000000000}"/>
          </ac:spMkLst>
        </pc:spChg>
      </pc:sldChg>
      <pc:sldChg chg="add del">
        <pc:chgData name="Lei Wu" userId="f083b2a8aea23a2f" providerId="LiveId" clId="{372378B1-7DF9-4C6B-B57F-4DBD2B4B8345}" dt="2021-03-08T22:13:55.862" v="1436" actId="47"/>
        <pc:sldMkLst>
          <pc:docMk/>
          <pc:sldMk cId="0" sldId="708"/>
        </pc:sldMkLst>
      </pc:sldChg>
      <pc:sldChg chg="modSp add ord modAnim">
        <pc:chgData name="Lei Wu" userId="f083b2a8aea23a2f" providerId="LiveId" clId="{372378B1-7DF9-4C6B-B57F-4DBD2B4B8345}" dt="2021-03-10T18:33:41.622" v="1963"/>
        <pc:sldMkLst>
          <pc:docMk/>
          <pc:sldMk cId="0" sldId="709"/>
        </pc:sldMkLst>
        <pc:spChg chg="mod">
          <ac:chgData name="Lei Wu" userId="f083b2a8aea23a2f" providerId="LiveId" clId="{372378B1-7DF9-4C6B-B57F-4DBD2B4B8345}" dt="2021-03-08T22:19:51.628" v="1439" actId="1076"/>
          <ac:spMkLst>
            <pc:docMk/>
            <pc:sldMk cId="0" sldId="709"/>
            <ac:spMk id="173058" creationId="{00000000-0000-0000-0000-000000000000}"/>
          </ac:spMkLst>
        </pc:spChg>
      </pc:sldChg>
      <pc:sldChg chg="modSp add mod modAnim">
        <pc:chgData name="Lei Wu" userId="f083b2a8aea23a2f" providerId="LiveId" clId="{372378B1-7DF9-4C6B-B57F-4DBD2B4B8345}" dt="2021-03-10T19:42:45.494" v="2020" actId="1035"/>
        <pc:sldMkLst>
          <pc:docMk/>
          <pc:sldMk cId="0" sldId="710"/>
        </pc:sldMkLst>
        <pc:spChg chg="mod">
          <ac:chgData name="Lei Wu" userId="f083b2a8aea23a2f" providerId="LiveId" clId="{372378B1-7DF9-4C6B-B57F-4DBD2B4B8345}" dt="2021-03-10T19:42:45.494" v="2020" actId="1035"/>
          <ac:spMkLst>
            <pc:docMk/>
            <pc:sldMk cId="0" sldId="710"/>
            <ac:spMk id="45092" creationId="{00000000-0000-0000-0000-000000000000}"/>
          </ac:spMkLst>
        </pc:spChg>
      </pc:sldChg>
      <pc:sldChg chg="modSp add mod modAnim">
        <pc:chgData name="Lei Wu" userId="f083b2a8aea23a2f" providerId="LiveId" clId="{372378B1-7DF9-4C6B-B57F-4DBD2B4B8345}" dt="2021-03-10T19:43:18.897" v="2067" actId="1035"/>
        <pc:sldMkLst>
          <pc:docMk/>
          <pc:sldMk cId="0" sldId="711"/>
        </pc:sldMkLst>
        <pc:spChg chg="mod">
          <ac:chgData name="Lei Wu" userId="f083b2a8aea23a2f" providerId="LiveId" clId="{372378B1-7DF9-4C6B-B57F-4DBD2B4B8345}" dt="2021-03-10T19:42:55.344" v="2036" actId="1038"/>
          <ac:spMkLst>
            <pc:docMk/>
            <pc:sldMk cId="0" sldId="711"/>
            <ac:spMk id="46116" creationId="{00000000-0000-0000-0000-000000000000}"/>
          </ac:spMkLst>
        </pc:spChg>
        <pc:spChg chg="mod">
          <ac:chgData name="Lei Wu" userId="f083b2a8aea23a2f" providerId="LiveId" clId="{372378B1-7DF9-4C6B-B57F-4DBD2B4B8345}" dt="2021-03-10T19:43:15.435" v="2055" actId="1035"/>
          <ac:spMkLst>
            <pc:docMk/>
            <pc:sldMk cId="0" sldId="711"/>
            <ac:spMk id="46144" creationId="{00000000-0000-0000-0000-000000000000}"/>
          </ac:spMkLst>
        </pc:spChg>
        <pc:spChg chg="mod">
          <ac:chgData name="Lei Wu" userId="f083b2a8aea23a2f" providerId="LiveId" clId="{372378B1-7DF9-4C6B-B57F-4DBD2B4B8345}" dt="2021-03-10T19:43:18.897" v="2067" actId="1035"/>
          <ac:spMkLst>
            <pc:docMk/>
            <pc:sldMk cId="0" sldId="711"/>
            <ac:spMk id="46146" creationId="{00000000-0000-0000-0000-000000000000}"/>
          </ac:spMkLst>
        </pc:spChg>
      </pc:sldChg>
      <pc:sldChg chg="add del">
        <pc:chgData name="Lei Wu" userId="f083b2a8aea23a2f" providerId="LiveId" clId="{372378B1-7DF9-4C6B-B57F-4DBD2B4B8345}" dt="2021-03-08T22:17:03.472" v="1437" actId="47"/>
        <pc:sldMkLst>
          <pc:docMk/>
          <pc:sldMk cId="0" sldId="712"/>
        </pc:sldMkLst>
      </pc:sldChg>
      <pc:sldChg chg="add modNotesTx">
        <pc:chgData name="Lei Wu" userId="f083b2a8aea23a2f" providerId="LiveId" clId="{372378B1-7DF9-4C6B-B57F-4DBD2B4B8345}" dt="2021-03-08T22:21:24.886" v="1444"/>
        <pc:sldMkLst>
          <pc:docMk/>
          <pc:sldMk cId="0" sldId="713"/>
        </pc:sldMkLst>
      </pc:sldChg>
      <pc:sldChg chg="add modNotesTx">
        <pc:chgData name="Lei Wu" userId="f083b2a8aea23a2f" providerId="LiveId" clId="{372378B1-7DF9-4C6B-B57F-4DBD2B4B8345}" dt="2021-03-08T22:27:08.785" v="1446"/>
        <pc:sldMkLst>
          <pc:docMk/>
          <pc:sldMk cId="0" sldId="714"/>
        </pc:sldMkLst>
      </pc:sldChg>
      <pc:sldChg chg="addSp delSp modSp add mod delAnim modAnim">
        <pc:chgData name="Lei Wu" userId="f083b2a8aea23a2f" providerId="LiveId" clId="{372378B1-7DF9-4C6B-B57F-4DBD2B4B8345}" dt="2021-03-11T05:04:42.954" v="2151" actId="21"/>
        <pc:sldMkLst>
          <pc:docMk/>
          <pc:sldMk cId="0" sldId="716"/>
        </pc:sldMkLst>
        <pc:spChg chg="add del mod">
          <ac:chgData name="Lei Wu" userId="f083b2a8aea23a2f" providerId="LiveId" clId="{372378B1-7DF9-4C6B-B57F-4DBD2B4B8345}" dt="2021-03-11T05:04:42.954" v="2151" actId="21"/>
          <ac:spMkLst>
            <pc:docMk/>
            <pc:sldMk cId="0" sldId="716"/>
            <ac:spMk id="5" creationId="{AEF352E8-AC3E-4E3B-BF94-730B6E54166E}"/>
          </ac:spMkLst>
        </pc:spChg>
      </pc:sldChg>
      <pc:sldChg chg="add mod modShow modNotesTx">
        <pc:chgData name="Lei Wu" userId="f083b2a8aea23a2f" providerId="LiveId" clId="{372378B1-7DF9-4C6B-B57F-4DBD2B4B8345}" dt="2021-03-10T15:29:09.433" v="1753" actId="729"/>
        <pc:sldMkLst>
          <pc:docMk/>
          <pc:sldMk cId="0" sldId="717"/>
        </pc:sldMkLst>
      </pc:sldChg>
      <pc:sldChg chg="addSp delSp modSp add del mod modNotesTx">
        <pc:chgData name="Lei Wu" userId="f083b2a8aea23a2f" providerId="LiveId" clId="{372378B1-7DF9-4C6B-B57F-4DBD2B4B8345}" dt="2021-03-08T23:07:53.353" v="1741" actId="20577"/>
        <pc:sldMkLst>
          <pc:docMk/>
          <pc:sldMk cId="0" sldId="718"/>
        </pc:sldMkLst>
        <pc:spChg chg="mod">
          <ac:chgData name="Lei Wu" userId="f083b2a8aea23a2f" providerId="LiveId" clId="{372378B1-7DF9-4C6B-B57F-4DBD2B4B8345}" dt="2021-03-08T22:57:57.168" v="1489" actId="1076"/>
          <ac:spMkLst>
            <pc:docMk/>
            <pc:sldMk cId="0" sldId="718"/>
            <ac:spMk id="60420" creationId="{00000000-0000-0000-0000-000000000000}"/>
          </ac:spMkLst>
        </pc:spChg>
        <pc:spChg chg="mod">
          <ac:chgData name="Lei Wu" userId="f083b2a8aea23a2f" providerId="LiveId" clId="{372378B1-7DF9-4C6B-B57F-4DBD2B4B8345}" dt="2021-03-08T23:02:07.374" v="1557"/>
          <ac:spMkLst>
            <pc:docMk/>
            <pc:sldMk cId="0" sldId="718"/>
            <ac:spMk id="60421" creationId="{00000000-0000-0000-0000-000000000000}"/>
          </ac:spMkLst>
        </pc:spChg>
        <pc:graphicFrameChg chg="add del mod">
          <ac:chgData name="Lei Wu" userId="f083b2a8aea23a2f" providerId="LiveId" clId="{372378B1-7DF9-4C6B-B57F-4DBD2B4B8345}" dt="2021-03-08T23:04:37.466" v="1563"/>
          <ac:graphicFrameMkLst>
            <pc:docMk/>
            <pc:sldMk cId="0" sldId="718"/>
            <ac:graphicFrameMk id="4" creationId="{7E003C14-33E4-40BD-BA29-51A716ED1198}"/>
          </ac:graphicFrameMkLst>
        </pc:graphicFrameChg>
        <pc:graphicFrameChg chg="add del mod">
          <ac:chgData name="Lei Wu" userId="f083b2a8aea23a2f" providerId="LiveId" clId="{372378B1-7DF9-4C6B-B57F-4DBD2B4B8345}" dt="2021-03-08T23:05:25.542" v="1570" actId="478"/>
          <ac:graphicFrameMkLst>
            <pc:docMk/>
            <pc:sldMk cId="0" sldId="718"/>
            <ac:graphicFrameMk id="5" creationId="{528486AB-DE5B-4E82-8BC9-B0E0862BB33F}"/>
          </ac:graphicFrameMkLst>
        </pc:graphicFrameChg>
      </pc:sldChg>
      <pc:sldChg chg="modSp add mod modNotesTx">
        <pc:chgData name="Lei Wu" userId="f083b2a8aea23a2f" providerId="LiveId" clId="{372378B1-7DF9-4C6B-B57F-4DBD2B4B8345}" dt="2021-03-08T22:59:56.944" v="1532" actId="20577"/>
        <pc:sldMkLst>
          <pc:docMk/>
          <pc:sldMk cId="0" sldId="719"/>
        </pc:sldMkLst>
        <pc:spChg chg="mod">
          <ac:chgData name="Lei Wu" userId="f083b2a8aea23a2f" providerId="LiveId" clId="{372378B1-7DF9-4C6B-B57F-4DBD2B4B8345}" dt="2021-03-08T22:58:02.365" v="1490" actId="1076"/>
          <ac:spMkLst>
            <pc:docMk/>
            <pc:sldMk cId="0" sldId="719"/>
            <ac:spMk id="61444" creationId="{00000000-0000-0000-0000-000000000000}"/>
          </ac:spMkLst>
        </pc:spChg>
        <pc:spChg chg="mod">
          <ac:chgData name="Lei Wu" userId="f083b2a8aea23a2f" providerId="LiveId" clId="{372378B1-7DF9-4C6B-B57F-4DBD2B4B8345}" dt="2021-03-08T22:59:56.944" v="1532" actId="20577"/>
          <ac:spMkLst>
            <pc:docMk/>
            <pc:sldMk cId="0" sldId="719"/>
            <ac:spMk id="61445" creationId="{00000000-0000-0000-0000-000000000000}"/>
          </ac:spMkLst>
        </pc:spChg>
      </pc:sldChg>
      <pc:sldChg chg="add del">
        <pc:chgData name="Lei Wu" userId="f083b2a8aea23a2f" providerId="LiveId" clId="{372378B1-7DF9-4C6B-B57F-4DBD2B4B8345}" dt="2021-03-08T19:39:15.238" v="33" actId="47"/>
        <pc:sldMkLst>
          <pc:docMk/>
          <pc:sldMk cId="179017303" sldId="719"/>
        </pc:sldMkLst>
      </pc:sldChg>
      <pc:sldChg chg="modSp add mod modNotesTx">
        <pc:chgData name="Lei Wu" userId="f083b2a8aea23a2f" providerId="LiveId" clId="{372378B1-7DF9-4C6B-B57F-4DBD2B4B8345}" dt="2021-03-08T23:14:48.991" v="1752" actId="20577"/>
        <pc:sldMkLst>
          <pc:docMk/>
          <pc:sldMk cId="0" sldId="720"/>
        </pc:sldMkLst>
        <pc:spChg chg="mod">
          <ac:chgData name="Lei Wu" userId="f083b2a8aea23a2f" providerId="LiveId" clId="{372378B1-7DF9-4C6B-B57F-4DBD2B4B8345}" dt="2021-03-08T22:58:08.935" v="1491" actId="1076"/>
          <ac:spMkLst>
            <pc:docMk/>
            <pc:sldMk cId="0" sldId="720"/>
            <ac:spMk id="62468" creationId="{00000000-0000-0000-0000-000000000000}"/>
          </ac:spMkLst>
        </pc:spChg>
        <pc:spChg chg="mod">
          <ac:chgData name="Lei Wu" userId="f083b2a8aea23a2f" providerId="LiveId" clId="{372378B1-7DF9-4C6B-B57F-4DBD2B4B8345}" dt="2021-03-08T22:57:35.451" v="1488" actId="404"/>
          <ac:spMkLst>
            <pc:docMk/>
            <pc:sldMk cId="0" sldId="720"/>
            <ac:spMk id="62469" creationId="{00000000-0000-0000-0000-000000000000}"/>
          </ac:spMkLst>
        </pc:spChg>
        <pc:spChg chg="mod">
          <ac:chgData name="Lei Wu" userId="f083b2a8aea23a2f" providerId="LiveId" clId="{372378B1-7DF9-4C6B-B57F-4DBD2B4B8345}" dt="2021-03-08T23:01:24.344" v="1539" actId="207"/>
          <ac:spMkLst>
            <pc:docMk/>
            <pc:sldMk cId="0" sldId="720"/>
            <ac:spMk id="62499" creationId="{00000000-0000-0000-0000-000000000000}"/>
          </ac:spMkLst>
        </pc:spChg>
        <pc:spChg chg="mod">
          <ac:chgData name="Lei Wu" userId="f083b2a8aea23a2f" providerId="LiveId" clId="{372378B1-7DF9-4C6B-B57F-4DBD2B4B8345}" dt="2021-03-08T23:01:17.893" v="1538" actId="207"/>
          <ac:spMkLst>
            <pc:docMk/>
            <pc:sldMk cId="0" sldId="720"/>
            <ac:spMk id="62501" creationId="{00000000-0000-0000-0000-000000000000}"/>
          </ac:spMkLst>
        </pc:spChg>
        <pc:spChg chg="mod">
          <ac:chgData name="Lei Wu" userId="f083b2a8aea23a2f" providerId="LiveId" clId="{372378B1-7DF9-4C6B-B57F-4DBD2B4B8345}" dt="2021-03-08T23:01:12.886" v="1537" actId="207"/>
          <ac:spMkLst>
            <pc:docMk/>
            <pc:sldMk cId="0" sldId="720"/>
            <ac:spMk id="62503" creationId="{00000000-0000-0000-0000-000000000000}"/>
          </ac:spMkLst>
        </pc:spChg>
        <pc:spChg chg="mod">
          <ac:chgData name="Lei Wu" userId="f083b2a8aea23a2f" providerId="LiveId" clId="{372378B1-7DF9-4C6B-B57F-4DBD2B4B8345}" dt="2021-03-08T23:01:08.327" v="1536" actId="207"/>
          <ac:spMkLst>
            <pc:docMk/>
            <pc:sldMk cId="0" sldId="720"/>
            <ac:spMk id="62511" creationId="{00000000-0000-0000-0000-000000000000}"/>
          </ac:spMkLst>
        </pc:spChg>
        <pc:spChg chg="mod">
          <ac:chgData name="Lei Wu" userId="f083b2a8aea23a2f" providerId="LiveId" clId="{372378B1-7DF9-4C6B-B57F-4DBD2B4B8345}" dt="2021-03-08T23:01:02.029" v="1535" actId="207"/>
          <ac:spMkLst>
            <pc:docMk/>
            <pc:sldMk cId="0" sldId="720"/>
            <ac:spMk id="62515" creationId="{00000000-0000-0000-0000-000000000000}"/>
          </ac:spMkLst>
        </pc:spChg>
        <pc:spChg chg="mod">
          <ac:chgData name="Lei Wu" userId="f083b2a8aea23a2f" providerId="LiveId" clId="{372378B1-7DF9-4C6B-B57F-4DBD2B4B8345}" dt="2021-03-08T23:00:56.724" v="1534" actId="207"/>
          <ac:spMkLst>
            <pc:docMk/>
            <pc:sldMk cId="0" sldId="720"/>
            <ac:spMk id="62519" creationId="{00000000-0000-0000-0000-000000000000}"/>
          </ac:spMkLst>
        </pc:spChg>
      </pc:sldChg>
      <pc:sldChg chg="modSp add del mod">
        <pc:chgData name="Lei Wu" userId="f083b2a8aea23a2f" providerId="LiveId" clId="{372378B1-7DF9-4C6B-B57F-4DBD2B4B8345}" dt="2021-03-08T19:39:15.238" v="33" actId="47"/>
        <pc:sldMkLst>
          <pc:docMk/>
          <pc:sldMk cId="4065016631" sldId="720"/>
        </pc:sldMkLst>
        <pc:spChg chg="mod">
          <ac:chgData name="Lei Wu" userId="f083b2a8aea23a2f" providerId="LiveId" clId="{372378B1-7DF9-4C6B-B57F-4DBD2B4B8345}" dt="2021-03-08T08:57:57.593" v="31" actId="207"/>
          <ac:spMkLst>
            <pc:docMk/>
            <pc:sldMk cId="4065016631" sldId="720"/>
            <ac:spMk id="8" creationId="{8E7C4F1A-A0BE-4757-AF45-35B05DE3A27B}"/>
          </ac:spMkLst>
        </pc:spChg>
        <pc:spChg chg="mod">
          <ac:chgData name="Lei Wu" userId="f083b2a8aea23a2f" providerId="LiveId" clId="{372378B1-7DF9-4C6B-B57F-4DBD2B4B8345}" dt="2021-03-08T08:58:02.712" v="32" actId="207"/>
          <ac:spMkLst>
            <pc:docMk/>
            <pc:sldMk cId="4065016631" sldId="720"/>
            <ac:spMk id="9" creationId="{2FB68FBF-54DC-45BA-8064-1964A30F0678}"/>
          </ac:spMkLst>
        </pc:spChg>
        <pc:spChg chg="mod">
          <ac:chgData name="Lei Wu" userId="f083b2a8aea23a2f" providerId="LiveId" clId="{372378B1-7DF9-4C6B-B57F-4DBD2B4B8345}" dt="2021-03-08T08:57:44.470" v="30" actId="20577"/>
          <ac:spMkLst>
            <pc:docMk/>
            <pc:sldMk cId="4065016631" sldId="720"/>
            <ac:spMk id="44035" creationId="{BA0E664C-EEE3-4D76-812C-327CF5ACBF1A}"/>
          </ac:spMkLst>
        </pc:spChg>
      </pc:sldChg>
      <pc:sldMasterChg chg="delSldLayout">
        <pc:chgData name="Lei Wu" userId="f083b2a8aea23a2f" providerId="LiveId" clId="{372378B1-7DF9-4C6B-B57F-4DBD2B4B8345}" dt="2021-03-08T19:39:15.238" v="33" actId="47"/>
        <pc:sldMasterMkLst>
          <pc:docMk/>
          <pc:sldMasterMk cId="0" sldId="2147483648"/>
        </pc:sldMasterMkLst>
        <pc:sldLayoutChg chg="del">
          <pc:chgData name="Lei Wu" userId="f083b2a8aea23a2f" providerId="LiveId" clId="{372378B1-7DF9-4C6B-B57F-4DBD2B4B8345}" dt="2021-03-08T19:39:15.238" v="33" actId="47"/>
          <pc:sldLayoutMkLst>
            <pc:docMk/>
            <pc:sldMasterMk cId="0" sldId="2147483648"/>
            <pc:sldLayoutMk cId="2198644777" sldId="2147484044"/>
          </pc:sldLayoutMkLst>
        </pc:sldLayoutChg>
        <pc:sldLayoutChg chg="del">
          <pc:chgData name="Lei Wu" userId="f083b2a8aea23a2f" providerId="LiveId" clId="{372378B1-7DF9-4C6B-B57F-4DBD2B4B8345}" dt="2021-03-08T08:49:30.108" v="7" actId="47"/>
          <pc:sldLayoutMkLst>
            <pc:docMk/>
            <pc:sldMasterMk cId="0" sldId="2147483648"/>
            <pc:sldLayoutMk cId="3874656372" sldId="2147484044"/>
          </pc:sldLayoutMkLst>
        </pc:sldLayoutChg>
      </pc:sldMasterChg>
    </pc:docChg>
  </pc:docChgLst>
  <pc:docChgLst>
    <pc:chgData name="Wu Lei" userId="f083b2a8aea23a2f" providerId="LiveId" clId="{6CABB66B-4C45-C046-AE90-80E938E6FC3B}"/>
    <pc:docChg chg="undo custSel addSld delSld modSld">
      <pc:chgData name="Wu Lei" userId="f083b2a8aea23a2f" providerId="LiveId" clId="{6CABB66B-4C45-C046-AE90-80E938E6FC3B}" dt="2023-03-08T13:58:37.917" v="180" actId="20577"/>
      <pc:docMkLst>
        <pc:docMk/>
      </pc:docMkLst>
      <pc:sldChg chg="addSp modSp mod modAnim">
        <pc:chgData name="Wu Lei" userId="f083b2a8aea23a2f" providerId="LiveId" clId="{6CABB66B-4C45-C046-AE90-80E938E6FC3B}" dt="2023-03-06T06:22:57.429" v="17"/>
        <pc:sldMkLst>
          <pc:docMk/>
          <pc:sldMk cId="0" sldId="631"/>
        </pc:sldMkLst>
        <pc:spChg chg="add mod">
          <ac:chgData name="Wu Lei" userId="f083b2a8aea23a2f" providerId="LiveId" clId="{6CABB66B-4C45-C046-AE90-80E938E6FC3B}" dt="2023-03-06T06:22:49.831" v="16" actId="207"/>
          <ac:spMkLst>
            <pc:docMk/>
            <pc:sldMk cId="0" sldId="631"/>
            <ac:spMk id="5" creationId="{ECFE1405-273B-48BB-840E-D6CF3DC673D9}"/>
          </ac:spMkLst>
        </pc:spChg>
        <pc:spChg chg="mod">
          <ac:chgData name="Wu Lei" userId="f083b2a8aea23a2f" providerId="LiveId" clId="{6CABB66B-4C45-C046-AE90-80E938E6FC3B}" dt="2023-03-06T06:22:12.587" v="6" actId="14100"/>
          <ac:spMkLst>
            <pc:docMk/>
            <pc:sldMk cId="0" sldId="631"/>
            <ac:spMk id="84996" creationId="{B99F0EEC-0C48-4DB1-B04E-4D9DF2BCC1F0}"/>
          </ac:spMkLst>
        </pc:spChg>
      </pc:sldChg>
      <pc:sldChg chg="modSp mod modNotesTx">
        <pc:chgData name="Wu Lei" userId="f083b2a8aea23a2f" providerId="LiveId" clId="{6CABB66B-4C45-C046-AE90-80E938E6FC3B}" dt="2023-03-06T06:28:00.906" v="25" actId="20577"/>
        <pc:sldMkLst>
          <pc:docMk/>
          <pc:sldMk cId="0" sldId="632"/>
        </pc:sldMkLst>
        <pc:spChg chg="mod">
          <ac:chgData name="Wu Lei" userId="f083b2a8aea23a2f" providerId="LiveId" clId="{6CABB66B-4C45-C046-AE90-80E938E6FC3B}" dt="2023-03-06T06:28:00.906" v="25" actId="20577"/>
          <ac:spMkLst>
            <pc:docMk/>
            <pc:sldMk cId="0" sldId="632"/>
            <ac:spMk id="87044" creationId="{2A510AD8-38E1-4552-9F4D-5EAD82871C24}"/>
          </ac:spMkLst>
        </pc:spChg>
      </pc:sldChg>
      <pc:sldChg chg="modSp">
        <pc:chgData name="Wu Lei" userId="f083b2a8aea23a2f" providerId="LiveId" clId="{6CABB66B-4C45-C046-AE90-80E938E6FC3B}" dt="2023-03-08T13:19:04.882" v="140" actId="20577"/>
        <pc:sldMkLst>
          <pc:docMk/>
          <pc:sldMk cId="0" sldId="649"/>
        </pc:sldMkLst>
        <pc:spChg chg="mod">
          <ac:chgData name="Wu Lei" userId="f083b2a8aea23a2f" providerId="LiveId" clId="{6CABB66B-4C45-C046-AE90-80E938E6FC3B}" dt="2023-03-08T13:19:04.882" v="140" actId="20577"/>
          <ac:spMkLst>
            <pc:docMk/>
            <pc:sldMk cId="0" sldId="649"/>
            <ac:spMk id="3" creationId="{00000000-0000-0000-0000-000000000000}"/>
          </ac:spMkLst>
        </pc:spChg>
      </pc:sldChg>
      <pc:sldChg chg="modNotesTx">
        <pc:chgData name="Wu Lei" userId="f083b2a8aea23a2f" providerId="LiveId" clId="{6CABB66B-4C45-C046-AE90-80E938E6FC3B}" dt="2023-03-06T06:27:54.204" v="23" actId="20577"/>
        <pc:sldMkLst>
          <pc:docMk/>
          <pc:sldMk cId="3798969067" sldId="665"/>
        </pc:sldMkLst>
      </pc:sldChg>
      <pc:sldChg chg="modSp mod">
        <pc:chgData name="Wu Lei" userId="f083b2a8aea23a2f" providerId="LiveId" clId="{6CABB66B-4C45-C046-AE90-80E938E6FC3B}" dt="2023-03-06T08:40:52.232" v="85" actId="403"/>
        <pc:sldMkLst>
          <pc:docMk/>
          <pc:sldMk cId="0" sldId="673"/>
        </pc:sldMkLst>
        <pc:spChg chg="mod">
          <ac:chgData name="Wu Lei" userId="f083b2a8aea23a2f" providerId="LiveId" clId="{6CABB66B-4C45-C046-AE90-80E938E6FC3B}" dt="2023-03-06T08:40:52.232" v="85" actId="403"/>
          <ac:spMkLst>
            <pc:docMk/>
            <pc:sldMk cId="0" sldId="673"/>
            <ac:spMk id="134148" creationId="{00000000-0000-0000-0000-000000000000}"/>
          </ac:spMkLst>
        </pc:spChg>
      </pc:sldChg>
      <pc:sldChg chg="modSp mod">
        <pc:chgData name="Wu Lei" userId="f083b2a8aea23a2f" providerId="LiveId" clId="{6CABB66B-4C45-C046-AE90-80E938E6FC3B}" dt="2023-03-06T08:41:45.615" v="91" actId="1076"/>
        <pc:sldMkLst>
          <pc:docMk/>
          <pc:sldMk cId="0" sldId="674"/>
        </pc:sldMkLst>
        <pc:spChg chg="mod">
          <ac:chgData name="Wu Lei" userId="f083b2a8aea23a2f" providerId="LiveId" clId="{6CABB66B-4C45-C046-AE90-80E938E6FC3B}" dt="2023-03-06T08:41:32.231" v="86" actId="403"/>
          <ac:spMkLst>
            <pc:docMk/>
            <pc:sldMk cId="0" sldId="674"/>
            <ac:spMk id="136196" creationId="{00000000-0000-0000-0000-000000000000}"/>
          </ac:spMkLst>
        </pc:spChg>
        <pc:spChg chg="mod">
          <ac:chgData name="Wu Lei" userId="f083b2a8aea23a2f" providerId="LiveId" clId="{6CABB66B-4C45-C046-AE90-80E938E6FC3B}" dt="2023-03-06T08:41:45.615" v="91" actId="1076"/>
          <ac:spMkLst>
            <pc:docMk/>
            <pc:sldMk cId="0" sldId="674"/>
            <ac:spMk id="136197" creationId="{00000000-0000-0000-0000-000000000000}"/>
          </ac:spMkLst>
        </pc:spChg>
      </pc:sldChg>
      <pc:sldChg chg="modSp add del mod">
        <pc:chgData name="Wu Lei" userId="f083b2a8aea23a2f" providerId="LiveId" clId="{6CABB66B-4C45-C046-AE90-80E938E6FC3B}" dt="2023-03-06T08:50:16.306" v="120" actId="2696"/>
        <pc:sldMkLst>
          <pc:docMk/>
          <pc:sldMk cId="0" sldId="675"/>
        </pc:sldMkLst>
        <pc:spChg chg="mod">
          <ac:chgData name="Wu Lei" userId="f083b2a8aea23a2f" providerId="LiveId" clId="{6CABB66B-4C45-C046-AE90-80E938E6FC3B}" dt="2023-03-06T08:44:20.410" v="93" actId="207"/>
          <ac:spMkLst>
            <pc:docMk/>
            <pc:sldMk cId="0" sldId="675"/>
            <ac:spMk id="5" creationId="{00000000-0000-0000-0000-000000000000}"/>
          </ac:spMkLst>
        </pc:spChg>
      </pc:sldChg>
      <pc:sldChg chg="modSp">
        <pc:chgData name="Wu Lei" userId="f083b2a8aea23a2f" providerId="LiveId" clId="{6CABB66B-4C45-C046-AE90-80E938E6FC3B}" dt="2023-03-06T10:23:51.192" v="139" actId="14100"/>
        <pc:sldMkLst>
          <pc:docMk/>
          <pc:sldMk cId="0" sldId="676"/>
        </pc:sldMkLst>
        <pc:spChg chg="mod">
          <ac:chgData name="Wu Lei" userId="f083b2a8aea23a2f" providerId="LiveId" clId="{6CABB66B-4C45-C046-AE90-80E938E6FC3B}" dt="2023-03-06T10:23:51.192" v="139" actId="14100"/>
          <ac:spMkLst>
            <pc:docMk/>
            <pc:sldMk cId="0" sldId="676"/>
            <ac:spMk id="3" creationId="{00000000-0000-0000-0000-000000000000}"/>
          </ac:spMkLst>
        </pc:spChg>
      </pc:sldChg>
      <pc:sldChg chg="modNotesTx">
        <pc:chgData name="Wu Lei" userId="f083b2a8aea23a2f" providerId="LiveId" clId="{6CABB66B-4C45-C046-AE90-80E938E6FC3B}" dt="2023-03-08T13:23:49.657" v="152" actId="20577"/>
        <pc:sldMkLst>
          <pc:docMk/>
          <pc:sldMk cId="0" sldId="690"/>
        </pc:sldMkLst>
      </pc:sldChg>
      <pc:sldChg chg="modSp mod">
        <pc:chgData name="Wu Lei" userId="f083b2a8aea23a2f" providerId="LiveId" clId="{6CABB66B-4C45-C046-AE90-80E938E6FC3B}" dt="2023-03-08T13:38:05.914" v="160" actId="403"/>
        <pc:sldMkLst>
          <pc:docMk/>
          <pc:sldMk cId="0" sldId="701"/>
        </pc:sldMkLst>
        <pc:spChg chg="mod">
          <ac:chgData name="Wu Lei" userId="f083b2a8aea23a2f" providerId="LiveId" clId="{6CABB66B-4C45-C046-AE90-80E938E6FC3B}" dt="2023-03-08T13:37:17.008" v="155" actId="1076"/>
          <ac:spMkLst>
            <pc:docMk/>
            <pc:sldMk cId="0" sldId="701"/>
            <ac:spMk id="37892" creationId="{00000000-0000-0000-0000-000000000000}"/>
          </ac:spMkLst>
        </pc:spChg>
        <pc:spChg chg="mod">
          <ac:chgData name="Wu Lei" userId="f083b2a8aea23a2f" providerId="LiveId" clId="{6CABB66B-4C45-C046-AE90-80E938E6FC3B}" dt="2023-03-08T13:38:05.914" v="160" actId="403"/>
          <ac:spMkLst>
            <pc:docMk/>
            <pc:sldMk cId="0" sldId="701"/>
            <ac:spMk id="37903" creationId="{00000000-0000-0000-0000-000000000000}"/>
          </ac:spMkLst>
        </pc:spChg>
        <pc:spChg chg="mod">
          <ac:chgData name="Wu Lei" userId="f083b2a8aea23a2f" providerId="LiveId" clId="{6CABB66B-4C45-C046-AE90-80E938E6FC3B}" dt="2023-03-08T13:37:53.173" v="159" actId="207"/>
          <ac:spMkLst>
            <pc:docMk/>
            <pc:sldMk cId="0" sldId="701"/>
            <ac:spMk id="37909" creationId="{00000000-0000-0000-0000-000000000000}"/>
          </ac:spMkLst>
        </pc:spChg>
      </pc:sldChg>
      <pc:sldChg chg="modSp mod">
        <pc:chgData name="Wu Lei" userId="f083b2a8aea23a2f" providerId="LiveId" clId="{6CABB66B-4C45-C046-AE90-80E938E6FC3B}" dt="2023-03-08T13:38:50.477" v="166" actId="1076"/>
        <pc:sldMkLst>
          <pc:docMk/>
          <pc:sldMk cId="0" sldId="702"/>
        </pc:sldMkLst>
        <pc:spChg chg="mod">
          <ac:chgData name="Wu Lei" userId="f083b2a8aea23a2f" providerId="LiveId" clId="{6CABB66B-4C45-C046-AE90-80E938E6FC3B}" dt="2023-03-08T13:38:50.477" v="166" actId="1076"/>
          <ac:spMkLst>
            <pc:docMk/>
            <pc:sldMk cId="0" sldId="702"/>
            <ac:spMk id="38915" creationId="{00000000-0000-0000-0000-000000000000}"/>
          </ac:spMkLst>
        </pc:spChg>
      </pc:sldChg>
      <pc:sldChg chg="modSp mod">
        <pc:chgData name="Wu Lei" userId="f083b2a8aea23a2f" providerId="LiveId" clId="{6CABB66B-4C45-C046-AE90-80E938E6FC3B}" dt="2023-03-08T13:39:31.499" v="168" actId="403"/>
        <pc:sldMkLst>
          <pc:docMk/>
          <pc:sldMk cId="0" sldId="703"/>
        </pc:sldMkLst>
        <pc:spChg chg="mod">
          <ac:chgData name="Wu Lei" userId="f083b2a8aea23a2f" providerId="LiveId" clId="{6CABB66B-4C45-C046-AE90-80E938E6FC3B}" dt="2023-03-08T13:39:31.499" v="168" actId="403"/>
          <ac:spMkLst>
            <pc:docMk/>
            <pc:sldMk cId="0" sldId="703"/>
            <ac:spMk id="39940" creationId="{00000000-0000-0000-0000-000000000000}"/>
          </ac:spMkLst>
        </pc:spChg>
      </pc:sldChg>
      <pc:sldChg chg="modSp mod">
        <pc:chgData name="Wu Lei" userId="f083b2a8aea23a2f" providerId="LiveId" clId="{6CABB66B-4C45-C046-AE90-80E938E6FC3B}" dt="2023-03-08T13:58:37.917" v="180" actId="20577"/>
        <pc:sldMkLst>
          <pc:docMk/>
          <pc:sldMk cId="0" sldId="709"/>
        </pc:sldMkLst>
        <pc:spChg chg="mod">
          <ac:chgData name="Wu Lei" userId="f083b2a8aea23a2f" providerId="LiveId" clId="{6CABB66B-4C45-C046-AE90-80E938E6FC3B}" dt="2023-03-08T13:58:21.057" v="173" actId="20577"/>
          <ac:spMkLst>
            <pc:docMk/>
            <pc:sldMk cId="0" sldId="709"/>
            <ac:spMk id="14352" creationId="{00000000-0000-0000-0000-000000000000}"/>
          </ac:spMkLst>
        </pc:spChg>
        <pc:spChg chg="mod">
          <ac:chgData name="Wu Lei" userId="f083b2a8aea23a2f" providerId="LiveId" clId="{6CABB66B-4C45-C046-AE90-80E938E6FC3B}" dt="2023-03-08T13:58:25.056" v="175" actId="20577"/>
          <ac:spMkLst>
            <pc:docMk/>
            <pc:sldMk cId="0" sldId="709"/>
            <ac:spMk id="14356" creationId="{00000000-0000-0000-0000-000000000000}"/>
          </ac:spMkLst>
        </pc:spChg>
        <pc:spChg chg="mod">
          <ac:chgData name="Wu Lei" userId="f083b2a8aea23a2f" providerId="LiveId" clId="{6CABB66B-4C45-C046-AE90-80E938E6FC3B}" dt="2023-03-08T13:58:37.917" v="180" actId="20577"/>
          <ac:spMkLst>
            <pc:docMk/>
            <pc:sldMk cId="0" sldId="709"/>
            <ac:spMk id="14373" creationId="{00000000-0000-0000-0000-000000000000}"/>
          </ac:spMkLst>
        </pc:spChg>
        <pc:spChg chg="mod">
          <ac:chgData name="Wu Lei" userId="f083b2a8aea23a2f" providerId="LiveId" clId="{6CABB66B-4C45-C046-AE90-80E938E6FC3B}" dt="2023-03-08T13:58:04.539" v="172" actId="20577"/>
          <ac:spMkLst>
            <pc:docMk/>
            <pc:sldMk cId="0" sldId="709"/>
            <ac:spMk id="173059" creationId="{00000000-0000-0000-0000-000000000000}"/>
          </ac:spMkLst>
        </pc:spChg>
      </pc:sldChg>
      <pc:sldChg chg="modNotesTx">
        <pc:chgData name="Wu Lei" userId="f083b2a8aea23a2f" providerId="LiveId" clId="{6CABB66B-4C45-C046-AE90-80E938E6FC3B}" dt="2023-03-06T07:36:59.467" v="38" actId="20577"/>
        <pc:sldMkLst>
          <pc:docMk/>
          <pc:sldMk cId="0" sldId="719"/>
        </pc:sldMkLst>
      </pc:sldChg>
      <pc:sldChg chg="modSp mod modNotesTx">
        <pc:chgData name="Wu Lei" userId="f083b2a8aea23a2f" providerId="LiveId" clId="{6CABB66B-4C45-C046-AE90-80E938E6FC3B}" dt="2023-03-08T13:22:38.931" v="142" actId="20577"/>
        <pc:sldMkLst>
          <pc:docMk/>
          <pc:sldMk cId="4098758107" sldId="721"/>
        </pc:sldMkLst>
        <pc:spChg chg="mod">
          <ac:chgData name="Wu Lei" userId="f083b2a8aea23a2f" providerId="LiveId" clId="{6CABB66B-4C45-C046-AE90-80E938E6FC3B}" dt="2023-03-06T06:43:24.721" v="29" actId="20577"/>
          <ac:spMkLst>
            <pc:docMk/>
            <pc:sldMk cId="4098758107" sldId="721"/>
            <ac:spMk id="17412" creationId="{BD3E2B7E-C1BC-4E3A-A010-DE77E481B49B}"/>
          </ac:spMkLst>
        </pc:spChg>
      </pc:sldChg>
      <pc:sldChg chg="modSp mod">
        <pc:chgData name="Wu Lei" userId="f083b2a8aea23a2f" providerId="LiveId" clId="{6CABB66B-4C45-C046-AE90-80E938E6FC3B}" dt="2023-03-06T07:38:40.163" v="81" actId="20577"/>
        <pc:sldMkLst>
          <pc:docMk/>
          <pc:sldMk cId="3886655926" sldId="722"/>
        </pc:sldMkLst>
        <pc:spChg chg="mod">
          <ac:chgData name="Wu Lei" userId="f083b2a8aea23a2f" providerId="LiveId" clId="{6CABB66B-4C45-C046-AE90-80E938E6FC3B}" dt="2023-03-06T07:38:40.163" v="81" actId="20577"/>
          <ac:spMkLst>
            <pc:docMk/>
            <pc:sldMk cId="3886655926" sldId="722"/>
            <ac:spMk id="62468" creationId="{00000000-0000-0000-0000-000000000000}"/>
          </ac:spMkLst>
        </pc:spChg>
      </pc:sldChg>
      <pc:sldChg chg="modSp add mod">
        <pc:chgData name="Wu Lei" userId="f083b2a8aea23a2f" providerId="LiveId" clId="{6CABB66B-4C45-C046-AE90-80E938E6FC3B}" dt="2023-03-06T06:50:06.709" v="34" actId="108"/>
        <pc:sldMkLst>
          <pc:docMk/>
          <pc:sldMk cId="229291007" sldId="723"/>
        </pc:sldMkLst>
        <pc:spChg chg="mod">
          <ac:chgData name="Wu Lei" userId="f083b2a8aea23a2f" providerId="LiveId" clId="{6CABB66B-4C45-C046-AE90-80E938E6FC3B}" dt="2023-03-06T06:50:06.709" v="34" actId="108"/>
          <ac:spMkLst>
            <pc:docMk/>
            <pc:sldMk cId="229291007" sldId="723"/>
            <ac:spMk id="17412" creationId="{5F2BCB7B-CFA0-4887-A57C-33A62875956D}"/>
          </ac:spMkLst>
        </pc:spChg>
      </pc:sldChg>
      <pc:sldChg chg="add del">
        <pc:chgData name="Wu Lei" userId="f083b2a8aea23a2f" providerId="LiveId" clId="{6CABB66B-4C45-C046-AE90-80E938E6FC3B}" dt="2023-03-06T06:49:43.815" v="31" actId="2696"/>
        <pc:sldMkLst>
          <pc:docMk/>
          <pc:sldMk cId="2945458301" sldId="723"/>
        </pc:sldMkLst>
      </pc:sldChg>
      <pc:sldChg chg="modSp add mod">
        <pc:chgData name="Wu Lei" userId="f083b2a8aea23a2f" providerId="LiveId" clId="{6CABB66B-4C45-C046-AE90-80E938E6FC3B}" dt="2023-03-06T06:50:32.814" v="37" actId="108"/>
        <pc:sldMkLst>
          <pc:docMk/>
          <pc:sldMk cId="1110579596" sldId="724"/>
        </pc:sldMkLst>
        <pc:spChg chg="mod">
          <ac:chgData name="Wu Lei" userId="f083b2a8aea23a2f" providerId="LiveId" clId="{6CABB66B-4C45-C046-AE90-80E938E6FC3B}" dt="2023-03-06T06:50:32.814" v="37" actId="108"/>
          <ac:spMkLst>
            <pc:docMk/>
            <pc:sldMk cId="1110579596" sldId="724"/>
            <ac:spMk id="17412" creationId="{5F2BCB7B-CFA0-4887-A57C-33A62875956D}"/>
          </ac:spMkLst>
        </pc:spChg>
      </pc:sldChg>
      <pc:sldChg chg="addSp delSp modSp add mod modAnim">
        <pc:chgData name="Wu Lei" userId="f083b2a8aea23a2f" providerId="LiveId" clId="{6CABB66B-4C45-C046-AE90-80E938E6FC3B}" dt="2023-03-06T08:52:30.465" v="138"/>
        <pc:sldMkLst>
          <pc:docMk/>
          <pc:sldMk cId="2525234874" sldId="725"/>
        </pc:sldMkLst>
        <pc:spChg chg="add mod">
          <ac:chgData name="Wu Lei" userId="f083b2a8aea23a2f" providerId="LiveId" clId="{6CABB66B-4C45-C046-AE90-80E938E6FC3B}" dt="2023-03-06T08:47:01.021" v="108" actId="1076"/>
          <ac:spMkLst>
            <pc:docMk/>
            <pc:sldMk cId="2525234874" sldId="725"/>
            <ac:spMk id="6" creationId="{45E9430C-BAC9-13BF-1B1A-50FEB60493B9}"/>
          </ac:spMkLst>
        </pc:spChg>
        <pc:spChg chg="add mod">
          <ac:chgData name="Wu Lei" userId="f083b2a8aea23a2f" providerId="LiveId" clId="{6CABB66B-4C45-C046-AE90-80E938E6FC3B}" dt="2023-03-06T08:51:40.694" v="133" actId="1582"/>
          <ac:spMkLst>
            <pc:docMk/>
            <pc:sldMk cId="2525234874" sldId="725"/>
            <ac:spMk id="8" creationId="{544DD98F-CC8A-F1F2-423D-0EA082E82061}"/>
          </ac:spMkLst>
        </pc:spChg>
        <pc:spChg chg="add mod">
          <ac:chgData name="Wu Lei" userId="f083b2a8aea23a2f" providerId="LiveId" clId="{6CABB66B-4C45-C046-AE90-80E938E6FC3B}" dt="2023-03-06T08:52:01.567" v="134" actId="1076"/>
          <ac:spMkLst>
            <pc:docMk/>
            <pc:sldMk cId="2525234874" sldId="725"/>
            <ac:spMk id="11" creationId="{E89E7864-7726-84F6-9786-E2062D6508A5}"/>
          </ac:spMkLst>
        </pc:spChg>
        <pc:spChg chg="mod">
          <ac:chgData name="Wu Lei" userId="f083b2a8aea23a2f" providerId="LiveId" clId="{6CABB66B-4C45-C046-AE90-80E938E6FC3B}" dt="2023-03-06T08:47:32.380" v="110"/>
          <ac:spMkLst>
            <pc:docMk/>
            <pc:sldMk cId="2525234874" sldId="725"/>
            <ac:spMk id="136194" creationId="{00000000-0000-0000-0000-000000000000}"/>
          </ac:spMkLst>
        </pc:spChg>
        <pc:spChg chg="mod">
          <ac:chgData name="Wu Lei" userId="f083b2a8aea23a2f" providerId="LiveId" clId="{6CABB66B-4C45-C046-AE90-80E938E6FC3B}" dt="2023-03-06T08:49:29.573" v="117" actId="20577"/>
          <ac:spMkLst>
            <pc:docMk/>
            <pc:sldMk cId="2525234874" sldId="725"/>
            <ac:spMk id="136197" creationId="{00000000-0000-0000-0000-000000000000}"/>
          </ac:spMkLst>
        </pc:spChg>
        <pc:cxnChg chg="add mod">
          <ac:chgData name="Wu Lei" userId="f083b2a8aea23a2f" providerId="LiveId" clId="{6CABB66B-4C45-C046-AE90-80E938E6FC3B}" dt="2023-03-06T08:46:32.439" v="104" actId="1582"/>
          <ac:cxnSpMkLst>
            <pc:docMk/>
            <pc:sldMk cId="2525234874" sldId="725"/>
            <ac:cxnSpMk id="3" creationId="{E5402741-2347-E81F-BB30-2EA1D51A39F2}"/>
          </ac:cxnSpMkLst>
        </pc:cxnChg>
        <pc:cxnChg chg="add mod">
          <ac:chgData name="Wu Lei" userId="f083b2a8aea23a2f" providerId="LiveId" clId="{6CABB66B-4C45-C046-AE90-80E938E6FC3B}" dt="2023-03-06T08:46:52.358" v="107" actId="1582"/>
          <ac:cxnSpMkLst>
            <pc:docMk/>
            <pc:sldMk cId="2525234874" sldId="725"/>
            <ac:cxnSpMk id="7" creationId="{5C3DB6FB-8491-142F-D46E-6B4AAEBF6EBF}"/>
          </ac:cxnSpMkLst>
        </pc:cxnChg>
        <pc:cxnChg chg="add del mod">
          <ac:chgData name="Wu Lei" userId="f083b2a8aea23a2f" providerId="LiveId" clId="{6CABB66B-4C45-C046-AE90-80E938E6FC3B}" dt="2023-03-06T08:52:25.440" v="137" actId="478"/>
          <ac:cxnSpMkLst>
            <pc:docMk/>
            <pc:sldMk cId="2525234874" sldId="725"/>
            <ac:cxnSpMk id="12" creationId="{892A0FBD-5789-9198-358B-6A5106C3FD50}"/>
          </ac:cxnSpMkLst>
        </pc:cxnChg>
      </pc:sldChg>
    </pc:docChg>
  </pc:docChgLst>
  <pc:docChgLst>
    <pc:chgData name="Lei Wu" userId="f083b2a8aea23a2f" providerId="LiveId" clId="{C4DF4AA2-43A6-4E1B-B468-CF9D1ED7BB39}"/>
    <pc:docChg chg="modSld">
      <pc:chgData name="Lei Wu" userId="f083b2a8aea23a2f" providerId="LiveId" clId="{C4DF4AA2-43A6-4E1B-B468-CF9D1ED7BB39}" dt="2022-03-04T00:46:39.060" v="2" actId="14100"/>
      <pc:docMkLst>
        <pc:docMk/>
      </pc:docMkLst>
      <pc:sldChg chg="modSp mod">
        <pc:chgData name="Lei Wu" userId="f083b2a8aea23a2f" providerId="LiveId" clId="{C4DF4AA2-43A6-4E1B-B468-CF9D1ED7BB39}" dt="2022-03-04T00:46:39.060" v="2" actId="14100"/>
        <pc:sldMkLst>
          <pc:docMk/>
          <pc:sldMk cId="0" sldId="674"/>
        </pc:sldMkLst>
        <pc:spChg chg="mod">
          <ac:chgData name="Lei Wu" userId="f083b2a8aea23a2f" providerId="LiveId" clId="{C4DF4AA2-43A6-4E1B-B468-CF9D1ED7BB39}" dt="2022-03-04T00:46:39.060" v="2" actId="14100"/>
          <ac:spMkLst>
            <pc:docMk/>
            <pc:sldMk cId="0" sldId="674"/>
            <ac:spMk id="13619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E84BC30-F9E4-4D09-AC29-595EDF14C4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02" tIns="48253" rIns="96502" bIns="48253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13108D6-364A-4AAF-B655-5A91B1C567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9850" y="0"/>
            <a:ext cx="29654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02" tIns="48253" rIns="96502" bIns="48253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C96D703-830B-45D1-B782-0C351CBFC87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7666238-FA10-4F75-9D67-86ED3FE38D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22850" cy="4229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02" tIns="48253" rIns="96502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A2BAF7C-A688-4799-9667-EB9E91E8E0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54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02" tIns="48253" rIns="96502" bIns="48253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1B8ECFA-4BD7-4123-9A07-8A2D5558B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850" y="8926513"/>
            <a:ext cx="29654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02" tIns="48253" rIns="96502" bIns="4825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400"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9DB40B-AC3A-418C-A6D9-E0B9AA632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B3C539C-9EB5-4F3F-ABCB-F345C6CB4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7B9A2BEE-50A5-479A-AFBC-4555D5D5046D}" type="slidenum">
              <a:rPr lang="en-US" altLang="zh-CN" sz="1400" baseline="0">
                <a:solidFill>
                  <a:schemeClr val="tx1"/>
                </a:solidFill>
              </a:rPr>
              <a:pPr/>
              <a:t>1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533D91F-B5E4-4C91-BD94-7E99381B7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5CE37FD-F88E-48E4-B25D-367F5A51A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356B7166-FBFF-4823-9773-E593D918F3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761365FF-A3BE-493F-9ADD-F66B05295D8F}" type="slidenum">
              <a:rPr lang="en-US" altLang="zh-CN" sz="1400" baseline="0">
                <a:solidFill>
                  <a:schemeClr val="tx1"/>
                </a:solidFill>
              </a:rPr>
              <a:pPr/>
              <a:t>10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5FD4C58-B092-4376-84EE-160F8857C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458FA370-2087-4B21-9D4B-D21633CC6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原码表示由符号位后直接跟数值位构成，又称为符号</a:t>
            </a:r>
            <a:r>
              <a:rPr lang="en-US" altLang="zh-CN" dirty="0"/>
              <a:t>-</a:t>
            </a:r>
            <a:r>
              <a:rPr lang="zh-CN" altLang="en-US" dirty="0"/>
              <a:t>数值表示法。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[+0] = 0 000…0</a:t>
            </a:r>
          </a:p>
          <a:p>
            <a:r>
              <a:rPr lang="en-US" altLang="zh-CN" dirty="0"/>
              <a:t>[-0]  = 1 000…0</a:t>
            </a:r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True value: -10</a:t>
            </a:r>
          </a:p>
          <a:p>
            <a:r>
              <a:rPr lang="en-US" altLang="zh-CN" dirty="0"/>
              <a:t>Machine number: -1010B -&gt; 10001010B</a:t>
            </a:r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0</a:t>
            </a:r>
            <a:r>
              <a:rPr lang="zh-CN" altLang="en-US" dirty="0"/>
              <a:t>不唯一；</a:t>
            </a:r>
            <a:r>
              <a:rPr lang="en-US" altLang="zh-CN" dirty="0"/>
              <a:t>2</a:t>
            </a:r>
            <a:r>
              <a:rPr lang="zh-CN" altLang="en-US" dirty="0"/>
              <a:t>）符号和数值部分必须分开处理。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B71124F9-F468-4E64-86F6-8DCE020DA9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32C8227E-56AA-42D5-A4A7-F85F60874EC3}" type="slidenum">
              <a:rPr lang="en-US" altLang="zh-CN" sz="1400" baseline="0">
                <a:solidFill>
                  <a:schemeClr val="tx1"/>
                </a:solidFill>
              </a:rPr>
              <a:pPr/>
              <a:t>11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FC6B3B4-F331-423A-A0F8-F0885804A8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7DE61FE-BFCA-40B0-960D-3979DADEC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E44D633-EEDE-4ED7-A588-37E42309B8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43EC1A5-5E33-4FB8-A499-D1AE62804A27}" type="slidenum">
              <a:rPr lang="en-US" altLang="zh-CN" sz="1400" baseline="0">
                <a:solidFill>
                  <a:schemeClr val="tx1"/>
                </a:solidFill>
              </a:rPr>
              <a:pPr/>
              <a:t>12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0220B01-E0D1-4289-A526-141CEA47F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794DBC0-DB88-4587-ACA9-53EE7127F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除以</a:t>
            </a:r>
            <a:r>
              <a:rPr lang="en-US" altLang="zh-CN" dirty="0"/>
              <a:t>M</a:t>
            </a:r>
            <a:r>
              <a:rPr lang="zh-CN" altLang="en-US" dirty="0"/>
              <a:t>后余数相同，即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为模</a:t>
            </a:r>
            <a:r>
              <a:rPr lang="en-US" altLang="zh-CN" dirty="0"/>
              <a:t>M</a:t>
            </a:r>
            <a:r>
              <a:rPr lang="zh-CN" altLang="en-US" dirty="0"/>
              <a:t>同余。</a:t>
            </a:r>
            <a:endParaRPr lang="en-US" altLang="zh-CN" dirty="0"/>
          </a:p>
          <a:p>
            <a:r>
              <a:rPr lang="en-US" altLang="zh-CN" dirty="0"/>
              <a:t>10-4 </a:t>
            </a:r>
            <a:r>
              <a:rPr lang="en-US" altLang="zh-CN" sz="1200" dirty="0">
                <a:ea typeface="宋体" panose="02010600030101010101" pitchFamily="2" charset="-122"/>
              </a:rPr>
              <a:t>≡ </a:t>
            </a:r>
            <a:r>
              <a:rPr lang="en-US" altLang="zh-CN" dirty="0"/>
              <a:t>10 + (12 – 4) </a:t>
            </a:r>
            <a:r>
              <a:rPr lang="en-US" altLang="zh-CN" sz="1200" dirty="0">
                <a:ea typeface="宋体" panose="02010600030101010101" pitchFamily="2" charset="-122"/>
              </a:rPr>
              <a:t>≡</a:t>
            </a:r>
            <a:r>
              <a:rPr lang="en-US" altLang="zh-CN" dirty="0"/>
              <a:t> 10 + 8 (mod 12)</a:t>
            </a:r>
            <a:r>
              <a:rPr lang="zh-CN" altLang="en-US" dirty="0"/>
              <a:t>，即</a:t>
            </a:r>
            <a:r>
              <a:rPr lang="en-US" altLang="zh-CN" dirty="0"/>
              <a:t>-4 </a:t>
            </a:r>
            <a:r>
              <a:rPr lang="en-US" altLang="zh-CN" sz="1200" dirty="0">
                <a:ea typeface="宋体" panose="02010600030101010101" pitchFamily="2" charset="-122"/>
              </a:rPr>
              <a:t>≡ 8 (mod 12)</a:t>
            </a:r>
            <a:endParaRPr lang="en-US" altLang="zh-CN" dirty="0"/>
          </a:p>
          <a:p>
            <a:r>
              <a:rPr lang="en-US" altLang="zh-CN" dirty="0"/>
              <a:t>-4</a:t>
            </a:r>
            <a:r>
              <a:rPr lang="zh-CN" altLang="en-US" dirty="0"/>
              <a:t>和</a:t>
            </a:r>
            <a:r>
              <a:rPr lang="en-US" altLang="zh-CN" dirty="0"/>
              <a:t>8</a:t>
            </a:r>
            <a:r>
              <a:rPr lang="zh-CN" altLang="en-US" dirty="0"/>
              <a:t>对模</a:t>
            </a:r>
            <a:r>
              <a:rPr lang="en-US" altLang="zh-CN" dirty="0"/>
              <a:t>12</a:t>
            </a:r>
            <a:r>
              <a:rPr lang="zh-CN" altLang="en-US" dirty="0"/>
              <a:t>同余，换言之，</a:t>
            </a:r>
            <a:r>
              <a:rPr lang="en-US" altLang="zh-CN" dirty="0"/>
              <a:t>8</a:t>
            </a:r>
            <a:r>
              <a:rPr lang="zh-CN" altLang="en-US" dirty="0"/>
              <a:t>是</a:t>
            </a:r>
            <a:r>
              <a:rPr lang="en-US" altLang="zh-CN" dirty="0"/>
              <a:t>-4</a:t>
            </a:r>
            <a:r>
              <a:rPr lang="zh-CN" altLang="en-US" dirty="0"/>
              <a:t>对模</a:t>
            </a:r>
            <a:r>
              <a:rPr lang="en-US" altLang="zh-CN" dirty="0"/>
              <a:t>12</a:t>
            </a:r>
            <a:r>
              <a:rPr lang="zh-CN" altLang="en-US" dirty="0"/>
              <a:t>的补码。</a:t>
            </a:r>
            <a:endParaRPr lang="en-US" altLang="zh-CN" dirty="0"/>
          </a:p>
          <a:p>
            <a:r>
              <a:rPr lang="zh-CN" altLang="en-US" dirty="0"/>
              <a:t>为什么可以用加法实现减法？</a:t>
            </a:r>
            <a:endParaRPr lang="en-US" altLang="zh-CN" dirty="0"/>
          </a:p>
          <a:p>
            <a:r>
              <a:rPr lang="zh-CN" altLang="en-US" dirty="0"/>
              <a:t>对某个确定的模，</a:t>
            </a:r>
            <a:r>
              <a:rPr lang="en-US" altLang="zh-CN" dirty="0"/>
              <a:t>A</a:t>
            </a:r>
            <a:r>
              <a:rPr lang="zh-CN" altLang="en-US" dirty="0"/>
              <a:t>减去小于模的另一个数</a:t>
            </a:r>
            <a:r>
              <a:rPr lang="en-US" altLang="zh-CN" dirty="0"/>
              <a:t>B</a:t>
            </a:r>
            <a:r>
              <a:rPr lang="zh-CN" altLang="en-US" dirty="0"/>
              <a:t>，可以用</a:t>
            </a:r>
            <a:r>
              <a:rPr lang="en-US" altLang="zh-CN" dirty="0"/>
              <a:t>A</a:t>
            </a:r>
            <a:r>
              <a:rPr lang="zh-CN" altLang="en-US" dirty="0"/>
              <a:t>加上</a:t>
            </a:r>
            <a:r>
              <a:rPr lang="en-US" altLang="zh-CN" dirty="0"/>
              <a:t>-B</a:t>
            </a:r>
            <a:r>
              <a:rPr lang="zh-CN" altLang="en-US" dirty="0"/>
              <a:t>的补码来代替。</a:t>
            </a:r>
            <a:endParaRPr lang="en-US" altLang="zh-CN" dirty="0"/>
          </a:p>
          <a:p>
            <a:r>
              <a:rPr lang="en-US" altLang="zh-CN" dirty="0"/>
              <a:t>8 -2  = 8 + (12 – 2)</a:t>
            </a:r>
            <a:r>
              <a:rPr lang="zh-CN" altLang="en-US" dirty="0"/>
              <a:t> </a:t>
            </a:r>
            <a:r>
              <a:rPr lang="en-US" altLang="zh-CN" dirty="0"/>
              <a:t>(mod 12)= 6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1335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E44D633-EEDE-4ED7-A588-37E42309B8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43EC1A5-5E33-4FB8-A499-D1AE62804A27}" type="slidenum">
              <a:rPr lang="en-US" altLang="zh-CN" sz="1400" baseline="0">
                <a:solidFill>
                  <a:schemeClr val="tx1"/>
                </a:solidFill>
              </a:rPr>
              <a:pPr/>
              <a:t>13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0220B01-E0D1-4289-A526-141CEA47F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794DBC0-DB88-4587-ACA9-53EE7127F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n</a:t>
            </a:r>
            <a:r>
              <a:rPr lang="zh-CN" altLang="en-US" dirty="0"/>
              <a:t>位数无法正确表示运算结果：即溢出，比如两个同号数相加，和超出了</a:t>
            </a:r>
            <a:r>
              <a:rPr lang="en-US" altLang="zh-CN" dirty="0"/>
              <a:t>n</a:t>
            </a:r>
            <a:r>
              <a:rPr lang="zh-CN" altLang="en-US" dirty="0"/>
              <a:t>位数可表示范围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n</a:t>
            </a:r>
            <a:r>
              <a:rPr lang="zh-CN" altLang="en-US" dirty="0"/>
              <a:t>位数能够正确表示运算结果：高位舍去不影响结果，如两个同号数相减或者两个异号数相加；舍去高位的操作等价于将一个多余</a:t>
            </a:r>
            <a:r>
              <a:rPr lang="en-US" altLang="zh-CN" dirty="0"/>
              <a:t>n</a:t>
            </a:r>
            <a:r>
              <a:rPr lang="zh-CN" altLang="en-US" dirty="0"/>
              <a:t>位的数除以</a:t>
            </a:r>
            <a:r>
              <a:rPr lang="en-US" altLang="zh-CN" dirty="0"/>
              <a:t>2^n</a:t>
            </a:r>
            <a:r>
              <a:rPr lang="zh-CN" altLang="en-US" dirty="0"/>
              <a:t>，保留余数作为结果。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F19FD181-14FB-4334-8578-62FF3AB51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18776CB7-F92D-4397-864A-5D8F07439F94}" type="slidenum">
              <a:rPr lang="en-US" altLang="zh-CN" sz="1400" baseline="0">
                <a:solidFill>
                  <a:schemeClr val="tx1"/>
                </a:solidFill>
              </a:rPr>
              <a:pPr/>
              <a:t>14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E07DD51-AFF5-4F2E-A681-31E54CBCA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41C390D-28CC-43A8-9AC1-320A76F47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F19FD181-14FB-4334-8578-62FF3AB51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18776CB7-F92D-4397-864A-5D8F07439F94}" type="slidenum">
              <a:rPr lang="en-US" altLang="zh-CN" sz="1400" baseline="0">
                <a:solidFill>
                  <a:schemeClr val="tx1"/>
                </a:solidFill>
              </a:rPr>
              <a:pPr/>
              <a:t>15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E07DD51-AFF5-4F2E-A681-31E54CBCA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41C390D-28CC-43A8-9AC1-320A76F47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/>
              <a:t>-2</a:t>
            </a:r>
            <a:r>
              <a:rPr lang="en-US" altLang="zh-CN" baseline="30000" dirty="0"/>
              <a:t>n-1</a:t>
            </a:r>
            <a:r>
              <a:rPr lang="en-US" altLang="zh-CN" dirty="0"/>
              <a:t>&lt;= XT &lt; 2</a:t>
            </a:r>
            <a:r>
              <a:rPr lang="en-US" altLang="zh-CN" baseline="30000" dirty="0"/>
              <a:t>n-1</a:t>
            </a:r>
          </a:p>
          <a:p>
            <a:r>
              <a:rPr lang="zh-CN" altLang="en-US" dirty="0"/>
              <a:t>左边小于等于，右边小于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e.g., n = 4 and n = 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48987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99598635-F2FC-4317-B4AF-CF9773BE4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B95E9FF5-7A8F-401A-AF52-81C99E2333D1}" type="slidenum">
              <a:rPr lang="en-US" altLang="zh-CN" sz="1400" baseline="0">
                <a:solidFill>
                  <a:schemeClr val="tx1"/>
                </a:solidFill>
              </a:rPr>
              <a:pPr/>
              <a:t>16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C1A8F55-5E38-4CEE-8BD9-00ACD03AC4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6D24490C-99B4-4365-8570-3790E1083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8 bits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[110 1100]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en-US" altLang="zh-CN" sz="1200" dirty="0">
                <a:ea typeface="宋体" panose="02010600030101010101" pitchFamily="2" charset="-122"/>
              </a:rPr>
              <a:t>   = 2</a:t>
            </a:r>
            <a:r>
              <a:rPr lang="en-US" altLang="zh-CN" sz="1200" baseline="30000" dirty="0">
                <a:ea typeface="宋体" panose="02010600030101010101" pitchFamily="2" charset="-122"/>
              </a:rPr>
              <a:t>8</a:t>
            </a:r>
            <a:r>
              <a:rPr lang="en-US" altLang="zh-CN" sz="1200" dirty="0">
                <a:ea typeface="宋体" panose="02010600030101010101" pitchFamily="2" charset="-122"/>
              </a:rPr>
              <a:t> + 110 1100 = 1 0000 0000 + 110 1100 (mod 2</a:t>
            </a:r>
            <a:r>
              <a:rPr lang="en-US" altLang="zh-CN" sz="1200" baseline="30000" dirty="0">
                <a:ea typeface="宋体" panose="02010600030101010101" pitchFamily="2" charset="-122"/>
              </a:rPr>
              <a:t>8</a:t>
            </a:r>
            <a:r>
              <a:rPr lang="en-US" altLang="zh-CN" sz="1200" dirty="0">
                <a:ea typeface="宋体" panose="02010600030101010101" pitchFamily="2" charset="-122"/>
              </a:rPr>
              <a:t>) = 0110 1100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[-110 1100]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en-US" altLang="zh-CN" sz="1200" dirty="0">
                <a:ea typeface="宋体" panose="02010600030101010101" pitchFamily="2" charset="-122"/>
              </a:rPr>
              <a:t> = 2</a:t>
            </a:r>
            <a:r>
              <a:rPr lang="en-US" altLang="zh-CN" sz="1200" baseline="30000" dirty="0">
                <a:ea typeface="宋体" panose="02010600030101010101" pitchFamily="2" charset="-122"/>
              </a:rPr>
              <a:t>8</a:t>
            </a:r>
            <a:r>
              <a:rPr lang="en-US" altLang="zh-CN" sz="1200" dirty="0">
                <a:ea typeface="宋体" panose="02010600030101010101" pitchFamily="2" charset="-122"/>
              </a:rPr>
              <a:t>  - 110 1100 = 1 0000 0000  - 110 1100 (mod 2</a:t>
            </a:r>
            <a:r>
              <a:rPr lang="en-US" altLang="zh-CN" sz="1200" baseline="30000" dirty="0">
                <a:ea typeface="宋体" panose="02010600030101010101" pitchFamily="2" charset="-122"/>
              </a:rPr>
              <a:t>8</a:t>
            </a:r>
            <a:r>
              <a:rPr lang="en-US" altLang="zh-CN" sz="1200" dirty="0">
                <a:ea typeface="宋体" panose="02010600030101010101" pitchFamily="2" charset="-122"/>
              </a:rPr>
              <a:t>) = 1001 0100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a typeface="宋体" panose="02010600030101010101" pitchFamily="2" charset="-122"/>
              </a:rPr>
              <a:t>求补码：对于正数，符号位为</a:t>
            </a:r>
            <a:r>
              <a:rPr lang="en-US" altLang="zh-CN" sz="1200" dirty="0">
                <a:ea typeface="宋体" panose="02010600030101010101" pitchFamily="2" charset="-122"/>
              </a:rPr>
              <a:t>0</a:t>
            </a:r>
            <a:r>
              <a:rPr lang="zh-CN" altLang="en-US" sz="1200" dirty="0">
                <a:ea typeface="宋体" panose="02010600030101010101" pitchFamily="2" charset="-122"/>
              </a:rPr>
              <a:t>，其余同真值各位；对于负数，符号位取</a:t>
            </a:r>
            <a:r>
              <a:rPr lang="en-US" altLang="zh-CN" sz="1200" dirty="0"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ea typeface="宋体" panose="02010600030101010101" pitchFamily="2" charset="-122"/>
              </a:rPr>
              <a:t>，数值部分取反加</a:t>
            </a:r>
            <a:r>
              <a:rPr lang="en-US" altLang="zh-CN" sz="1200" dirty="0"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ea typeface="宋体" panose="02010600030101010101" pitchFamily="2" charset="-122"/>
              </a:rPr>
              <a:t>得到。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[-110 0011]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en-US" altLang="zh-CN" sz="1200" dirty="0">
                <a:ea typeface="宋体" panose="02010600030101010101" pitchFamily="2" charset="-122"/>
              </a:rPr>
              <a:t> = 1 001 1100 + 0 000 0001 = 1 001 1101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a typeface="宋体" panose="02010600030101010101" pitchFamily="2" charset="-122"/>
              </a:rPr>
              <a:t>补码求真值，符号位为</a:t>
            </a:r>
            <a:r>
              <a:rPr lang="en-US" altLang="zh-CN" sz="1200" dirty="0">
                <a:ea typeface="宋体" panose="02010600030101010101" pitchFamily="2" charset="-122"/>
              </a:rPr>
              <a:t>0</a:t>
            </a:r>
            <a:r>
              <a:rPr lang="zh-CN" altLang="en-US" sz="1200" dirty="0">
                <a:ea typeface="宋体" panose="02010600030101010101" pitchFamily="2" charset="-122"/>
              </a:rPr>
              <a:t>，则真值符号为正，数值部分不变；符号位为</a:t>
            </a:r>
            <a:r>
              <a:rPr lang="en-US" altLang="zh-CN" sz="1200" dirty="0"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ea typeface="宋体" panose="02010600030101010101" pitchFamily="2" charset="-122"/>
              </a:rPr>
              <a:t>，则真值符号为负，数值部分由补码取反</a:t>
            </a:r>
            <a:r>
              <a:rPr lang="en-US" altLang="zh-CN" sz="1200" dirty="0">
                <a:ea typeface="宋体" panose="02010600030101010101" pitchFamily="2" charset="-122"/>
              </a:rPr>
              <a:t>-1</a:t>
            </a:r>
            <a:r>
              <a:rPr lang="zh-CN" altLang="en-US" sz="1200" dirty="0">
                <a:ea typeface="宋体" panose="02010600030101010101" pitchFamily="2" charset="-122"/>
              </a:rPr>
              <a:t>得到。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1 011 0100 = -(100 1011 + 1) = -100 1100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a typeface="宋体" panose="02010600030101010101" pitchFamily="2" charset="-122"/>
              </a:rPr>
              <a:t>根据补码</a:t>
            </a:r>
            <a:r>
              <a:rPr lang="en-US" altLang="zh-CN" sz="1200" dirty="0">
                <a:ea typeface="宋体" panose="02010600030101010101" pitchFamily="2" charset="-122"/>
              </a:rPr>
              <a:t>[X</a:t>
            </a:r>
            <a:r>
              <a:rPr lang="en-US" altLang="zh-CN" sz="1200" baseline="-25000" dirty="0">
                <a:ea typeface="宋体" panose="02010600030101010101" pitchFamily="2" charset="-122"/>
              </a:rPr>
              <a:t>T</a:t>
            </a:r>
            <a:r>
              <a:rPr lang="en-US" altLang="zh-CN" sz="1200" dirty="0">
                <a:ea typeface="宋体" panose="02010600030101010101" pitchFamily="2" charset="-122"/>
              </a:rPr>
              <a:t>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zh-CN" altLang="en-US" sz="1200" dirty="0">
                <a:ea typeface="宋体" panose="02010600030101010101" pitchFamily="2" charset="-122"/>
              </a:rPr>
              <a:t>求</a:t>
            </a:r>
            <a:r>
              <a:rPr lang="en-US" altLang="zh-CN" sz="1200" dirty="0">
                <a:ea typeface="宋体" panose="02010600030101010101" pitchFamily="2" charset="-122"/>
              </a:rPr>
              <a:t>[-X</a:t>
            </a:r>
            <a:r>
              <a:rPr lang="en-US" altLang="zh-CN" sz="1200" baseline="-25000" dirty="0">
                <a:ea typeface="宋体" panose="02010600030101010101" pitchFamily="2" charset="-122"/>
              </a:rPr>
              <a:t>T</a:t>
            </a:r>
            <a:r>
              <a:rPr lang="en-US" altLang="zh-CN" sz="1200" dirty="0">
                <a:ea typeface="宋体" panose="02010600030101010101" pitchFamily="2" charset="-122"/>
              </a:rPr>
              <a:t>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zh-CN" altLang="en-US" sz="1200" dirty="0">
                <a:ea typeface="宋体" panose="02010600030101010101" pitchFamily="2" charset="-122"/>
              </a:rPr>
              <a:t>的方法是，对</a:t>
            </a:r>
            <a:r>
              <a:rPr lang="en-US" altLang="zh-CN" sz="1200" dirty="0">
                <a:ea typeface="宋体" panose="02010600030101010101" pitchFamily="2" charset="-122"/>
              </a:rPr>
              <a:t>[X</a:t>
            </a:r>
            <a:r>
              <a:rPr lang="en-US" altLang="zh-CN" sz="1200" baseline="-25000" dirty="0">
                <a:ea typeface="宋体" panose="02010600030101010101" pitchFamily="2" charset="-122"/>
              </a:rPr>
              <a:t>T</a:t>
            </a:r>
            <a:r>
              <a:rPr lang="en-US" altLang="zh-CN" sz="1200" dirty="0">
                <a:ea typeface="宋体" panose="02010600030101010101" pitchFamily="2" charset="-122"/>
              </a:rPr>
              <a:t>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zh-CN" altLang="en-US" sz="1200" dirty="0">
                <a:ea typeface="宋体" panose="02010600030101010101" pitchFamily="2" charset="-122"/>
              </a:rPr>
              <a:t>各位取反加</a:t>
            </a:r>
            <a:r>
              <a:rPr lang="en-US" altLang="zh-CN" sz="1200" dirty="0"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ea typeface="宋体" panose="02010600030101010101" pitchFamily="2" charset="-122"/>
              </a:rPr>
              <a:t>，最小负数取负后会溢出。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/>
              <a:t>The range will be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-2</a:t>
            </a:r>
            <a:r>
              <a:rPr lang="en-US" altLang="zh-CN" sz="2000" baseline="30000" dirty="0">
                <a:ea typeface="宋体" panose="02010600030101010101" pitchFamily="2" charset="-122"/>
              </a:rPr>
              <a:t>n-1</a:t>
            </a:r>
            <a:r>
              <a:rPr lang="en-US" altLang="zh-CN" sz="2000" dirty="0">
                <a:ea typeface="宋体" panose="02010600030101010101" pitchFamily="2" charset="-122"/>
              </a:rPr>
              <a:t> ≤X ≤ 2</a:t>
            </a:r>
            <a:r>
              <a:rPr lang="en-US" altLang="zh-CN" sz="2000" baseline="30000" dirty="0">
                <a:ea typeface="宋体" panose="02010600030101010101" pitchFamily="2" charset="-122"/>
              </a:rPr>
              <a:t>n-1</a:t>
            </a:r>
            <a:r>
              <a:rPr lang="en-US" altLang="zh-CN" sz="2000" dirty="0">
                <a:ea typeface="宋体" panose="02010600030101010101" pitchFamily="2" charset="-122"/>
              </a:rPr>
              <a:t>-1 (compare with unsigned integer, 0≤X ≤ 2</a:t>
            </a:r>
            <a:r>
              <a:rPr lang="en-US" altLang="zh-CN" sz="2000" baseline="30000" dirty="0"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</a:rPr>
              <a:t>-1)</a:t>
            </a: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Be careful about the potential overflow!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99598635-F2FC-4317-B4AF-CF9773BE4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B95E9FF5-7A8F-401A-AF52-81C99E2333D1}" type="slidenum">
              <a:rPr lang="en-US" altLang="zh-CN" sz="1400" baseline="0">
                <a:solidFill>
                  <a:schemeClr val="tx1"/>
                </a:solidFill>
              </a:rPr>
              <a:pPr/>
              <a:t>17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C1A8F55-5E38-4CEE-8BD9-00ACD03AC4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6D24490C-99B4-4365-8570-3790E1083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8 bits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[110 1100]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en-US" altLang="zh-CN" sz="1200" dirty="0">
                <a:ea typeface="宋体" panose="02010600030101010101" pitchFamily="2" charset="-122"/>
              </a:rPr>
              <a:t>   = 2</a:t>
            </a:r>
            <a:r>
              <a:rPr lang="en-US" altLang="zh-CN" sz="1200" baseline="30000" dirty="0">
                <a:ea typeface="宋体" panose="02010600030101010101" pitchFamily="2" charset="-122"/>
              </a:rPr>
              <a:t>8</a:t>
            </a:r>
            <a:r>
              <a:rPr lang="en-US" altLang="zh-CN" sz="1200" dirty="0">
                <a:ea typeface="宋体" panose="02010600030101010101" pitchFamily="2" charset="-122"/>
              </a:rPr>
              <a:t> + 110 1100 = 1 0000 0000 + 110 1100 (mod 2</a:t>
            </a:r>
            <a:r>
              <a:rPr lang="en-US" altLang="zh-CN" sz="1200" baseline="30000" dirty="0">
                <a:ea typeface="宋体" panose="02010600030101010101" pitchFamily="2" charset="-122"/>
              </a:rPr>
              <a:t>8</a:t>
            </a:r>
            <a:r>
              <a:rPr lang="en-US" altLang="zh-CN" sz="1200" dirty="0">
                <a:ea typeface="宋体" panose="02010600030101010101" pitchFamily="2" charset="-122"/>
              </a:rPr>
              <a:t>) = 0110 1100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[-110 1100]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en-US" altLang="zh-CN" sz="1200" dirty="0">
                <a:ea typeface="宋体" panose="02010600030101010101" pitchFamily="2" charset="-122"/>
              </a:rPr>
              <a:t> = 2</a:t>
            </a:r>
            <a:r>
              <a:rPr lang="en-US" altLang="zh-CN" sz="1200" baseline="30000" dirty="0">
                <a:ea typeface="宋体" panose="02010600030101010101" pitchFamily="2" charset="-122"/>
              </a:rPr>
              <a:t>8</a:t>
            </a:r>
            <a:r>
              <a:rPr lang="en-US" altLang="zh-CN" sz="1200" dirty="0">
                <a:ea typeface="宋体" panose="02010600030101010101" pitchFamily="2" charset="-122"/>
              </a:rPr>
              <a:t>  - 110 1100 = 1 0000 0000  - 110 1100 (mod 2</a:t>
            </a:r>
            <a:r>
              <a:rPr lang="en-US" altLang="zh-CN" sz="1200" baseline="30000" dirty="0">
                <a:ea typeface="宋体" panose="02010600030101010101" pitchFamily="2" charset="-122"/>
              </a:rPr>
              <a:t>8</a:t>
            </a:r>
            <a:r>
              <a:rPr lang="en-US" altLang="zh-CN" sz="1200" dirty="0">
                <a:ea typeface="宋体" panose="02010600030101010101" pitchFamily="2" charset="-122"/>
              </a:rPr>
              <a:t>) = 1001 0100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a typeface="宋体" panose="02010600030101010101" pitchFamily="2" charset="-122"/>
              </a:rPr>
              <a:t>求补码：对于正数，符号位为</a:t>
            </a:r>
            <a:r>
              <a:rPr lang="en-US" altLang="zh-CN" sz="1200" dirty="0">
                <a:ea typeface="宋体" panose="02010600030101010101" pitchFamily="2" charset="-122"/>
              </a:rPr>
              <a:t>0</a:t>
            </a:r>
            <a:r>
              <a:rPr lang="zh-CN" altLang="en-US" sz="1200" dirty="0">
                <a:ea typeface="宋体" panose="02010600030101010101" pitchFamily="2" charset="-122"/>
              </a:rPr>
              <a:t>，其余同真值；对于负数，符号位取</a:t>
            </a:r>
            <a:r>
              <a:rPr lang="en-US" altLang="zh-CN" sz="1200" dirty="0"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ea typeface="宋体" panose="02010600030101010101" pitchFamily="2" charset="-122"/>
              </a:rPr>
              <a:t>，数值部分取反加</a:t>
            </a:r>
            <a:r>
              <a:rPr lang="en-US" altLang="zh-CN" sz="1200" dirty="0"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ea typeface="宋体" panose="02010600030101010101" pitchFamily="2" charset="-122"/>
              </a:rPr>
              <a:t>得到。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[-110 0011]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en-US" altLang="zh-CN" sz="1200" dirty="0">
                <a:ea typeface="宋体" panose="02010600030101010101" pitchFamily="2" charset="-122"/>
              </a:rPr>
              <a:t> = 1 001 1100 + 0 000 0001 = 1 001 1101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a typeface="宋体" panose="02010600030101010101" pitchFamily="2" charset="-122"/>
              </a:rPr>
              <a:t>根据补码</a:t>
            </a:r>
            <a:r>
              <a:rPr lang="en-US" altLang="zh-CN" sz="1200" dirty="0">
                <a:ea typeface="宋体" panose="02010600030101010101" pitchFamily="2" charset="-122"/>
              </a:rPr>
              <a:t>[X</a:t>
            </a:r>
            <a:r>
              <a:rPr lang="en-US" altLang="zh-CN" sz="1200" baseline="-25000" dirty="0">
                <a:ea typeface="宋体" panose="02010600030101010101" pitchFamily="2" charset="-122"/>
              </a:rPr>
              <a:t>T</a:t>
            </a:r>
            <a:r>
              <a:rPr lang="en-US" altLang="zh-CN" sz="1200" dirty="0">
                <a:ea typeface="宋体" panose="02010600030101010101" pitchFamily="2" charset="-122"/>
              </a:rPr>
              <a:t>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zh-CN" altLang="en-US" sz="1200" dirty="0">
                <a:ea typeface="宋体" panose="02010600030101010101" pitchFamily="2" charset="-122"/>
              </a:rPr>
              <a:t>求</a:t>
            </a:r>
            <a:r>
              <a:rPr lang="en-US" altLang="zh-CN" sz="1200" dirty="0">
                <a:ea typeface="宋体" panose="02010600030101010101" pitchFamily="2" charset="-122"/>
              </a:rPr>
              <a:t>[-X</a:t>
            </a:r>
            <a:r>
              <a:rPr lang="en-US" altLang="zh-CN" sz="1200" baseline="-25000" dirty="0">
                <a:ea typeface="宋体" panose="02010600030101010101" pitchFamily="2" charset="-122"/>
              </a:rPr>
              <a:t>T</a:t>
            </a:r>
            <a:r>
              <a:rPr lang="en-US" altLang="zh-CN" sz="1200" dirty="0">
                <a:ea typeface="宋体" panose="02010600030101010101" pitchFamily="2" charset="-122"/>
              </a:rPr>
              <a:t>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zh-CN" altLang="en-US" sz="1200" dirty="0">
                <a:ea typeface="宋体" panose="02010600030101010101" pitchFamily="2" charset="-122"/>
              </a:rPr>
              <a:t>的方法是，对</a:t>
            </a:r>
            <a:r>
              <a:rPr lang="en-US" altLang="zh-CN" sz="1200" dirty="0">
                <a:ea typeface="宋体" panose="02010600030101010101" pitchFamily="2" charset="-122"/>
              </a:rPr>
              <a:t>[X</a:t>
            </a:r>
            <a:r>
              <a:rPr lang="en-US" altLang="zh-CN" sz="1200" baseline="-25000" dirty="0">
                <a:ea typeface="宋体" panose="02010600030101010101" pitchFamily="2" charset="-122"/>
              </a:rPr>
              <a:t>T</a:t>
            </a:r>
            <a:r>
              <a:rPr lang="en-US" altLang="zh-CN" sz="1200" dirty="0">
                <a:ea typeface="宋体" panose="02010600030101010101" pitchFamily="2" charset="-122"/>
              </a:rPr>
              <a:t>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zh-CN" altLang="en-US" sz="1200" dirty="0">
                <a:ea typeface="宋体" panose="02010600030101010101" pitchFamily="2" charset="-122"/>
              </a:rPr>
              <a:t>各位取反加</a:t>
            </a:r>
            <a:r>
              <a:rPr lang="en-US" altLang="zh-CN" sz="1200" dirty="0"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ea typeface="宋体" panose="02010600030101010101" pitchFamily="2" charset="-122"/>
              </a:rPr>
              <a:t>，最小负数取负后会溢出。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/>
              <a:t>The range will be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-2</a:t>
            </a:r>
            <a:r>
              <a:rPr lang="en-US" altLang="zh-CN" sz="2000" baseline="30000" dirty="0">
                <a:ea typeface="宋体" panose="02010600030101010101" pitchFamily="2" charset="-122"/>
              </a:rPr>
              <a:t>n-1</a:t>
            </a:r>
            <a:r>
              <a:rPr lang="en-US" altLang="zh-CN" sz="2000" dirty="0">
                <a:ea typeface="宋体" panose="02010600030101010101" pitchFamily="2" charset="-122"/>
              </a:rPr>
              <a:t> ≤X ≤ 2</a:t>
            </a:r>
            <a:r>
              <a:rPr lang="en-US" altLang="zh-CN" sz="2000" baseline="30000" dirty="0">
                <a:ea typeface="宋体" panose="02010600030101010101" pitchFamily="2" charset="-122"/>
              </a:rPr>
              <a:t>n-1</a:t>
            </a:r>
            <a:r>
              <a:rPr lang="en-US" altLang="zh-CN" sz="2000" dirty="0">
                <a:ea typeface="宋体" panose="02010600030101010101" pitchFamily="2" charset="-122"/>
              </a:rPr>
              <a:t>-1 (compare with unsigned integer, 0≤X ≤ 2</a:t>
            </a:r>
            <a:r>
              <a:rPr lang="en-US" altLang="zh-CN" sz="2000" baseline="30000" dirty="0"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</a:rPr>
              <a:t>-1)</a:t>
            </a: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Be careful about the potential overflow!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1743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7FD550E2-EBFF-4A4D-A7A7-AFA19FE4C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8AAD083F-EA57-40F2-929B-52F26395DD89}" type="slidenum">
              <a:rPr lang="en-US" altLang="zh-CN" sz="1400" baseline="0">
                <a:solidFill>
                  <a:schemeClr val="tx1"/>
                </a:solidFill>
              </a:rPr>
              <a:pPr/>
              <a:t>18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DC2AF1E4-FCEE-4951-9D4B-FCE71F416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7C2B520-B1AF-4F73-AEC4-3C9468475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T</a:t>
            </a:r>
            <a:r>
              <a:rPr lang="en-US" altLang="zh-CN" dirty="0"/>
              <a:t> = -1011</a:t>
            </a:r>
          </a:p>
          <a:p>
            <a:r>
              <a:rPr lang="en-US" altLang="zh-CN" dirty="0"/>
              <a:t>6 bits: [X</a:t>
            </a:r>
            <a:r>
              <a:rPr lang="en-US" altLang="zh-CN" baseline="-25000" dirty="0"/>
              <a:t>T</a:t>
            </a:r>
            <a:r>
              <a:rPr lang="en-US" altLang="zh-CN" dirty="0"/>
              <a:t>]</a:t>
            </a:r>
            <a:r>
              <a:rPr lang="en-US" altLang="zh-CN" baseline="-25000" dirty="0"/>
              <a:t>DC</a:t>
            </a:r>
            <a:r>
              <a:rPr lang="en-US" altLang="zh-CN" dirty="0"/>
              <a:t>= 2</a:t>
            </a:r>
            <a:r>
              <a:rPr lang="en-US" altLang="zh-CN" baseline="30000" dirty="0"/>
              <a:t>6</a:t>
            </a:r>
            <a:r>
              <a:rPr lang="en-US" altLang="zh-CN" dirty="0"/>
              <a:t> – 1011 = 100 0000 – 00 1011 = 11 0101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8 bits: [X</a:t>
            </a:r>
            <a:r>
              <a:rPr lang="en-US" altLang="zh-CN" baseline="-25000" dirty="0"/>
              <a:t>T</a:t>
            </a:r>
            <a:r>
              <a:rPr lang="en-US" altLang="zh-CN" dirty="0"/>
              <a:t>]</a:t>
            </a:r>
            <a:r>
              <a:rPr lang="en-US" altLang="zh-CN" baseline="-25000" dirty="0"/>
              <a:t>DC</a:t>
            </a:r>
            <a:r>
              <a:rPr lang="en-US" altLang="zh-CN" dirty="0"/>
              <a:t>= 2</a:t>
            </a:r>
            <a:r>
              <a:rPr lang="en-US" altLang="zh-CN" baseline="30000" dirty="0"/>
              <a:t>8</a:t>
            </a:r>
            <a:r>
              <a:rPr lang="en-US" altLang="zh-CN" dirty="0"/>
              <a:t> – 1011 = 1 0000 0000 – 0000 1011 = 1111 0101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4ADBD5E3-CF15-4FDB-9769-C2EC46337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649E781B-1202-466A-8061-51C1F3D85047}" type="slidenum">
              <a:rPr lang="en-US" altLang="zh-CN" sz="1400" baseline="0">
                <a:solidFill>
                  <a:schemeClr val="tx1"/>
                </a:solidFill>
              </a:rPr>
              <a:pPr/>
              <a:t>19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64859C3-1041-4791-82AA-8C3A1059D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143C0C48-2646-4D46-9BA3-1271B28BA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循环进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  <a:r>
              <a:rPr lang="en-US" altLang="zh-CN" dirty="0"/>
              <a:t>+ 2</a:t>
            </a:r>
          </a:p>
          <a:p>
            <a:r>
              <a:rPr lang="en-US" altLang="zh-CN" dirty="0"/>
              <a:t>    1110      -1</a:t>
            </a:r>
          </a:p>
          <a:p>
            <a:r>
              <a:rPr lang="en-US" altLang="zh-CN" dirty="0"/>
              <a:t>  + 0010      2</a:t>
            </a:r>
          </a:p>
          <a:p>
            <a:r>
              <a:rPr lang="en-US" altLang="zh-CN" dirty="0"/>
              <a:t>===========   ====</a:t>
            </a:r>
          </a:p>
          <a:p>
            <a:r>
              <a:rPr lang="en-US" altLang="zh-CN" dirty="0"/>
              <a:t>  1 0000      0    —An end-around carry is produced, and the sign bit of the intermediate result is 0.</a:t>
            </a:r>
          </a:p>
          <a:p>
            <a:r>
              <a:rPr lang="en-US" altLang="zh-CN" dirty="0"/>
              <a:t>  + 0001      1    —Add the end-around carry from the result.</a:t>
            </a:r>
          </a:p>
          <a:p>
            <a:r>
              <a:rPr lang="en-US" altLang="zh-CN" dirty="0"/>
              <a:t>===========   ====</a:t>
            </a:r>
          </a:p>
          <a:p>
            <a:r>
              <a:rPr lang="en-US" altLang="zh-CN" dirty="0"/>
              <a:t>    0001      1    —The correct result (2 − 1 = 1)</a:t>
            </a:r>
          </a:p>
          <a:p>
            <a:endParaRPr lang="en-US" altLang="zh-CN" dirty="0"/>
          </a:p>
          <a:p>
            <a:r>
              <a:rPr lang="en-US" altLang="zh-CN" dirty="0"/>
              <a:t>-1 + (-3)</a:t>
            </a:r>
          </a:p>
          <a:p>
            <a:r>
              <a:rPr lang="en-US" altLang="zh-CN" dirty="0"/>
              <a:t>    1110      -1</a:t>
            </a:r>
          </a:p>
          <a:p>
            <a:r>
              <a:rPr lang="en-US" altLang="zh-CN" dirty="0"/>
              <a:t>+   1100      -3</a:t>
            </a:r>
          </a:p>
          <a:p>
            <a:r>
              <a:rPr lang="en-US" altLang="zh-CN" dirty="0"/>
              <a:t>===========   ====</a:t>
            </a:r>
          </a:p>
          <a:p>
            <a:r>
              <a:rPr lang="en-US" altLang="zh-CN" dirty="0"/>
              <a:t>  1 1010     -5</a:t>
            </a:r>
          </a:p>
          <a:p>
            <a:r>
              <a:rPr lang="en-US" altLang="zh-CN" dirty="0"/>
              <a:t>+   0001      1</a:t>
            </a:r>
          </a:p>
          <a:p>
            <a:r>
              <a:rPr lang="en-US" altLang="zh-CN" dirty="0"/>
              <a:t>===========   ====</a:t>
            </a:r>
          </a:p>
          <a:p>
            <a:r>
              <a:rPr lang="en-US" altLang="zh-CN" dirty="0"/>
              <a:t>    1011     -4    —The correct result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8406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CD62E45-4264-4AC6-9B24-1A273FAA7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BC4859AF-50BB-4ED4-A045-E02C7C9E8C7D}" type="slidenum">
              <a:rPr lang="en-US" altLang="zh-CN" sz="1400" baseline="0" smtClean="0">
                <a:solidFill>
                  <a:schemeClr val="tx1"/>
                </a:solidFill>
              </a:rPr>
              <a:pPr/>
              <a:t>2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C891720-51EC-4AE8-B115-DBCEAEFBD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1511B8A-4BEF-4FFF-95BF-10CB1E49E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2111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4ADBD5E3-CF15-4FDB-9769-C2EC46337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649E781B-1202-466A-8061-51C1F3D85047}" type="slidenum">
              <a:rPr lang="en-US" altLang="zh-CN" sz="1400" baseline="0">
                <a:solidFill>
                  <a:schemeClr val="tx1"/>
                </a:solidFill>
              </a:rPr>
              <a:pPr/>
              <a:t>20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64859C3-1041-4791-82AA-8C3A1059D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143C0C48-2646-4D46-9BA3-1271B28BA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0616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7863B3E2-6285-4290-9BE9-EC3C78D81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4CB98022-61F4-46B8-BCC2-4A44ACD10FC7}" type="slidenum">
              <a:rPr lang="en-US" altLang="zh-CN" sz="1400" baseline="0">
                <a:solidFill>
                  <a:schemeClr val="tx1"/>
                </a:solidFill>
              </a:rPr>
              <a:pPr/>
              <a:t>21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DC9760-5743-4448-8F33-E40C737BF4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61256CC-3C4F-4A4E-990C-55528C188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3788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5C20CB6-600D-4ECD-A252-30193FB5C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F37D9F5A-701A-4C1A-A46E-2B19A8F1C747}" type="slidenum">
              <a:rPr lang="en-US" altLang="zh-CN" sz="1400" baseline="0">
                <a:solidFill>
                  <a:schemeClr val="tx1"/>
                </a:solidFill>
              </a:rPr>
              <a:pPr/>
              <a:t>22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2764402C-F392-4B8E-84C6-B4E6F7327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888FC671-7DB9-422D-93CC-93347D4A3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语言规定，无符号整数与带符号整数同时参与运算，统一按无符号整数进行运算。</a:t>
            </a:r>
            <a:endParaRPr lang="en-US" altLang="zh-CN" dirty="0"/>
          </a:p>
          <a:p>
            <a:r>
              <a:rPr lang="en-US" altLang="zh-CN" dirty="0"/>
              <a:t>-2147483648 &lt; 2147483647 in C90 and C99</a:t>
            </a:r>
          </a:p>
          <a:p>
            <a:r>
              <a:rPr lang="en-US" altLang="zh-CN" dirty="0"/>
              <a:t>1000 0000 0000 0000 0000 0000 0000 0000</a:t>
            </a:r>
          </a:p>
          <a:p>
            <a:r>
              <a:rPr lang="en-US" altLang="zh-CN" dirty="0"/>
              <a:t>0111 1111 1111 1111 1111 1111 1111 1111</a:t>
            </a:r>
          </a:p>
          <a:p>
            <a:r>
              <a:rPr lang="en-US" altLang="zh-CN" dirty="0"/>
              <a:t>2147483648 is regarded as an unsigned integer in C90, and as a signed integer in C99.</a:t>
            </a:r>
          </a:p>
          <a:p>
            <a:r>
              <a:rPr lang="en-US" altLang="zh-CN" dirty="0"/>
              <a:t>2147483647 is a signed integer in both cases.</a:t>
            </a:r>
          </a:p>
          <a:p>
            <a:endParaRPr lang="en-US" altLang="zh-CN" dirty="0"/>
          </a:p>
          <a:p>
            <a:r>
              <a:rPr lang="en-US" altLang="zh-CN" dirty="0"/>
              <a:t>=&gt; In C90, the result is False; in C99, the result is True.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2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Monaco" charset="0"/>
              </a:rPr>
              <a:t>C</a:t>
            </a:r>
            <a:r>
              <a:rPr lang="zh-CN" altLang="en-US" dirty="0">
                <a:sym typeface="Monaco" charset="0"/>
              </a:rPr>
              <a:t>语言中的位运算：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altLang="zh-CN" dirty="0"/>
              <a:t>, 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altLang="zh-CN" dirty="0"/>
              <a:t>, 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altLang="zh-CN" dirty="0"/>
              <a:t>, 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endParaRPr lang="en-US" altLang="zh-CN" dirty="0"/>
          </a:p>
          <a:p>
            <a:pPr marL="552450" lvl="1" eaLnBrk="1" hangingPunct="1"/>
            <a:r>
              <a:rPr lang="zh-CN" altLang="en-US" dirty="0"/>
              <a:t>适用于任何整型数据类型：</a:t>
            </a:r>
            <a:r>
              <a:rPr lang="en-US" altLang="zh-CN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altLang="zh-CN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zh-CN" altLang="en-US" dirty="0"/>
              <a:t>将操作数视为位向量</a:t>
            </a:r>
            <a:endParaRPr lang="en-US" altLang="zh-CN" dirty="0"/>
          </a:p>
          <a:p>
            <a:pPr marL="552450" lvl="1" eaLnBrk="1" hangingPunct="1"/>
            <a:r>
              <a:rPr lang="zh-CN" altLang="en-US" dirty="0"/>
              <a:t>将参数按位运算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按位异或是一种加的形式</a:t>
            </a:r>
            <a:endParaRPr lang="en-US" altLang="zh-CN" dirty="0"/>
          </a:p>
          <a:p>
            <a:r>
              <a:rPr lang="en-US" altLang="zh-CN" sz="1100" b="1" dirty="0"/>
              <a:t> A ^ A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</a:t>
            </a:r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*x, int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 -&gt; A^B -&gt; A^B                                            -&gt; </a:t>
            </a:r>
            <a:r>
              <a:rPr lang="pt-BR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(A^B)^A = (B^A)^A = B^(A^A) = B^0 = B -&gt;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 -&gt; B      -&gt; 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(A^B)^B = A^(B^B) = A^0 = A -&gt; A                                                                   -&gt; A</a:t>
            </a:r>
            <a:endParaRPr lang="zh-CN" altLang="zh-CN" sz="1800" dirty="0">
              <a:effectLst/>
              <a:latin typeface="Times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DB40B-AC3A-418C-A6D9-E0B9AA63236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342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DB40B-AC3A-418C-A6D9-E0B9AA63236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256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左移</a:t>
            </a:r>
            <a:r>
              <a:rPr lang="en-US" altLang="zh-CN" dirty="0"/>
              <a:t>: </a:t>
            </a:r>
            <a:r>
              <a:rPr lang="zh-CN" altLang="en-US" dirty="0"/>
              <a:t>　</a:t>
            </a:r>
            <a:r>
              <a:rPr lang="en-US" altLang="zh-CN" dirty="0">
                <a:latin typeface="Courier New"/>
                <a:ea typeface="Monaco" charset="0"/>
                <a:cs typeface="Courier New"/>
                <a:sym typeface="Monaco" charset="0"/>
              </a:rPr>
              <a:t>x &lt;&lt; y</a:t>
            </a:r>
            <a:endParaRPr lang="en-US" altLang="zh-CN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将位向量</a:t>
            </a:r>
            <a:r>
              <a:rPr lang="en-US" altLang="zh-CN" b="1" dirty="0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向左移动</a:t>
            </a:r>
            <a:r>
              <a:rPr lang="en-US" altLang="zh-CN" dirty="0"/>
              <a:t> </a:t>
            </a:r>
            <a:r>
              <a:rPr lang="en-US" altLang="zh-CN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位</a:t>
            </a:r>
            <a:endParaRPr lang="en-US" altLang="zh-CN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838200" lvl="2"/>
            <a:r>
              <a:rPr lang="zh-CN" altLang="en-US" dirty="0"/>
              <a:t>扔掉左边多出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838200" lvl="2"/>
            <a:r>
              <a:rPr lang="zh-CN" altLang="en-US" dirty="0"/>
              <a:t>在右边补</a:t>
            </a:r>
            <a:r>
              <a:rPr lang="en-US" altLang="zh-CN" dirty="0"/>
              <a:t>0</a:t>
            </a:r>
          </a:p>
          <a:p>
            <a:pPr eaLnBrk="1" hangingPunct="1"/>
            <a:r>
              <a:rPr lang="zh-CN" altLang="en-US" dirty="0"/>
              <a:t>右移</a:t>
            </a:r>
            <a:r>
              <a:rPr lang="en-US" altLang="zh-CN" dirty="0"/>
              <a:t>:</a:t>
            </a:r>
            <a:r>
              <a:rPr lang="zh-CN" altLang="en-US" dirty="0"/>
              <a:t>　</a:t>
            </a:r>
            <a:r>
              <a:rPr lang="en-US" altLang="zh-CN" dirty="0">
                <a:latin typeface="Courier New"/>
                <a:ea typeface="Monaco" charset="0"/>
                <a:cs typeface="Courier New"/>
                <a:sym typeface="Monaco" charset="0"/>
              </a:rPr>
              <a:t>x &gt;&gt; y</a:t>
            </a:r>
            <a:endParaRPr lang="en-US" altLang="zh-CN" dirty="0">
              <a:latin typeface="Courier New"/>
              <a:cs typeface="Courier New"/>
            </a:endParaRPr>
          </a:p>
          <a:p>
            <a:pPr marL="552450" lvl="1"/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将位向量</a:t>
            </a:r>
            <a:r>
              <a:rPr lang="en-US" altLang="zh-CN" b="1" dirty="0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向右移动</a:t>
            </a:r>
            <a:r>
              <a:rPr lang="en-US" altLang="zh-CN" dirty="0"/>
              <a:t> </a:t>
            </a:r>
            <a:r>
              <a:rPr lang="en-US" altLang="zh-CN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位</a:t>
            </a:r>
            <a:endParaRPr lang="en-US" altLang="zh-CN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838200" lvl="2"/>
            <a:r>
              <a:rPr lang="zh-CN" altLang="en-US" dirty="0"/>
              <a:t>扔掉右边多出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552450" lvl="1" eaLnBrk="1" hangingPunct="1"/>
            <a:r>
              <a:rPr lang="zh-CN" altLang="en-US" dirty="0"/>
              <a:t>逻辑</a:t>
            </a:r>
            <a:r>
              <a:rPr lang="en-US" altLang="zh-CN" dirty="0"/>
              <a:t>(</a:t>
            </a:r>
            <a:r>
              <a:rPr lang="zh-CN" altLang="en-US" dirty="0"/>
              <a:t>无符号数</a:t>
            </a:r>
            <a:r>
              <a:rPr lang="en-US" altLang="zh-CN" dirty="0"/>
              <a:t>)</a:t>
            </a:r>
            <a:r>
              <a:rPr lang="zh-CN" altLang="en-US" dirty="0"/>
              <a:t>右移：在左边补</a:t>
            </a:r>
            <a:r>
              <a:rPr lang="en-US" altLang="zh-CN" dirty="0"/>
              <a:t>0</a:t>
            </a:r>
          </a:p>
          <a:p>
            <a:pPr marL="552450" lvl="1" eaLnBrk="1" hangingPunct="1"/>
            <a:r>
              <a:rPr lang="zh-CN" altLang="en-US" dirty="0"/>
              <a:t>算术右移：复制左边的最高位</a:t>
            </a:r>
            <a:r>
              <a:rPr lang="en-US" altLang="zh-CN" dirty="0"/>
              <a:t>(y</a:t>
            </a:r>
            <a:r>
              <a:rPr lang="zh-CN" altLang="en-US" dirty="0"/>
              <a:t>次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未明确定义</a:t>
            </a:r>
            <a:endParaRPr lang="en-US" altLang="zh-CN" dirty="0"/>
          </a:p>
          <a:p>
            <a:pPr marL="552450" lvl="1" eaLnBrk="1" hangingPunct="1"/>
            <a:r>
              <a:rPr lang="zh-CN" altLang="en-US" dirty="0"/>
              <a:t>移位数量</a:t>
            </a:r>
            <a:r>
              <a:rPr lang="en-US" altLang="zh-CN" dirty="0"/>
              <a:t>y&lt; 0 </a:t>
            </a:r>
            <a:r>
              <a:rPr lang="zh-CN" altLang="en-US" dirty="0"/>
              <a:t>或 </a:t>
            </a:r>
            <a:r>
              <a:rPr lang="en-US" altLang="zh-CN" dirty="0"/>
              <a:t>y ≥ x</a:t>
            </a:r>
            <a:r>
              <a:rPr lang="zh-CN" altLang="en-US" dirty="0"/>
              <a:t>的字长</a:t>
            </a:r>
            <a:r>
              <a:rPr lang="en-US" altLang="zh-CN" dirty="0"/>
              <a:t>(</a:t>
            </a:r>
            <a:r>
              <a:rPr lang="zh-CN" altLang="en-US" dirty="0"/>
              <a:t>位数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DB40B-AC3A-418C-A6D9-E0B9AA63236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877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Terminology for integer data and arithmetic operations.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subscript w denotes the number of bits in the data representation.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DB40B-AC3A-418C-A6D9-E0B9AA63236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183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符号位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对于补码</a:t>
            </a:r>
            <a:r>
              <a:rPr lang="en-US" altLang="zh-CN" dirty="0"/>
              <a:t>(2’s complement), </a:t>
            </a:r>
            <a:r>
              <a:rPr lang="zh-CN" altLang="en-US" dirty="0"/>
              <a:t>最高位表示符号</a:t>
            </a:r>
            <a:endParaRPr lang="en-US" altLang="zh-CN" dirty="0"/>
          </a:p>
          <a:p>
            <a:pPr lvl="2" eaLnBrk="1" hangingPunct="1">
              <a:defRPr/>
            </a:pPr>
            <a:r>
              <a:rPr lang="en-US" altLang="zh-CN" dirty="0"/>
              <a:t>0 </a:t>
            </a:r>
            <a:r>
              <a:rPr lang="zh-CN" altLang="en-US" dirty="0"/>
              <a:t>表示非负数（ </a:t>
            </a:r>
            <a:r>
              <a:rPr lang="en-US" altLang="zh-CN" dirty="0"/>
              <a:t>!= </a:t>
            </a:r>
            <a:r>
              <a:rPr lang="zh-CN" altLang="en-US" dirty="0"/>
              <a:t>正数），</a:t>
            </a:r>
            <a:r>
              <a:rPr lang="en-US" altLang="zh-CN" dirty="0"/>
              <a:t>1 </a:t>
            </a:r>
            <a:r>
              <a:rPr lang="zh-CN" altLang="en-US" dirty="0"/>
              <a:t>表示负数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7863B3E2-6285-4290-9BE9-EC3C78D81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4CB98022-61F4-46B8-BCC2-4A44ACD10FC7}" type="slidenum">
              <a:rPr lang="en-US" altLang="zh-CN" sz="1400" baseline="0">
                <a:solidFill>
                  <a:schemeClr val="tx1"/>
                </a:solidFill>
              </a:rPr>
              <a:pPr/>
              <a:t>3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DC9760-5743-4448-8F33-E40C737BF4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61256CC-3C4F-4A4E-990C-55528C188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相同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非负数值的编码相同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单值性</a:t>
            </a:r>
            <a:endParaRPr lang="en-US" altLang="zh-CN" i="1" dirty="0"/>
          </a:p>
          <a:p>
            <a:pPr lvl="1" eaLnBrk="1" hangingPunct="1">
              <a:defRPr/>
            </a:pPr>
            <a:r>
              <a:rPr lang="zh-CN" altLang="en-US" dirty="0"/>
              <a:t>每个位模式对应一个唯一的整数值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每个可描述整数有一个唯一编码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dirty="0">
                <a:sym typeface="Symbol" pitchFamily="18" charset="2"/>
              </a:rPr>
              <a:t>      </a:t>
            </a:r>
            <a:r>
              <a:rPr lang="en-US" altLang="zh-CN" dirty="0"/>
              <a:t> </a:t>
            </a:r>
            <a:r>
              <a:rPr lang="zh-CN" altLang="en-US" dirty="0"/>
              <a:t>有逆映射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U2B(</a:t>
            </a:r>
            <a:r>
              <a:rPr lang="en-US" altLang="zh-CN" b="0" i="1" dirty="0"/>
              <a:t>x</a:t>
            </a:r>
            <a:r>
              <a:rPr lang="en-US" altLang="zh-CN" dirty="0"/>
              <a:t>)  =  B2U</a:t>
            </a:r>
            <a:r>
              <a:rPr lang="en-US" altLang="zh-CN" b="0" baseline="30000" dirty="0"/>
              <a:t>-1</a:t>
            </a:r>
            <a:r>
              <a:rPr lang="en-US" altLang="zh-CN" dirty="0"/>
              <a:t>(</a:t>
            </a:r>
            <a:r>
              <a:rPr lang="en-US" altLang="zh-CN" b="0" i="1" dirty="0"/>
              <a:t>x</a:t>
            </a:r>
            <a:r>
              <a:rPr lang="en-US" altLang="zh-CN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无符号整数的位模式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T2B(</a:t>
            </a:r>
            <a:r>
              <a:rPr lang="en-US" altLang="zh-CN" b="0" i="1" dirty="0"/>
              <a:t>x</a:t>
            </a:r>
            <a:r>
              <a:rPr lang="en-US" altLang="zh-CN" dirty="0"/>
              <a:t>)  =  B2T</a:t>
            </a:r>
            <a:r>
              <a:rPr lang="en-US" altLang="zh-CN" b="0" baseline="30000" dirty="0"/>
              <a:t>-1</a:t>
            </a:r>
            <a:r>
              <a:rPr lang="en-US" altLang="zh-CN" dirty="0"/>
              <a:t>(</a:t>
            </a:r>
            <a:r>
              <a:rPr lang="en-US" altLang="zh-CN" b="0" i="1" dirty="0"/>
              <a:t>x</a:t>
            </a:r>
            <a:r>
              <a:rPr lang="en-US" altLang="zh-CN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补码的位模式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有符号数和无符号数转换规则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sz="1200" dirty="0">
                <a:solidFill>
                  <a:srgbClr val="C00000"/>
                </a:solidFill>
              </a:rPr>
              <a:t>位模式不变、数值可能改变</a:t>
            </a:r>
            <a:r>
              <a:rPr lang="en-US" altLang="zh-CN" sz="1200" dirty="0">
                <a:solidFill>
                  <a:srgbClr val="0033CC"/>
                </a:solidFill>
              </a:rPr>
              <a:t>(</a:t>
            </a:r>
            <a:r>
              <a:rPr lang="zh-CN" altLang="en-US" sz="1200" dirty="0">
                <a:solidFill>
                  <a:srgbClr val="0033CC"/>
                </a:solidFill>
              </a:rPr>
              <a:t>按不同编码规则重新解读</a:t>
            </a:r>
            <a:r>
              <a:rPr lang="en-US" altLang="zh-CN" sz="1200" dirty="0">
                <a:solidFill>
                  <a:srgbClr val="0033CC"/>
                </a:solidFill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pPr algn="l"/>
            <a:r>
              <a:rPr lang="zh-CN" altLang="en-US" dirty="0">
                <a:latin typeface="Calibri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itchFamily="34" charset="0"/>
              </a:rPr>
              <a:t>负</a:t>
            </a:r>
            <a:r>
              <a:rPr lang="zh-CN" altLang="en-US" dirty="0">
                <a:latin typeface="Calibri" pitchFamily="34" charset="0"/>
              </a:rPr>
              <a:t>权值</a:t>
            </a:r>
            <a:endParaRPr lang="en-US" altLang="zh-CN" dirty="0">
              <a:latin typeface="Calibri" pitchFamily="34" charset="0"/>
            </a:endParaRPr>
          </a:p>
          <a:p>
            <a:pPr algn="l"/>
            <a:r>
              <a:rPr lang="zh-CN" altLang="en-US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变为</a:t>
            </a:r>
            <a:endParaRPr lang="en-US" altLang="zh-CN" i="1" dirty="0">
              <a:solidFill>
                <a:srgbClr val="FF0000"/>
              </a:solidFill>
              <a:latin typeface="Calibri" pitchFamily="34" charset="0"/>
              <a:sym typeface="Symbol" pitchFamily="18" charset="2"/>
            </a:endParaRPr>
          </a:p>
          <a:p>
            <a:pPr algn="l"/>
            <a:r>
              <a:rPr lang="zh-CN" altLang="en-US" dirty="0">
                <a:latin typeface="Calibri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itchFamily="34" charset="0"/>
              </a:rPr>
              <a:t>正</a:t>
            </a:r>
            <a:r>
              <a:rPr lang="zh-CN" altLang="en-US" dirty="0">
                <a:latin typeface="Calibri" pitchFamily="34" charset="0"/>
              </a:rPr>
              <a:t>权值</a:t>
            </a:r>
            <a:endParaRPr lang="en-US" altLang="zh-CN" dirty="0">
              <a:latin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 </a:t>
            </a:r>
            <a:r>
              <a:rPr lang="zh-CN" altLang="en-US" dirty="0"/>
              <a:t>无符号数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顺序倒置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负数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 </a:t>
            </a:r>
            <a:r>
              <a:rPr lang="zh-CN" altLang="en-US" dirty="0"/>
              <a:t>大整数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pPr>
              <a:defRPr/>
            </a:pPr>
            <a:r>
              <a:rPr lang="zh-CN" altLang="en-US" dirty="0"/>
              <a:t>常量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数字默认是有符号数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无符号数用后缀</a:t>
            </a:r>
            <a:r>
              <a:rPr lang="en-US" altLang="zh-CN" dirty="0"/>
              <a:t> “U” </a:t>
            </a:r>
          </a:p>
          <a:p>
            <a:pPr lvl="2">
              <a:buNone/>
              <a:defRPr/>
            </a:pPr>
            <a:r>
              <a:rPr lang="en-US" altLang="zh-CN" b="1" dirty="0">
                <a:latin typeface="Courier New" pitchFamily="49" charset="0"/>
              </a:rPr>
              <a:t>0U, 4294967259U</a:t>
            </a:r>
          </a:p>
          <a:p>
            <a:pPr>
              <a:defRPr/>
            </a:pPr>
            <a:r>
              <a:rPr lang="zh-CN" altLang="en-US" dirty="0"/>
              <a:t>类型转换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显示的强制类型转换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>
                <a:latin typeface="Courier New" pitchFamily="49" charset="0"/>
              </a:rPr>
              <a:t>int </a:t>
            </a: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, ty;</a:t>
            </a:r>
          </a:p>
          <a:p>
            <a:pPr lvl="2">
              <a:buNone/>
              <a:defRPr/>
            </a:pPr>
            <a:r>
              <a:rPr lang="en-US" altLang="zh-CN" sz="1800" b="1" dirty="0">
                <a:latin typeface="Courier New" pitchFamily="49" charset="0"/>
              </a:rPr>
              <a:t>unsigned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 = (int)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 = (unsigned) ty;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隐式的类型转换（赋值、函数调用等情况下发生）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 =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 = ty;</a:t>
            </a:r>
          </a:p>
          <a:p>
            <a:pPr>
              <a:defRPr/>
            </a:pPr>
            <a:endParaRPr lang="en-US" altLang="zh-CN" sz="1800" b="0" dirty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表达式计算</a:t>
            </a:r>
            <a:endParaRPr lang="en-US" altLang="zh-CN" dirty="0"/>
          </a:p>
          <a:p>
            <a:pPr marL="687388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表达式中有符号和无符号数混用时：</a:t>
            </a:r>
            <a:endParaRPr lang="en-US" altLang="zh-CN" dirty="0"/>
          </a:p>
          <a:p>
            <a:pPr marL="500063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有符号数隐式转换为无符号数</a:t>
            </a:r>
            <a:endParaRPr lang="en-US" altLang="zh-CN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7388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包括比较运算符 </a:t>
            </a:r>
            <a:r>
              <a:rPr lang="en-US" altLang="zh-CN" b="1" dirty="0">
                <a:latin typeface="Courier New" pitchFamily="49" charset="0"/>
              </a:rPr>
              <a:t>&lt;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&gt;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==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&lt;=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例如</a:t>
            </a:r>
            <a:r>
              <a:rPr lang="en-US" altLang="zh-CN" i="1" dirty="0"/>
              <a:t>W</a:t>
            </a:r>
            <a:r>
              <a:rPr lang="en-US" altLang="zh-CN" dirty="0"/>
              <a:t> = 32: </a:t>
            </a:r>
          </a:p>
          <a:p>
            <a:pPr marL="500063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TMIN = -2,147,483,648 </a:t>
            </a:r>
          </a:p>
          <a:p>
            <a:pPr marL="500063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 TMAX =2,147,483,647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0DBA95F-C705-409F-A5DE-07DCBA7379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E7A8A5D3-4408-466F-AE61-2A8A373C0D57}" type="slidenum">
              <a:rPr lang="en-US" altLang="zh-CN" sz="1400" baseline="0">
                <a:solidFill>
                  <a:schemeClr val="tx1"/>
                </a:solidFill>
              </a:rPr>
              <a:pPr/>
              <a:t>4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C3DAFAC-DEA1-4E58-A7AD-206CF38A3A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C49FEA3-7D7E-4773-AB7D-224CBC1DE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机器语言只有最基本的数据类型：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）数值型数据：表示数量的多少，可比较大小。具体而言，整数（无符号，有符号）用定点数表示，以及实数用浮点数表示。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）非数值型数据：字符和逻辑值。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901481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991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位模式不变</a:t>
            </a:r>
            <a:endParaRPr lang="en-US" altLang="zh-CN" dirty="0"/>
          </a:p>
          <a:p>
            <a:r>
              <a:rPr lang="zh-CN" altLang="en-US" dirty="0"/>
              <a:t>重新解读（按目标编码类型的规则解读）</a:t>
            </a:r>
            <a:endParaRPr lang="en-US" altLang="zh-CN" dirty="0"/>
          </a:p>
          <a:p>
            <a:r>
              <a:rPr lang="zh-CN" altLang="en-US" dirty="0"/>
              <a:t>会有意外副作用</a:t>
            </a:r>
            <a:r>
              <a:rPr lang="en-US" altLang="zh-CN" dirty="0"/>
              <a:t>: </a:t>
            </a:r>
            <a:r>
              <a:rPr lang="zh-CN" altLang="en-US" dirty="0"/>
              <a:t>数值被</a:t>
            </a:r>
            <a:r>
              <a:rPr lang="en-US" altLang="zh-CN" dirty="0"/>
              <a:t> +</a:t>
            </a:r>
            <a:r>
              <a:rPr lang="zh-CN" altLang="en-US" dirty="0"/>
              <a:t>或</a:t>
            </a:r>
            <a:r>
              <a:rPr lang="en-US" altLang="zh-CN" dirty="0"/>
              <a:t>- 2</a:t>
            </a:r>
            <a:r>
              <a:rPr lang="en-US" altLang="zh-CN" baseline="30000" dirty="0"/>
              <a:t>w</a:t>
            </a:r>
          </a:p>
          <a:p>
            <a:endParaRPr lang="en-US" altLang="zh-CN" dirty="0"/>
          </a:p>
          <a:p>
            <a:r>
              <a:rPr lang="zh-CN" altLang="en-US" dirty="0"/>
              <a:t>表达式含无符号数和有符号数时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有符号数被转换成无符号数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转成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int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当心副作用！！！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</a:t>
            </a:r>
            <a:r>
              <a:rPr lang="zh-CN" altLang="en-US" dirty="0">
                <a:solidFill>
                  <a:schemeClr val="accent6"/>
                </a:solidFill>
              </a:rPr>
              <a:t>短</a:t>
            </a:r>
            <a:r>
              <a:rPr lang="zh-CN" altLang="en-US" dirty="0"/>
              <a:t>整数类型向</a:t>
            </a:r>
            <a:r>
              <a:rPr lang="zh-CN" altLang="en-US" dirty="0">
                <a:solidFill>
                  <a:schemeClr val="accent6"/>
                </a:solidFill>
              </a:rPr>
              <a:t>长</a:t>
            </a:r>
            <a:r>
              <a:rPr lang="zh-CN" altLang="en-US" dirty="0"/>
              <a:t>整数类型转换时，</a:t>
            </a:r>
            <a:r>
              <a:rPr lang="en-US" altLang="zh-CN" dirty="0"/>
              <a:t>C</a:t>
            </a:r>
            <a:r>
              <a:rPr lang="zh-CN" altLang="en-US" dirty="0"/>
              <a:t>自动进行符号扩展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</a:t>
            </a:r>
            <a:r>
              <a:rPr lang="en-US" altLang="zh-CN" dirty="0"/>
              <a:t> (</a:t>
            </a:r>
            <a:r>
              <a:rPr lang="zh-CN" altLang="en-US" dirty="0"/>
              <a:t>例如从</a:t>
            </a:r>
            <a:r>
              <a:rPr lang="en-US" altLang="zh-CN" dirty="0"/>
              <a:t>short int </a:t>
            </a:r>
            <a:r>
              <a:rPr lang="zh-CN" altLang="en-US" dirty="0"/>
              <a:t>到</a:t>
            </a:r>
            <a:r>
              <a:rPr lang="en-US" altLang="zh-CN" dirty="0"/>
              <a:t>int</a:t>
            </a:r>
            <a:r>
              <a:rPr lang="zh-CN" altLang="en-US" dirty="0"/>
              <a:t>的转换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 </a:t>
            </a:r>
            <a:r>
              <a:rPr lang="zh-CN" altLang="en-US" dirty="0"/>
              <a:t>填充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有符号数</a:t>
            </a:r>
            <a:r>
              <a:rPr lang="en-US" altLang="zh-CN" dirty="0"/>
              <a:t>:</a:t>
            </a:r>
            <a:r>
              <a:rPr lang="zh-CN" altLang="en-US" dirty="0"/>
              <a:t>符号扩展</a:t>
            </a:r>
            <a:endParaRPr lang="en-US" altLang="zh-CN" dirty="0"/>
          </a:p>
          <a:p>
            <a:pPr lvl="1"/>
            <a:r>
              <a:rPr lang="zh-CN" altLang="en-US" dirty="0"/>
              <a:t>结果都是明确的预期值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截断</a:t>
            </a:r>
            <a:r>
              <a:rPr lang="en-US" altLang="zh-CN" dirty="0"/>
              <a:t> (</a:t>
            </a:r>
            <a:r>
              <a:rPr lang="zh-CN" altLang="en-US" dirty="0"/>
              <a:t>例如从</a:t>
            </a:r>
            <a:r>
              <a:rPr lang="en-US" altLang="zh-CN" dirty="0"/>
              <a:t>unsigned </a:t>
            </a:r>
            <a:r>
              <a:rPr lang="zh-CN" altLang="en-US" dirty="0"/>
              <a:t>到</a:t>
            </a:r>
            <a:r>
              <a:rPr lang="en-US" altLang="zh-CN" dirty="0"/>
              <a:t>unsigned short</a:t>
            </a:r>
            <a:r>
              <a:rPr lang="zh-CN" altLang="en-US" dirty="0"/>
              <a:t>的转换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多出的位（高位）均被截断</a:t>
            </a:r>
            <a:endParaRPr lang="en-US" altLang="zh-CN" dirty="0"/>
          </a:p>
          <a:p>
            <a:pPr lvl="1"/>
            <a:r>
              <a:rPr lang="zh-CN" altLang="en-US" dirty="0"/>
              <a:t>结果重新解读</a:t>
            </a:r>
            <a:endParaRPr lang="en-US" altLang="zh-CN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 </a:t>
            </a:r>
            <a:r>
              <a:rPr lang="zh-CN" altLang="en-US" dirty="0"/>
              <a:t>相当于求模运算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altLang="zh-CN" dirty="0"/>
              <a:t>: </a:t>
            </a:r>
            <a:r>
              <a:rPr lang="zh-CN" altLang="en-US" dirty="0"/>
              <a:t>与求模运算相似</a:t>
            </a:r>
            <a:endParaRPr lang="en-US" altLang="zh-CN" dirty="0"/>
          </a:p>
          <a:p>
            <a:pPr lvl="1"/>
            <a:r>
              <a:rPr lang="zh-CN" altLang="en-US" dirty="0"/>
              <a:t>对于小整数，结果是明确（正确）的预期值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n bits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[x]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en-US" altLang="zh-CN" sz="1200" dirty="0">
                <a:ea typeface="宋体" panose="02010600030101010101" pitchFamily="2" charset="-122"/>
              </a:rPr>
              <a:t>  = 2</a:t>
            </a:r>
            <a:r>
              <a:rPr lang="en-US" altLang="zh-CN" sz="1200" baseline="30000" dirty="0">
                <a:ea typeface="宋体" panose="02010600030101010101" pitchFamily="2" charset="-122"/>
              </a:rPr>
              <a:t>n</a:t>
            </a:r>
            <a:r>
              <a:rPr lang="en-US" altLang="zh-CN" sz="1200" dirty="0">
                <a:ea typeface="宋体" panose="02010600030101010101" pitchFamily="2" charset="-122"/>
              </a:rPr>
              <a:t> + x (mod 2</a:t>
            </a:r>
            <a:r>
              <a:rPr lang="en-US" altLang="zh-CN" sz="1200" baseline="30000" dirty="0">
                <a:ea typeface="宋体" panose="02010600030101010101" pitchFamily="2" charset="-122"/>
              </a:rPr>
              <a:t>n</a:t>
            </a:r>
            <a:r>
              <a:rPr lang="en-US" altLang="zh-CN" sz="1200" dirty="0">
                <a:ea typeface="宋体" panose="02010600030101010101" pitchFamily="2" charset="-122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[-x]</a:t>
            </a:r>
            <a:r>
              <a:rPr lang="en-US" altLang="zh-CN" sz="1200" baseline="-25000" dirty="0">
                <a:ea typeface="宋体" panose="02010600030101010101" pitchFamily="2" charset="-122"/>
              </a:rPr>
              <a:t>C</a:t>
            </a:r>
            <a:r>
              <a:rPr lang="en-US" altLang="zh-CN" sz="1200" dirty="0">
                <a:ea typeface="宋体" panose="02010600030101010101" pitchFamily="2" charset="-122"/>
              </a:rPr>
              <a:t> = 2</a:t>
            </a:r>
            <a:r>
              <a:rPr lang="en-US" altLang="zh-CN" sz="1200" baseline="30000" dirty="0">
                <a:ea typeface="宋体" panose="02010600030101010101" pitchFamily="2" charset="-122"/>
              </a:rPr>
              <a:t>n</a:t>
            </a:r>
            <a:r>
              <a:rPr lang="en-US" altLang="zh-CN" sz="1200" dirty="0">
                <a:ea typeface="宋体" panose="02010600030101010101" pitchFamily="2" charset="-122"/>
              </a:rPr>
              <a:t> - x (mod 2</a:t>
            </a:r>
            <a:r>
              <a:rPr lang="en-US" altLang="zh-CN" sz="1200" baseline="30000" dirty="0">
                <a:ea typeface="宋体" panose="02010600030101010101" pitchFamily="2" charset="-122"/>
              </a:rPr>
              <a:t>n</a:t>
            </a:r>
            <a:r>
              <a:rPr lang="en-US" altLang="zh-CN" sz="1200" dirty="0">
                <a:ea typeface="宋体" panose="02010600030101010101" pitchFamily="2" charset="-122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         = 2</a:t>
            </a:r>
            <a:r>
              <a:rPr lang="en-US" altLang="zh-CN" sz="1200" baseline="30000" dirty="0">
                <a:ea typeface="宋体" panose="02010600030101010101" pitchFamily="2" charset="-122"/>
              </a:rPr>
              <a:t>n-1</a:t>
            </a:r>
            <a:r>
              <a:rPr lang="en-US" altLang="zh-CN" sz="1200" dirty="0">
                <a:ea typeface="宋体" panose="02010600030101010101" pitchFamily="2" charset="-122"/>
              </a:rPr>
              <a:t> + 2</a:t>
            </a:r>
            <a:r>
              <a:rPr lang="en-US" altLang="zh-CN" sz="1200" baseline="30000" dirty="0">
                <a:ea typeface="宋体" panose="02010600030101010101" pitchFamily="2" charset="-122"/>
              </a:rPr>
              <a:t>n-1</a:t>
            </a:r>
            <a:r>
              <a:rPr lang="en-US" altLang="zh-CN" sz="1200" dirty="0">
                <a:ea typeface="宋体" panose="02010600030101010101" pitchFamily="2" charset="-122"/>
              </a:rPr>
              <a:t> – x (mod 2</a:t>
            </a:r>
            <a:r>
              <a:rPr lang="en-US" altLang="zh-CN" sz="1200" baseline="30000" dirty="0">
                <a:ea typeface="宋体" panose="02010600030101010101" pitchFamily="2" charset="-122"/>
              </a:rPr>
              <a:t>n</a:t>
            </a:r>
            <a:r>
              <a:rPr lang="en-US" altLang="zh-CN" sz="1200" dirty="0">
                <a:ea typeface="宋体" panose="02010600030101010101" pitchFamily="2" charset="-122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         =  2</a:t>
            </a:r>
            <a:r>
              <a:rPr lang="en-US" altLang="zh-CN" sz="1200" baseline="30000" dirty="0">
                <a:ea typeface="宋体" panose="02010600030101010101" pitchFamily="2" charset="-122"/>
              </a:rPr>
              <a:t>n-1</a:t>
            </a:r>
            <a:r>
              <a:rPr lang="en-US" altLang="zh-CN" sz="1200" dirty="0">
                <a:ea typeface="宋体" panose="02010600030101010101" pitchFamily="2" charset="-122"/>
              </a:rPr>
              <a:t> + (2</a:t>
            </a:r>
            <a:r>
              <a:rPr lang="en-US" altLang="zh-CN" sz="1200" baseline="30000" dirty="0">
                <a:ea typeface="宋体" panose="02010600030101010101" pitchFamily="2" charset="-122"/>
              </a:rPr>
              <a:t>n-1</a:t>
            </a:r>
            <a:r>
              <a:rPr lang="en-US" altLang="zh-CN" sz="1200" dirty="0">
                <a:ea typeface="宋体" panose="02010600030101010101" pitchFamily="2" charset="-122"/>
              </a:rPr>
              <a:t> – 1 – x) + 1 (mod 2</a:t>
            </a:r>
            <a:r>
              <a:rPr lang="en-US" altLang="zh-CN" sz="1200" baseline="30000" dirty="0">
                <a:ea typeface="宋体" panose="02010600030101010101" pitchFamily="2" charset="-122"/>
              </a:rPr>
              <a:t>n</a:t>
            </a:r>
            <a:r>
              <a:rPr lang="en-US" altLang="zh-CN" sz="1200" dirty="0">
                <a:ea typeface="宋体" panose="02010600030101010101" pitchFamily="2" charset="-122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         =&gt;    sign bit  +  x inverted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标准加法功能</a:t>
            </a:r>
          </a:p>
          <a:p>
            <a:r>
              <a:rPr lang="zh-CN" altLang="en-US" dirty="0"/>
              <a:t>忽略进位输出</a:t>
            </a:r>
          </a:p>
          <a:p>
            <a:r>
              <a:rPr lang="zh-CN" altLang="en-US" dirty="0"/>
              <a:t>模数加法：相当于增加一个模运算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D5FA90A-E821-4AE6-BFCA-7B95EF552B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728D2D59-AAE4-438E-A120-0F8435C8A786}" type="slidenum">
              <a:rPr lang="en-US" altLang="zh-CN" sz="1400" baseline="0">
                <a:solidFill>
                  <a:schemeClr val="tx1"/>
                </a:solidFill>
              </a:rPr>
              <a:pPr/>
              <a:t>5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1A73AE4-60C5-47A4-BA38-D493E7AA9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61B7FAA-6113-4B2A-9D1F-32332DE48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数值型数据表示的三要素</a:t>
            </a:r>
            <a:endParaRPr lang="en-US" altLang="zh-CN" dirty="0"/>
          </a:p>
          <a:p>
            <a:r>
              <a:rPr lang="zh-CN" altLang="en-US" dirty="0"/>
              <a:t>整数小数点固定，实数不固定。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731734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阿贝尔群（</a:t>
            </a:r>
            <a:r>
              <a:rPr lang="en-US" altLang="zh-CN" dirty="0"/>
              <a:t>Abelian Group</a:t>
            </a:r>
            <a:r>
              <a:rPr lang="zh-CN" altLang="en-US" dirty="0"/>
              <a:t>），又称交换群或加群，是这样一类群：</a:t>
            </a:r>
          </a:p>
          <a:p>
            <a:r>
              <a:rPr lang="zh-CN" altLang="en-US" dirty="0"/>
              <a:t>它由自身的集合 </a:t>
            </a:r>
            <a:r>
              <a:rPr lang="en-US" altLang="zh-CN" dirty="0"/>
              <a:t>G </a:t>
            </a:r>
            <a:r>
              <a:rPr lang="zh-CN" altLang="en-US" dirty="0"/>
              <a:t>和二元运算 * 构成。它除了满足一般的群公理，即运算的结合律、</a:t>
            </a:r>
            <a:r>
              <a:rPr lang="en-US" altLang="zh-CN" dirty="0"/>
              <a:t>G </a:t>
            </a:r>
            <a:r>
              <a:rPr lang="zh-CN" altLang="en-US" dirty="0"/>
              <a:t>有单位元、所有 </a:t>
            </a:r>
            <a:r>
              <a:rPr lang="en-US" altLang="zh-CN" dirty="0"/>
              <a:t>G </a:t>
            </a:r>
            <a:r>
              <a:rPr lang="zh-CN" altLang="en-US" dirty="0"/>
              <a:t>的元素都有逆元之外，还满足交换律公理。因为阿贝尔群的群运算满足交换律和结合律，群元素乘积的值与乘法运算时的次序无关。</a:t>
            </a:r>
            <a:endParaRPr lang="en-US" altLang="zh-CN" dirty="0"/>
          </a:p>
          <a:p>
            <a:endParaRPr lang="en-US" dirty="0"/>
          </a:p>
          <a:p>
            <a:pPr eaLnBrk="1" hangingPunct="1">
              <a:tabLst>
                <a:tab pos="1943100" algn="l"/>
              </a:tabLst>
              <a:defRPr/>
            </a:pPr>
            <a:r>
              <a:rPr lang="zh-CN" altLang="en-US" dirty="0"/>
              <a:t>模数加法构成阿贝尔群（</a:t>
            </a:r>
            <a:r>
              <a:rPr lang="en-US" altLang="zh-CN" dirty="0"/>
              <a:t>Modular Addition Forms an </a:t>
            </a:r>
            <a:r>
              <a:rPr lang="en-US" altLang="zh-CN" i="1" dirty="0"/>
              <a:t>Abelian Group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封闭性：</a:t>
            </a:r>
            <a:r>
              <a:rPr lang="en-US" altLang="zh-CN" dirty="0"/>
              <a:t>0  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dirty="0"/>
              <a:t> </a:t>
            </a:r>
            <a:r>
              <a:rPr lang="en-US" altLang="zh-CN" dirty="0" err="1"/>
              <a:t>UAdd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 , </a:t>
            </a:r>
            <a:r>
              <a:rPr lang="en-US" altLang="zh-CN" i="1" dirty="0"/>
              <a:t>v</a:t>
            </a:r>
            <a:r>
              <a:rPr lang="en-US" altLang="zh-CN" dirty="0"/>
              <a:t>)   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dirty="0"/>
              <a:t>  2</a:t>
            </a:r>
            <a:r>
              <a:rPr lang="en-US" altLang="zh-CN" i="1" baseline="30000" dirty="0"/>
              <a:t>w</a:t>
            </a:r>
            <a:r>
              <a:rPr lang="en-US" altLang="zh-CN" dirty="0"/>
              <a:t> –1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交换性：</a:t>
            </a:r>
            <a:r>
              <a:rPr lang="en-US" altLang="zh-CN" dirty="0" err="1"/>
              <a:t>UAdd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 , </a:t>
            </a:r>
            <a:r>
              <a:rPr lang="en-US" altLang="zh-CN" i="1" dirty="0"/>
              <a:t>v</a:t>
            </a:r>
            <a:r>
              <a:rPr lang="en-US" altLang="zh-CN" dirty="0"/>
              <a:t>)  =   </a:t>
            </a:r>
            <a:r>
              <a:rPr lang="en-US" altLang="zh-CN" dirty="0" err="1"/>
              <a:t>UAdd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v</a:t>
            </a:r>
            <a:r>
              <a:rPr lang="en-US" altLang="zh-CN" dirty="0"/>
              <a:t> , </a:t>
            </a:r>
            <a:r>
              <a:rPr lang="en-US" altLang="zh-CN" i="1" dirty="0"/>
              <a:t>u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结合性：</a:t>
            </a:r>
            <a:r>
              <a:rPr lang="en-US" altLang="zh-CN" dirty="0" err="1"/>
              <a:t>UAdd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dirty="0" err="1"/>
              <a:t>UAdd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 , </a:t>
            </a:r>
            <a:r>
              <a:rPr lang="en-US" altLang="zh-CN" i="1" dirty="0"/>
              <a:t>v</a:t>
            </a:r>
            <a:r>
              <a:rPr lang="en-US" altLang="zh-CN" dirty="0"/>
              <a:t>))  =   </a:t>
            </a:r>
            <a:r>
              <a:rPr lang="en-US" altLang="zh-CN" dirty="0" err="1"/>
              <a:t>UAdd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dirty="0" err="1"/>
              <a:t>UAdd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i="1" dirty="0"/>
              <a:t>u</a:t>
            </a:r>
            <a:r>
              <a:rPr lang="en-US" altLang="zh-CN" dirty="0"/>
              <a:t> ), </a:t>
            </a:r>
            <a:r>
              <a:rPr lang="en-US" altLang="zh-CN" i="1" dirty="0"/>
              <a:t>v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单位元</a:t>
            </a:r>
            <a:r>
              <a:rPr lang="en-US" altLang="zh-CN" b="1" dirty="0">
                <a:solidFill>
                  <a:srgbClr val="C00000"/>
                </a:solidFill>
              </a:rPr>
              <a:t>:   0</a:t>
            </a:r>
            <a:r>
              <a:rPr lang="en-US" altLang="zh-CN" dirty="0"/>
              <a:t> 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altLang="zh-CN" dirty="0" err="1"/>
              <a:t>UAdd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 , 0)  =  </a:t>
            </a:r>
            <a:r>
              <a:rPr lang="en-US" altLang="zh-CN" i="1" dirty="0"/>
              <a:t>u</a:t>
            </a:r>
            <a:endParaRPr lang="en-US" altLang="zh-CN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每个元素都有逆元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altLang="zh-CN" dirty="0"/>
              <a:t>u</a:t>
            </a:r>
            <a:r>
              <a:rPr lang="zh-CN" altLang="en-US" dirty="0"/>
              <a:t>的逆元 </a:t>
            </a:r>
            <a:r>
              <a:rPr lang="en-US" altLang="zh-CN" dirty="0" err="1"/>
              <a:t>UComp</a:t>
            </a:r>
            <a:r>
              <a:rPr lang="en-US" altLang="zh-CN" i="1" baseline="-25000" dirty="0" err="1"/>
              <a:t>w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 )  = 2</a:t>
            </a:r>
            <a:r>
              <a:rPr lang="en-US" altLang="zh-CN" i="1" baseline="30000" dirty="0"/>
              <a:t>w</a:t>
            </a:r>
            <a:r>
              <a:rPr lang="en-US" altLang="zh-CN" dirty="0"/>
              <a:t> – </a:t>
            </a:r>
            <a:r>
              <a:rPr lang="en-US" altLang="zh-CN" i="1" dirty="0"/>
              <a:t>u</a:t>
            </a:r>
            <a:br>
              <a:rPr lang="en-US" altLang="zh-CN" dirty="0"/>
            </a:br>
            <a:r>
              <a:rPr lang="zh-CN" altLang="en-US" dirty="0"/>
              <a:t>则：</a:t>
            </a:r>
            <a:r>
              <a:rPr lang="en-US" altLang="zh-CN" dirty="0" err="1"/>
              <a:t>UAdd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 , </a:t>
            </a:r>
            <a:r>
              <a:rPr lang="en-US" altLang="zh-CN" dirty="0" err="1"/>
              <a:t>UComp</a:t>
            </a:r>
            <a:r>
              <a:rPr lang="en-US" altLang="zh-CN" i="1" baseline="-25000" dirty="0" err="1"/>
              <a:t>w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 ))  =  0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真实和需要</a:t>
            </a:r>
            <a:r>
              <a:rPr lang="en-US" altLang="zh-CN" dirty="0"/>
              <a:t>w+1</a:t>
            </a:r>
            <a:r>
              <a:rPr lang="zh-CN" altLang="en-US" dirty="0"/>
              <a:t>位</a:t>
            </a:r>
          </a:p>
          <a:p>
            <a:r>
              <a:rPr lang="zh-CN" altLang="en-US" dirty="0"/>
              <a:t>丢弃最高有效位（</a:t>
            </a:r>
            <a:r>
              <a:rPr lang="en-US" altLang="zh-CN" dirty="0"/>
              <a:t>MSB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将剩余的位视作补码（整数）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其实判断补码是否超范围：</a:t>
            </a:r>
            <a:r>
              <a:rPr lang="en-US" altLang="zh-CN" dirty="0" err="1"/>
              <a:t>u+v</a:t>
            </a:r>
            <a:r>
              <a:rPr lang="en-US" altLang="zh-CN" dirty="0"/>
              <a:t> = r</a:t>
            </a:r>
            <a:endParaRPr lang="zh-CN" altLang="en-US" dirty="0"/>
          </a:p>
          <a:p>
            <a:r>
              <a:rPr lang="en-US" altLang="zh-CN" dirty="0"/>
              <a:t>uh!=</a:t>
            </a:r>
            <a:r>
              <a:rPr lang="en-US" altLang="zh-CN" dirty="0" err="1"/>
              <a:t>vh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/>
              <a:t>uh==</a:t>
            </a:r>
            <a:r>
              <a:rPr lang="en-US" altLang="zh-CN" dirty="0" err="1"/>
              <a:t>vh</a:t>
            </a:r>
            <a:r>
              <a:rPr lang="en-US" altLang="zh-CN" dirty="0"/>
              <a:t>==rh  </a:t>
            </a:r>
            <a:r>
              <a:rPr lang="zh-CN" altLang="en-US" dirty="0"/>
              <a:t>则正常</a:t>
            </a:r>
          </a:p>
          <a:p>
            <a:r>
              <a:rPr lang="en-US" altLang="zh-CN" dirty="0"/>
              <a:t>uh==</a:t>
            </a:r>
            <a:r>
              <a:rPr lang="en-US" altLang="zh-CN" dirty="0" err="1"/>
              <a:t>vh</a:t>
            </a:r>
            <a:r>
              <a:rPr lang="en-US" altLang="zh-CN" dirty="0"/>
              <a:t>!=rh </a:t>
            </a:r>
            <a:r>
              <a:rPr lang="zh-CN" altLang="en-US" dirty="0"/>
              <a:t>则溢出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与带</a:t>
            </a:r>
            <a:r>
              <a:rPr lang="en-US" dirty="0" err="1"/>
              <a:t>Uadd</a:t>
            </a:r>
            <a:r>
              <a:rPr lang="zh-CN" altLang="en-US" dirty="0"/>
              <a:t>加法的无符号数是同构群</a:t>
            </a:r>
          </a:p>
          <a:p>
            <a:r>
              <a:rPr lang="en-US" dirty="0" err="1"/>
              <a:t>TAddw</a:t>
            </a:r>
            <a:r>
              <a:rPr lang="en-US" dirty="0"/>
              <a:t>(u , v) =  U2T(</a:t>
            </a:r>
            <a:r>
              <a:rPr lang="en-US" dirty="0" err="1"/>
              <a:t>UAddw</a:t>
            </a:r>
            <a:r>
              <a:rPr lang="en-US" dirty="0"/>
              <a:t>(T2U(u ), T2U(v)))</a:t>
            </a:r>
          </a:p>
          <a:p>
            <a:r>
              <a:rPr lang="zh-CN" altLang="en-US" dirty="0"/>
              <a:t>因为两者具有相同的位模式</a:t>
            </a:r>
          </a:p>
          <a:p>
            <a:endParaRPr lang="zh-CN" altLang="en-US" dirty="0"/>
          </a:p>
          <a:p>
            <a:r>
              <a:rPr lang="zh-CN" altLang="en-US" dirty="0"/>
              <a:t>补码加法</a:t>
            </a:r>
            <a:r>
              <a:rPr lang="en-US" dirty="0"/>
              <a:t>Tadd</a:t>
            </a:r>
            <a:r>
              <a:rPr lang="zh-CN" altLang="en-US" dirty="0"/>
              <a:t>构成一个群</a:t>
            </a:r>
          </a:p>
          <a:p>
            <a:r>
              <a:rPr lang="zh-CN" altLang="en-US" dirty="0"/>
              <a:t>封闭性、 交换性、结合性、</a:t>
            </a:r>
            <a:r>
              <a:rPr lang="en-US" altLang="zh-CN" dirty="0"/>
              <a:t>0</a:t>
            </a:r>
            <a:r>
              <a:rPr lang="zh-CN" altLang="en-US" dirty="0"/>
              <a:t>是单位元</a:t>
            </a:r>
          </a:p>
          <a:p>
            <a:r>
              <a:rPr lang="zh-CN" altLang="en-US" dirty="0"/>
              <a:t>每个元素都有逆元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计算</a:t>
            </a:r>
            <a:r>
              <a:rPr lang="en-US" dirty="0"/>
              <a:t>w</a:t>
            </a:r>
            <a:r>
              <a:rPr lang="zh-CN" altLang="en-US" dirty="0"/>
              <a:t>位的两个数</a:t>
            </a:r>
            <a:r>
              <a:rPr lang="en-US" dirty="0"/>
              <a:t>x</a:t>
            </a:r>
            <a:r>
              <a:rPr lang="zh-CN" altLang="en-US" dirty="0"/>
              <a:t>和 </a:t>
            </a:r>
            <a:r>
              <a:rPr lang="en-US" dirty="0"/>
              <a:t>y</a:t>
            </a:r>
            <a:r>
              <a:rPr lang="zh-CN" altLang="en-US" dirty="0"/>
              <a:t>的乘积</a:t>
            </a:r>
          </a:p>
          <a:p>
            <a:r>
              <a:rPr lang="zh-CN" altLang="en-US" dirty="0"/>
              <a:t>有符号数或者无符号数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乘积的精确结果可能超过 </a:t>
            </a:r>
            <a:r>
              <a:rPr lang="en-US" dirty="0"/>
              <a:t>w </a:t>
            </a:r>
            <a:r>
              <a:rPr lang="zh-CN" altLang="en-US" dirty="0"/>
              <a:t>位</a:t>
            </a:r>
          </a:p>
          <a:p>
            <a:r>
              <a:rPr lang="en-US" altLang="zh-CN" dirty="0"/>
              <a:t>1) </a:t>
            </a:r>
            <a:r>
              <a:rPr lang="zh-CN" altLang="en-US" dirty="0"/>
              <a:t>为获得精确结果可乘积的无符号数最多可达 </a:t>
            </a:r>
            <a:r>
              <a:rPr lang="en-US" altLang="zh-CN" dirty="0"/>
              <a:t>2</a:t>
            </a:r>
            <a:r>
              <a:rPr lang="en-US" dirty="0"/>
              <a:t>w </a:t>
            </a:r>
            <a:r>
              <a:rPr lang="zh-CN" altLang="en-US" dirty="0"/>
              <a:t>位</a:t>
            </a:r>
          </a:p>
          <a:p>
            <a:r>
              <a:rPr lang="zh-CN" altLang="en-US" dirty="0"/>
              <a:t>结果范围</a:t>
            </a:r>
            <a:r>
              <a:rPr lang="en-US" altLang="zh-CN" dirty="0"/>
              <a:t>: 0 ≤ </a:t>
            </a:r>
            <a:r>
              <a:rPr lang="en-US" dirty="0"/>
              <a:t>x * y ≤ (2</a:t>
            </a:r>
            <a:r>
              <a:rPr lang="en-US" baseline="30000" dirty="0"/>
              <a:t>w</a:t>
            </a:r>
            <a:r>
              <a:rPr lang="en-US" dirty="0"/>
              <a:t> – 1)</a:t>
            </a:r>
            <a:r>
              <a:rPr lang="en-US" baseline="30000" dirty="0"/>
              <a:t>2</a:t>
            </a:r>
            <a:r>
              <a:rPr lang="en-US" dirty="0"/>
              <a:t>  =  2</a:t>
            </a:r>
            <a:r>
              <a:rPr lang="en-US" baseline="30000" dirty="0"/>
              <a:t>2w</a:t>
            </a:r>
            <a:r>
              <a:rPr lang="en-US" dirty="0"/>
              <a:t> – 2</a:t>
            </a:r>
            <a:r>
              <a:rPr lang="en-US" baseline="30000" dirty="0"/>
              <a:t>w+1</a:t>
            </a:r>
            <a:r>
              <a:rPr lang="en-US" dirty="0"/>
              <a:t> + 1</a:t>
            </a:r>
          </a:p>
          <a:p>
            <a:r>
              <a:rPr lang="en-US" altLang="zh-CN" dirty="0"/>
              <a:t>2) </a:t>
            </a:r>
            <a:r>
              <a:rPr lang="zh-CN" altLang="en-US" dirty="0"/>
              <a:t>补码的最小值 </a:t>
            </a:r>
            <a:r>
              <a:rPr lang="en-US" altLang="zh-CN" dirty="0"/>
              <a:t>(</a:t>
            </a:r>
            <a:r>
              <a:rPr lang="zh-CN" altLang="en-US" dirty="0"/>
              <a:t>负数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dirty="0"/>
              <a:t>w-1 </a:t>
            </a:r>
            <a:r>
              <a:rPr lang="zh-CN" altLang="en-US" dirty="0"/>
              <a:t>位</a:t>
            </a:r>
          </a:p>
          <a:p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dirty="0"/>
              <a:t>x * y  ≥ (–2</a:t>
            </a:r>
            <a:r>
              <a:rPr lang="en-US" baseline="30000" dirty="0"/>
              <a:t>w–1</a:t>
            </a:r>
            <a:r>
              <a:rPr lang="en-US" dirty="0"/>
              <a:t>)*(2</a:t>
            </a:r>
            <a:r>
              <a:rPr lang="en-US" baseline="30000" dirty="0"/>
              <a:t>w–1</a:t>
            </a:r>
            <a:r>
              <a:rPr lang="en-US" dirty="0"/>
              <a:t>–1)  =  –2</a:t>
            </a:r>
            <a:r>
              <a:rPr lang="en-US" baseline="30000" dirty="0"/>
              <a:t>2w–2</a:t>
            </a:r>
            <a:r>
              <a:rPr lang="en-US" dirty="0"/>
              <a:t> + 2</a:t>
            </a:r>
            <a:r>
              <a:rPr lang="en-US" baseline="30000" dirty="0"/>
              <a:t>w–1</a:t>
            </a:r>
            <a:endParaRPr lang="en-US" altLang="zh-CN" dirty="0"/>
          </a:p>
          <a:p>
            <a:r>
              <a:rPr lang="en-US" altLang="zh-CN" dirty="0"/>
              <a:t>3) </a:t>
            </a:r>
            <a:r>
              <a:rPr lang="zh-CN" altLang="en-US" dirty="0"/>
              <a:t>补码最大值</a:t>
            </a:r>
            <a:r>
              <a:rPr lang="en-US" altLang="zh-CN" dirty="0"/>
              <a:t>(</a:t>
            </a:r>
            <a:r>
              <a:rPr lang="zh-CN" altLang="en-US" dirty="0"/>
              <a:t>正数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dirty="0"/>
              <a:t>w-2</a:t>
            </a:r>
            <a:r>
              <a:rPr lang="zh-CN" altLang="en-US" dirty="0"/>
              <a:t>位</a:t>
            </a:r>
            <a:r>
              <a:rPr lang="en-US" altLang="zh-CN" dirty="0"/>
              <a:t>——</a:t>
            </a:r>
            <a:r>
              <a:rPr lang="zh-CN" altLang="en-US" dirty="0"/>
              <a:t>值为 </a:t>
            </a:r>
            <a:r>
              <a:rPr lang="en-US" altLang="zh-CN" dirty="0"/>
              <a:t>(</a:t>
            </a:r>
            <a:r>
              <a:rPr lang="en-US" dirty="0" err="1"/>
              <a:t>TMin</a:t>
            </a:r>
            <a:r>
              <a:rPr lang="en-US" baseline="-25000" dirty="0" err="1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dirty="0"/>
              <a:t>x * y ≤ (–2</a:t>
            </a:r>
            <a:r>
              <a:rPr lang="en-US" baseline="30000" dirty="0"/>
              <a:t>w–1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 =  2</a:t>
            </a:r>
            <a:r>
              <a:rPr lang="en-US" baseline="30000" dirty="0"/>
              <a:t>2w–2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zh-CN" altLang="en-US" dirty="0"/>
              <a:t>最多需要</a:t>
            </a:r>
            <a:r>
              <a:rPr lang="en-US" altLang="zh-CN" dirty="0"/>
              <a:t>2w</a:t>
            </a:r>
            <a:r>
              <a:rPr lang="zh-CN" altLang="en-US" dirty="0"/>
              <a:t>位表示结果</a:t>
            </a:r>
            <a:endParaRPr lang="en-US" altLang="zh-CN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zh-CN" dirty="0"/>
          </a:p>
          <a:p>
            <a:r>
              <a:rPr lang="zh-CN" altLang="en-US" dirty="0"/>
              <a:t>扩展乘积的字长</a:t>
            </a:r>
          </a:p>
          <a:p>
            <a:r>
              <a:rPr lang="zh-CN" altLang="en-US" dirty="0"/>
              <a:t>在需要时用软件方法完成，例如： 算术程序包“</a:t>
            </a:r>
            <a:r>
              <a:rPr lang="en-US" dirty="0"/>
              <a:t>arbitrary precision”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标准乘法功能</a:t>
            </a:r>
          </a:p>
          <a:p>
            <a:r>
              <a:rPr lang="zh-CN" altLang="en-US" dirty="0"/>
              <a:t>忽略高</a:t>
            </a:r>
            <a:r>
              <a:rPr lang="en-US" altLang="zh-CN" dirty="0"/>
              <a:t>w </a:t>
            </a:r>
            <a:r>
              <a:rPr lang="zh-CN" altLang="en-US" dirty="0"/>
              <a:t>位</a:t>
            </a:r>
          </a:p>
          <a:p>
            <a:r>
              <a:rPr lang="zh-CN" altLang="en-US" dirty="0"/>
              <a:t>相当于对乘积执行了模运算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标准乘法功能</a:t>
            </a:r>
          </a:p>
          <a:p>
            <a:r>
              <a:rPr lang="zh-CN" altLang="en-US" dirty="0"/>
              <a:t>忽略高</a:t>
            </a:r>
            <a:r>
              <a:rPr lang="en-US" altLang="zh-CN" dirty="0"/>
              <a:t>w </a:t>
            </a:r>
            <a:r>
              <a:rPr lang="zh-CN" altLang="en-US" dirty="0"/>
              <a:t>位</a:t>
            </a:r>
          </a:p>
          <a:p>
            <a:r>
              <a:rPr lang="zh-CN" altLang="en-US" dirty="0"/>
              <a:t>有符号数乘、无符号数乘有不同之处</a:t>
            </a:r>
          </a:p>
          <a:p>
            <a:r>
              <a:rPr lang="zh-CN" altLang="en-US" dirty="0"/>
              <a:t> 乘积的符号扩展</a:t>
            </a:r>
          </a:p>
          <a:p>
            <a:r>
              <a:rPr lang="zh-CN" altLang="en-US" dirty="0"/>
              <a:t>乘积的低位相同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先补最高位，连同取反加一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7863B3E2-6285-4290-9BE9-EC3C78D81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4CB98022-61F4-46B8-BCC2-4A44ACD10FC7}" type="slidenum">
              <a:rPr lang="en-US" altLang="zh-CN" sz="1400" baseline="0">
                <a:solidFill>
                  <a:schemeClr val="tx1"/>
                </a:solidFill>
              </a:rPr>
              <a:pPr/>
              <a:t>6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DC9760-5743-4448-8F33-E40C737BF4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61256CC-3C4F-4A4E-990C-55528C188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03434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  <a:t>Historically, the integer multiply instruction on many machines was fairly slow,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  <a:t>requiring 10 or more clock cycles, whereas other integer operations—such as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  <a:t>addition, subtraction, bit-level operations, and shifting—required only 1 clock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  <a:t>cycle. Even on the Intel Core i7 Haswell we use as our reference machine, integer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  <a:t>multiply requires 3 clock cycles. As a consequence, one important optimization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  <a:t>used by compilers is to attempt to replace multiplications by constant factors with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  <a:t>combinations of shift and addition operations.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  <a:t>Integer division on most machines is even slower than integer multiplication—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  <a:t>requiring 30 or more clock cycles. Dividing by a power of 2 can also be performed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  <a:t>using shift operations, but we use a right shift rather than a left shift. The two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  <a:t>different right shifts—logical and arithmetic—serve this purpose for unsigned and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  <a:t>two’s-complement numbers, respectively.</a:t>
            </a:r>
          </a:p>
          <a:p>
            <a:endParaRPr lang="en-US" altLang="zh-CN" sz="1800" b="0" i="0" dirty="0">
              <a:solidFill>
                <a:srgbClr val="242021"/>
              </a:solidFill>
              <a:effectLst/>
              <a:latin typeface="TimesTen-Roman"/>
            </a:endParaRPr>
          </a:p>
          <a:p>
            <a:r>
              <a:rPr lang="en-US" altLang="zh-CN" sz="1800" b="0" i="0" dirty="0">
                <a:solidFill>
                  <a:srgbClr val="242021"/>
                </a:solidFill>
                <a:effectLst/>
                <a:latin typeface="TimesTen-Roman"/>
              </a:rPr>
              <a:t>floor, ceil and round</a:t>
            </a:r>
            <a:br>
              <a:rPr lang="en-US" altLang="zh-CN" dirty="0"/>
            </a:br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dirty="0"/>
              <a:t>Proof: suppose x = </a:t>
            </a:r>
            <a:r>
              <a:rPr lang="en-US" dirty="0" err="1"/>
              <a:t>qy</a:t>
            </a:r>
            <a:r>
              <a:rPr lang="en-US" dirty="0"/>
              <a:t> + r, where 0 &lt;= r &lt; y</a:t>
            </a:r>
          </a:p>
          <a:p>
            <a:r>
              <a:rPr lang="en-US" dirty="0"/>
              <a:t>Giving (x + y – 1) / y = q + (r + y – 1)/y</a:t>
            </a:r>
          </a:p>
          <a:p>
            <a:r>
              <a:rPr lang="en-US" dirty="0"/>
              <a:t>Then ceil(x + y – 1) / y) = q + ceil(r + y – 1) / y).</a:t>
            </a:r>
          </a:p>
          <a:p>
            <a:endParaRPr lang="en-US" dirty="0"/>
          </a:p>
          <a:p>
            <a:r>
              <a:rPr lang="en-US" dirty="0"/>
              <a:t>If r = 0, then the latter term = 0;</a:t>
            </a:r>
          </a:p>
          <a:p>
            <a:r>
              <a:rPr lang="en-US" dirty="0"/>
              <a:t>Else if r &gt; 0, then the latter term = 1.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加法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有符号数的加法</a:t>
            </a:r>
            <a:r>
              <a:rPr lang="en-US" altLang="zh-CN" dirty="0"/>
              <a:t>: </a:t>
            </a:r>
            <a:r>
              <a:rPr lang="zh-CN" altLang="en-US" dirty="0"/>
              <a:t>正常加法后再截断</a:t>
            </a:r>
            <a:r>
              <a:rPr lang="en-US" altLang="zh-CN" dirty="0"/>
              <a:t>,</a:t>
            </a:r>
            <a:r>
              <a:rPr lang="zh-CN" altLang="en-US" dirty="0"/>
              <a:t>位级的运算相同</a:t>
            </a:r>
            <a:endParaRPr lang="en-US" altLang="zh-CN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加后对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r>
              <a:rPr lang="zh-CN" altLang="en-US" dirty="0"/>
              <a:t>求模</a:t>
            </a:r>
            <a:endParaRPr lang="en-US" altLang="zh-CN" dirty="0"/>
          </a:p>
          <a:p>
            <a:pPr lvl="2"/>
            <a:r>
              <a:rPr lang="zh-CN" altLang="en-US" dirty="0"/>
              <a:t>数学加法 </a:t>
            </a:r>
            <a:r>
              <a:rPr lang="en-US" altLang="zh-CN" dirty="0"/>
              <a:t>+ </a:t>
            </a:r>
            <a:r>
              <a:rPr lang="zh-CN" altLang="en-US" dirty="0"/>
              <a:t>可能减去</a:t>
            </a:r>
            <a:r>
              <a:rPr lang="en-US" altLang="zh-CN" dirty="0"/>
              <a:t> 2</a:t>
            </a:r>
            <a:r>
              <a:rPr lang="en-US" altLang="zh-CN" baseline="30000" dirty="0"/>
              <a:t>w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altLang="zh-CN" dirty="0"/>
              <a:t>: </a:t>
            </a:r>
            <a:r>
              <a:rPr lang="zh-CN" altLang="en-US" dirty="0"/>
              <a:t>修改的加后对</a:t>
            </a:r>
            <a:r>
              <a:rPr lang="en-US" altLang="zh-CN" dirty="0"/>
              <a:t> 2</a:t>
            </a:r>
            <a:r>
              <a:rPr lang="en-US" altLang="zh-CN" baseline="30000" dirty="0"/>
              <a:t>w </a:t>
            </a:r>
            <a:r>
              <a:rPr lang="zh-CN" altLang="en-US" dirty="0"/>
              <a:t>求模，使结果在合适范围</a:t>
            </a:r>
            <a:endParaRPr lang="en-US" altLang="zh-CN" baseline="30000" dirty="0"/>
          </a:p>
          <a:p>
            <a:pPr lvl="2"/>
            <a:r>
              <a:rPr lang="zh-CN" altLang="en-US" dirty="0"/>
              <a:t>数学加法 </a:t>
            </a:r>
            <a:r>
              <a:rPr lang="en-US" altLang="zh-CN" dirty="0"/>
              <a:t>+ </a:t>
            </a:r>
            <a:r>
              <a:rPr lang="zh-CN" altLang="en-US" dirty="0"/>
              <a:t>可能减去或加上</a:t>
            </a:r>
            <a:r>
              <a:rPr lang="en-US" altLang="zh-CN" dirty="0"/>
              <a:t> 2</a:t>
            </a:r>
            <a:r>
              <a:rPr lang="en-US" altLang="zh-CN" baseline="30000" dirty="0"/>
              <a:t>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乘法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有符号数的乘法</a:t>
            </a:r>
            <a:r>
              <a:rPr lang="en-US" altLang="zh-CN" dirty="0"/>
              <a:t>:</a:t>
            </a:r>
            <a:r>
              <a:rPr lang="zh-CN" altLang="en-US" dirty="0"/>
              <a:t>正常乘法后加截断操作</a:t>
            </a:r>
            <a:r>
              <a:rPr lang="en-US" altLang="zh-CN" dirty="0"/>
              <a:t>,</a:t>
            </a:r>
            <a:r>
              <a:rPr lang="zh-CN" altLang="en-US" dirty="0"/>
              <a:t>位级运算相同</a:t>
            </a:r>
            <a:endParaRPr lang="en-US" altLang="zh-CN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乘后对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r>
              <a:rPr lang="zh-CN" altLang="en-US" dirty="0"/>
              <a:t>求模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altLang="zh-CN" dirty="0"/>
              <a:t>: </a:t>
            </a:r>
            <a:r>
              <a:rPr lang="zh-CN" altLang="en-US" dirty="0"/>
              <a:t>修改的乘后对</a:t>
            </a:r>
            <a:r>
              <a:rPr lang="en-US" altLang="zh-CN" dirty="0"/>
              <a:t> 2</a:t>
            </a:r>
            <a:r>
              <a:rPr lang="en-US" altLang="zh-CN" baseline="30000" dirty="0"/>
              <a:t>w </a:t>
            </a:r>
            <a:r>
              <a:rPr lang="zh-CN" altLang="en-US" dirty="0"/>
              <a:t>求模，使结果在合适范围内</a:t>
            </a:r>
            <a:endParaRPr lang="en-US" altLang="zh-CN" baseline="30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无符号整数、补码整数是同构环</a:t>
            </a:r>
            <a:r>
              <a:rPr lang="en-US" altLang="zh-CN" dirty="0"/>
              <a:t>(isomorphic rings)</a:t>
            </a:r>
          </a:p>
          <a:p>
            <a:pPr lvl="1"/>
            <a:r>
              <a:rPr lang="zh-CN" altLang="en-US" dirty="0"/>
              <a:t>同构 </a:t>
            </a:r>
            <a:r>
              <a:rPr lang="en-US" altLang="zh-CN" dirty="0"/>
              <a:t>= </a:t>
            </a:r>
            <a:r>
              <a:rPr lang="zh-CN" altLang="en-US" dirty="0"/>
              <a:t>类型转换  </a:t>
            </a:r>
            <a:r>
              <a:rPr lang="en-US" altLang="zh-CN" dirty="0"/>
              <a:t>(isomorphism = casting)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左移</a:t>
            </a:r>
            <a:endParaRPr lang="en-US" altLang="zh-CN" dirty="0"/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无符号数，都可用逻辑左移实现乘以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右移</a:t>
            </a:r>
            <a:endParaRPr lang="en-US" altLang="zh-CN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0033CC"/>
                </a:solidFill>
              </a:rPr>
              <a:t>逻辑</a:t>
            </a:r>
            <a:r>
              <a:rPr lang="zh-CN" altLang="en-US" dirty="0"/>
              <a:t>右移</a:t>
            </a:r>
            <a:r>
              <a:rPr lang="en-US" altLang="zh-CN" dirty="0"/>
              <a:t>,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altLang="zh-CN" baseline="30000" dirty="0"/>
          </a:p>
          <a:p>
            <a:pPr lvl="1"/>
            <a:r>
              <a:rPr lang="zh-CN" altLang="en-US" dirty="0"/>
              <a:t>有符号数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0033CC"/>
                </a:solidFill>
              </a:rPr>
              <a:t>算术</a:t>
            </a:r>
            <a:r>
              <a:rPr lang="zh-CN" altLang="en-US" dirty="0"/>
              <a:t>右移</a:t>
            </a:r>
            <a:endParaRPr lang="en-US" altLang="zh-CN" dirty="0"/>
          </a:p>
          <a:p>
            <a:pPr lvl="2"/>
            <a:r>
              <a:rPr lang="zh-CN" altLang="en-US" dirty="0"/>
              <a:t>正整数</a:t>
            </a:r>
            <a:r>
              <a:rPr lang="en-US" altLang="zh-CN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altLang="zh-CN" baseline="30000" dirty="0"/>
          </a:p>
          <a:p>
            <a:pPr lvl="2"/>
            <a:r>
              <a:rPr lang="zh-CN" altLang="en-US" dirty="0"/>
              <a:t>负整数</a:t>
            </a:r>
            <a:r>
              <a:rPr lang="en-US" altLang="zh-CN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远离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r>
              <a:rPr lang="zh-CN" altLang="en-US" dirty="0"/>
              <a:t>，使用偏置来修正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7863B3E2-6285-4290-9BE9-EC3C78D81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4CB98022-61F4-46B8-BCC2-4A44ACD10FC7}" type="slidenum">
              <a:rPr lang="en-US" altLang="zh-CN" sz="1400" baseline="0">
                <a:solidFill>
                  <a:schemeClr val="tx1"/>
                </a:solidFill>
              </a:rPr>
              <a:pPr/>
              <a:t>7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9DC9760-5743-4448-8F33-E40C737BF4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61256CC-3C4F-4A4E-990C-55528C188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03434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sizeof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操作符的结果类型是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size_t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它在头文件中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typedef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unsigned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类型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dirty="0"/>
              <a:t>使用无符号类型循环变量的适当方法</a:t>
            </a:r>
            <a:endParaRPr lang="en-US" altLang="zh-CN" dirty="0"/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cnt-2;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zh-CN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a[i+1];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参考</a:t>
            </a:r>
            <a:r>
              <a:rPr lang="en-US" altLang="zh-CN" dirty="0"/>
              <a:t>Robert </a:t>
            </a:r>
            <a:r>
              <a:rPr lang="en-US" altLang="zh-CN" dirty="0" err="1"/>
              <a:t>Seacord</a:t>
            </a:r>
            <a:r>
              <a:rPr lang="zh-CN" altLang="en-US" dirty="0"/>
              <a:t>著</a:t>
            </a:r>
            <a:r>
              <a:rPr lang="en-US" altLang="zh-CN" dirty="0"/>
              <a:t>《</a:t>
            </a:r>
            <a:r>
              <a:rPr lang="en-US" altLang="zh-CN" i="1" dirty="0"/>
              <a:t>Secure Coding in C and C++</a:t>
            </a:r>
            <a:r>
              <a:rPr lang="en-US" altLang="zh-CN" dirty="0"/>
              <a:t>》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/>
              <a:t>C </a:t>
            </a:r>
            <a:r>
              <a:rPr lang="zh-CN" altLang="en-US" dirty="0"/>
              <a:t>语言标准确保无符号数加法的行为与模运算类似</a:t>
            </a:r>
            <a:endParaRPr lang="en-US" altLang="zh-CN" dirty="0"/>
          </a:p>
          <a:p>
            <a:pPr lvl="2">
              <a:spcBef>
                <a:spcPts val="0"/>
              </a:spcBef>
              <a:defRPr/>
            </a:pPr>
            <a:r>
              <a:rPr lang="en-US" altLang="zh-CN" dirty="0"/>
              <a:t>0 – 1 </a:t>
            </a:r>
            <a:r>
              <a:rPr lang="en-US" altLang="zh-CN" dirty="0">
                <a:sym typeface="Wingdings"/>
              </a:rPr>
              <a:t> </a:t>
            </a:r>
            <a:r>
              <a:rPr lang="en-US" altLang="zh-CN" i="1" dirty="0" err="1">
                <a:sym typeface="Wingdings"/>
              </a:rPr>
              <a:t>UMax</a:t>
            </a:r>
            <a:endParaRPr lang="en-US" altLang="zh-CN" i="1" dirty="0">
              <a:sym typeface="Wingdings"/>
            </a:endParaRPr>
          </a:p>
          <a:p>
            <a:pPr>
              <a:defRPr/>
            </a:pPr>
            <a:r>
              <a:rPr lang="zh-CN" altLang="en-US" dirty="0"/>
              <a:t>好方法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2000" b="1" dirty="0">
                <a:latin typeface="Courier New" pitchFamily="49" charset="0"/>
              </a:rPr>
              <a:t>for (</a:t>
            </a:r>
            <a:r>
              <a:rPr lang="en-US" altLang="zh-CN" sz="2000" b="1" dirty="0" err="1">
                <a:latin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</a:rPr>
              <a:t> = cnt-2; </a:t>
            </a:r>
            <a:r>
              <a:rPr lang="en-US" altLang="zh-CN" sz="2000" b="1" dirty="0" err="1">
                <a:latin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</a:rPr>
              <a:t> &lt; </a:t>
            </a:r>
            <a:r>
              <a:rPr lang="en-US" altLang="zh-CN" sz="2000" b="1" dirty="0" err="1">
                <a:latin typeface="Courier New" pitchFamily="49" charset="0"/>
              </a:rPr>
              <a:t>cnt</a:t>
            </a:r>
            <a:r>
              <a:rPr lang="en-US" altLang="zh-CN" sz="2000" b="1" dirty="0">
                <a:latin typeface="Courier New" pitchFamily="49" charset="0"/>
              </a:rPr>
              <a:t>; </a:t>
            </a:r>
            <a:r>
              <a:rPr lang="en-US" altLang="zh-CN" sz="2000" b="1" dirty="0" err="1">
                <a:solidFill>
                  <a:srgbClr val="0033CC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33CC"/>
                </a:solidFill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altLang="zh-CN" sz="2000" b="1" dirty="0">
                <a:latin typeface="Courier New" pitchFamily="49" charset="0"/>
              </a:rPr>
              <a:t>  a[</a:t>
            </a:r>
            <a:r>
              <a:rPr lang="en-US" altLang="zh-CN" sz="2000" b="1" dirty="0" err="1">
                <a:latin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altLang="zh-CN" sz="2000" b="1" dirty="0" err="1">
                <a:latin typeface="Courier New"/>
                <a:cs typeface="Courier New"/>
              </a:rPr>
              <a:t>size_t</a:t>
            </a:r>
            <a:r>
              <a:rPr lang="en-US" altLang="zh-CN" sz="2000" dirty="0"/>
              <a:t> </a:t>
            </a:r>
            <a:r>
              <a:rPr lang="zh-CN" altLang="en-US" sz="2000" dirty="0"/>
              <a:t>定义为长度为计算机程序相同字长的无符号数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即便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 = </a:t>
            </a:r>
            <a:r>
              <a:rPr lang="en-US" altLang="zh-CN" sz="2000" i="1" dirty="0" err="1"/>
              <a:t>Umax</a:t>
            </a:r>
            <a:r>
              <a:rPr lang="zh-CN" altLang="en-US" sz="2000" dirty="0"/>
              <a:t>也能很好工作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若</a:t>
            </a:r>
            <a:r>
              <a:rPr lang="en-US" altLang="zh-CN" sz="2000" b="1" dirty="0" err="1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cnt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是有符号数，且值小于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，会如何？</a:t>
            </a: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cs typeface="Calibri Bold" panose="020F0702030404030204" pitchFamily="34" charset="0"/>
            </a:endParaRP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需要进行模运算的时候，就用无符号数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多精度的算术运算</a:t>
            </a: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用二进制位表示集合时，就用无符号数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逻辑右移、无符号扩展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D5FA90A-E821-4AE6-BFCA-7B95EF552B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728D2D59-AAE4-438E-A120-0F8435C8A786}" type="slidenum">
              <a:rPr lang="en-US" altLang="zh-CN" sz="1400" baseline="0">
                <a:solidFill>
                  <a:schemeClr val="tx1"/>
                </a:solidFill>
              </a:rPr>
              <a:pPr/>
              <a:t>8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1A73AE4-60C5-47A4-BA38-D493E7AA9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61B7FAA-6113-4B2A-9D1F-32332DE48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计算机内部编码表示后的数叫做机器数，机器数真正的值称为真值。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数值型数据在计算机内部的编码问题，本质上是机器数</a:t>
            </a:r>
            <a:r>
              <a:rPr lang="en-US" altLang="zh-CN" dirty="0"/>
              <a:t>X</a:t>
            </a:r>
            <a:r>
              <a:rPr lang="zh-CN" altLang="en-US" dirty="0"/>
              <a:t>的各位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的取值和真值</a:t>
            </a:r>
            <a:r>
              <a:rPr lang="en-US" altLang="zh-CN" dirty="0"/>
              <a:t>X</a:t>
            </a:r>
            <a:r>
              <a:rPr lang="en-US" altLang="zh-CN" baseline="-25000" dirty="0"/>
              <a:t>T</a:t>
            </a:r>
            <a:r>
              <a:rPr lang="zh-CN" altLang="en-US" dirty="0"/>
              <a:t>的关系问题。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True value: -10</a:t>
            </a:r>
          </a:p>
          <a:p>
            <a:r>
              <a:rPr lang="en-US" altLang="zh-CN" dirty="0"/>
              <a:t>Machine number: -1010B -&gt; 11110110B</a:t>
            </a:r>
          </a:p>
        </p:txBody>
      </p:sp>
    </p:spTree>
    <p:extLst>
      <p:ext uri="{BB962C8B-B14F-4D97-AF65-F5344CB8AC3E}">
        <p14:creationId xmlns:p14="http://schemas.microsoft.com/office/powerpoint/2010/main" val="214717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D5FA90A-E821-4AE6-BFCA-7B95EF552B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728D2D59-AAE4-438E-A120-0F8435C8A786}" type="slidenum">
              <a:rPr lang="en-US" altLang="zh-CN" sz="1400" baseline="0">
                <a:solidFill>
                  <a:schemeClr val="tx1"/>
                </a:solidFill>
              </a:rPr>
              <a:pPr/>
              <a:t>9</a:t>
            </a:fld>
            <a:endParaRPr lang="en-US" altLang="zh-CN" sz="1400" baseline="0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1A73AE4-60C5-47A4-BA38-D493E7AA9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61B7FAA-6113-4B2A-9D1F-32332DE48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整数小数点固定，实数不固定。</a:t>
            </a: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>
            <a:extLst>
              <a:ext uri="{FF2B5EF4-FFF2-40B4-BE49-F238E27FC236}">
                <a16:creationId xmlns:a16="http://schemas.microsoft.com/office/drawing/2014/main" id="{0095F0D7-687A-4DB4-967B-8931F14188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438" y="2847975"/>
            <a:ext cx="7983537" cy="1323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4000" b="1" baseline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Computer </a:t>
            </a:r>
            <a:r>
              <a:rPr lang="en-US" altLang="zh-CN" sz="4000" b="1" baseline="0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System and Information Representation</a:t>
            </a:r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05A952AC-F23D-4FF0-AD1C-0E6918A74E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baseline="0" dirty="0">
                <a:solidFill>
                  <a:schemeClr val="tx1"/>
                </a:solidFill>
                <a:ea typeface="宋体" pitchFamily="2" charset="-122"/>
              </a:rPr>
              <a:t>System I</a:t>
            </a:r>
          </a:p>
        </p:txBody>
      </p:sp>
      <p:sp>
        <p:nvSpPr>
          <p:cNvPr id="4" name="Line 19">
            <a:extLst>
              <a:ext uri="{FF2B5EF4-FFF2-40B4-BE49-F238E27FC236}">
                <a16:creationId xmlns:a16="http://schemas.microsoft.com/office/drawing/2014/main" id="{05C56656-07BD-48A6-B745-0A37A34337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951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2ACD91-06A8-4565-8BF2-407A8A3C4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481557C7-5D60-413A-BD4E-9CACA2B4EA09}" type="slidenum">
              <a:rPr lang="en-US" altLang="zh-CN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72707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EFA508-02F8-4A00-A672-78DC68942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865D3C87-0F2E-4B56-84E2-44C18247CF0F}" type="slidenum">
              <a:rPr lang="en-US" altLang="zh-CN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7684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43D77-C328-4CF3-9B0A-68DEFE04DD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1E3A83D9-8F10-4B4A-BAB8-F08FEDAF7C67}" type="slidenum">
              <a:rPr lang="en-US" altLang="zh-CN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9662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38ECC-23B9-4FDB-9D33-26055F32E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5A5D0094-95E1-4192-BF54-83124E202BCD}" type="slidenum">
              <a:rPr lang="en-US" altLang="zh-CN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28412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51B877-E339-4B51-8FE3-C1E957CA1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4BAA3211-6D93-4933-9FFF-8C0FF222F1C2}" type="slidenum">
              <a:rPr lang="en-US" altLang="zh-CN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87916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D9492-078C-4C8C-A12E-61EE325F3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CB581E31-DDC8-4539-BF81-BBC3A86095FD}" type="slidenum">
              <a:rPr lang="en-US" altLang="zh-CN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83481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A5A218-D66C-4F36-84DE-3C527F0B3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7D7D1821-574C-4DD5-9445-2F5AC49CFC65}" type="slidenum">
              <a:rPr lang="en-US" altLang="zh-CN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93199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BE2D4C-7DBE-48C9-8B0F-E4A4B1AA3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6AC507A4-1EFA-4DB1-9617-121A86569E14}" type="slidenum">
              <a:rPr lang="en-US" altLang="zh-CN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27380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9E744B-0847-483C-8404-D3B28279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4B3ACE5E-DF3E-4237-9CA0-1FCA055DD290}" type="slidenum">
              <a:rPr lang="en-US" altLang="zh-CN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79050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F730D1-5448-4A0F-88A1-41933913F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C3E14114-224B-45ED-8DE5-5AB8589ADFED}" type="slidenum">
              <a:rPr lang="en-US" altLang="zh-CN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78779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8">
            <a:extLst>
              <a:ext uri="{FF2B5EF4-FFF2-40B4-BE49-F238E27FC236}">
                <a16:creationId xmlns:a16="http://schemas.microsoft.com/office/drawing/2014/main" id="{FBF3CCE4-07EA-418F-83EC-BF3152C448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zh-CN" altLang="zh-CN" b="1" baseline="0">
              <a:ea typeface="宋体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8DF3CB6-D932-4B4C-BF6C-80F0BDE48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63C66978-0E33-4058-B9DE-011C8B424D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515100"/>
            <a:ext cx="19177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algn="r">
              <a:defRPr/>
            </a:pPr>
            <a:fld id="{EAB9D835-740E-4CD5-B3BB-AF2C8C795637}" type="slidenum">
              <a:rPr lang="en-US" altLang="zh-CN" smtClean="0"/>
              <a:pPr algn="r"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9" name="Line 14">
            <a:extLst>
              <a:ext uri="{FF2B5EF4-FFF2-40B4-BE49-F238E27FC236}">
                <a16:creationId xmlns:a16="http://schemas.microsoft.com/office/drawing/2014/main" id="{C2B15632-6ED0-4507-851E-0FB4A44F24C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DE8D84F3-94C3-4D35-B2D1-DEEAE3202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>
            <a:extLst>
              <a:ext uri="{FF2B5EF4-FFF2-40B4-BE49-F238E27FC236}">
                <a16:creationId xmlns:a16="http://schemas.microsoft.com/office/drawing/2014/main" id="{97DA26B3-CB29-4ACC-88D7-8AF7DDB1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324350"/>
            <a:ext cx="5913438" cy="93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200" kern="0" baseline="0" dirty="0">
                <a:solidFill>
                  <a:srgbClr val="000000"/>
                </a:solidFill>
                <a:ea typeface="宋体" pitchFamily="2" charset="-122"/>
              </a:rPr>
              <a:t>Lei Wu</a:t>
            </a:r>
            <a:endParaRPr lang="en-US" altLang="zh-CN" sz="2200" kern="0" baseline="0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200" kern="0" baseline="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Zhejiang University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>
            <a:extLst>
              <a:ext uri="{FF2B5EF4-FFF2-40B4-BE49-F238E27FC236}">
                <a16:creationId xmlns:a16="http://schemas.microsoft.com/office/drawing/2014/main" id="{FBDC2CE0-A872-4DB4-8FD2-69A05F90B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C8813E48-356D-4577-AB40-4F30A419B063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600" dirty="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BFB9B97-1B6F-434F-AE13-451554780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Original Code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99F0EEC-0C48-4DB1-B04E-4D9DF2BCC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314451"/>
            <a:ext cx="8070850" cy="4649622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The original code representation of a number consists of the sign bit followed by the value bit, also known as </a:t>
            </a:r>
            <a:r>
              <a:rPr lang="en-US" altLang="zh-CN" sz="2800" b="1" i="1" dirty="0">
                <a:ea typeface="宋体" panose="02010600030101010101" pitchFamily="2" charset="-122"/>
              </a:rPr>
              <a:t>sign-and-magnitude </a:t>
            </a:r>
            <a:r>
              <a:rPr lang="en-US" altLang="zh-CN" sz="2800" dirty="0">
                <a:ea typeface="宋体" panose="02010600030101010101" pitchFamily="2" charset="-122"/>
              </a:rPr>
              <a:t>representation.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A positive number and the corresponding negative number share the same value part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The conversion between the original code and true value is straightforward, i.e., just alter the sign bit</a:t>
            </a:r>
          </a:p>
          <a:p>
            <a:r>
              <a:rPr lang="en-US" altLang="zh-CN" sz="2800" b="1" dirty="0">
                <a:ea typeface="宋体" panose="02010600030101010101" pitchFamily="2" charset="-122"/>
              </a:rPr>
              <a:t>The coding rules are as follows: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 &gt; 0, X</a:t>
            </a:r>
            <a:r>
              <a:rPr lang="en-US" altLang="zh-CN" sz="2400" baseline="-25000" dirty="0">
                <a:ea typeface="宋体" panose="02010600030101010101" pitchFamily="2" charset="-122"/>
              </a:rPr>
              <a:t>n-1</a:t>
            </a:r>
            <a:r>
              <a:rPr lang="en-US" altLang="zh-CN" sz="2400" dirty="0">
                <a:ea typeface="宋体" panose="02010600030101010101" pitchFamily="2" charset="-122"/>
              </a:rPr>
              <a:t> = 0, X</a:t>
            </a:r>
            <a:r>
              <a:rPr lang="en-US" altLang="zh-CN" sz="2400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= X</a:t>
            </a:r>
            <a:r>
              <a:rPr lang="en-US" altLang="zh-CN" sz="2400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baseline="30000" dirty="0">
                <a:ea typeface="宋体" panose="02010600030101010101" pitchFamily="2" charset="-122"/>
              </a:rPr>
              <a:t>’</a:t>
            </a:r>
            <a:r>
              <a:rPr lang="en-US" altLang="zh-CN" sz="2400" dirty="0">
                <a:ea typeface="宋体" panose="02010600030101010101" pitchFamily="2" charset="-122"/>
              </a:rPr>
              <a:t> (0≤i ≤ n-2)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 &lt; 0, X</a:t>
            </a:r>
            <a:r>
              <a:rPr lang="en-US" altLang="zh-CN" sz="2400" baseline="-25000" dirty="0">
                <a:ea typeface="宋体" panose="02010600030101010101" pitchFamily="2" charset="-122"/>
              </a:rPr>
              <a:t>n-1</a:t>
            </a:r>
            <a:r>
              <a:rPr lang="en-US" altLang="zh-CN" sz="2400" dirty="0">
                <a:ea typeface="宋体" panose="02010600030101010101" pitchFamily="2" charset="-122"/>
              </a:rPr>
              <a:t> = 1, X</a:t>
            </a:r>
            <a:r>
              <a:rPr lang="en-US" altLang="zh-CN" sz="2400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= X</a:t>
            </a:r>
            <a:r>
              <a:rPr lang="en-US" altLang="zh-CN" sz="2400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baseline="30000" dirty="0">
                <a:ea typeface="宋体" panose="02010600030101010101" pitchFamily="2" charset="-122"/>
              </a:rPr>
              <a:t>’</a:t>
            </a:r>
            <a:r>
              <a:rPr lang="en-US" altLang="zh-CN" sz="2400" dirty="0">
                <a:ea typeface="宋体" panose="02010600030101010101" pitchFamily="2" charset="-122"/>
              </a:rPr>
              <a:t> (0≤i ≤ n-2)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CFE1405-273B-48BB-840E-D6CF3DC67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411" y="5964073"/>
            <a:ext cx="6851177" cy="52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2800" kern="0" baseline="0" dirty="0">
                <a:solidFill>
                  <a:srgbClr val="C00000"/>
                </a:solidFill>
                <a:ea typeface="宋体" panose="02010600030101010101" pitchFamily="2" charset="-122"/>
              </a:rPr>
              <a:t>There are two ways to represent 0!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>
            <a:extLst>
              <a:ext uri="{FF2B5EF4-FFF2-40B4-BE49-F238E27FC236}">
                <a16:creationId xmlns:a16="http://schemas.microsoft.com/office/drawing/2014/main" id="{AE0C71B0-DAE8-4569-BAEA-0DAF22D168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0EF85BE-6BCA-4D8E-B1CC-9E358E7E8709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600" dirty="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372C416-570F-4CB9-A4E7-A352B2CC5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Complement Code 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A510AD8-38E1-4552-9F4D-5EAD82871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894637" cy="5027613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Aka two's complement 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The complement representation is composed of the sign bit followed by the modulus 2</a:t>
            </a:r>
            <a:r>
              <a:rPr lang="en-US" altLang="zh-CN" sz="2800" baseline="30000" dirty="0"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 complement of the truth value.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Implement subtraction with addition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>
            <a:extLst>
              <a:ext uri="{FF2B5EF4-FFF2-40B4-BE49-F238E27FC236}">
                <a16:creationId xmlns:a16="http://schemas.microsoft.com/office/drawing/2014/main" id="{98DCD0F5-3A4F-4FF7-AF12-E311DC60EA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A894431E-EEAB-4A2C-B068-20A7B67D7FD9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600" dirty="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AE7D315-502B-4D53-9B9C-D760D57BA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Modulo Operation 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D1EFC8D9-9BE8-4DD3-A09F-059EBF4AE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894637" cy="5027613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If A, B, M satisfy </a:t>
            </a:r>
            <a:r>
              <a:rPr lang="en-US" altLang="zh-CN" sz="2800" b="1" i="1" dirty="0">
                <a:ea typeface="宋体" panose="02010600030101010101" pitchFamily="2" charset="-122"/>
              </a:rPr>
              <a:t>A = B + K * M</a:t>
            </a:r>
            <a:r>
              <a:rPr lang="en-US" altLang="zh-CN" sz="2800" dirty="0">
                <a:ea typeface="宋体" panose="02010600030101010101" pitchFamily="2" charset="-122"/>
              </a:rPr>
              <a:t>, then recorded as  </a:t>
            </a:r>
            <a:r>
              <a:rPr lang="en-US" altLang="zh-CN" sz="2800" b="1" i="1" dirty="0">
                <a:ea typeface="宋体" panose="02010600030101010101" pitchFamily="2" charset="-122"/>
              </a:rPr>
              <a:t>A ≡ B(mod M)</a:t>
            </a:r>
            <a:r>
              <a:rPr lang="en-US" altLang="zh-CN" sz="2800" dirty="0">
                <a:ea typeface="宋体" panose="02010600030101010101" pitchFamily="2" charset="-122"/>
              </a:rPr>
              <a:t>, call B and A congruence modulo M.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The clock is a typical modular arithmetic system with a modulus of 12. 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Assuming that the hand of the clock is now pointing to 10 o'clock, to set it to 6 o'clock, there are the following two dialing methods.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Dial four counterclockwise (10 – 4 = 6)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Dial eight clockwise (10 + 8 = 18 ≡ 6 (mod 12))</a:t>
            </a:r>
          </a:p>
        </p:txBody>
      </p:sp>
    </p:spTree>
    <p:extLst>
      <p:ext uri="{BB962C8B-B14F-4D97-AF65-F5344CB8AC3E}">
        <p14:creationId xmlns:p14="http://schemas.microsoft.com/office/powerpoint/2010/main" val="379896906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>
            <a:extLst>
              <a:ext uri="{FF2B5EF4-FFF2-40B4-BE49-F238E27FC236}">
                <a16:creationId xmlns:a16="http://schemas.microsoft.com/office/drawing/2014/main" id="{98DCD0F5-3A4F-4FF7-AF12-E311DC60EA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A894431E-EEAB-4A2C-B068-20A7B67D7FD9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600" dirty="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AE7D315-502B-4D53-9B9C-D760D57BA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Results of the Modulo Operation 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D1EFC8D9-9BE8-4DD3-A09F-059EBF4AE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894637" cy="5027613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Limited (n) bits of a computer system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Modulo is 2</a:t>
            </a:r>
            <a:r>
              <a:rPr lang="en-US" altLang="zh-CN" sz="2400" baseline="30000" dirty="0">
                <a:ea typeface="宋体" panose="02010600030101010101" pitchFamily="2" charset="-122"/>
              </a:rPr>
              <a:t>n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The calculation of two n-bit numbers may lead to a number with more than n bits (n+1), and the highest n+1 bit needs to be discarded. 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As a result, there exist two cases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The n bits cannot represent the result correctly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Overflow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The n bits can represent the result correctly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The highest n+1 bit does not affect the calculation result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>
            <a:extLst>
              <a:ext uri="{FF2B5EF4-FFF2-40B4-BE49-F238E27FC236}">
                <a16:creationId xmlns:a16="http://schemas.microsoft.com/office/drawing/2014/main" id="{811B76E0-C3A5-4469-BAB4-E17A8FAF1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AC690180-3C96-4BF4-B55B-4B74C1AD33A1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600" dirty="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D704CB-DFA1-45F9-83A9-74997F733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Definition of Complement Code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C69A3F59-F8F9-4C78-AAF1-B16FBE1F2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070850" cy="5027613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The complement symbol of a </a:t>
            </a:r>
            <a:r>
              <a:rPr lang="en-US" altLang="zh-CN" sz="2800" b="1" dirty="0">
                <a:ea typeface="宋体" panose="02010600030101010101" pitchFamily="2" charset="-122"/>
              </a:rPr>
              <a:t>positive number </a:t>
            </a:r>
            <a:r>
              <a:rPr lang="en-US" altLang="zh-CN" sz="2800" dirty="0">
                <a:ea typeface="宋体" panose="02010600030101010101" pitchFamily="2" charset="-122"/>
              </a:rPr>
              <a:t>is 0, and the value part is itself; the complement of a </a:t>
            </a:r>
            <a:r>
              <a:rPr lang="en-US" altLang="zh-CN" sz="2800" b="1" dirty="0">
                <a:ea typeface="宋体" panose="02010600030101010101" pitchFamily="2" charset="-122"/>
              </a:rPr>
              <a:t>negative number </a:t>
            </a:r>
            <a:r>
              <a:rPr lang="en-US" altLang="zh-CN" sz="2800" dirty="0">
                <a:ea typeface="宋体" panose="02010600030101010101" pitchFamily="2" charset="-122"/>
              </a:rPr>
              <a:t>is equal to the difference between the modulus and the absolute value of the negative number.</a:t>
            </a:r>
          </a:p>
          <a:p>
            <a:r>
              <a:rPr lang="en-US" altLang="zh-CN" sz="2800" b="1" dirty="0">
                <a:ea typeface="宋体" panose="02010600030101010101" pitchFamily="2" charset="-122"/>
              </a:rPr>
              <a:t>The coding rules are as follows: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For any </a:t>
            </a:r>
            <a:r>
              <a:rPr lang="en-US" altLang="zh-CN" sz="2400" dirty="0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ea typeface="宋体" panose="02010600030101010101" pitchFamily="2" charset="-122"/>
              </a:rPr>
              <a:t>, its complement is </a:t>
            </a:r>
            <a:r>
              <a:rPr lang="en-US" altLang="zh-CN" sz="2400" b="1" dirty="0">
                <a:ea typeface="宋体" panose="02010600030101010101" pitchFamily="2" charset="-122"/>
              </a:rPr>
              <a:t>[X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ea typeface="宋体" panose="02010600030101010101" pitchFamily="2" charset="-122"/>
              </a:rPr>
              <a:t>]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ea typeface="宋体" panose="02010600030101010101" pitchFamily="2" charset="-122"/>
              </a:rPr>
              <a:t> = M + X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ea typeface="宋体" panose="02010600030101010101" pitchFamily="2" charset="-122"/>
              </a:rPr>
              <a:t> (mod M)</a:t>
            </a:r>
          </a:p>
          <a:p>
            <a:endParaRPr lang="en-US" altLang="zh-CN" sz="2800" b="1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91141" name="对象 4">
            <a:extLst>
              <a:ext uri="{FF2B5EF4-FFF2-40B4-BE49-F238E27FC236}">
                <a16:creationId xmlns:a16="http://schemas.microsoft.com/office/drawing/2014/main" id="{C23376D8-98F1-47EE-BBE9-24CBE818F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4214646"/>
          <a:ext cx="5930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78100" imgH="508000" progId="Equation.DSMT4">
                  <p:embed/>
                </p:oleObj>
              </mc:Choice>
              <mc:Fallback>
                <p:oleObj name="Equation" r:id="rId3" imgW="2578100" imgH="508000" progId="Equation.DSMT4">
                  <p:embed/>
                  <p:pic>
                    <p:nvPicPr>
                      <p:cNvPr id="91141" name="对象 4">
                        <a:extLst>
                          <a:ext uri="{FF2B5EF4-FFF2-40B4-BE49-F238E27FC236}">
                            <a16:creationId xmlns:a16="http://schemas.microsoft.com/office/drawing/2014/main" id="{C23376D8-98F1-47EE-BBE9-24CBE818F7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214646"/>
                        <a:ext cx="59309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>
            <a:extLst>
              <a:ext uri="{FF2B5EF4-FFF2-40B4-BE49-F238E27FC236}">
                <a16:creationId xmlns:a16="http://schemas.microsoft.com/office/drawing/2014/main" id="{811B76E0-C3A5-4469-BAB4-E17A8FAF1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AC690180-3C96-4BF4-B55B-4B74C1AD33A1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600" dirty="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D704CB-DFA1-45F9-83A9-74997F733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Complement Code for the Binary Number with N Bits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C69A3F59-F8F9-4C78-AAF1-B16FBE1F2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070850" cy="5027613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N-bit binary number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One bit for sign and n-1 bits for value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[X</a:t>
            </a:r>
            <a:r>
              <a:rPr lang="en-US" altLang="zh-CN" sz="2400" baseline="-25000" dirty="0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r>
              <a:rPr lang="en-US" altLang="zh-CN" sz="2400" baseline="-25000" dirty="0"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ea typeface="宋体" panose="02010600030101010101" pitchFamily="2" charset="-122"/>
              </a:rPr>
              <a:t> = 2</a:t>
            </a:r>
            <a:r>
              <a:rPr lang="en-US" altLang="zh-CN" sz="2400" baseline="30000" dirty="0"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 + X</a:t>
            </a:r>
            <a:r>
              <a:rPr lang="en-US" altLang="zh-CN" sz="2400" baseline="-25000" dirty="0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 (-2</a:t>
            </a:r>
            <a:r>
              <a:rPr lang="en-US" altLang="zh-CN" sz="2400" baseline="30000" dirty="0">
                <a:ea typeface="宋体" panose="02010600030101010101" pitchFamily="2" charset="-122"/>
              </a:rPr>
              <a:t>n-1</a:t>
            </a:r>
            <a:r>
              <a:rPr lang="en-US" altLang="zh-CN" sz="2400" dirty="0">
                <a:ea typeface="宋体" panose="02010600030101010101" pitchFamily="2" charset="-122"/>
              </a:rPr>
              <a:t> ≤ X</a:t>
            </a:r>
            <a:r>
              <a:rPr lang="en-US" altLang="zh-CN" sz="2400" baseline="-25000" dirty="0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&lt;2</a:t>
            </a:r>
            <a:r>
              <a:rPr lang="en-US" altLang="zh-CN" sz="2400" baseline="30000" dirty="0">
                <a:ea typeface="宋体" panose="02010600030101010101" pitchFamily="2" charset="-122"/>
              </a:rPr>
              <a:t>n-1</a:t>
            </a:r>
            <a:r>
              <a:rPr lang="en-US" altLang="zh-CN" sz="2400" dirty="0">
                <a:ea typeface="宋体" panose="02010600030101010101" pitchFamily="2" charset="-122"/>
              </a:rPr>
              <a:t>, mod 2</a:t>
            </a:r>
            <a:r>
              <a:rPr lang="en-US" altLang="zh-CN" sz="2400" baseline="30000" dirty="0"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The complements of some special numbers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0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-1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ea typeface="宋体" panose="02010600030101010101" pitchFamily="2" charset="-122"/>
              </a:rPr>
              <a:t>n-1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-2</a:t>
            </a:r>
            <a:r>
              <a:rPr lang="en-US" altLang="zh-CN" sz="2400" baseline="30000" dirty="0">
                <a:ea typeface="宋体" panose="02010600030101010101" pitchFamily="2" charset="-122"/>
              </a:rPr>
              <a:t>n-1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The Number of Bits Are Important!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-2</a:t>
            </a:r>
            <a:r>
              <a:rPr lang="en-US" altLang="zh-CN" sz="2400" baseline="30000" dirty="0">
                <a:ea typeface="宋体" panose="02010600030101010101" pitchFamily="2" charset="-122"/>
              </a:rPr>
              <a:t>n-1</a:t>
            </a:r>
            <a:r>
              <a:rPr lang="en-US" altLang="zh-CN" sz="2400" dirty="0">
                <a:ea typeface="宋体" panose="02010600030101010101" pitchFamily="2" charset="-122"/>
              </a:rPr>
              <a:t> 's complement representation might be different for different bits (n vs. n+1)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70222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>
            <a:extLst>
              <a:ext uri="{FF2B5EF4-FFF2-40B4-BE49-F238E27FC236}">
                <a16:creationId xmlns:a16="http://schemas.microsoft.com/office/drawing/2014/main" id="{58E79C30-7C7A-477A-9769-FA97565F5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86FA5BBD-DDC2-493C-9B21-508F14CC503C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600" dirty="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207C7A6C-01A4-442B-B9A7-BA84F083F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Conversion Between Complement Code and True Value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D3E2B7E-C1BC-4E3A-A010-DE77E481B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772400" cy="5310939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True value -&gt; complement code</a:t>
            </a:r>
          </a:p>
          <a:p>
            <a:pPr lvl="1">
              <a:defRPr/>
            </a:pPr>
            <a:r>
              <a:rPr lang="en-US" altLang="zh-CN" sz="2000" dirty="0"/>
              <a:t>Positive number</a:t>
            </a:r>
          </a:p>
          <a:p>
            <a:pPr lvl="2">
              <a:defRPr/>
            </a:pPr>
            <a:r>
              <a:rPr lang="en-US" altLang="zh-CN" sz="1600" dirty="0"/>
              <a:t>The sign bit is 0</a:t>
            </a:r>
          </a:p>
          <a:p>
            <a:pPr lvl="2">
              <a:defRPr/>
            </a:pPr>
            <a:r>
              <a:rPr lang="en-US" altLang="zh-CN" sz="1600" dirty="0"/>
              <a:t>The value part does not need to be changed</a:t>
            </a:r>
            <a:endParaRPr lang="en-US" altLang="zh-CN" sz="2000" b="1" dirty="0"/>
          </a:p>
          <a:p>
            <a:pPr lvl="1">
              <a:defRPr/>
            </a:pPr>
            <a:r>
              <a:rPr lang="en-US" altLang="zh-CN" sz="2000" dirty="0"/>
              <a:t>Negative number</a:t>
            </a:r>
          </a:p>
          <a:p>
            <a:pPr lvl="2">
              <a:defRPr/>
            </a:pPr>
            <a:r>
              <a:rPr lang="en-US" altLang="zh-CN" sz="1600" dirty="0"/>
              <a:t>The sign bit is 1</a:t>
            </a:r>
          </a:p>
          <a:p>
            <a:pPr lvl="2">
              <a:defRPr/>
            </a:pPr>
            <a:r>
              <a:rPr lang="en-US" altLang="zh-CN" sz="1600" dirty="0"/>
              <a:t>Invert the bits of value part, and add 1 to the result</a:t>
            </a:r>
          </a:p>
          <a:p>
            <a:pPr>
              <a:defRPr/>
            </a:pPr>
            <a:r>
              <a:rPr lang="en-US" altLang="zh-CN" sz="2400" dirty="0"/>
              <a:t>Complement code -&gt; true value</a:t>
            </a:r>
          </a:p>
          <a:p>
            <a:pPr lvl="1">
              <a:defRPr/>
            </a:pPr>
            <a:r>
              <a:rPr lang="en-US" altLang="zh-CN" sz="2000" dirty="0"/>
              <a:t>The sign bit is 0</a:t>
            </a:r>
          </a:p>
          <a:p>
            <a:pPr lvl="2">
              <a:defRPr/>
            </a:pPr>
            <a:r>
              <a:rPr lang="en-US" altLang="zh-CN" sz="1600" dirty="0"/>
              <a:t>Positive number</a:t>
            </a:r>
          </a:p>
          <a:p>
            <a:pPr lvl="2">
              <a:defRPr/>
            </a:pPr>
            <a:r>
              <a:rPr lang="en-US" altLang="zh-CN" sz="1600" dirty="0"/>
              <a:t>The value part does not need to be changed</a:t>
            </a:r>
            <a:endParaRPr lang="en-US" altLang="zh-CN" sz="2000" b="1" dirty="0"/>
          </a:p>
          <a:p>
            <a:pPr lvl="1">
              <a:defRPr/>
            </a:pPr>
            <a:r>
              <a:rPr lang="en-US" altLang="zh-CN" sz="2000" dirty="0"/>
              <a:t>The sign bit is 1</a:t>
            </a:r>
          </a:p>
          <a:p>
            <a:pPr lvl="2">
              <a:defRPr/>
            </a:pPr>
            <a:r>
              <a:rPr lang="en-US" altLang="zh-CN" sz="1600" dirty="0"/>
              <a:t>Negative number</a:t>
            </a:r>
          </a:p>
          <a:p>
            <a:pPr lvl="2">
              <a:defRPr/>
            </a:pPr>
            <a:r>
              <a:rPr lang="en-US" altLang="zh-CN" sz="1600" dirty="0"/>
              <a:t>Invert the bits of value part, and add 1 to the result</a:t>
            </a:r>
          </a:p>
          <a:p>
            <a:pPr>
              <a:defRPr/>
            </a:pPr>
            <a:r>
              <a:rPr lang="en-US" altLang="zh-CN" sz="2400" dirty="0"/>
              <a:t>What about [X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]</a:t>
            </a:r>
            <a:r>
              <a:rPr lang="en-US" altLang="zh-CN" sz="2400" baseline="-25000" dirty="0"/>
              <a:t>C</a:t>
            </a:r>
            <a:r>
              <a:rPr lang="en-US" altLang="zh-CN" sz="2400" dirty="0"/>
              <a:t> -&gt; [-X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]</a:t>
            </a:r>
            <a:r>
              <a:rPr lang="en-US" altLang="zh-CN" sz="2400" baseline="-25000" dirty="0"/>
              <a:t>C </a:t>
            </a:r>
            <a:r>
              <a:rPr lang="en-US" altLang="zh-CN" sz="2400" dirty="0"/>
              <a:t>?</a:t>
            </a:r>
          </a:p>
          <a:p>
            <a:pPr lvl="1">
              <a:defRPr/>
            </a:pPr>
            <a:endParaRPr lang="en-US" altLang="zh-CN" sz="2000" b="1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>
            <a:extLst>
              <a:ext uri="{FF2B5EF4-FFF2-40B4-BE49-F238E27FC236}">
                <a16:creationId xmlns:a16="http://schemas.microsoft.com/office/drawing/2014/main" id="{58E79C30-7C7A-477A-9769-FA97565F5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86FA5BBD-DDC2-493C-9B21-508F14CC503C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600" dirty="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207C7A6C-01A4-442B-B9A7-BA84F083F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Shortcuts and Advantages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of Complement Code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D3E2B7E-C1BC-4E3A-A010-DE77E481B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772400" cy="5310939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Useful shortcuts</a:t>
            </a:r>
          </a:p>
          <a:p>
            <a:pPr lvl="1">
              <a:defRPr/>
            </a:pPr>
            <a:r>
              <a:rPr lang="en-US" altLang="zh-CN" sz="2400" dirty="0"/>
              <a:t>Negation shortcut</a:t>
            </a:r>
          </a:p>
          <a:p>
            <a:pPr lvl="2">
              <a:defRPr/>
            </a:pPr>
            <a:r>
              <a:rPr lang="en-US" altLang="zh-CN" sz="1800" dirty="0"/>
              <a:t>Invert every 0 to 1 and every 1 to 0, then add one to the result</a:t>
            </a:r>
            <a:endParaRPr lang="en-US" altLang="zh-CN" b="1" dirty="0"/>
          </a:p>
          <a:p>
            <a:pPr lvl="1">
              <a:defRPr/>
            </a:pPr>
            <a:r>
              <a:rPr lang="en-US" altLang="zh-CN" sz="2400" dirty="0"/>
              <a:t>Sign extension shortcut</a:t>
            </a:r>
          </a:p>
          <a:p>
            <a:pPr lvl="2">
              <a:defRPr/>
            </a:pPr>
            <a:r>
              <a:rPr lang="en-US" altLang="zh-CN" sz="1800" dirty="0"/>
              <a:t>Extend the sign bit by replicating it to fill the new bits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Advantages (vs. sign-and-magnitude)</a:t>
            </a:r>
          </a:p>
          <a:p>
            <a:pPr lvl="1">
              <a:defRPr/>
            </a:pPr>
            <a:r>
              <a:rPr lang="en-US" altLang="zh-CN" sz="2400" dirty="0"/>
              <a:t>No +0 and -0 anymore</a:t>
            </a:r>
          </a:p>
          <a:p>
            <a:pPr lvl="1">
              <a:defRPr/>
            </a:pPr>
            <a:r>
              <a:rPr lang="en-US" altLang="zh-CN" sz="2400" dirty="0"/>
              <a:t>Hardware simplicity</a:t>
            </a:r>
          </a:p>
          <a:p>
            <a:pPr lvl="2">
              <a:defRPr/>
            </a:pPr>
            <a:r>
              <a:rPr lang="en-US" altLang="zh-CN" sz="1800" dirty="0"/>
              <a:t>Only needs to test only the sign bit to determine if a number is positive or negative.</a:t>
            </a:r>
          </a:p>
          <a:p>
            <a:pPr lvl="1">
              <a:defRPr/>
            </a:pPr>
            <a:endParaRPr lang="en-US" altLang="zh-CN" sz="2000" b="1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75810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>
            <a:extLst>
              <a:ext uri="{FF2B5EF4-FFF2-40B4-BE49-F238E27FC236}">
                <a16:creationId xmlns:a16="http://schemas.microsoft.com/office/drawing/2014/main" id="{C63B657B-FA6E-4A7E-8708-0AF61C7027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AA669033-8C20-4047-A650-CDD226DAC074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600" dirty="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B5BD557-BFA4-4654-9BEC-9FFA8B59F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Deformation Complement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4FEDC97-B3D6-4EE3-8720-781BDB2EF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In order to determine whether the result of the operation overflows, there is a two-symbol-bit complement representation, which is called </a:t>
            </a:r>
            <a:r>
              <a:rPr lang="en-US" altLang="zh-CN" sz="2800" b="1" dirty="0"/>
              <a:t>deformation complement </a:t>
            </a:r>
            <a:r>
              <a:rPr lang="en-US" altLang="zh-CN" sz="2800" dirty="0"/>
              <a:t>(modulo 4 complement). </a:t>
            </a:r>
          </a:p>
          <a:p>
            <a:pPr>
              <a:defRPr/>
            </a:pPr>
            <a:r>
              <a:rPr lang="en-US" altLang="zh-CN" sz="2800" dirty="0"/>
              <a:t>In the double sign bit, the left bit is the real sign bit, and the right bit is used to determine whether the overflow occurs. </a:t>
            </a:r>
          </a:p>
          <a:p>
            <a:pPr>
              <a:defRPr/>
            </a:pPr>
            <a:r>
              <a:rPr lang="en-US" altLang="zh-CN" sz="2800" dirty="0"/>
              <a:t>The representation of the deformation complement</a:t>
            </a:r>
          </a:p>
          <a:p>
            <a:pPr>
              <a:defRPr/>
            </a:pPr>
            <a:endParaRPr lang="en-US" altLang="zh-CN" sz="2800" b="1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7285" name="对象 1">
            <a:extLst>
              <a:ext uri="{FF2B5EF4-FFF2-40B4-BE49-F238E27FC236}">
                <a16:creationId xmlns:a16="http://schemas.microsoft.com/office/drawing/2014/main" id="{9DCA1E80-AAA4-498E-B891-25AB54D38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131" y="5463841"/>
          <a:ext cx="62817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62300" imgH="279400" progId="Equation.DSMT4">
                  <p:embed/>
                </p:oleObj>
              </mc:Choice>
              <mc:Fallback>
                <p:oleObj name="Equation" r:id="rId3" imgW="3162300" imgH="279400" progId="Equation.DSMT4">
                  <p:embed/>
                  <p:pic>
                    <p:nvPicPr>
                      <p:cNvPr id="97285" name="对象 1">
                        <a:extLst>
                          <a:ext uri="{FF2B5EF4-FFF2-40B4-BE49-F238E27FC236}">
                            <a16:creationId xmlns:a16="http://schemas.microsoft.com/office/drawing/2014/main" id="{9DCA1E80-AAA4-498E-B891-25AB54D38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131" y="5463841"/>
                        <a:ext cx="628173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>
            <a:extLst>
              <a:ext uri="{FF2B5EF4-FFF2-40B4-BE49-F238E27FC236}">
                <a16:creationId xmlns:a16="http://schemas.microsoft.com/office/drawing/2014/main" id="{B47F3D73-6D50-44B0-B193-31448826A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B0536335-001C-4106-98F8-662A5F549AB7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600" dirty="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3AF55141-7220-4D6F-B770-E103C99D6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Inverse Code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AE016AE-B1D6-46F8-9AA9-F83FE5220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Aka one's complement</a:t>
            </a:r>
          </a:p>
          <a:p>
            <a:pPr>
              <a:defRPr/>
            </a:pPr>
            <a:r>
              <a:rPr lang="en-US" altLang="zh-CN" sz="2800" dirty="0"/>
              <a:t>The difference with the complement</a:t>
            </a:r>
          </a:p>
          <a:p>
            <a:pPr lvl="1">
              <a:defRPr/>
            </a:pPr>
            <a:r>
              <a:rPr lang="en-US" altLang="zh-CN" sz="2400" dirty="0"/>
              <a:t>Just invert, no add</a:t>
            </a:r>
          </a:p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There are two ways to represent 0</a:t>
            </a:r>
          </a:p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Less range</a:t>
            </a:r>
          </a:p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Complicated calculation</a:t>
            </a:r>
          </a:p>
          <a:p>
            <a:pPr lvl="1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End-around carry/borrow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b="1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4963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5FECD176-EAE6-47C4-BE45-133DA8B0E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A8F6A4F-1DFB-4C2F-962E-F2C5B6C17346}" type="slidenum">
              <a:rPr lang="en-US" altLang="zh-CN" sz="1600" smtClean="0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600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DA74013-E518-4560-A30E-31EF11EDC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85888"/>
            <a:ext cx="7772400" cy="50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kern="0" baseline="0" dirty="0">
                <a:ea typeface="宋体" panose="02010600030101010101" pitchFamily="2" charset="-122"/>
              </a:rPr>
              <a:t>Many images and resources used in this lecture are collected from the Internet, and they are used only for the educational purpose. The copyright belong to the original owners, respectively. </a:t>
            </a:r>
          </a:p>
          <a:p>
            <a:pPr>
              <a:lnSpc>
                <a:spcPct val="90000"/>
              </a:lnSpc>
            </a:pPr>
            <a:endParaRPr lang="en-US" altLang="zh-CN" sz="2400" b="1" kern="0" baseline="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kern="0" baseline="0" dirty="0">
                <a:ea typeface="宋体" panose="02010600030101010101" pitchFamily="2" charset="-122"/>
              </a:rPr>
              <a:t>Part of slides credit to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kern="0" baseline="0" dirty="0">
                <a:ea typeface="宋体" panose="02010600030101010101" pitchFamily="2" charset="-122"/>
              </a:rPr>
              <a:t>CSAPP @ CMU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kern="0" baseline="0" dirty="0">
                <a:ea typeface="宋体" panose="02010600030101010101" pitchFamily="2" charset="-122"/>
              </a:rPr>
              <a:t>Prof. </a:t>
            </a:r>
            <a:r>
              <a:rPr lang="en-US" altLang="zh-CN" sz="2000" b="1" kern="0" baseline="0" dirty="0" err="1">
                <a:ea typeface="宋体" panose="02010600030101010101" pitchFamily="2" charset="-122"/>
              </a:rPr>
              <a:t>Yabo</a:t>
            </a:r>
            <a:r>
              <a:rPr lang="en-US" altLang="zh-CN" sz="2000" b="1" kern="0" baseline="0" dirty="0">
                <a:ea typeface="宋体" panose="02010600030101010101" pitchFamily="2" charset="-122"/>
              </a:rPr>
              <a:t> Dong @ ZJU</a:t>
            </a:r>
          </a:p>
          <a:p>
            <a:pPr lvl="1">
              <a:lnSpc>
                <a:spcPct val="90000"/>
              </a:lnSpc>
            </a:pPr>
            <a:endParaRPr lang="en-US" altLang="zh-CN" sz="2000" b="1" kern="0" baseline="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b="1" kern="0" baseline="0" dirty="0">
              <a:ea typeface="宋体" panose="02010600030101010101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1613075-73BA-4468-B5E1-05BA35F281E1}"/>
              </a:ext>
            </a:extLst>
          </p:cNvPr>
          <p:cNvSpPr txBox="1">
            <a:spLocks noChangeArrowheads="1"/>
          </p:cNvSpPr>
          <p:nvPr/>
        </p:nvSpPr>
        <p:spPr>
          <a:xfrm>
            <a:off x="527344" y="221682"/>
            <a:ext cx="7772400" cy="1020763"/>
          </a:xfrm>
          <a:prstGeom prst="rect">
            <a:avLst/>
          </a:prstGeom>
          <a:noFill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Helvetic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Helvetic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Helvetic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Helvetic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Helvetic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Helvetic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Helvetic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2800" kern="0" baseline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242607047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>
            <a:extLst>
              <a:ext uri="{FF2B5EF4-FFF2-40B4-BE49-F238E27FC236}">
                <a16:creationId xmlns:a16="http://schemas.microsoft.com/office/drawing/2014/main" id="{B47F3D73-6D50-44B0-B193-31448826A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B0536335-001C-4106-98F8-662A5F549AB7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600" dirty="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3AF55141-7220-4D6F-B770-E103C99D6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Frameshift Code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AE016AE-B1D6-46F8-9AA9-F83FE5220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Be used to represent the </a:t>
            </a:r>
            <a:r>
              <a:rPr lang="en-US" altLang="zh-CN" sz="2800" b="1" dirty="0"/>
              <a:t>exponent</a:t>
            </a:r>
            <a:r>
              <a:rPr lang="en-US" altLang="zh-CN" sz="2800" dirty="0"/>
              <a:t> part of a floating-point number</a:t>
            </a:r>
          </a:p>
          <a:p>
            <a:pPr>
              <a:defRPr/>
            </a:pPr>
            <a:r>
              <a:rPr lang="en-US" altLang="zh-CN" sz="2800" dirty="0"/>
              <a:t>A floating-point number is represented by two fixed-point numbers with a sign bit</a:t>
            </a:r>
          </a:p>
          <a:p>
            <a:pPr lvl="1">
              <a:defRPr/>
            </a:pPr>
            <a:r>
              <a:rPr lang="en-US" altLang="zh-CN" sz="2400" dirty="0"/>
              <a:t>A fixed-point decimal is used to represent the significand of the floating-point number</a:t>
            </a:r>
          </a:p>
          <a:p>
            <a:pPr lvl="1">
              <a:defRPr/>
            </a:pPr>
            <a:r>
              <a:rPr lang="en-US" altLang="zh-CN" sz="2400" dirty="0"/>
              <a:t>A fixed-point integer is used to represent the order of power of two of the floating-point number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Will discuss it later</a:t>
            </a:r>
          </a:p>
          <a:p>
            <a:pPr>
              <a:defRPr/>
            </a:pPr>
            <a:endParaRPr lang="en-US" altLang="zh-CN" sz="2800" b="1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7AC07C8A-9596-4991-A238-31962639164C}"/>
              </a:ext>
            </a:extLst>
          </p:cNvPr>
          <p:cNvGraphicFramePr>
            <a:graphicFrameLocks noGrp="1"/>
          </p:cNvGraphicFramePr>
          <p:nvPr/>
        </p:nvGraphicFramePr>
        <p:xfrm>
          <a:off x="889000" y="4986219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207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>
            <a:extLst>
              <a:ext uri="{FF2B5EF4-FFF2-40B4-BE49-F238E27FC236}">
                <a16:creationId xmlns:a16="http://schemas.microsoft.com/office/drawing/2014/main" id="{47C2F572-F649-44A1-B188-D4EC8A1B5C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E4012374-FEE5-41C4-8E96-7EDCA77F3BAB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600" dirty="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8E4636D-DE5F-42B4-B0C0-45B217EF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Representation of Numeric 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F2BCB7B-CFA0-4887-A57C-33A628759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BFBFBF"/>
                </a:solidFill>
                <a:ea typeface="宋体" panose="02010600030101010101" pitchFamily="2" charset="-122"/>
              </a:rPr>
              <a:t>Fixed-point number representation 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Representation of integers</a:t>
            </a:r>
          </a:p>
          <a:p>
            <a:pPr>
              <a:defRPr/>
            </a:pPr>
            <a:r>
              <a:rPr lang="en-US" altLang="zh-CN" dirty="0">
                <a:solidFill>
                  <a:srgbClr val="BFBFBF"/>
                </a:solidFill>
                <a:ea typeface="宋体" panose="02010600030101010101" pitchFamily="2" charset="-122"/>
              </a:rPr>
              <a:t>Floating-point number representation</a:t>
            </a:r>
          </a:p>
          <a:p>
            <a:pPr>
              <a:defRPr/>
            </a:pPr>
            <a:r>
              <a:rPr lang="en-US" altLang="zh-CN" dirty="0">
                <a:solidFill>
                  <a:srgbClr val="BFBFBF"/>
                </a:solidFill>
                <a:ea typeface="宋体" panose="02010600030101010101" pitchFamily="2" charset="-122"/>
              </a:rPr>
              <a:t>Binary codes for decimal digits</a:t>
            </a:r>
          </a:p>
        </p:txBody>
      </p:sp>
    </p:spTree>
    <p:extLst>
      <p:ext uri="{BB962C8B-B14F-4D97-AF65-F5344CB8AC3E}">
        <p14:creationId xmlns:p14="http://schemas.microsoft.com/office/powerpoint/2010/main" val="111057959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>
            <a:extLst>
              <a:ext uri="{FF2B5EF4-FFF2-40B4-BE49-F238E27FC236}">
                <a16:creationId xmlns:a16="http://schemas.microsoft.com/office/drawing/2014/main" id="{AFB3D6E7-86AB-4431-A5BC-9AB3A44B6D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600" dirty="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E71B9E89-336C-4F25-BC94-5BE613418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Not That Trivial to Represent Integers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2A6AB2A-3243-4A7D-A35F-1209C10F7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1" dirty="0"/>
              <a:t>Unsigned integers vs.</a:t>
            </a:r>
            <a:r>
              <a:rPr lang="en-US" altLang="zh-CN" sz="2800" dirty="0"/>
              <a:t> </a:t>
            </a:r>
            <a:r>
              <a:rPr lang="en-US" altLang="zh-CN" sz="2800" b="1" dirty="0"/>
              <a:t>signed integers</a:t>
            </a:r>
          </a:p>
          <a:p>
            <a:pPr lvl="1">
              <a:defRPr/>
            </a:pPr>
            <a:r>
              <a:rPr lang="en-US" altLang="zh-CN" sz="2400" dirty="0"/>
              <a:t>Range of an 8-bit unsigned number is 0 ~ (2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 - 1)             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/>
              <a:t>Range of an 8-bit signed number is -2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~ (2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 - 1)</a:t>
            </a:r>
          </a:p>
          <a:p>
            <a:pPr>
              <a:defRPr/>
            </a:pPr>
            <a:r>
              <a:rPr lang="en-US" altLang="zh-CN" sz="2800" dirty="0"/>
              <a:t>Conversion between unsigned integers and signed integers is allowed in C language</a:t>
            </a:r>
          </a:p>
          <a:p>
            <a:pPr lvl="1">
              <a:defRPr/>
            </a:pPr>
            <a:r>
              <a:rPr lang="en-US" altLang="zh-CN" sz="2400" dirty="0"/>
              <a:t>The machine code before and after the conversion is unchanged</a:t>
            </a:r>
          </a:p>
          <a:p>
            <a:pPr lvl="1">
              <a:defRPr/>
            </a:pPr>
            <a:r>
              <a:rPr lang="en-US" altLang="zh-CN" sz="2400" dirty="0"/>
              <a:t>The interpretation before and after the conversion has changed</a:t>
            </a:r>
          </a:p>
          <a:p>
            <a:pPr lvl="1">
              <a:defRPr/>
            </a:pPr>
            <a:r>
              <a:rPr lang="en-US" altLang="zh-CN" sz="2400" dirty="0"/>
              <a:t>May lead to unexpected effects!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Bit-level manipulations </a:t>
            </a:r>
            <a:r>
              <a:rPr lang="en-US" altLang="zh-CN" dirty="0"/>
              <a:t>in C</a:t>
            </a:r>
            <a:endParaRPr lang="en-US" dirty="0"/>
          </a:p>
          <a:p>
            <a:r>
              <a:rPr lang="en-US" dirty="0"/>
              <a:t>Representation: unsigned and signed</a:t>
            </a:r>
          </a:p>
          <a:p>
            <a:r>
              <a:rPr lang="en-US" dirty="0"/>
              <a:t>Conversion, casting</a:t>
            </a:r>
          </a:p>
          <a:p>
            <a:r>
              <a:rPr lang="en-US" dirty="0"/>
              <a:t>Expanding, truncating</a:t>
            </a:r>
          </a:p>
          <a:p>
            <a:r>
              <a:rPr lang="en-US" dirty="0"/>
              <a:t>Addition, negation, multiplication, shifting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A208EC-A91E-4F9C-BE7F-4196D04A7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452987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>
          <a:xfrm>
            <a:off x="577940" y="146649"/>
            <a:ext cx="7772400" cy="1020763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Operations </a:t>
            </a:r>
            <a:r>
              <a:rPr lang="en-US" sz="2800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sz="2800" dirty="0"/>
              <a:t>,  </a:t>
            </a:r>
            <a:r>
              <a:rPr lang="en-US" sz="2800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sz="2800" dirty="0"/>
              <a:t>,  </a:t>
            </a:r>
            <a:r>
              <a:rPr lang="en-US" sz="2800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sz="2800" dirty="0"/>
              <a:t>,  </a:t>
            </a:r>
            <a:r>
              <a:rPr lang="en-US" sz="2800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sz="2800" dirty="0"/>
              <a:t> Available in C</a:t>
            </a:r>
          </a:p>
          <a:p>
            <a:pPr marL="552450" lvl="1" eaLnBrk="1" hangingPunct="1"/>
            <a:r>
              <a:rPr lang="en-US" sz="2400" dirty="0"/>
              <a:t>Apply to any “integral” data type</a:t>
            </a:r>
          </a:p>
          <a:p>
            <a:pPr marL="838200" lvl="2" eaLnBrk="1" hangingPunct="1"/>
            <a:r>
              <a:rPr lang="en-US" sz="16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6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2400" dirty="0"/>
              <a:t>View arguments as bit vectors</a:t>
            </a:r>
          </a:p>
          <a:p>
            <a:pPr marL="552450" lvl="1" eaLnBrk="1" hangingPunct="1"/>
            <a:r>
              <a:rPr lang="en-US" sz="2400" dirty="0"/>
              <a:t>Arguments applied bit-wise</a:t>
            </a:r>
          </a:p>
          <a:p>
            <a:pPr eaLnBrk="1" hangingPunct="1"/>
            <a:r>
              <a:rPr lang="en-US" sz="2800" dirty="0"/>
              <a:t>Examples (Char data type)</a:t>
            </a:r>
          </a:p>
          <a:p>
            <a:pPr marL="552450" lvl="1" eaLnBrk="1" hangingPunct="1"/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~0x41 -&gt; 0xBE</a:t>
            </a:r>
            <a:endParaRPr lang="en-US" sz="16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6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6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altLang="zh-CN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-&gt;</a:t>
            </a:r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10111110</a:t>
            </a:r>
            <a:r>
              <a:rPr lang="en-US" sz="16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6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~0x00 -&gt; 0xFF</a:t>
            </a:r>
            <a:endParaRPr lang="en-US" sz="16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6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6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altLang="zh-CN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-&gt;</a:t>
            </a:r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6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6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altLang="zh-CN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-&gt;</a:t>
            </a:r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0x41</a:t>
            </a:r>
            <a:endParaRPr lang="en-US" sz="16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6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6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6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6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altLang="zh-CN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-&gt;</a:t>
            </a:r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6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6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altLang="zh-CN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-&gt;</a:t>
            </a:r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0x7D</a:t>
            </a:r>
            <a:endParaRPr lang="en-US" sz="16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6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6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6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6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6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altLang="zh-CN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-&gt;</a:t>
            </a:r>
            <a:r>
              <a:rPr lang="en-US" sz="16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6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600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>
          <a:xfrm>
            <a:off x="595193" y="103517"/>
            <a:ext cx="7772400" cy="1020763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Contrast to Logical Operators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2000" dirty="0"/>
              <a:t>View 0 as “False”</a:t>
            </a:r>
          </a:p>
          <a:p>
            <a:pPr marL="838200" lvl="2" eaLnBrk="1" hangingPunct="1"/>
            <a:r>
              <a:rPr lang="en-US" sz="2000" dirty="0"/>
              <a:t>Anything nonzero as “True”</a:t>
            </a:r>
          </a:p>
          <a:p>
            <a:pPr marL="838200" lvl="2" eaLnBrk="1" hangingPunct="1"/>
            <a:r>
              <a:rPr lang="en-US" sz="2000" dirty="0"/>
              <a:t>Always return 0 or 1</a:t>
            </a:r>
          </a:p>
          <a:p>
            <a:pPr marL="838200" lvl="2" eaLnBrk="1" hangingPunct="1"/>
            <a:r>
              <a:rPr lang="en-US" sz="2000" dirty="0">
                <a:solidFill>
                  <a:srgbClr val="980002"/>
                </a:solidFill>
              </a:rPr>
              <a:t>Early termination (</a:t>
            </a:r>
            <a:r>
              <a:rPr lang="en-US" altLang="zh-CN" sz="2000" dirty="0">
                <a:solidFill>
                  <a:srgbClr val="980002"/>
                </a:solidFill>
              </a:rPr>
              <a:t>short cut)</a:t>
            </a:r>
            <a:endParaRPr lang="en-US" sz="2000" dirty="0">
              <a:solidFill>
                <a:srgbClr val="980002"/>
              </a:solidFill>
            </a:endParaRPr>
          </a:p>
          <a:p>
            <a:pPr eaLnBrk="1" hangingPunct="1"/>
            <a:r>
              <a:rPr lang="en-US" sz="2800" dirty="0"/>
              <a:t>Examples (char data type)</a:t>
            </a:r>
          </a:p>
          <a:p>
            <a:pPr marL="552450" lvl="1" eaLnBrk="1" hangingPunct="1"/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-&gt;  0x00</a:t>
            </a:r>
            <a:endParaRPr lang="en-US" sz="16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-&gt;  0x01</a:t>
            </a:r>
            <a:endParaRPr lang="en-US" sz="16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-&gt;  0x01</a:t>
            </a:r>
            <a:endParaRPr lang="en-US" sz="16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-&gt;  0x01</a:t>
            </a:r>
            <a:endParaRPr lang="en-US" sz="16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6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-&gt;  0x01</a:t>
            </a:r>
            <a:endParaRPr lang="en-US" sz="16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6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6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6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/>
              <a:t>	(avoids null pointer access)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73037"/>
            <a:ext cx="7772400" cy="1020763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Left Shift: 	</a:t>
            </a:r>
            <a:r>
              <a:rPr lang="en-US" sz="2400" dirty="0">
                <a:latin typeface="Monaco" charset="0"/>
                <a:ea typeface="Monaco" charset="0"/>
                <a:cs typeface="Monaco" charset="0"/>
                <a:sym typeface="Monaco" charset="0"/>
              </a:rPr>
              <a:t>x &lt;&lt; y</a:t>
            </a:r>
            <a:endParaRPr lang="en-US" sz="2400" dirty="0"/>
          </a:p>
          <a:p>
            <a:pPr marL="552450" lvl="1" eaLnBrk="1" hangingPunct="1"/>
            <a:r>
              <a:rPr lang="en-US" sz="2000" dirty="0"/>
              <a:t>Shift bit-vector </a:t>
            </a: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sz="2000" dirty="0"/>
              <a:t> left </a:t>
            </a: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sz="2000" dirty="0"/>
              <a:t> positions</a:t>
            </a:r>
          </a:p>
          <a:p>
            <a:pPr marL="1181100" lvl="3" eaLnBrk="1" hangingPunct="1"/>
            <a:r>
              <a:rPr lang="en-US" sz="1600" dirty="0"/>
              <a:t>Throw away extra bits on left</a:t>
            </a:r>
          </a:p>
          <a:p>
            <a:pPr marL="838200" lvl="2" eaLnBrk="1" hangingPunct="1"/>
            <a:r>
              <a:rPr lang="en-US" sz="1800" dirty="0"/>
              <a:t>Fill with </a:t>
            </a:r>
            <a:r>
              <a:rPr lang="en-US" sz="14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sz="1800" dirty="0"/>
              <a:t>’s on right</a:t>
            </a:r>
          </a:p>
          <a:p>
            <a:pPr eaLnBrk="1" hangingPunct="1"/>
            <a:r>
              <a:rPr lang="en-US" sz="2400" dirty="0"/>
              <a:t>Right Shift: 	</a:t>
            </a:r>
            <a:r>
              <a:rPr lang="en-US" sz="2400" dirty="0">
                <a:latin typeface="Monaco" charset="0"/>
                <a:ea typeface="Monaco" charset="0"/>
                <a:cs typeface="Monaco" charset="0"/>
                <a:sym typeface="Monaco" charset="0"/>
              </a:rPr>
              <a:t>x &gt;&gt; y</a:t>
            </a:r>
            <a:endParaRPr lang="en-US" sz="2400" dirty="0"/>
          </a:p>
          <a:p>
            <a:pPr marL="552450" lvl="1" eaLnBrk="1" hangingPunct="1"/>
            <a:r>
              <a:rPr lang="en-US" sz="2000" dirty="0"/>
              <a:t>Shift bit-vector </a:t>
            </a: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sz="2000" dirty="0"/>
              <a:t> right </a:t>
            </a: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sz="2000" dirty="0"/>
              <a:t> positions</a:t>
            </a:r>
          </a:p>
          <a:p>
            <a:pPr marL="838200" lvl="2" eaLnBrk="1" hangingPunct="1"/>
            <a:r>
              <a:rPr lang="en-US" sz="1800" dirty="0"/>
              <a:t>Throw away extra bits on right</a:t>
            </a:r>
          </a:p>
          <a:p>
            <a:pPr marL="552450" lvl="1" eaLnBrk="1" hangingPunct="1"/>
            <a:r>
              <a:rPr lang="en-US" sz="2000" dirty="0"/>
              <a:t>Logical shift</a:t>
            </a:r>
          </a:p>
          <a:p>
            <a:pPr marL="838200" lvl="2" eaLnBrk="1" hangingPunct="1"/>
            <a:r>
              <a:rPr lang="en-US" sz="1800" dirty="0"/>
              <a:t>Fill with </a:t>
            </a:r>
            <a:r>
              <a:rPr lang="en-US" sz="14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sz="1800" dirty="0"/>
              <a:t>’s on left</a:t>
            </a:r>
          </a:p>
          <a:p>
            <a:pPr marL="552450" lvl="1" eaLnBrk="1" hangingPunct="1"/>
            <a:r>
              <a:rPr lang="en-US" sz="2000" dirty="0"/>
              <a:t>Arithmetic shift</a:t>
            </a:r>
          </a:p>
          <a:p>
            <a:pPr marL="838200" lvl="2" eaLnBrk="1" hangingPunct="1"/>
            <a:r>
              <a:rPr lang="en-US" sz="1800" dirty="0"/>
              <a:t>Replicate most significant bit on right</a:t>
            </a:r>
          </a:p>
          <a:p>
            <a:pPr eaLnBrk="1" hangingPunct="1"/>
            <a:r>
              <a:rPr lang="en-US" sz="2400" dirty="0"/>
              <a:t>Undefined Behavior</a:t>
            </a:r>
          </a:p>
          <a:p>
            <a:pPr marL="552450" lvl="1" eaLnBrk="1" hangingPunct="1"/>
            <a:r>
              <a:rPr lang="en-US" sz="2000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152" y="54"/>
              <a:ext cx="559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152" y="54"/>
              <a:ext cx="559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152" y="54"/>
              <a:ext cx="559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152" y="54"/>
              <a:ext cx="559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152" y="54"/>
              <a:ext cx="559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152" y="54"/>
              <a:ext cx="559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73037"/>
            <a:ext cx="7772400" cy="1020763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Some Useful Terminology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AAD3550-74B5-B54B-8CAD-150D4C86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53" y="1310184"/>
            <a:ext cx="6115094" cy="54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59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C </a:t>
            </a:r>
            <a:r>
              <a:rPr lang="en-US" sz="2800" dirty="0">
                <a:latin typeface="Courier New" pitchFamily="49" charset="0"/>
              </a:rPr>
              <a:t>short</a:t>
            </a:r>
            <a:r>
              <a:rPr lang="en-US" sz="2800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800" dirty="0"/>
              <a:t>Sign Bit</a:t>
            </a:r>
          </a:p>
          <a:p>
            <a:pPr lvl="1" eaLnBrk="1" hangingPunct="1">
              <a:defRPr/>
            </a:pPr>
            <a:r>
              <a:rPr lang="en-US" sz="2400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sz="2000" dirty="0"/>
              <a:t>0 for nonnegative</a:t>
            </a:r>
          </a:p>
          <a:p>
            <a:pPr lvl="2" eaLnBrk="1" hangingPunct="1">
              <a:defRPr/>
            </a:pPr>
            <a:r>
              <a:rPr lang="en-US" sz="2000" dirty="0"/>
              <a:t>1 for negative</a:t>
            </a:r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100" imgH="596900" progId="Equation.3">
                  <p:embed/>
                </p:oleObj>
              </mc:Choice>
              <mc:Fallback>
                <p:oleObj name="Equation" r:id="rId3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596900" progId="Equation.3">
                  <p:embed/>
                </p:oleObj>
              </mc:Choice>
              <mc:Fallback>
                <p:oleObj name="Equation" r:id="rId5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980406" y="3810218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969000" imgH="1016000" progId="Word.Document.8">
                  <p:embed/>
                </p:oleObj>
              </mc:Choice>
              <mc:Fallback>
                <p:oleObj name="Document" r:id="rId7" imgW="5969000" imgH="1016000" progId="Word.Document.8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406" y="3810218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8CCD6A60-2E9E-406A-B84B-6BCE3EF94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6510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00700" imgH="5219700" progId="Word.Document.8">
                  <p:embed/>
                </p:oleObj>
              </mc:Choice>
              <mc:Fallback>
                <p:oleObj name="Document" r:id="rId3" imgW="5600700" imgH="5219700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DE57CA4-9165-4298-90EC-88097B2B1A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>
            <a:extLst>
              <a:ext uri="{FF2B5EF4-FFF2-40B4-BE49-F238E27FC236}">
                <a16:creationId xmlns:a16="http://schemas.microsoft.com/office/drawing/2014/main" id="{47C2F572-F649-44A1-B188-D4EC8A1B5C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E4012374-FEE5-41C4-8E96-7EDCA77F3BAB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600" dirty="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8E4636D-DE5F-42B4-B0C0-45B217EF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F2BCB7B-CFA0-4887-A57C-33A628759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rgbClr val="BFBFBF"/>
                </a:solidFill>
                <a:ea typeface="宋体" panose="02010600030101010101" pitchFamily="2" charset="-122"/>
              </a:rPr>
              <a:t>Introduction to computer systems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BFBFBF"/>
                </a:solidFill>
                <a:ea typeface="宋体" panose="02010600030101010101" pitchFamily="2" charset="-122"/>
              </a:rPr>
              <a:t>Binary number representation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BFBFBF"/>
                </a:solidFill>
                <a:ea typeface="宋体" panose="02010600030101010101" pitchFamily="2" charset="-122"/>
              </a:rPr>
              <a:t>Arithmetic operations</a:t>
            </a:r>
          </a:p>
          <a:p>
            <a:pPr>
              <a:defRPr/>
            </a:pPr>
            <a:r>
              <a:rPr lang="en-US" altLang="zh-CN" sz="2800" b="1" dirty="0">
                <a:ea typeface="宋体" panose="02010600030101010101" pitchFamily="2" charset="-122"/>
              </a:rPr>
              <a:t>Representation of numeric data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Representation of non-numeric data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Data width and storage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5365" y="355471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4201" y="1235869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235869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83300" imgH="1943100" progId="Word.Document.8">
                  <p:embed/>
                </p:oleObj>
              </mc:Choice>
              <mc:Fallback>
                <p:oleObj name="Document" r:id="rId3" imgW="6083300" imgH="1943100" progId="Word.Document.8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573AEEA-D067-4C81-AE58-75F635264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340726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24900" imgH="1816100" progId="Word.Document.8">
                  <p:embed/>
                </p:oleObj>
              </mc:Choice>
              <mc:Fallback>
                <p:oleObj name="Document" r:id="rId3" imgW="8724900" imgH="1816100" progId="Word.Document.8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BD9A74DD-9450-4611-A33B-670AD0738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966" y="3387335"/>
            <a:ext cx="4621863" cy="321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sz="2800" kern="0" baseline="0" dirty="0"/>
              <a:t>C Programming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sz="2400" kern="0" baseline="0" dirty="0"/>
              <a:t>#include &lt;</a:t>
            </a:r>
            <a:r>
              <a:rPr lang="en-US" sz="2400" kern="0" baseline="0" dirty="0" err="1"/>
              <a:t>limits.h</a:t>
            </a:r>
            <a:r>
              <a:rPr lang="en-US" sz="2400" kern="0" baseline="0" dirty="0"/>
              <a:t>&gt;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sz="1600" kern="0" baseline="0" dirty="0"/>
              <a:t>#define INT_MAX 2147483647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sz="1600" kern="0" baseline="0" dirty="0"/>
              <a:t>#define INT_MIN (-INT_MAX-1)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sz="1600" kern="0" baseline="0" dirty="0"/>
              <a:t>#define UINT_MAX 0xffffffff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sz="2400" kern="0" baseline="0" dirty="0"/>
              <a:t>Values platform specific	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sz="1600" kern="0" baseline="0" dirty="0"/>
              <a:t>#define ULONG_MAX 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sz="1600" kern="0" baseline="0" dirty="0"/>
              <a:t>#define LONG_MAX  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sz="1600" kern="0" baseline="0" dirty="0"/>
              <a:t>#define LONG_MIN (-LONG_MAX-1)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sz="2000" kern="0" baseline="0" dirty="0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9B0C4484-DD12-46E0-A12E-A2E72F5676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0" y="1235576"/>
            <a:ext cx="5512802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800" dirty="0"/>
              <a:t>Equivalence</a:t>
            </a:r>
          </a:p>
          <a:p>
            <a:pPr lvl="1" eaLnBrk="1" hangingPunct="1">
              <a:defRPr/>
            </a:pPr>
            <a:r>
              <a:rPr lang="en-US" sz="2400" dirty="0"/>
              <a:t>Same encodings for nonnegative values</a:t>
            </a:r>
          </a:p>
          <a:p>
            <a:pPr eaLnBrk="1" hangingPunct="1">
              <a:defRPr/>
            </a:pPr>
            <a:r>
              <a:rPr lang="en-US" sz="2800" dirty="0"/>
              <a:t>Uniqueness</a:t>
            </a:r>
            <a:endParaRPr lang="en-US" sz="2800" i="1" dirty="0"/>
          </a:p>
          <a:p>
            <a:pPr lvl="1" eaLnBrk="1" hangingPunct="1">
              <a:defRPr/>
            </a:pPr>
            <a:r>
              <a:rPr lang="en-US" sz="2400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sz="2400" dirty="0"/>
              <a:t>Each </a:t>
            </a:r>
            <a:r>
              <a:rPr lang="en-US" sz="2400" dirty="0" err="1"/>
              <a:t>representable</a:t>
            </a:r>
            <a:r>
              <a:rPr lang="en-US" sz="2400" dirty="0"/>
              <a:t> integer has unique bit encoding</a:t>
            </a:r>
          </a:p>
          <a:p>
            <a:pPr eaLnBrk="1" hangingPunct="1">
              <a:defRPr/>
            </a:pPr>
            <a:r>
              <a:rPr lang="en-US" sz="2800" dirty="0">
                <a:sym typeface="Symbol" pitchFamily="18" charset="2"/>
              </a:rPr>
              <a:t></a:t>
            </a:r>
            <a:r>
              <a:rPr lang="en-US" sz="2800" dirty="0"/>
              <a:t> Can Invert Mappings</a:t>
            </a:r>
          </a:p>
          <a:p>
            <a:pPr lvl="1" eaLnBrk="1" hangingPunct="1">
              <a:defRPr/>
            </a:pPr>
            <a:r>
              <a:rPr lang="en-US" sz="2400" dirty="0"/>
              <a:t>U2B(</a:t>
            </a:r>
            <a:r>
              <a:rPr lang="en-US" sz="2400" b="0" i="1" dirty="0"/>
              <a:t>x</a:t>
            </a:r>
            <a:r>
              <a:rPr lang="en-US" sz="2400" dirty="0"/>
              <a:t>)  =  B2U</a:t>
            </a:r>
            <a:r>
              <a:rPr lang="en-US" sz="2400" b="0" baseline="30000" dirty="0"/>
              <a:t>-1</a:t>
            </a:r>
            <a:r>
              <a:rPr lang="en-US" sz="2400" dirty="0"/>
              <a:t>(</a:t>
            </a:r>
            <a:r>
              <a:rPr lang="en-US" sz="2400" b="0" i="1" dirty="0"/>
              <a:t>x</a:t>
            </a:r>
            <a:r>
              <a:rPr lang="en-US" sz="2400" dirty="0"/>
              <a:t>)</a:t>
            </a:r>
          </a:p>
          <a:p>
            <a:pPr lvl="2" eaLnBrk="1" hangingPunct="1">
              <a:defRPr/>
            </a:pPr>
            <a:r>
              <a:rPr lang="en-US" sz="2000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sz="2400" dirty="0"/>
              <a:t>T2B(</a:t>
            </a:r>
            <a:r>
              <a:rPr lang="en-US" sz="2400" b="0" i="1" dirty="0"/>
              <a:t>x</a:t>
            </a:r>
            <a:r>
              <a:rPr lang="en-US" sz="2400" dirty="0"/>
              <a:t>)  =  B2T</a:t>
            </a:r>
            <a:r>
              <a:rPr lang="en-US" sz="2400" b="0" baseline="30000" dirty="0"/>
              <a:t>-1</a:t>
            </a:r>
            <a:r>
              <a:rPr lang="en-US" sz="2400" dirty="0"/>
              <a:t>(</a:t>
            </a:r>
            <a:r>
              <a:rPr lang="en-US" sz="2400" b="0" i="1" dirty="0"/>
              <a:t>x</a:t>
            </a:r>
            <a:r>
              <a:rPr lang="en-US" sz="2400" dirty="0"/>
              <a:t>)</a:t>
            </a:r>
          </a:p>
          <a:p>
            <a:pPr lvl="2" eaLnBrk="1" hangingPunct="1">
              <a:defRPr/>
            </a:pPr>
            <a:r>
              <a:rPr lang="en-US" sz="2000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58" name="灯片编号占位符 3">
            <a:extLst>
              <a:ext uri="{FF2B5EF4-FFF2-40B4-BE49-F238E27FC236}">
                <a16:creationId xmlns:a16="http://schemas.microsoft.com/office/drawing/2014/main" id="{ACC9D298-86DD-4CD9-883C-8FF2BB581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290513" y="1617661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437229" y="354011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356226"/>
            <a:ext cx="8656855" cy="882650"/>
          </a:xfrm>
        </p:spPr>
        <p:txBody>
          <a:bodyPr/>
          <a:lstStyle/>
          <a:p>
            <a:r>
              <a:rPr lang="en-US" sz="2800" dirty="0"/>
              <a:t>Mappings between unsigned and two’s complement numbers: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  <p:sp>
        <p:nvSpPr>
          <p:cNvPr id="28" name="灯片编号占位符 3">
            <a:extLst>
              <a:ext uri="{FF2B5EF4-FFF2-40B4-BE49-F238E27FC236}">
                <a16:creationId xmlns:a16="http://schemas.microsoft.com/office/drawing/2014/main" id="{4F82C915-FA68-4C9D-8B0C-FE9F47E44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123123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23123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123123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9CDD49B-45C1-4E52-879C-B288C69C6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600" dirty="0"/>
          </a:p>
        </p:txBody>
      </p:sp>
      <p:grpSp>
        <p:nvGrpSpPr>
          <p:cNvPr id="13" name="Group 124">
            <a:extLst>
              <a:ext uri="{FF2B5EF4-FFF2-40B4-BE49-F238E27FC236}">
                <a16:creationId xmlns:a16="http://schemas.microsoft.com/office/drawing/2014/main" id="{1AA890A8-6865-4C48-B02B-C8F9BF9F41FF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" name="Rectangle 117">
              <a:extLst>
                <a:ext uri="{FF2B5EF4-FFF2-40B4-BE49-F238E27FC236}">
                  <a16:creationId xmlns:a16="http://schemas.microsoft.com/office/drawing/2014/main" id="{2073F838-625E-4591-A667-401AC29B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b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1" name="Line 118">
              <a:extLst>
                <a:ext uri="{FF2B5EF4-FFF2-40B4-BE49-F238E27FC236}">
                  <a16:creationId xmlns:a16="http://schemas.microsoft.com/office/drawing/2014/main" id="{2C831520-15C6-451A-BBF3-35DF6FE76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19">
              <a:extLst>
                <a:ext uri="{FF2B5EF4-FFF2-40B4-BE49-F238E27FC236}">
                  <a16:creationId xmlns:a16="http://schemas.microsoft.com/office/drawing/2014/main" id="{67AF26F6-82A0-4C5F-A578-9D55F70EA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123">
            <a:extLst>
              <a:ext uri="{FF2B5EF4-FFF2-40B4-BE49-F238E27FC236}">
                <a16:creationId xmlns:a16="http://schemas.microsoft.com/office/drawing/2014/main" id="{09BF7831-89CE-44DB-8A97-F3E5CBF8B6F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4" name="Rectangle 120">
              <a:extLst>
                <a:ext uri="{FF2B5EF4-FFF2-40B4-BE49-F238E27FC236}">
                  <a16:creationId xmlns:a16="http://schemas.microsoft.com/office/drawing/2014/main" id="{01FAEB99-B2F0-415B-A30D-D2AFDF224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b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5" name="Line 121">
              <a:extLst>
                <a:ext uri="{FF2B5EF4-FFF2-40B4-BE49-F238E27FC236}">
                  <a16:creationId xmlns:a16="http://schemas.microsoft.com/office/drawing/2014/main" id="{75A9301B-6694-4D9D-9E89-F58F69017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51805897-52DC-48D8-AFEF-1BED4EEA0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+mn-lt"/>
                </a:rPr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10690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+mn-lt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90464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+mn-lt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441146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+mn-lt"/>
              </a:rPr>
              <a:t>w</a:t>
            </a:r>
            <a:r>
              <a:rPr lang="en-US" sz="1800" b="0">
                <a:latin typeface="+mn-lt"/>
              </a:rPr>
              <a:t>–1</a:t>
            </a:r>
            <a:endParaRPr lang="en-US" sz="1800" b="0" i="1">
              <a:latin typeface="+mn-lt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6161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+mn-lt"/>
              </a:rPr>
              <a:t>0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105400" y="4495800"/>
            <a:ext cx="3352800" cy="1219200"/>
            <a:chOff x="576" y="3072"/>
            <a:chExt cx="2112" cy="768"/>
          </a:xfrm>
          <a:solidFill>
            <a:srgbClr val="CDF1C5"/>
          </a:solidFill>
        </p:grpSpPr>
        <p:sp>
          <p:nvSpPr>
            <p:cNvPr id="5134" name="Rectangle 40"/>
            <p:cNvSpPr>
              <a:spLocks noChangeArrowheads="1"/>
            </p:cNvSpPr>
            <p:nvPr/>
          </p:nvSpPr>
          <p:spPr bwMode="auto">
            <a:xfrm>
              <a:off x="576" y="3072"/>
              <a:ext cx="2112" cy="76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en-US">
                <a:latin typeface="+mn-lt"/>
              </a:endParaRPr>
            </a:p>
          </p:txBody>
        </p:sp>
        <p:graphicFrame>
          <p:nvGraphicFramePr>
            <p:cNvPr id="5122" name="Object 41"/>
            <p:cNvGraphicFramePr>
              <a:graphicFrameLocks noChangeAspect="1"/>
            </p:cNvGraphicFramePr>
            <p:nvPr/>
          </p:nvGraphicFramePr>
          <p:xfrm>
            <a:off x="864" y="3216"/>
            <a:ext cx="139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09800" imgH="609600" progId="Equation.3">
                    <p:embed/>
                  </p:oleObj>
                </mc:Choice>
                <mc:Fallback>
                  <p:oleObj name="Equation" r:id="rId3" imgW="2209800" imgH="609600" progId="Equation.3">
                    <p:embed/>
                    <p:pic>
                      <p:nvPicPr>
                        <p:cNvPr id="5122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216"/>
                          <a:ext cx="139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>
          <a:xfrm>
            <a:off x="590550" y="107950"/>
            <a:ext cx="7772400" cy="10207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846691" y="5257800"/>
            <a:ext cx="2352568" cy="95410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Large negative weight</a:t>
            </a:r>
          </a:p>
          <a:p>
            <a:pPr algn="ctr"/>
            <a:r>
              <a:rPr lang="en-US" b="0" i="1" dirty="0">
                <a:solidFill>
                  <a:schemeClr val="tx1"/>
                </a:solidFill>
                <a:latin typeface="+mn-lt"/>
                <a:sym typeface="Symbol" pitchFamily="18" charset="2"/>
              </a:rPr>
              <a:t>becomes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156615" cy="3770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139735" cy="3770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002150" cy="2949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288540" cy="3770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08765" cy="3770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solidFill>
                  <a:schemeClr val="tx1"/>
                </a:solidFill>
                <a:latin typeface="+mn-lt"/>
              </a:rPr>
              <a:t>ux</a:t>
            </a:r>
            <a:endParaRPr lang="en-US" b="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28615" cy="3770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40" name="灯片编号占位符 3">
            <a:extLst>
              <a:ext uri="{FF2B5EF4-FFF2-40B4-BE49-F238E27FC236}">
                <a16:creationId xmlns:a16="http://schemas.microsoft.com/office/drawing/2014/main" id="{E7A444A2-DEF3-42CD-BEB9-8E2DA859B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+mn-lt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250053" y="3124200"/>
            <a:ext cx="74251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+mn-lt"/>
              </a:rPr>
              <a:t>TMax</a:t>
            </a:r>
            <a:endParaRPr lang="en-US" b="0" i="1" dirty="0">
              <a:latin typeface="+mn-lt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213928" y="6172200"/>
            <a:ext cx="702436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+mn-lt"/>
              </a:rPr>
              <a:t>TMin</a:t>
            </a:r>
            <a:endParaRPr lang="en-US" b="0" i="1" dirty="0">
              <a:latin typeface="+mn-lt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+mn-lt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+mn-lt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+mn-lt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+mn-lt"/>
              </a:rPr>
              <a:t>UMax</a:t>
            </a:r>
            <a:endParaRPr lang="en-US" b="0" i="1" dirty="0">
              <a:latin typeface="+mn-lt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+mn-lt"/>
              </a:rPr>
              <a:t>UMax</a:t>
            </a:r>
            <a:r>
              <a:rPr lang="en-US" b="0" dirty="0">
                <a:latin typeface="+mn-lt"/>
              </a:rPr>
              <a:t> – 1</a:t>
            </a:r>
            <a:endParaRPr lang="en-US" b="0" i="1" dirty="0">
              <a:latin typeface="+mn-lt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74251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+mn-lt"/>
              </a:rPr>
              <a:t>TMax</a:t>
            </a:r>
            <a:endParaRPr lang="en-US" b="0" i="1" dirty="0">
              <a:latin typeface="+mn-lt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175322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+mn-lt"/>
              </a:rPr>
              <a:t>TMax</a:t>
            </a:r>
            <a:r>
              <a:rPr lang="en-US" b="0" i="1" dirty="0">
                <a:latin typeface="+mn-lt"/>
              </a:rPr>
              <a:t>  </a:t>
            </a:r>
            <a:r>
              <a:rPr lang="en-US" b="0" dirty="0">
                <a:latin typeface="+mn-lt"/>
              </a:rPr>
              <a:t>+ 1</a:t>
            </a:r>
            <a:endParaRPr lang="en-US" b="0" i="1" dirty="0">
              <a:latin typeface="+mn-lt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29751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+mn-lt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838691" cy="50270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+mn-lt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+mn-lt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483395" y="515938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568819" y="1289845"/>
            <a:ext cx="4885336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2’s Comp. </a:t>
            </a:r>
            <a:r>
              <a:rPr lang="en-US" b="1" dirty="0">
                <a:sym typeface="Symbol" pitchFamily="18" charset="2"/>
              </a:rPr>
              <a:t></a:t>
            </a:r>
            <a:r>
              <a:rPr lang="en-US" b="1" dirty="0"/>
              <a:t> Unsigned</a:t>
            </a:r>
          </a:p>
          <a:p>
            <a:pPr lvl="1" eaLnBrk="1" hangingPunct="1">
              <a:defRPr/>
            </a:pPr>
            <a:r>
              <a:rPr lang="en-US" dirty="0"/>
              <a:t>Ordering Inversion</a:t>
            </a:r>
          </a:p>
          <a:p>
            <a:pPr lvl="1" eaLnBrk="1" hangingPunct="1">
              <a:defRPr/>
            </a:pPr>
            <a:r>
              <a:rPr lang="en-US" dirty="0"/>
              <a:t>Negative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Big Positive</a:t>
            </a:r>
          </a:p>
        </p:txBody>
      </p:sp>
      <p:sp>
        <p:nvSpPr>
          <p:cNvPr id="37" name="灯片编号占位符 3">
            <a:extLst>
              <a:ext uri="{FF2B5EF4-FFF2-40B4-BE49-F238E27FC236}">
                <a16:creationId xmlns:a16="http://schemas.microsoft.com/office/drawing/2014/main" id="{36E60D97-D77B-4A78-B1DE-D7CF7D717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4581" y="41275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581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400" dirty="0"/>
              <a:t>Constants</a:t>
            </a:r>
          </a:p>
          <a:p>
            <a:pPr lvl="1" eaLnBrk="1" hangingPunct="1">
              <a:defRPr/>
            </a:pPr>
            <a:r>
              <a:rPr lang="en-US" sz="2000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sz="2000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sz="2400" dirty="0"/>
              <a:t>Casting</a:t>
            </a:r>
          </a:p>
          <a:p>
            <a:pPr lvl="1" eaLnBrk="1" hangingPunct="1">
              <a:defRPr/>
            </a:pPr>
            <a:r>
              <a:rPr lang="en-US" sz="2000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tx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ty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b="1" dirty="0">
                <a:latin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</a:rPr>
              <a:t>ux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uy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b="1" dirty="0" err="1">
                <a:latin typeface="Courier New" pitchFamily="49" charset="0"/>
              </a:rPr>
              <a:t>tx</a:t>
            </a:r>
            <a:r>
              <a:rPr lang="en-US" sz="1600" b="1" dirty="0">
                <a:latin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) </a:t>
            </a:r>
            <a:r>
              <a:rPr lang="en-US" sz="1600" b="1" dirty="0" err="1">
                <a:latin typeface="Courier New" pitchFamily="49" charset="0"/>
              </a:rPr>
              <a:t>ux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b="1" dirty="0" err="1">
                <a:latin typeface="Courier New" pitchFamily="49" charset="0"/>
              </a:rPr>
              <a:t>uy</a:t>
            </a:r>
            <a:r>
              <a:rPr lang="en-US" sz="1600" b="1" dirty="0">
                <a:latin typeface="Courier New" pitchFamily="49" charset="0"/>
              </a:rPr>
              <a:t> = (unsigned) ty;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b="1" dirty="0" err="1">
                <a:latin typeface="Courier New" pitchFamily="49" charset="0"/>
              </a:rPr>
              <a:t>tx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ux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600" b="1" dirty="0" err="1">
                <a:latin typeface="Courier New" pitchFamily="49" charset="0"/>
              </a:rPr>
              <a:t>uy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ty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600" b="0" dirty="0">
              <a:latin typeface="Courier New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1FE075-7434-422B-856C-A40FD27CA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488920" y="34290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dirty="0"/>
              <a:t>==	</a:t>
            </a:r>
            <a:r>
              <a:rPr lang="en-US" dirty="0">
                <a:latin typeface="Calibri" pitchFamily="34" charset="0"/>
              </a:rPr>
              <a:t>unsigned</a:t>
            </a:r>
            <a:endParaRPr lang="en-US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dirty="0">
                <a:solidFill>
                  <a:schemeClr val="bg1"/>
                </a:solidFill>
              </a:rPr>
              <a:t>	-1	0	</a:t>
            </a:r>
            <a:r>
              <a:rPr lang="en-US" dirty="0"/>
              <a:t>&lt;	</a:t>
            </a:r>
            <a:r>
              <a:rPr lang="en-US" dirty="0">
                <a:latin typeface="Calibri" pitchFamily="34" charset="0"/>
              </a:rPr>
              <a:t>signed</a:t>
            </a:r>
            <a:endParaRPr lang="en-US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dirty="0">
                <a:solidFill>
                  <a:schemeClr val="bg1"/>
                </a:solidFill>
              </a:rPr>
              <a:t>	-1	0U	</a:t>
            </a:r>
            <a:r>
              <a:rPr lang="en-US" dirty="0"/>
              <a:t>&gt;	</a:t>
            </a:r>
            <a:r>
              <a:rPr lang="en-US" dirty="0">
                <a:latin typeface="Calibri" pitchFamily="34" charset="0"/>
              </a:rPr>
              <a:t>unsigned</a:t>
            </a:r>
            <a:endParaRPr lang="en-US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dirty="0">
                <a:solidFill>
                  <a:schemeClr val="bg1"/>
                </a:solidFill>
              </a:rPr>
              <a:t>	2147483647	-2147483648</a:t>
            </a:r>
            <a:r>
              <a:rPr lang="en-US" dirty="0"/>
              <a:t> 	&gt;	</a:t>
            </a:r>
            <a:r>
              <a:rPr lang="en-US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dirty="0">
                <a:solidFill>
                  <a:schemeClr val="bg1"/>
                </a:solidFill>
              </a:rPr>
              <a:t>	2147483647U	-2147483648</a:t>
            </a:r>
            <a:r>
              <a:rPr lang="en-US" dirty="0"/>
              <a:t> 	&lt;	</a:t>
            </a:r>
            <a:r>
              <a:rPr lang="en-US" dirty="0">
                <a:latin typeface="Calibri" pitchFamily="34" charset="0"/>
              </a:rPr>
              <a:t>unsigned</a:t>
            </a:r>
            <a:endParaRPr lang="en-US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dirty="0">
                <a:solidFill>
                  <a:schemeClr val="bg1"/>
                </a:solidFill>
              </a:rPr>
              <a:t>	-1	-2</a:t>
            </a:r>
            <a:r>
              <a:rPr lang="en-US" dirty="0"/>
              <a:t> 	&gt;	</a:t>
            </a:r>
            <a:r>
              <a:rPr lang="en-US" dirty="0">
                <a:latin typeface="Calibri" pitchFamily="34" charset="0"/>
              </a:rPr>
              <a:t>signed</a:t>
            </a:r>
            <a:endParaRPr lang="en-US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dirty="0">
                <a:solidFill>
                  <a:schemeClr val="bg1"/>
                </a:solidFill>
              </a:rPr>
              <a:t>	(unsigned) -1	-2</a:t>
            </a:r>
            <a:r>
              <a:rPr lang="en-US" dirty="0"/>
              <a:t> 	&gt;	</a:t>
            </a:r>
            <a:r>
              <a:rPr lang="en-US" dirty="0">
                <a:latin typeface="Calibri" pitchFamily="34" charset="0"/>
              </a:rPr>
              <a:t>unsigned</a:t>
            </a:r>
            <a:endParaRPr lang="en-US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dirty="0">
                <a:solidFill>
                  <a:schemeClr val="bg1"/>
                </a:solidFill>
              </a:rPr>
              <a:t>	 2147483647 	2147483648U</a:t>
            </a:r>
            <a:r>
              <a:rPr lang="en-US" dirty="0"/>
              <a:t> 	&lt;	</a:t>
            </a:r>
            <a:r>
              <a:rPr lang="en-US" dirty="0">
                <a:latin typeface="Calibri" pitchFamily="34" charset="0"/>
              </a:rPr>
              <a:t>unsigned</a:t>
            </a:r>
            <a:endParaRPr lang="en-US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dirty="0">
                <a:solidFill>
                  <a:schemeClr val="bg1"/>
                </a:solidFill>
              </a:rPr>
              <a:t>	 2147483647 	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 2147483648U</a:t>
            </a:r>
            <a:r>
              <a:rPr lang="en-US" dirty="0"/>
              <a:t>	&gt;	</a:t>
            </a:r>
            <a:r>
              <a:rPr lang="en-US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920" y="1207698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sz="2400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sz="2000" dirty="0"/>
              <a:t>If there is a mix of unsigned and signed in single expression, </a:t>
            </a:r>
            <a:br>
              <a:rPr lang="en-US" sz="2000" dirty="0"/>
            </a:br>
            <a:r>
              <a:rPr lang="en-US" sz="2000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sz="2000" dirty="0"/>
              <a:t>Including comparison operations </a:t>
            </a:r>
            <a:r>
              <a:rPr lang="en-US" sz="2000" b="1" dirty="0">
                <a:latin typeface="Courier New" pitchFamily="49" charset="0"/>
              </a:rPr>
              <a:t>&lt;</a:t>
            </a:r>
            <a:r>
              <a:rPr lang="en-US" sz="2000" b="1" dirty="0"/>
              <a:t>, </a:t>
            </a:r>
            <a:r>
              <a:rPr lang="en-US" sz="2000" b="1" dirty="0">
                <a:latin typeface="Courier New" pitchFamily="49" charset="0"/>
              </a:rPr>
              <a:t>&gt;</a:t>
            </a:r>
            <a:r>
              <a:rPr lang="en-US" sz="2000" b="1" dirty="0"/>
              <a:t>, </a:t>
            </a:r>
            <a:r>
              <a:rPr lang="en-US" sz="2000" b="1" dirty="0">
                <a:latin typeface="Courier New" pitchFamily="49" charset="0"/>
              </a:rPr>
              <a:t>==</a:t>
            </a:r>
            <a:r>
              <a:rPr lang="en-US" sz="2000" b="1" dirty="0"/>
              <a:t>, </a:t>
            </a:r>
            <a:r>
              <a:rPr lang="en-US" sz="2000" b="1" dirty="0">
                <a:latin typeface="Courier New" pitchFamily="49" charset="0"/>
              </a:rPr>
              <a:t>&lt;=</a:t>
            </a:r>
            <a:r>
              <a:rPr lang="en-US" sz="2000" b="1" dirty="0"/>
              <a:t>, </a:t>
            </a:r>
            <a:r>
              <a:rPr lang="en-US" sz="2000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sz="2000" dirty="0"/>
              <a:t>Examples for </a:t>
            </a:r>
            <a:r>
              <a:rPr lang="en-US" sz="2000" i="1" dirty="0"/>
              <a:t>W</a:t>
            </a:r>
            <a:r>
              <a:rPr lang="en-US" sz="2000" dirty="0"/>
              <a:t> = 32:  </a:t>
            </a:r>
            <a:r>
              <a:rPr lang="en-US" sz="2000" b="1" dirty="0">
                <a:solidFill>
                  <a:srgbClr val="C00000"/>
                </a:solidFill>
              </a:rPr>
              <a:t>TMIN = -2,147,483,648 ,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sz="2400" dirty="0"/>
              <a:t>Constant</a:t>
            </a:r>
            <a:r>
              <a:rPr lang="en-US" sz="2400" baseline="-25000" dirty="0"/>
              <a:t>1</a:t>
            </a:r>
            <a:r>
              <a:rPr lang="en-US" sz="2400" dirty="0"/>
              <a:t>	Constant</a:t>
            </a:r>
            <a:r>
              <a:rPr lang="en-US" sz="2400" baseline="-25000" dirty="0"/>
              <a:t>2</a:t>
            </a:r>
            <a:r>
              <a:rPr lang="en-US" sz="2400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0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0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0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0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0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0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0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0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000" dirty="0"/>
              <a:t>	 2147483647 	(</a:t>
            </a:r>
            <a:r>
              <a:rPr lang="en-US" sz="2000" dirty="0" err="1"/>
              <a:t>int</a:t>
            </a:r>
            <a:r>
              <a:rPr lang="en-US" sz="2000" dirty="0"/>
              <a:t>) 2147483648U </a:t>
            </a:r>
            <a:r>
              <a:rPr lang="en-US" sz="2400" dirty="0">
                <a:latin typeface="Courier New" pitchFamily="49" charset="0"/>
              </a:rPr>
              <a:t>	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1BA7E7F-0C25-40F4-9E98-B9F949844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206" y="4405355"/>
            <a:ext cx="8307387" cy="1644650"/>
          </a:xfrm>
        </p:spPr>
        <p:txBody>
          <a:bodyPr/>
          <a:lstStyle/>
          <a:p>
            <a:r>
              <a:rPr lang="en-US" sz="2800" dirty="0"/>
              <a:t>Similar to code found in FreeBSD’s implementation of </a:t>
            </a:r>
            <a:r>
              <a:rPr lang="en-US" sz="2800" dirty="0" err="1"/>
              <a:t>getpeername</a:t>
            </a:r>
            <a:endParaRPr lang="en-US" sz="2800" dirty="0"/>
          </a:p>
          <a:p>
            <a:r>
              <a:rPr lang="en-US" sz="2800" dirty="0"/>
              <a:t>There are legions of smart people trying to find vulnerabilities in programs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209042" cy="2798202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char </a:t>
            </a:r>
            <a:r>
              <a:rPr lang="en-US" sz="2400" dirty="0" err="1">
                <a:latin typeface="Courier New" pitchFamily="49" charset="0"/>
              </a:rPr>
              <a:t>kbuf</a:t>
            </a:r>
            <a:r>
              <a:rPr lang="en-US" sz="24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/* Copy at most </a:t>
            </a:r>
            <a:r>
              <a:rPr lang="en-US" sz="2400" dirty="0" err="1">
                <a:latin typeface="Courier New" pitchFamily="49" charset="0"/>
              </a:rPr>
              <a:t>maxlen</a:t>
            </a:r>
            <a:r>
              <a:rPr lang="en-US" sz="24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copy_from_kernel</a:t>
            </a:r>
            <a:r>
              <a:rPr lang="en-US" sz="2400" dirty="0">
                <a:latin typeface="Courier New" pitchFamily="49" charset="0"/>
              </a:rPr>
              <a:t>(void *</a:t>
            </a:r>
            <a:r>
              <a:rPr lang="en-US" sz="2400" dirty="0" err="1">
                <a:latin typeface="Courier New" pitchFamily="49" charset="0"/>
              </a:rPr>
              <a:t>user_dest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maxlen</a:t>
            </a:r>
            <a:r>
              <a:rPr lang="en-US" sz="24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    /* Byte count </a:t>
            </a:r>
            <a:r>
              <a:rPr lang="en-US" sz="2400" dirty="0" err="1">
                <a:latin typeface="Courier New" pitchFamily="49" charset="0"/>
              </a:rPr>
              <a:t>len</a:t>
            </a:r>
            <a:r>
              <a:rPr lang="en-US" sz="2400" dirty="0">
                <a:latin typeface="Courier New" pitchFamily="49" charset="0"/>
              </a:rPr>
              <a:t> is minimum of buffer size and </a:t>
            </a:r>
            <a:r>
              <a:rPr lang="en-US" sz="2400" dirty="0" err="1">
                <a:latin typeface="Courier New" pitchFamily="49" charset="0"/>
              </a:rPr>
              <a:t>maxlen</a:t>
            </a:r>
            <a:r>
              <a:rPr lang="en-US" sz="2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len</a:t>
            </a:r>
            <a:r>
              <a:rPr lang="en-US" sz="2400" dirty="0">
                <a:latin typeface="Courier New" pitchFamily="49" charset="0"/>
              </a:rPr>
              <a:t> = KSIZE &lt; </a:t>
            </a:r>
            <a:r>
              <a:rPr lang="en-US" sz="2400" dirty="0" err="1">
                <a:latin typeface="Courier New" pitchFamily="49" charset="0"/>
              </a:rPr>
              <a:t>maxlen</a:t>
            </a:r>
            <a:r>
              <a:rPr lang="en-US" sz="2400" dirty="0">
                <a:latin typeface="Courier New" pitchFamily="49" charset="0"/>
              </a:rPr>
              <a:t> ? KSIZE : </a:t>
            </a:r>
            <a:r>
              <a:rPr lang="en-US" sz="2400" dirty="0" err="1">
                <a:latin typeface="Courier New" pitchFamily="49" charset="0"/>
              </a:rPr>
              <a:t>maxlen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memcpy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user_dest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kbuf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len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    return </a:t>
            </a:r>
            <a:r>
              <a:rPr lang="en-US" sz="2400" dirty="0" err="1">
                <a:latin typeface="Courier New" pitchFamily="49" charset="0"/>
              </a:rPr>
              <a:t>len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AC0FC4E-AA00-4C34-87EF-890734C0C6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>
            <a:extLst>
              <a:ext uri="{FF2B5EF4-FFF2-40B4-BE49-F238E27FC236}">
                <a16:creationId xmlns:a16="http://schemas.microsoft.com/office/drawing/2014/main" id="{613F3AE5-333E-4F55-AB2A-CAF8569ED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D5C0BDFE-C3F2-4DF4-8722-890735B955E3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600" dirty="0"/>
          </a:p>
        </p:txBody>
      </p:sp>
      <p:sp>
        <p:nvSpPr>
          <p:cNvPr id="44035" name="Rectangle 11">
            <a:extLst>
              <a:ext uri="{FF2B5EF4-FFF2-40B4-BE49-F238E27FC236}">
                <a16:creationId xmlns:a16="http://schemas.microsoft.com/office/drawing/2014/main" id="{BA0E664C-EEE3-4D76-812C-327CF5ACB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947025" cy="10207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Numeric Data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BEDBD929-2E60-4694-9A44-546D3D4B0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29" y="3557386"/>
            <a:ext cx="1625814" cy="525462"/>
          </a:xfrm>
          <a:custGeom>
            <a:avLst/>
            <a:gdLst>
              <a:gd name="T0" fmla="*/ 2147483647 w 2740"/>
              <a:gd name="T1" fmla="*/ 0 h 692"/>
              <a:gd name="T2" fmla="*/ 2147483647 w 2740"/>
              <a:gd name="T3" fmla="*/ 0 h 692"/>
              <a:gd name="T4" fmla="*/ 2147483647 w 2740"/>
              <a:gd name="T5" fmla="*/ 2147483647 h 692"/>
              <a:gd name="T6" fmla="*/ 2147483647 w 2740"/>
              <a:gd name="T7" fmla="*/ 2147483647 h 692"/>
              <a:gd name="T8" fmla="*/ 2147483647 w 2740"/>
              <a:gd name="T9" fmla="*/ 2147483647 h 692"/>
              <a:gd name="T10" fmla="*/ 2147483647 w 2740"/>
              <a:gd name="T11" fmla="*/ 2147483647 h 692"/>
              <a:gd name="T12" fmla="*/ 0 w 2740"/>
              <a:gd name="T13" fmla="*/ 2147483647 h 692"/>
              <a:gd name="T14" fmla="*/ 0 w 2740"/>
              <a:gd name="T15" fmla="*/ 2147483647 h 692"/>
              <a:gd name="T16" fmla="*/ 2147483647 w 2740"/>
              <a:gd name="T17" fmla="*/ 0 h 6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0" h="692">
                <a:moveTo>
                  <a:pt x="61" y="0"/>
                </a:moveTo>
                <a:lnTo>
                  <a:pt x="2678" y="0"/>
                </a:lnTo>
                <a:cubicBezTo>
                  <a:pt x="2712" y="0"/>
                  <a:pt x="2740" y="28"/>
                  <a:pt x="2740" y="62"/>
                </a:cubicBezTo>
                <a:lnTo>
                  <a:pt x="2740" y="631"/>
                </a:lnTo>
                <a:cubicBezTo>
                  <a:pt x="2740" y="665"/>
                  <a:pt x="2712" y="692"/>
                  <a:pt x="2678" y="692"/>
                </a:cubicBezTo>
                <a:lnTo>
                  <a:pt x="61" y="692"/>
                </a:lnTo>
                <a:cubicBezTo>
                  <a:pt x="28" y="692"/>
                  <a:pt x="0" y="665"/>
                  <a:pt x="0" y="631"/>
                </a:cubicBezTo>
                <a:lnTo>
                  <a:pt x="0" y="62"/>
                </a:lnTo>
                <a:cubicBezTo>
                  <a:pt x="0" y="28"/>
                  <a:pt x="28" y="0"/>
                  <a:pt x="61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Primitive types</a:t>
            </a:r>
            <a:endParaRPr lang="zh-CN" altLang="en-US" sz="1600" kern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8E7C4F1A-A0BE-4757-AF45-35B05DE3A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31" y="2813222"/>
            <a:ext cx="1593850" cy="525463"/>
          </a:xfrm>
          <a:custGeom>
            <a:avLst/>
            <a:gdLst>
              <a:gd name="T0" fmla="*/ 2147483647 w 2740"/>
              <a:gd name="T1" fmla="*/ 0 h 692"/>
              <a:gd name="T2" fmla="*/ 2147483647 w 2740"/>
              <a:gd name="T3" fmla="*/ 0 h 692"/>
              <a:gd name="T4" fmla="*/ 2147483647 w 2740"/>
              <a:gd name="T5" fmla="*/ 2147483647 h 692"/>
              <a:gd name="T6" fmla="*/ 2147483647 w 2740"/>
              <a:gd name="T7" fmla="*/ 2147483647 h 692"/>
              <a:gd name="T8" fmla="*/ 2147483647 w 2740"/>
              <a:gd name="T9" fmla="*/ 2147483647 h 692"/>
              <a:gd name="T10" fmla="*/ 2147483647 w 2740"/>
              <a:gd name="T11" fmla="*/ 2147483647 h 692"/>
              <a:gd name="T12" fmla="*/ 0 w 2740"/>
              <a:gd name="T13" fmla="*/ 2147483647 h 692"/>
              <a:gd name="T14" fmla="*/ 0 w 2740"/>
              <a:gd name="T15" fmla="*/ 2147483647 h 692"/>
              <a:gd name="T16" fmla="*/ 2147483647 w 2740"/>
              <a:gd name="T17" fmla="*/ 0 h 6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0" h="692">
                <a:moveTo>
                  <a:pt x="61" y="0"/>
                </a:moveTo>
                <a:lnTo>
                  <a:pt x="2678" y="0"/>
                </a:lnTo>
                <a:cubicBezTo>
                  <a:pt x="2712" y="0"/>
                  <a:pt x="2740" y="28"/>
                  <a:pt x="2740" y="62"/>
                </a:cubicBezTo>
                <a:lnTo>
                  <a:pt x="2740" y="631"/>
                </a:lnTo>
                <a:cubicBezTo>
                  <a:pt x="2740" y="665"/>
                  <a:pt x="2712" y="692"/>
                  <a:pt x="2678" y="692"/>
                </a:cubicBezTo>
                <a:lnTo>
                  <a:pt x="61" y="692"/>
                </a:lnTo>
                <a:cubicBezTo>
                  <a:pt x="28" y="692"/>
                  <a:pt x="0" y="665"/>
                  <a:pt x="0" y="631"/>
                </a:cubicBezTo>
                <a:lnTo>
                  <a:pt x="0" y="62"/>
                </a:lnTo>
                <a:cubicBezTo>
                  <a:pt x="0" y="28"/>
                  <a:pt x="28" y="0"/>
                  <a:pt x="6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Numeric</a:t>
            </a:r>
            <a:endParaRPr lang="zh-CN" altLang="en-US" sz="1600" kern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2FB68FBF-54DC-45BA-8064-1964A30F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408" y="4317784"/>
            <a:ext cx="1601787" cy="525463"/>
          </a:xfrm>
          <a:custGeom>
            <a:avLst/>
            <a:gdLst>
              <a:gd name="T0" fmla="*/ 2147483647 w 2740"/>
              <a:gd name="T1" fmla="*/ 0 h 692"/>
              <a:gd name="T2" fmla="*/ 2147483647 w 2740"/>
              <a:gd name="T3" fmla="*/ 0 h 692"/>
              <a:gd name="T4" fmla="*/ 2147483647 w 2740"/>
              <a:gd name="T5" fmla="*/ 2147483647 h 692"/>
              <a:gd name="T6" fmla="*/ 2147483647 w 2740"/>
              <a:gd name="T7" fmla="*/ 2147483647 h 692"/>
              <a:gd name="T8" fmla="*/ 2147483647 w 2740"/>
              <a:gd name="T9" fmla="*/ 2147483647 h 692"/>
              <a:gd name="T10" fmla="*/ 2147483647 w 2740"/>
              <a:gd name="T11" fmla="*/ 2147483647 h 692"/>
              <a:gd name="T12" fmla="*/ 0 w 2740"/>
              <a:gd name="T13" fmla="*/ 2147483647 h 692"/>
              <a:gd name="T14" fmla="*/ 0 w 2740"/>
              <a:gd name="T15" fmla="*/ 2147483647 h 692"/>
              <a:gd name="T16" fmla="*/ 2147483647 w 2740"/>
              <a:gd name="T17" fmla="*/ 0 h 6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0" h="692">
                <a:moveTo>
                  <a:pt x="61" y="0"/>
                </a:moveTo>
                <a:lnTo>
                  <a:pt x="2678" y="0"/>
                </a:lnTo>
                <a:cubicBezTo>
                  <a:pt x="2712" y="0"/>
                  <a:pt x="2740" y="28"/>
                  <a:pt x="2740" y="62"/>
                </a:cubicBezTo>
                <a:lnTo>
                  <a:pt x="2740" y="631"/>
                </a:lnTo>
                <a:cubicBezTo>
                  <a:pt x="2740" y="665"/>
                  <a:pt x="2712" y="692"/>
                  <a:pt x="2678" y="692"/>
                </a:cubicBezTo>
                <a:lnTo>
                  <a:pt x="61" y="692"/>
                </a:lnTo>
                <a:cubicBezTo>
                  <a:pt x="28" y="692"/>
                  <a:pt x="0" y="665"/>
                  <a:pt x="0" y="631"/>
                </a:cubicBezTo>
                <a:lnTo>
                  <a:pt x="0" y="62"/>
                </a:lnTo>
                <a:cubicBezTo>
                  <a:pt x="0" y="28"/>
                  <a:pt x="28" y="0"/>
                  <a:pt x="61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Non-numeric</a:t>
            </a:r>
            <a:endParaRPr lang="zh-CN" altLang="en-US" sz="1600" kern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8CF8471-AB1D-4F6E-A3BE-30C3B171C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337" y="2260632"/>
            <a:ext cx="1879600" cy="525462"/>
          </a:xfrm>
          <a:custGeom>
            <a:avLst/>
            <a:gdLst>
              <a:gd name="T0" fmla="*/ 2147483647 w 2740"/>
              <a:gd name="T1" fmla="*/ 0 h 692"/>
              <a:gd name="T2" fmla="*/ 2147483647 w 2740"/>
              <a:gd name="T3" fmla="*/ 0 h 692"/>
              <a:gd name="T4" fmla="*/ 2147483647 w 2740"/>
              <a:gd name="T5" fmla="*/ 2147483647 h 692"/>
              <a:gd name="T6" fmla="*/ 2147483647 w 2740"/>
              <a:gd name="T7" fmla="*/ 2147483647 h 692"/>
              <a:gd name="T8" fmla="*/ 2147483647 w 2740"/>
              <a:gd name="T9" fmla="*/ 2147483647 h 692"/>
              <a:gd name="T10" fmla="*/ 2147483647 w 2740"/>
              <a:gd name="T11" fmla="*/ 2147483647 h 692"/>
              <a:gd name="T12" fmla="*/ 0 w 2740"/>
              <a:gd name="T13" fmla="*/ 2147483647 h 692"/>
              <a:gd name="T14" fmla="*/ 0 w 2740"/>
              <a:gd name="T15" fmla="*/ 2147483647 h 692"/>
              <a:gd name="T16" fmla="*/ 2147483647 w 2740"/>
              <a:gd name="T17" fmla="*/ 0 h 6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0" h="692">
                <a:moveTo>
                  <a:pt x="61" y="0"/>
                </a:moveTo>
                <a:lnTo>
                  <a:pt x="2678" y="0"/>
                </a:lnTo>
                <a:cubicBezTo>
                  <a:pt x="2712" y="0"/>
                  <a:pt x="2740" y="28"/>
                  <a:pt x="2740" y="62"/>
                </a:cubicBezTo>
                <a:lnTo>
                  <a:pt x="2740" y="631"/>
                </a:lnTo>
                <a:cubicBezTo>
                  <a:pt x="2740" y="665"/>
                  <a:pt x="2712" y="692"/>
                  <a:pt x="2678" y="692"/>
                </a:cubicBezTo>
                <a:lnTo>
                  <a:pt x="61" y="692"/>
                </a:lnTo>
                <a:cubicBezTo>
                  <a:pt x="28" y="692"/>
                  <a:pt x="0" y="665"/>
                  <a:pt x="0" y="631"/>
                </a:cubicBezTo>
                <a:lnTo>
                  <a:pt x="0" y="62"/>
                </a:lnTo>
                <a:cubicBezTo>
                  <a:pt x="0" y="28"/>
                  <a:pt x="28" y="0"/>
                  <a:pt x="61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  number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(fixed-point)</a:t>
            </a:r>
            <a:endParaRPr lang="zh-CN" altLang="en-US" sz="1600" kern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1D53588-7E8F-40F1-8F33-897EAA59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579" y="3168753"/>
            <a:ext cx="1911140" cy="525462"/>
          </a:xfrm>
          <a:custGeom>
            <a:avLst/>
            <a:gdLst>
              <a:gd name="T0" fmla="*/ 2147483647 w 2740"/>
              <a:gd name="T1" fmla="*/ 0 h 692"/>
              <a:gd name="T2" fmla="*/ 2147483647 w 2740"/>
              <a:gd name="T3" fmla="*/ 0 h 692"/>
              <a:gd name="T4" fmla="*/ 2147483647 w 2740"/>
              <a:gd name="T5" fmla="*/ 2147483647 h 692"/>
              <a:gd name="T6" fmla="*/ 2147483647 w 2740"/>
              <a:gd name="T7" fmla="*/ 2147483647 h 692"/>
              <a:gd name="T8" fmla="*/ 2147483647 w 2740"/>
              <a:gd name="T9" fmla="*/ 2147483647 h 692"/>
              <a:gd name="T10" fmla="*/ 2147483647 w 2740"/>
              <a:gd name="T11" fmla="*/ 2147483647 h 692"/>
              <a:gd name="T12" fmla="*/ 0 w 2740"/>
              <a:gd name="T13" fmla="*/ 2147483647 h 692"/>
              <a:gd name="T14" fmla="*/ 0 w 2740"/>
              <a:gd name="T15" fmla="*/ 2147483647 h 692"/>
              <a:gd name="T16" fmla="*/ 2147483647 w 2740"/>
              <a:gd name="T17" fmla="*/ 0 h 6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0" h="692">
                <a:moveTo>
                  <a:pt x="61" y="0"/>
                </a:moveTo>
                <a:lnTo>
                  <a:pt x="2678" y="0"/>
                </a:lnTo>
                <a:cubicBezTo>
                  <a:pt x="2712" y="0"/>
                  <a:pt x="2740" y="28"/>
                  <a:pt x="2740" y="62"/>
                </a:cubicBezTo>
                <a:lnTo>
                  <a:pt x="2740" y="631"/>
                </a:lnTo>
                <a:cubicBezTo>
                  <a:pt x="2740" y="665"/>
                  <a:pt x="2712" y="692"/>
                  <a:pt x="2678" y="692"/>
                </a:cubicBezTo>
                <a:lnTo>
                  <a:pt x="61" y="692"/>
                </a:lnTo>
                <a:cubicBezTo>
                  <a:pt x="28" y="692"/>
                  <a:pt x="0" y="665"/>
                  <a:pt x="0" y="631"/>
                </a:cubicBezTo>
                <a:lnTo>
                  <a:pt x="0" y="62"/>
                </a:lnTo>
                <a:cubicBezTo>
                  <a:pt x="0" y="28"/>
                  <a:pt x="28" y="0"/>
                  <a:pt x="61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number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(floating-point)</a:t>
            </a:r>
            <a:endParaRPr lang="zh-CN" altLang="en-US" sz="1600" kern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617D7863-9404-4232-A195-402FA4354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4548" y="2652209"/>
            <a:ext cx="1297009" cy="525463"/>
          </a:xfrm>
          <a:custGeom>
            <a:avLst/>
            <a:gdLst>
              <a:gd name="T0" fmla="*/ 2147483647 w 2740"/>
              <a:gd name="T1" fmla="*/ 0 h 692"/>
              <a:gd name="T2" fmla="*/ 2147483647 w 2740"/>
              <a:gd name="T3" fmla="*/ 0 h 692"/>
              <a:gd name="T4" fmla="*/ 2147483647 w 2740"/>
              <a:gd name="T5" fmla="*/ 2147483647 h 692"/>
              <a:gd name="T6" fmla="*/ 2147483647 w 2740"/>
              <a:gd name="T7" fmla="*/ 2147483647 h 692"/>
              <a:gd name="T8" fmla="*/ 2147483647 w 2740"/>
              <a:gd name="T9" fmla="*/ 2147483647 h 692"/>
              <a:gd name="T10" fmla="*/ 2147483647 w 2740"/>
              <a:gd name="T11" fmla="*/ 2147483647 h 692"/>
              <a:gd name="T12" fmla="*/ 0 w 2740"/>
              <a:gd name="T13" fmla="*/ 2147483647 h 692"/>
              <a:gd name="T14" fmla="*/ 0 w 2740"/>
              <a:gd name="T15" fmla="*/ 2147483647 h 692"/>
              <a:gd name="T16" fmla="*/ 2147483647 w 2740"/>
              <a:gd name="T17" fmla="*/ 0 h 6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0" h="692">
                <a:moveTo>
                  <a:pt x="61" y="0"/>
                </a:moveTo>
                <a:lnTo>
                  <a:pt x="2678" y="0"/>
                </a:lnTo>
                <a:cubicBezTo>
                  <a:pt x="2712" y="0"/>
                  <a:pt x="2740" y="28"/>
                  <a:pt x="2740" y="62"/>
                </a:cubicBezTo>
                <a:lnTo>
                  <a:pt x="2740" y="631"/>
                </a:lnTo>
                <a:cubicBezTo>
                  <a:pt x="2740" y="665"/>
                  <a:pt x="2712" y="692"/>
                  <a:pt x="2678" y="692"/>
                </a:cubicBezTo>
                <a:lnTo>
                  <a:pt x="61" y="692"/>
                </a:lnTo>
                <a:cubicBezTo>
                  <a:pt x="28" y="692"/>
                  <a:pt x="0" y="665"/>
                  <a:pt x="0" y="631"/>
                </a:cubicBezTo>
                <a:lnTo>
                  <a:pt x="0" y="62"/>
                </a:lnTo>
                <a:cubicBezTo>
                  <a:pt x="0" y="28"/>
                  <a:pt x="28" y="0"/>
                  <a:pt x="61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endParaRPr lang="zh-CN" altLang="en-US" sz="1600" kern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A6564433-6A00-4DA2-BA22-D2A9F9D84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4547" y="1735168"/>
            <a:ext cx="1297009" cy="525463"/>
          </a:xfrm>
          <a:custGeom>
            <a:avLst/>
            <a:gdLst>
              <a:gd name="T0" fmla="*/ 2147483647 w 2740"/>
              <a:gd name="T1" fmla="*/ 0 h 692"/>
              <a:gd name="T2" fmla="*/ 2147483647 w 2740"/>
              <a:gd name="T3" fmla="*/ 0 h 692"/>
              <a:gd name="T4" fmla="*/ 2147483647 w 2740"/>
              <a:gd name="T5" fmla="*/ 2147483647 h 692"/>
              <a:gd name="T6" fmla="*/ 2147483647 w 2740"/>
              <a:gd name="T7" fmla="*/ 2147483647 h 692"/>
              <a:gd name="T8" fmla="*/ 2147483647 w 2740"/>
              <a:gd name="T9" fmla="*/ 2147483647 h 692"/>
              <a:gd name="T10" fmla="*/ 2147483647 w 2740"/>
              <a:gd name="T11" fmla="*/ 2147483647 h 692"/>
              <a:gd name="T12" fmla="*/ 0 w 2740"/>
              <a:gd name="T13" fmla="*/ 2147483647 h 692"/>
              <a:gd name="T14" fmla="*/ 0 w 2740"/>
              <a:gd name="T15" fmla="*/ 2147483647 h 692"/>
              <a:gd name="T16" fmla="*/ 2147483647 w 2740"/>
              <a:gd name="T17" fmla="*/ 0 h 6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0" h="692">
                <a:moveTo>
                  <a:pt x="61" y="0"/>
                </a:moveTo>
                <a:lnTo>
                  <a:pt x="2678" y="0"/>
                </a:lnTo>
                <a:cubicBezTo>
                  <a:pt x="2712" y="0"/>
                  <a:pt x="2740" y="28"/>
                  <a:pt x="2740" y="62"/>
                </a:cubicBezTo>
                <a:lnTo>
                  <a:pt x="2740" y="631"/>
                </a:lnTo>
                <a:cubicBezTo>
                  <a:pt x="2740" y="665"/>
                  <a:pt x="2712" y="692"/>
                  <a:pt x="2678" y="692"/>
                </a:cubicBezTo>
                <a:lnTo>
                  <a:pt x="61" y="692"/>
                </a:lnTo>
                <a:cubicBezTo>
                  <a:pt x="28" y="692"/>
                  <a:pt x="0" y="665"/>
                  <a:pt x="0" y="631"/>
                </a:cubicBezTo>
                <a:lnTo>
                  <a:pt x="0" y="62"/>
                </a:lnTo>
                <a:cubicBezTo>
                  <a:pt x="0" y="28"/>
                  <a:pt x="28" y="0"/>
                  <a:pt x="61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kern="0" baseline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igned</a:t>
            </a:r>
            <a:endParaRPr lang="zh-CN" altLang="en-US" sz="1600" kern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6DB25F9B-4B66-42D7-9B25-0F1AF0C318FD}"/>
              </a:ext>
            </a:extLst>
          </p:cNvPr>
          <p:cNvSpPr/>
          <p:nvPr/>
        </p:nvSpPr>
        <p:spPr bwMode="auto">
          <a:xfrm rot="13714234">
            <a:off x="2309960" y="3303490"/>
            <a:ext cx="178541" cy="50779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zh-CN" altLang="en-US" sz="2800" b="0" i="0" u="none" strike="noStrike" cap="none" normalizeH="0" baseline="-2500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E2ACE034-F3A1-42A0-92F8-85369743E0AF}"/>
              </a:ext>
            </a:extLst>
          </p:cNvPr>
          <p:cNvSpPr/>
          <p:nvPr/>
        </p:nvSpPr>
        <p:spPr bwMode="auto">
          <a:xfrm rot="19305109">
            <a:off x="2332138" y="3809228"/>
            <a:ext cx="178541" cy="50779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zh-CN" altLang="en-US" sz="2800" b="0" i="0" u="none" strike="noStrike" cap="none" normalizeH="0" baseline="-2500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FADC956F-D661-485B-8276-528B7EE5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557" y="4017399"/>
            <a:ext cx="1904162" cy="525463"/>
          </a:xfrm>
          <a:custGeom>
            <a:avLst/>
            <a:gdLst>
              <a:gd name="T0" fmla="*/ 2147483647 w 2740"/>
              <a:gd name="T1" fmla="*/ 0 h 692"/>
              <a:gd name="T2" fmla="*/ 2147483647 w 2740"/>
              <a:gd name="T3" fmla="*/ 0 h 692"/>
              <a:gd name="T4" fmla="*/ 2147483647 w 2740"/>
              <a:gd name="T5" fmla="*/ 2147483647 h 692"/>
              <a:gd name="T6" fmla="*/ 2147483647 w 2740"/>
              <a:gd name="T7" fmla="*/ 2147483647 h 692"/>
              <a:gd name="T8" fmla="*/ 2147483647 w 2740"/>
              <a:gd name="T9" fmla="*/ 2147483647 h 692"/>
              <a:gd name="T10" fmla="*/ 2147483647 w 2740"/>
              <a:gd name="T11" fmla="*/ 2147483647 h 692"/>
              <a:gd name="T12" fmla="*/ 0 w 2740"/>
              <a:gd name="T13" fmla="*/ 2147483647 h 692"/>
              <a:gd name="T14" fmla="*/ 0 w 2740"/>
              <a:gd name="T15" fmla="*/ 2147483647 h 692"/>
              <a:gd name="T16" fmla="*/ 2147483647 w 2740"/>
              <a:gd name="T17" fmla="*/ 0 h 6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0" h="692">
                <a:moveTo>
                  <a:pt x="61" y="0"/>
                </a:moveTo>
                <a:lnTo>
                  <a:pt x="2678" y="0"/>
                </a:lnTo>
                <a:cubicBezTo>
                  <a:pt x="2712" y="0"/>
                  <a:pt x="2740" y="28"/>
                  <a:pt x="2740" y="62"/>
                </a:cubicBezTo>
                <a:lnTo>
                  <a:pt x="2740" y="631"/>
                </a:lnTo>
                <a:cubicBezTo>
                  <a:pt x="2740" y="665"/>
                  <a:pt x="2712" y="692"/>
                  <a:pt x="2678" y="692"/>
                </a:cubicBezTo>
                <a:lnTo>
                  <a:pt x="61" y="692"/>
                </a:lnTo>
                <a:cubicBezTo>
                  <a:pt x="28" y="692"/>
                  <a:pt x="0" y="665"/>
                  <a:pt x="0" y="631"/>
                </a:cubicBezTo>
                <a:lnTo>
                  <a:pt x="0" y="62"/>
                </a:lnTo>
                <a:cubicBezTo>
                  <a:pt x="0" y="28"/>
                  <a:pt x="28" y="0"/>
                  <a:pt x="61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Bits</a:t>
            </a:r>
            <a:endParaRPr lang="zh-CN" altLang="en-US" sz="1600" kern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77270E1A-9D46-4CB9-B4F9-DFB54693C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659" y="4919933"/>
            <a:ext cx="1934683" cy="525463"/>
          </a:xfrm>
          <a:custGeom>
            <a:avLst/>
            <a:gdLst>
              <a:gd name="T0" fmla="*/ 2147483647 w 2740"/>
              <a:gd name="T1" fmla="*/ 0 h 692"/>
              <a:gd name="T2" fmla="*/ 2147483647 w 2740"/>
              <a:gd name="T3" fmla="*/ 0 h 692"/>
              <a:gd name="T4" fmla="*/ 2147483647 w 2740"/>
              <a:gd name="T5" fmla="*/ 2147483647 h 692"/>
              <a:gd name="T6" fmla="*/ 2147483647 w 2740"/>
              <a:gd name="T7" fmla="*/ 2147483647 h 692"/>
              <a:gd name="T8" fmla="*/ 2147483647 w 2740"/>
              <a:gd name="T9" fmla="*/ 2147483647 h 692"/>
              <a:gd name="T10" fmla="*/ 2147483647 w 2740"/>
              <a:gd name="T11" fmla="*/ 2147483647 h 692"/>
              <a:gd name="T12" fmla="*/ 0 w 2740"/>
              <a:gd name="T13" fmla="*/ 2147483647 h 692"/>
              <a:gd name="T14" fmla="*/ 0 w 2740"/>
              <a:gd name="T15" fmla="*/ 2147483647 h 692"/>
              <a:gd name="T16" fmla="*/ 2147483647 w 2740"/>
              <a:gd name="T17" fmla="*/ 0 h 6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0" h="692">
                <a:moveTo>
                  <a:pt x="61" y="0"/>
                </a:moveTo>
                <a:lnTo>
                  <a:pt x="2678" y="0"/>
                </a:lnTo>
                <a:cubicBezTo>
                  <a:pt x="2712" y="0"/>
                  <a:pt x="2740" y="28"/>
                  <a:pt x="2740" y="62"/>
                </a:cubicBezTo>
                <a:lnTo>
                  <a:pt x="2740" y="631"/>
                </a:lnTo>
                <a:cubicBezTo>
                  <a:pt x="2740" y="665"/>
                  <a:pt x="2712" y="692"/>
                  <a:pt x="2678" y="692"/>
                </a:cubicBezTo>
                <a:lnTo>
                  <a:pt x="61" y="692"/>
                </a:lnTo>
                <a:cubicBezTo>
                  <a:pt x="28" y="692"/>
                  <a:pt x="0" y="665"/>
                  <a:pt x="0" y="631"/>
                </a:cubicBezTo>
                <a:lnTo>
                  <a:pt x="0" y="62"/>
                </a:lnTo>
                <a:cubicBezTo>
                  <a:pt x="0" y="28"/>
                  <a:pt x="28" y="0"/>
                  <a:pt x="61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Character/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sz="1600" kern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800FDD45-A635-4058-9DB7-83E36DB52E49}"/>
              </a:ext>
            </a:extLst>
          </p:cNvPr>
          <p:cNvSpPr/>
          <p:nvPr/>
        </p:nvSpPr>
        <p:spPr bwMode="auto">
          <a:xfrm rot="13714234">
            <a:off x="4114632" y="2504402"/>
            <a:ext cx="178541" cy="50779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zh-CN" altLang="en-US" sz="2800" b="0" i="0" u="none" strike="noStrike" cap="none" normalizeH="0" baseline="-2500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0B813480-C51A-4BB8-8A5C-0BB513087619}"/>
              </a:ext>
            </a:extLst>
          </p:cNvPr>
          <p:cNvSpPr/>
          <p:nvPr/>
        </p:nvSpPr>
        <p:spPr bwMode="auto">
          <a:xfrm rot="19305109">
            <a:off x="4136810" y="3010140"/>
            <a:ext cx="178541" cy="50779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zh-CN" altLang="en-US" sz="2800" b="0" i="0" u="none" strike="noStrike" cap="none" normalizeH="0" baseline="-2500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D770817B-B4BF-4EF7-AA7E-0CAD32E1190D}"/>
              </a:ext>
            </a:extLst>
          </p:cNvPr>
          <p:cNvSpPr/>
          <p:nvPr/>
        </p:nvSpPr>
        <p:spPr bwMode="auto">
          <a:xfrm rot="13714234">
            <a:off x="6493101" y="2006735"/>
            <a:ext cx="178541" cy="50779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zh-CN" altLang="en-US" sz="2800" b="0" i="0" u="none" strike="noStrike" cap="none" normalizeH="0" baseline="-2500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90059EA2-EA50-4263-B83B-16D83FEACAD4}"/>
              </a:ext>
            </a:extLst>
          </p:cNvPr>
          <p:cNvSpPr/>
          <p:nvPr/>
        </p:nvSpPr>
        <p:spPr bwMode="auto">
          <a:xfrm rot="19305109">
            <a:off x="6515279" y="2512473"/>
            <a:ext cx="178541" cy="50779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zh-CN" altLang="en-US" sz="2800" b="0" i="0" u="none" strike="noStrike" cap="none" normalizeH="0" baseline="-2500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4F124F64-D80A-400E-8FD2-011283E7CB47}"/>
              </a:ext>
            </a:extLst>
          </p:cNvPr>
          <p:cNvSpPr/>
          <p:nvPr/>
        </p:nvSpPr>
        <p:spPr bwMode="auto">
          <a:xfrm rot="13714234">
            <a:off x="4154743" y="4113506"/>
            <a:ext cx="178541" cy="50779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zh-CN" altLang="en-US" sz="2800" b="0" i="0" u="none" strike="noStrike" cap="none" normalizeH="0" baseline="-2500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FDD9BC5A-FFDD-4EF6-A0B8-3CC33C29E9B7}"/>
              </a:ext>
            </a:extLst>
          </p:cNvPr>
          <p:cNvSpPr/>
          <p:nvPr/>
        </p:nvSpPr>
        <p:spPr bwMode="auto">
          <a:xfrm rot="19305109">
            <a:off x="4147132" y="4674109"/>
            <a:ext cx="178541" cy="50779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zh-CN" altLang="en-US" sz="2800" b="0" i="0" u="none" strike="noStrike" cap="none" normalizeH="0" baseline="-2500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CDA08B-6B40-45C3-8D9B-B675826EE510}"/>
              </a:ext>
            </a:extLst>
          </p:cNvPr>
          <p:cNvSpPr txBox="1"/>
          <p:nvPr/>
        </p:nvSpPr>
        <p:spPr>
          <a:xfrm>
            <a:off x="3123620" y="5691983"/>
            <a:ext cx="3369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Low-level programmer’s/</a:t>
            </a:r>
          </a:p>
          <a:p>
            <a:r>
              <a:rPr lang="en-US" altLang="zh-CN" dirty="0"/>
              <a:t>hardware system designer’s perspective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859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4"/>
            <a:ext cx="7871214" cy="3044423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4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585975"/>
            <a:ext cx="5232201" cy="210057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getstuff</a:t>
            </a:r>
            <a:r>
              <a:rPr lang="en-US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char </a:t>
            </a:r>
            <a:r>
              <a:rPr lang="en-US" dirty="0" err="1">
                <a:latin typeface="Courier New" pitchFamily="49" charset="0"/>
              </a:rPr>
              <a:t>mybuf</a:t>
            </a:r>
            <a:r>
              <a:rPr lang="en-US" dirty="0">
                <a:latin typeface="Courier New" pitchFamily="49" charset="0"/>
              </a:rPr>
              <a:t>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copy_from_kernel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mybuf</a:t>
            </a:r>
            <a:r>
              <a:rPr lang="en-US" dirty="0">
                <a:latin typeface="Courier New" pitchFamily="49" charset="0"/>
              </a:rPr>
              <a:t>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(“%s\n”, </a:t>
            </a:r>
            <a:r>
              <a:rPr lang="en-US" dirty="0" err="1">
                <a:latin typeface="Courier New" pitchFamily="49" charset="0"/>
              </a:rPr>
              <a:t>mybuf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AC67D5A-D961-4C86-A04B-D80F444FE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Malicious Usage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4"/>
            <a:ext cx="7871214" cy="3044423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4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585975"/>
            <a:ext cx="5376471" cy="210057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getstuff</a:t>
            </a:r>
            <a:r>
              <a:rPr lang="en-US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char </a:t>
            </a:r>
            <a:r>
              <a:rPr lang="en-US" dirty="0" err="1">
                <a:latin typeface="Courier New" pitchFamily="49" charset="0"/>
              </a:rPr>
              <a:t>mybuf</a:t>
            </a:r>
            <a:r>
              <a:rPr lang="en-US" dirty="0">
                <a:latin typeface="Courier New" pitchFamily="49" charset="0"/>
              </a:rPr>
              <a:t>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copy_from_kernel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mybuf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altLang="zh-CN" dirty="0">
                <a:latin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</a:rPr>
              <a:t>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(“%s\n”, </a:t>
            </a:r>
            <a:r>
              <a:rPr lang="en-US" dirty="0" err="1">
                <a:latin typeface="Courier New" pitchFamily="49" charset="0"/>
              </a:rPr>
              <a:t>mybuf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AC67D5A-D961-4C86-A04B-D80F444FE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9430C-BAC9-13BF-1B1A-50FEB6049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322" y="1900195"/>
            <a:ext cx="5110334" cy="500137"/>
          </a:xfrm>
          <a:prstGeom prst="rect">
            <a:avLst/>
          </a:prstGeom>
          <a:noFill/>
          <a:ln w="6350" cmpd="dbl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void *memcpy(void *dest, void *src, size_t n);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5402741-2347-E81F-BB30-2EA1D51A39F2}"/>
              </a:ext>
            </a:extLst>
          </p:cNvPr>
          <p:cNvCxnSpPr/>
          <p:nvPr/>
        </p:nvCxnSpPr>
        <p:spPr bwMode="auto">
          <a:xfrm>
            <a:off x="1050878" y="4012442"/>
            <a:ext cx="3384644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C3DB6FB-8491-142F-D46E-6B4AAEBF6EBF}"/>
              </a:ext>
            </a:extLst>
          </p:cNvPr>
          <p:cNvCxnSpPr/>
          <p:nvPr/>
        </p:nvCxnSpPr>
        <p:spPr bwMode="auto">
          <a:xfrm flipV="1">
            <a:off x="3889612" y="2419225"/>
            <a:ext cx="450376" cy="138850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E89E7864-7726-84F6-9786-E2062D650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927" y="4980106"/>
            <a:ext cx="6692729" cy="397545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6350" cmpd="dbl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size_t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copy_from_kernel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(void 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user_dest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size_t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maxlen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4DD98F-CC8A-F1F2-423D-0EA082E82061}"/>
              </a:ext>
            </a:extLst>
          </p:cNvPr>
          <p:cNvSpPr/>
          <p:nvPr/>
        </p:nvSpPr>
        <p:spPr bwMode="auto">
          <a:xfrm>
            <a:off x="4572000" y="5847064"/>
            <a:ext cx="928048" cy="3032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zh-CN" altLang="en-US" sz="2800" b="0" i="0" u="none" strike="noStrike" cap="none" normalizeH="0" baseline="-2500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34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09" y="212785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453" y="1292165"/>
            <a:ext cx="8177382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843F93-F10E-444F-A1D7-C2FACC4AC0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64356" y="365168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065" y="1190626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400" dirty="0"/>
              <a:t>Task:</a:t>
            </a:r>
          </a:p>
          <a:p>
            <a:pPr lvl="1" eaLnBrk="1" hangingPunct="1">
              <a:defRPr/>
            </a:pPr>
            <a:r>
              <a:rPr lang="en-US" sz="2000" dirty="0"/>
              <a:t>Given </a:t>
            </a:r>
            <a:r>
              <a:rPr lang="en-US" sz="2000" i="1" dirty="0"/>
              <a:t>w</a:t>
            </a:r>
            <a:r>
              <a:rPr lang="en-US" sz="2000" dirty="0"/>
              <a:t>-bit signed integer </a:t>
            </a:r>
            <a:r>
              <a:rPr lang="en-US" sz="2000" i="1" dirty="0"/>
              <a:t>x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/>
              <a:t>Convert it to </a:t>
            </a:r>
            <a:r>
              <a:rPr lang="en-US" sz="2000" i="1" dirty="0" err="1"/>
              <a:t>w</a:t>
            </a:r>
            <a:r>
              <a:rPr lang="en-US" sz="2000" dirty="0" err="1"/>
              <a:t>+</a:t>
            </a:r>
            <a:r>
              <a:rPr lang="en-US" sz="2000" i="1" dirty="0" err="1"/>
              <a:t>k</a:t>
            </a:r>
            <a:r>
              <a:rPr lang="en-US" sz="2000" dirty="0" err="1"/>
              <a:t>-bit</a:t>
            </a:r>
            <a:r>
              <a:rPr lang="en-US" sz="2000" dirty="0"/>
              <a:t> integer with same value</a:t>
            </a:r>
          </a:p>
          <a:p>
            <a:pPr eaLnBrk="1" hangingPunct="1">
              <a:defRPr/>
            </a:pPr>
            <a:r>
              <a:rPr lang="en-US" sz="2400" dirty="0"/>
              <a:t>Rule:</a:t>
            </a:r>
          </a:p>
          <a:p>
            <a:pPr lvl="1" eaLnBrk="1" hangingPunct="1">
              <a:defRPr/>
            </a:pPr>
            <a:r>
              <a:rPr lang="en-US" sz="2000" dirty="0"/>
              <a:t>Make </a:t>
            </a:r>
            <a:r>
              <a:rPr lang="en-US" sz="2000" i="1" dirty="0"/>
              <a:t>k</a:t>
            </a:r>
            <a:r>
              <a:rPr lang="en-US" sz="2000" dirty="0"/>
              <a:t> copies of sign bit:</a:t>
            </a:r>
          </a:p>
          <a:p>
            <a:pPr lvl="1" eaLnBrk="1" hangingPunct="1">
              <a:defRPr/>
            </a:pPr>
            <a:r>
              <a:rPr lang="en-US" sz="2000" b="0" i="1" dirty="0"/>
              <a:t>X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</a:rPr>
              <a:t></a:t>
            </a:r>
            <a:r>
              <a:rPr lang="en-US" sz="2000" dirty="0"/>
              <a:t> =  </a:t>
            </a:r>
            <a:r>
              <a:rPr lang="en-US" sz="2000" b="0" i="1" dirty="0" err="1"/>
              <a:t>x</a:t>
            </a:r>
            <a:r>
              <a:rPr lang="en-US" sz="2000" b="0" i="1" baseline="-25000" dirty="0" err="1"/>
              <a:t>w</a:t>
            </a:r>
            <a:r>
              <a:rPr lang="en-US" sz="2000" b="0" baseline="-25000" dirty="0"/>
              <a:t>–1 </a:t>
            </a:r>
            <a:r>
              <a:rPr lang="en-US" sz="2000" dirty="0"/>
              <a:t>,…, </a:t>
            </a:r>
            <a:r>
              <a:rPr lang="en-US" sz="2000" b="0" i="1" dirty="0" err="1"/>
              <a:t>x</a:t>
            </a:r>
            <a:r>
              <a:rPr lang="en-US" sz="2000" b="0" i="1" baseline="-25000" dirty="0" err="1"/>
              <a:t>w</a:t>
            </a:r>
            <a:r>
              <a:rPr lang="en-US" sz="2000" b="0" baseline="-25000" dirty="0"/>
              <a:t>–1 </a:t>
            </a:r>
            <a:r>
              <a:rPr lang="en-US" sz="2000" dirty="0"/>
              <a:t>, </a:t>
            </a:r>
            <a:r>
              <a:rPr lang="en-US" sz="2000" b="0" i="1" dirty="0" err="1"/>
              <a:t>x</a:t>
            </a:r>
            <a:r>
              <a:rPr lang="en-US" sz="2000" b="0" i="1" baseline="-25000" dirty="0" err="1"/>
              <a:t>w</a:t>
            </a:r>
            <a:r>
              <a:rPr lang="en-US" sz="2000" b="0" baseline="-25000" dirty="0"/>
              <a:t>–1 </a:t>
            </a:r>
            <a:r>
              <a:rPr lang="en-US" sz="2000" dirty="0"/>
              <a:t>, </a:t>
            </a:r>
            <a:r>
              <a:rPr lang="en-US" sz="2000" b="0" i="1" dirty="0" err="1"/>
              <a:t>x</a:t>
            </a:r>
            <a:r>
              <a:rPr lang="en-US" sz="2000" b="0" i="1" baseline="-25000" dirty="0" err="1"/>
              <a:t>w</a:t>
            </a:r>
            <a:r>
              <a:rPr lang="en-US" sz="2000" b="0" baseline="-25000" dirty="0"/>
              <a:t>–2 </a:t>
            </a:r>
            <a:r>
              <a:rPr lang="en-US" sz="2000" dirty="0"/>
              <a:t>,…, </a:t>
            </a:r>
            <a:r>
              <a:rPr lang="en-US" sz="2000" b="0" i="1" dirty="0"/>
              <a:t>x</a:t>
            </a:r>
            <a:r>
              <a:rPr lang="en-US" sz="2000" b="0" baseline="-25000" dirty="0"/>
              <a:t>0</a:t>
            </a:r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950452" y="3703638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b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 dirty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b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 dirty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b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 dirty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  <p:sp>
        <p:nvSpPr>
          <p:cNvPr id="49" name="灯片编号占位符 3">
            <a:extLst>
              <a:ext uri="{FF2B5EF4-FFF2-40B4-BE49-F238E27FC236}">
                <a16:creationId xmlns:a16="http://schemas.microsoft.com/office/drawing/2014/main" id="{E6B8ED0D-FED5-48F3-8CD2-36C256CAD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5493" y="299493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306" y="4811714"/>
            <a:ext cx="8307387" cy="1641475"/>
          </a:xfrm>
        </p:spPr>
        <p:txBody>
          <a:bodyPr/>
          <a:lstStyle/>
          <a:p>
            <a:r>
              <a:rPr lang="en-US" sz="2800" dirty="0"/>
              <a:t>Converting from smaller to larger integer data type</a:t>
            </a:r>
          </a:p>
          <a:p>
            <a:r>
              <a:rPr lang="en-US" sz="2800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57213" y="1282156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99476" cy="1427163"/>
            <a:chOff x="224" y="1792"/>
            <a:chExt cx="5354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843" y="1808"/>
              <a:ext cx="360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50" y="1808"/>
              <a:ext cx="154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821" y="1808"/>
              <a:ext cx="309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397" y="1993"/>
              <a:ext cx="78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336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500" y="2182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3308" y="2176"/>
              <a:ext cx="1802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388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506" y="253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857" y="253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1" name="灯片编号占位符 3">
            <a:extLst>
              <a:ext uri="{FF2B5EF4-FFF2-40B4-BE49-F238E27FC236}">
                <a16:creationId xmlns:a16="http://schemas.microsoft.com/office/drawing/2014/main" id="{0BBA12C9-3AFD-4B96-AD3A-A538ABC01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142" y="269181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142" y="1296189"/>
            <a:ext cx="7896225" cy="4972050"/>
          </a:xfrm>
        </p:spPr>
        <p:txBody>
          <a:bodyPr/>
          <a:lstStyle/>
          <a:p>
            <a:r>
              <a:rPr lang="en-US" sz="2400" dirty="0"/>
              <a:t>Expanding (e.g., short </a:t>
            </a:r>
            <a:r>
              <a:rPr lang="en-US" sz="2400" dirty="0" err="1"/>
              <a:t>int</a:t>
            </a:r>
            <a:r>
              <a:rPr lang="en-US" sz="2400" dirty="0"/>
              <a:t> to 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Unsigned: zeros added</a:t>
            </a:r>
          </a:p>
          <a:p>
            <a:pPr lvl="1"/>
            <a:r>
              <a:rPr lang="en-US" sz="2000" dirty="0"/>
              <a:t>Signed: sign extension</a:t>
            </a:r>
          </a:p>
          <a:p>
            <a:pPr lvl="1"/>
            <a:r>
              <a:rPr lang="en-US" sz="2000" dirty="0"/>
              <a:t>Both yield expected result</a:t>
            </a:r>
          </a:p>
          <a:p>
            <a:pPr lvl="1"/>
            <a:endParaRPr lang="en-US" sz="2000" dirty="0"/>
          </a:p>
          <a:p>
            <a:r>
              <a:rPr lang="en-US" sz="2400" dirty="0"/>
              <a:t>Truncating (e.g., unsigned to unsigned short)</a:t>
            </a:r>
          </a:p>
          <a:p>
            <a:pPr lvl="1"/>
            <a:r>
              <a:rPr lang="en-US" sz="2000" dirty="0"/>
              <a:t>Unsigned/signed: bits are truncated</a:t>
            </a:r>
          </a:p>
          <a:p>
            <a:pPr lvl="1"/>
            <a:r>
              <a:rPr lang="en-US" sz="2000" dirty="0"/>
              <a:t>Result reinterpreted</a:t>
            </a:r>
          </a:p>
          <a:p>
            <a:pPr lvl="1"/>
            <a:r>
              <a:rPr lang="en-US" sz="2000" dirty="0"/>
              <a:t>Unsigned: mod operation</a:t>
            </a:r>
          </a:p>
          <a:p>
            <a:pPr lvl="1"/>
            <a:r>
              <a:rPr lang="en-US" sz="2000" dirty="0"/>
              <a:t>Signed: similar to mod</a:t>
            </a:r>
          </a:p>
          <a:p>
            <a:pPr lvl="1"/>
            <a:r>
              <a:rPr lang="en-US" sz="2000" dirty="0"/>
              <a:t>For small numbers yields expected behavior</a:t>
            </a:r>
          </a:p>
          <a:p>
            <a:pPr lvl="1"/>
            <a:endParaRPr 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41011-DAA4-4805-B5F5-DA7023648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5943" y="412831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2" y="1202532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sz="2400" dirty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sz="2400" dirty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sz="2000" dirty="0"/>
              <a:t>Observation: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sz="2400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sz="2400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sz="2400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sz="2400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sz="2400" dirty="0"/>
              <a:t>Complete Proof?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  <p:sp>
        <p:nvSpPr>
          <p:cNvPr id="37" name="灯片编号占位符 3">
            <a:extLst>
              <a:ext uri="{FF2B5EF4-FFF2-40B4-BE49-F238E27FC236}">
                <a16:creationId xmlns:a16="http://schemas.microsoft.com/office/drawing/2014/main" id="{CAA57B74-1F4C-4EFB-8FDF-61B9D9C88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2653" y="45319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184900" imgH="2108200" progId="Word.Document.8">
                  <p:embed/>
                </p:oleObj>
              </mc:Choice>
              <mc:Fallback>
                <p:oleObj name="Document" r:id="rId3" imgW="6184900" imgH="2108200" progId="Word.Document.8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83300" imgH="1371600" progId="Word.Document.8">
                  <p:embed/>
                </p:oleObj>
              </mc:Choice>
              <mc:Fallback>
                <p:oleObj name="Document" r:id="rId5" imgW="6083300" imgH="1371600" progId="Word.Document.8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0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BCBF0E4-B63D-4869-89B8-91CCF2F72F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sz="2400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sz="2000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sz="2400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sz="2000" b="0" i="1" dirty="0"/>
              <a:t>s</a:t>
            </a:r>
            <a:r>
              <a:rPr lang="en-US" sz="2000" b="0" dirty="0"/>
              <a:t>		=	 </a:t>
            </a:r>
            <a:r>
              <a:rPr lang="en-US" sz="2000" b="0" dirty="0" err="1"/>
              <a:t>UAdd</a:t>
            </a:r>
            <a:r>
              <a:rPr lang="en-US" sz="2000" b="0" i="1" baseline="-25000" dirty="0" err="1"/>
              <a:t>w</a:t>
            </a:r>
            <a:r>
              <a:rPr lang="en-US" sz="2000" b="0" dirty="0"/>
              <a:t>(</a:t>
            </a:r>
            <a:r>
              <a:rPr lang="en-US" sz="2000" b="0" i="1" dirty="0"/>
              <a:t>u</a:t>
            </a:r>
            <a:r>
              <a:rPr lang="en-US" sz="2000" b="0" dirty="0"/>
              <a:t> , </a:t>
            </a:r>
            <a:r>
              <a:rPr lang="en-US" sz="2000" b="0" i="1" dirty="0"/>
              <a:t>v</a:t>
            </a:r>
            <a:r>
              <a:rPr lang="en-US" sz="2000" b="0" dirty="0"/>
              <a:t>)	=	</a:t>
            </a:r>
            <a:r>
              <a:rPr lang="en-US" sz="2000" b="0" i="1" dirty="0"/>
              <a:t>u</a:t>
            </a:r>
            <a:r>
              <a:rPr lang="en-US" sz="2000" b="0" dirty="0"/>
              <a:t> + </a:t>
            </a:r>
            <a:r>
              <a:rPr lang="en-US" sz="2000" b="0" i="1" dirty="0"/>
              <a:t>v</a:t>
            </a:r>
            <a:r>
              <a:rPr lang="en-US" sz="2000" b="0" dirty="0"/>
              <a:t>  mod 2</a:t>
            </a:r>
            <a:r>
              <a:rPr lang="en-US" sz="2000" b="0" i="1" baseline="30000" dirty="0"/>
              <a:t>w</a:t>
            </a:r>
          </a:p>
        </p:txBody>
      </p:sp>
      <p:graphicFrame>
        <p:nvGraphicFramePr>
          <p:cNvPr id="7170" name="Object 4"/>
          <p:cNvGraphicFramePr>
            <a:graphicFrameLocks/>
          </p:cNvGraphicFramePr>
          <p:nvPr/>
        </p:nvGraphicFramePr>
        <p:xfrm>
          <a:off x="2590800" y="5410200"/>
          <a:ext cx="4165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6000" imgH="4064000" progId="Equation.3">
                  <p:embed/>
                </p:oleObj>
              </mc:Choice>
              <mc:Fallback>
                <p:oleObj name="Equation" r:id="rId3" imgW="6096000" imgH="4064000" progId="Equation.3">
                  <p:embed/>
                  <p:pic>
                    <p:nvPicPr>
                      <p:cNvPr id="717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808" b="80063"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416560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sp>
        <p:nvSpPr>
          <p:cNvPr id="49" name="灯片编号占位符 3">
            <a:extLst>
              <a:ext uri="{FF2B5EF4-FFF2-40B4-BE49-F238E27FC236}">
                <a16:creationId xmlns:a16="http://schemas.microsoft.com/office/drawing/2014/main" id="{9874DACE-DE95-419F-ACD1-2A09A2226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sz="2800" dirty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sz="2400" dirty="0"/>
              <a:t>4-bit integers </a:t>
            </a:r>
            <a:r>
              <a:rPr lang="en-US" sz="2400" i="1" dirty="0"/>
              <a:t>u</a:t>
            </a:r>
            <a:r>
              <a:rPr lang="en-US" sz="2400" dirty="0"/>
              <a:t>, </a:t>
            </a:r>
            <a:r>
              <a:rPr lang="en-US" sz="2400" i="1" dirty="0"/>
              <a:t>v</a:t>
            </a:r>
            <a:endParaRPr lang="en-US" sz="2400" dirty="0"/>
          </a:p>
          <a:p>
            <a:pPr marL="635000" lvl="1" indent="-228600" eaLnBrk="1" hangingPunct="1">
              <a:defRPr/>
            </a:pPr>
            <a:r>
              <a:rPr lang="en-US" sz="2400" dirty="0"/>
              <a:t>Compute true sum Add</a:t>
            </a:r>
            <a:r>
              <a:rPr lang="en-US" sz="2400" baseline="-25000" dirty="0"/>
              <a:t>4</a:t>
            </a:r>
            <a:r>
              <a:rPr lang="en-US" sz="2400" dirty="0"/>
              <a:t>(</a:t>
            </a:r>
            <a:r>
              <a:rPr lang="en-US" sz="2400" i="1" dirty="0"/>
              <a:t>u</a:t>
            </a:r>
            <a:r>
              <a:rPr lang="en-US" sz="2400" dirty="0"/>
              <a:t> , </a:t>
            </a:r>
            <a:r>
              <a:rPr lang="en-US" sz="2400" i="1" dirty="0"/>
              <a:t>v</a:t>
            </a:r>
            <a:r>
              <a:rPr lang="en-US" sz="2400" dirty="0"/>
              <a:t>)</a:t>
            </a:r>
          </a:p>
          <a:p>
            <a:pPr marL="635000" lvl="1" indent="-228600" eaLnBrk="1" hangingPunct="1">
              <a:defRPr/>
            </a:pPr>
            <a:r>
              <a:rPr lang="en-US" sz="2400" dirty="0"/>
              <a:t>Values increase linearly with </a:t>
            </a:r>
            <a:r>
              <a:rPr lang="en-US" sz="2400" i="1" dirty="0"/>
              <a:t>u</a:t>
            </a:r>
            <a:r>
              <a:rPr lang="en-US" sz="2400" dirty="0"/>
              <a:t> and </a:t>
            </a:r>
            <a:r>
              <a:rPr lang="en-US" sz="2400" i="1" dirty="0"/>
              <a:t>v</a:t>
            </a:r>
          </a:p>
          <a:p>
            <a:pPr marL="635000" lvl="1" indent="-228600" eaLnBrk="1" hangingPunct="1">
              <a:defRPr/>
            </a:pPr>
            <a:r>
              <a:rPr lang="en-US" sz="2400" dirty="0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22C70A86-9156-433C-8A38-09077E658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>
            <a:extLst>
              <a:ext uri="{FF2B5EF4-FFF2-40B4-BE49-F238E27FC236}">
                <a16:creationId xmlns:a16="http://schemas.microsoft.com/office/drawing/2014/main" id="{37ED0239-4408-4BC0-B5F4-BC74C50F5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AF83F198-C41B-45BA-9EF8-A5DBA7799BA3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600" dirty="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A903E68-1630-4459-BABF-8BDCB93C5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Elements to Represent Numerical Data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24102190-965A-4E1E-B7CE-4B9F41719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Carry counting system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Number representation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Fixed-point vs. floating-point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Encoding method</a:t>
            </a:r>
          </a:p>
        </p:txBody>
      </p:sp>
    </p:spTree>
    <p:extLst>
      <p:ext uri="{BB962C8B-B14F-4D97-AF65-F5344CB8AC3E}">
        <p14:creationId xmlns:p14="http://schemas.microsoft.com/office/powerpoint/2010/main" val="383688187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灯片编号占位符 3">
            <a:extLst>
              <a:ext uri="{FF2B5EF4-FFF2-40B4-BE49-F238E27FC236}">
                <a16:creationId xmlns:a16="http://schemas.microsoft.com/office/drawing/2014/main" id="{6A59106A-8B83-4C83-AD67-C5D1DC5BE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sz="2800" dirty="0"/>
              <a:t>Modular Addition Forms an </a:t>
            </a:r>
            <a:r>
              <a:rPr lang="en-US" sz="2800" i="1" dirty="0" err="1"/>
              <a:t>Abelian</a:t>
            </a:r>
            <a:r>
              <a:rPr lang="en-US" sz="2800" i="1" dirty="0"/>
              <a:t> Group</a:t>
            </a:r>
            <a:endParaRPr lang="en-US" sz="2800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sz="2400" b="1" dirty="0">
                <a:solidFill>
                  <a:srgbClr val="C00000"/>
                </a:solidFill>
              </a:rPr>
              <a:t>Closed</a:t>
            </a:r>
            <a:r>
              <a:rPr lang="en-US" sz="2400" dirty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sz="2000" dirty="0"/>
              <a:t>0  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 </a:t>
            </a:r>
            <a:r>
              <a:rPr lang="en-US" sz="2000" dirty="0" err="1"/>
              <a:t>UAdd</a:t>
            </a:r>
            <a:r>
              <a:rPr lang="en-US" sz="2000" i="1" baseline="-25000" dirty="0" err="1"/>
              <a:t>w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 , </a:t>
            </a:r>
            <a:r>
              <a:rPr lang="en-US" sz="2000" i="1" dirty="0"/>
              <a:t>v</a:t>
            </a:r>
            <a:r>
              <a:rPr lang="en-US" sz="2000" dirty="0"/>
              <a:t>)  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 2</a:t>
            </a:r>
            <a:r>
              <a:rPr lang="en-US" sz="2000" i="1" baseline="30000" dirty="0"/>
              <a:t>w</a:t>
            </a:r>
            <a:r>
              <a:rPr lang="en-US" sz="2000" dirty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sz="2400" b="1" dirty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sz="2000" dirty="0" err="1"/>
              <a:t>UAdd</a:t>
            </a:r>
            <a:r>
              <a:rPr lang="en-US" sz="2000" i="1" baseline="-25000" dirty="0" err="1"/>
              <a:t>w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 , </a:t>
            </a:r>
            <a:r>
              <a:rPr lang="en-US" sz="2000" i="1" dirty="0"/>
              <a:t>v</a:t>
            </a:r>
            <a:r>
              <a:rPr lang="en-US" sz="2000" dirty="0"/>
              <a:t>)  =   </a:t>
            </a:r>
            <a:r>
              <a:rPr lang="en-US" sz="2000" dirty="0" err="1"/>
              <a:t>UAdd</a:t>
            </a:r>
            <a:r>
              <a:rPr lang="en-US" sz="2000" i="1" baseline="-25000" dirty="0" err="1"/>
              <a:t>w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dirty="0"/>
              <a:t> , 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sz="2400" b="1" dirty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sz="2000" dirty="0" err="1"/>
              <a:t>UAdd</a:t>
            </a:r>
            <a:r>
              <a:rPr lang="en-US" sz="2000" i="1" baseline="-25000" dirty="0" err="1"/>
              <a:t>w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, </a:t>
            </a:r>
            <a:r>
              <a:rPr lang="en-US" sz="2000" dirty="0" err="1"/>
              <a:t>UAdd</a:t>
            </a:r>
            <a:r>
              <a:rPr lang="en-US" sz="2000" i="1" baseline="-25000" dirty="0" err="1"/>
              <a:t>w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 , </a:t>
            </a:r>
            <a:r>
              <a:rPr lang="en-US" sz="2000" i="1" dirty="0"/>
              <a:t>v</a:t>
            </a:r>
            <a:r>
              <a:rPr lang="en-US" sz="2000" dirty="0"/>
              <a:t>))  =   </a:t>
            </a:r>
            <a:r>
              <a:rPr lang="en-US" sz="2000" dirty="0" err="1"/>
              <a:t>UAdd</a:t>
            </a:r>
            <a:r>
              <a:rPr lang="en-US" sz="2000" i="1" baseline="-25000" dirty="0" err="1"/>
              <a:t>w</a:t>
            </a:r>
            <a:r>
              <a:rPr lang="en-US" sz="2000" dirty="0"/>
              <a:t>(</a:t>
            </a:r>
            <a:r>
              <a:rPr lang="en-US" sz="2000" dirty="0" err="1"/>
              <a:t>UAdd</a:t>
            </a:r>
            <a:r>
              <a:rPr lang="en-US" sz="2000" i="1" baseline="-25000" dirty="0" err="1"/>
              <a:t>w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, </a:t>
            </a:r>
            <a:r>
              <a:rPr lang="en-US" sz="2000" i="1" dirty="0"/>
              <a:t>u</a:t>
            </a:r>
            <a:r>
              <a:rPr lang="en-US" sz="2000" dirty="0"/>
              <a:t> ), </a:t>
            </a:r>
            <a:r>
              <a:rPr lang="en-US" sz="2000" i="1" dirty="0"/>
              <a:t>v</a:t>
            </a:r>
            <a:r>
              <a:rPr lang="en-US" sz="2000" dirty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sz="2400" b="1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sz="2000" dirty="0" err="1"/>
              <a:t>UAdd</a:t>
            </a:r>
            <a:r>
              <a:rPr lang="en-US" sz="2000" i="1" baseline="-25000" dirty="0" err="1"/>
              <a:t>w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 , 0)  =  </a:t>
            </a:r>
            <a:r>
              <a:rPr lang="en-US" sz="2000" i="1" dirty="0"/>
              <a:t>u</a:t>
            </a:r>
            <a:endParaRPr lang="en-US" sz="2000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sz="2400" dirty="0"/>
              <a:t>Every element has additive </a:t>
            </a:r>
            <a:r>
              <a:rPr lang="en-US" sz="2400" b="1" dirty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sz="2000" dirty="0"/>
              <a:t>Let 	</a:t>
            </a:r>
            <a:r>
              <a:rPr lang="en-US" sz="2000" dirty="0" err="1"/>
              <a:t>UComp</a:t>
            </a:r>
            <a:r>
              <a:rPr lang="en-US" sz="2000" i="1" baseline="-25000" dirty="0" err="1"/>
              <a:t>w</a:t>
            </a:r>
            <a:r>
              <a:rPr lang="en-US" sz="2000" i="1" baseline="-25000" dirty="0"/>
              <a:t> 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 )  = 2</a:t>
            </a:r>
            <a:r>
              <a:rPr lang="en-US" sz="2000" i="1" baseline="30000" dirty="0"/>
              <a:t>w</a:t>
            </a:r>
            <a:r>
              <a:rPr lang="en-US" sz="2000" dirty="0"/>
              <a:t> – </a:t>
            </a:r>
            <a:r>
              <a:rPr lang="en-US" sz="2000" i="1" dirty="0"/>
              <a:t>u</a:t>
            </a:r>
            <a:br>
              <a:rPr lang="en-US" sz="2000" dirty="0"/>
            </a:br>
            <a:r>
              <a:rPr lang="en-US" sz="2000" dirty="0" err="1"/>
              <a:t>UAdd</a:t>
            </a:r>
            <a:r>
              <a:rPr lang="en-US" sz="2000" i="1" baseline="-25000" dirty="0" err="1"/>
              <a:t>w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 , </a:t>
            </a:r>
            <a:r>
              <a:rPr lang="en-US" sz="2000" dirty="0" err="1"/>
              <a:t>UComp</a:t>
            </a:r>
            <a:r>
              <a:rPr lang="en-US" sz="2000" i="1" baseline="-25000" dirty="0" err="1"/>
              <a:t>w</a:t>
            </a:r>
            <a:r>
              <a:rPr lang="en-US" sz="2000" i="1" baseline="-25000" dirty="0"/>
              <a:t> 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 ))  =  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0F421-F2F2-4DA4-803A-771CAB784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2800" dirty="0" err="1"/>
              <a:t>TAdd</a:t>
            </a:r>
            <a:r>
              <a:rPr lang="en-US" sz="2800" dirty="0"/>
              <a:t> and </a:t>
            </a:r>
            <a:r>
              <a:rPr lang="en-US" sz="2800" dirty="0" err="1"/>
              <a:t>UAdd</a:t>
            </a:r>
            <a:r>
              <a:rPr lang="en-US" sz="2800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2400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s = 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2400" dirty="0"/>
              <a:t>Will give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  <p:sp>
        <p:nvSpPr>
          <p:cNvPr id="48" name="灯片编号占位符 3">
            <a:extLst>
              <a:ext uri="{FF2B5EF4-FFF2-40B4-BE49-F238E27FC236}">
                <a16:creationId xmlns:a16="http://schemas.microsoft.com/office/drawing/2014/main" id="{F66E9496-DBBE-41F2-BA29-CBA6A71A6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2" y="56822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TAdd</a:t>
            </a:r>
            <a:r>
              <a:rPr lang="en-US" dirty="0"/>
              <a:t>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696" y="1462087"/>
            <a:ext cx="3657601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724400" y="4066687"/>
            <a:ext cx="94897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5072251" y="2695087"/>
            <a:ext cx="6011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9" name="灯片编号占位符 3">
            <a:extLst>
              <a:ext uri="{FF2B5EF4-FFF2-40B4-BE49-F238E27FC236}">
                <a16:creationId xmlns:a16="http://schemas.microsoft.com/office/drawing/2014/main" id="{968B23FC-798B-452D-8C8F-5F7DBA3BD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65931" y="4730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8678" y="1439862"/>
            <a:ext cx="347754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800" dirty="0"/>
              <a:t>Values</a:t>
            </a:r>
          </a:p>
          <a:p>
            <a:pPr lvl="1" eaLnBrk="1" hangingPunct="1">
              <a:defRPr/>
            </a:pPr>
            <a:r>
              <a:rPr lang="en-US" sz="2400" dirty="0"/>
              <a:t>4-bit two’s comp.</a:t>
            </a:r>
          </a:p>
          <a:p>
            <a:pPr lvl="1" eaLnBrk="1" hangingPunct="1">
              <a:defRPr/>
            </a:pPr>
            <a:r>
              <a:rPr lang="en-US" sz="2400" dirty="0"/>
              <a:t>Range from -8 to +7</a:t>
            </a:r>
          </a:p>
          <a:p>
            <a:pPr eaLnBrk="1" hangingPunct="1">
              <a:defRPr/>
            </a:pPr>
            <a:r>
              <a:rPr lang="en-US" sz="2800" dirty="0"/>
              <a:t>Wraps Around</a:t>
            </a:r>
          </a:p>
          <a:p>
            <a:pPr lvl="1" eaLnBrk="1" hangingPunct="1">
              <a:defRPr/>
            </a:pPr>
            <a:r>
              <a:rPr lang="en-US" sz="2400" dirty="0"/>
              <a:t>If sum </a:t>
            </a:r>
            <a:r>
              <a:rPr lang="en-US" sz="2400" dirty="0">
                <a:sym typeface="Symbol" pitchFamily="18" charset="2"/>
              </a:rPr>
              <a:t> </a:t>
            </a:r>
            <a:r>
              <a:rPr lang="en-US" sz="2400" dirty="0"/>
              <a:t>2</a:t>
            </a:r>
            <a:r>
              <a:rPr lang="en-US" sz="2400" i="1" baseline="30000" dirty="0"/>
              <a:t>w</a:t>
            </a:r>
            <a:r>
              <a:rPr lang="en-US" sz="2400" baseline="30000" dirty="0"/>
              <a:t>–1</a:t>
            </a:r>
            <a:endParaRPr lang="en-US" sz="2400" dirty="0"/>
          </a:p>
          <a:p>
            <a:pPr lvl="2" eaLnBrk="1" hangingPunct="1">
              <a:defRPr/>
            </a:pPr>
            <a:r>
              <a:rPr lang="en-US" sz="2000" dirty="0"/>
              <a:t>Becomes negative</a:t>
            </a:r>
          </a:p>
          <a:p>
            <a:pPr lvl="2" eaLnBrk="1" hangingPunct="1">
              <a:defRPr/>
            </a:pPr>
            <a:r>
              <a:rPr lang="en-US" sz="2000" dirty="0"/>
              <a:t>At most once</a:t>
            </a:r>
          </a:p>
          <a:p>
            <a:pPr lvl="1" eaLnBrk="1" hangingPunct="1">
              <a:defRPr/>
            </a:pPr>
            <a:r>
              <a:rPr lang="en-US" sz="2400" dirty="0"/>
              <a:t>If sum &lt; –2</a:t>
            </a:r>
            <a:r>
              <a:rPr lang="en-US" sz="2400" i="1" baseline="30000" dirty="0"/>
              <a:t>w</a:t>
            </a:r>
            <a:r>
              <a:rPr lang="en-US" sz="2400" baseline="30000" dirty="0"/>
              <a:t>–1</a:t>
            </a:r>
            <a:endParaRPr lang="en-US" sz="2400" dirty="0"/>
          </a:p>
          <a:p>
            <a:pPr lvl="2" eaLnBrk="1" hangingPunct="1">
              <a:defRPr/>
            </a:pPr>
            <a:r>
              <a:rPr lang="en-US" sz="2000" dirty="0"/>
              <a:t>Becomes positive</a:t>
            </a:r>
          </a:p>
          <a:p>
            <a:pPr lvl="2" eaLnBrk="1" hangingPunct="1">
              <a:defRPr/>
            </a:pPr>
            <a:r>
              <a:rPr lang="en-US" sz="2000" dirty="0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848600" y="5525619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640655" y="1385897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4DE1759C-8F4E-4B57-9AEE-6BD46AD2AD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4181" y="49212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Characterizing </a:t>
            </a:r>
            <a:r>
              <a:rPr lang="en-US" dirty="0" err="1"/>
              <a:t>TAdd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022" y="1444625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6000" imgH="4064000" progId="Equation.3">
                  <p:embed/>
                </p:oleObj>
              </mc:Choice>
              <mc:Fallback>
                <p:oleObj name="Equation" r:id="rId3" imgW="6096000" imgH="4064000" progId="Equation.3">
                  <p:embed/>
                  <p:pic>
                    <p:nvPicPr>
                      <p:cNvPr id="11266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79" y="3311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823" y="3201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62" y="3192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333" y="2878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304" y="2431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7" name="灯片编号占位符 3">
            <a:extLst>
              <a:ext uri="{FF2B5EF4-FFF2-40B4-BE49-F238E27FC236}">
                <a16:creationId xmlns:a16="http://schemas.microsoft.com/office/drawing/2014/main" id="{7D29A1F2-6CA5-43CE-83F7-8F877F487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1676" y="58241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Mathematical Properties of </a:t>
            </a:r>
            <a:r>
              <a:rPr lang="en-US" dirty="0" err="1"/>
              <a:t>TAdd</a:t>
            </a:r>
            <a:endParaRPr 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608" y="144264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800" dirty="0"/>
              <a:t>Isomorphic Group to </a:t>
            </a:r>
            <a:r>
              <a:rPr lang="en-US" sz="2800" dirty="0" err="1"/>
              <a:t>unsigneds</a:t>
            </a:r>
            <a:r>
              <a:rPr lang="en-US" sz="2800" dirty="0"/>
              <a:t> with </a:t>
            </a:r>
            <a:r>
              <a:rPr lang="en-US" sz="2800" dirty="0" err="1"/>
              <a:t>UAdd</a:t>
            </a:r>
            <a:endParaRPr lang="en-US" sz="2800" dirty="0"/>
          </a:p>
          <a:p>
            <a:pPr lvl="1" eaLnBrk="1" hangingPunct="1">
              <a:defRPr/>
            </a:pPr>
            <a:r>
              <a:rPr lang="en-US" sz="2400" b="0" dirty="0" err="1"/>
              <a:t>TAdd</a:t>
            </a:r>
            <a:r>
              <a:rPr lang="en-US" sz="2400" b="0" i="1" baseline="-25000" dirty="0" err="1"/>
              <a:t>w</a:t>
            </a:r>
            <a:r>
              <a:rPr lang="en-US" sz="2400" b="0" dirty="0"/>
              <a:t>(</a:t>
            </a:r>
            <a:r>
              <a:rPr lang="en-US" sz="2400" b="0" i="1" dirty="0"/>
              <a:t>u</a:t>
            </a:r>
            <a:r>
              <a:rPr lang="en-US" sz="2400" b="0" dirty="0"/>
              <a:t> , </a:t>
            </a:r>
            <a:r>
              <a:rPr lang="en-US" sz="2400" b="0" i="1" dirty="0"/>
              <a:t>v</a:t>
            </a:r>
            <a:r>
              <a:rPr lang="en-US" sz="2400" b="0" dirty="0"/>
              <a:t>) =  U2T(</a:t>
            </a:r>
            <a:r>
              <a:rPr lang="en-US" sz="2400" b="0" dirty="0" err="1"/>
              <a:t>UAdd</a:t>
            </a:r>
            <a:r>
              <a:rPr lang="en-US" sz="2400" b="0" i="1" baseline="-25000" dirty="0" err="1"/>
              <a:t>w</a:t>
            </a:r>
            <a:r>
              <a:rPr lang="en-US" sz="2400" b="0" dirty="0"/>
              <a:t>(T2U(</a:t>
            </a:r>
            <a:r>
              <a:rPr lang="en-US" sz="2400" b="0" i="1" dirty="0"/>
              <a:t>u</a:t>
            </a:r>
            <a:r>
              <a:rPr lang="en-US" sz="2400" b="0" dirty="0"/>
              <a:t> ), T2U(</a:t>
            </a:r>
            <a:r>
              <a:rPr lang="en-US" sz="2400" b="0" i="1" dirty="0"/>
              <a:t>v</a:t>
            </a:r>
            <a:r>
              <a:rPr lang="en-US" sz="2400" b="0" dirty="0"/>
              <a:t>)))</a:t>
            </a:r>
          </a:p>
          <a:p>
            <a:pPr lvl="2" eaLnBrk="1" hangingPunct="1">
              <a:defRPr/>
            </a:pPr>
            <a:r>
              <a:rPr lang="en-US" sz="2000" dirty="0"/>
              <a:t>Since both have identical bit patterns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Two’s Complement Under </a:t>
            </a:r>
            <a:r>
              <a:rPr lang="en-US" sz="2800" dirty="0" err="1"/>
              <a:t>TAdd</a:t>
            </a:r>
            <a:r>
              <a:rPr lang="en-US" sz="2800" dirty="0"/>
              <a:t> Forms a Group</a:t>
            </a:r>
          </a:p>
          <a:p>
            <a:pPr lvl="1" eaLnBrk="1" hangingPunct="1">
              <a:defRPr/>
            </a:pPr>
            <a:r>
              <a:rPr lang="en-US" sz="2400" dirty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sz="2400" dirty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941887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06800" imgH="622300" progId="Equation.3">
                  <p:embed/>
                </p:oleObj>
              </mc:Choice>
              <mc:Fallback>
                <p:oleObj name="Equation" r:id="rId3" imgW="3606800" imgH="622300" progId="Equation.3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941887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D97D1E2-EA45-4909-B19A-22F1546F70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119" y="484573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869" y="1312505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400" dirty="0"/>
              <a:t>Computing Exact Product of </a:t>
            </a:r>
            <a:r>
              <a:rPr lang="en-US" sz="2400" b="0" i="1" dirty="0"/>
              <a:t>w</a:t>
            </a:r>
            <a:r>
              <a:rPr lang="en-US" sz="2400" dirty="0"/>
              <a:t>-bit numbers </a:t>
            </a:r>
            <a:r>
              <a:rPr lang="en-US" sz="2400" b="0" i="1" dirty="0"/>
              <a:t>x</a:t>
            </a:r>
            <a:r>
              <a:rPr lang="en-US" sz="2400" dirty="0"/>
              <a:t>, </a:t>
            </a:r>
            <a:r>
              <a:rPr lang="en-US" sz="2400" b="0" i="1" dirty="0"/>
              <a:t>y</a:t>
            </a:r>
          </a:p>
          <a:p>
            <a:pPr lvl="1" eaLnBrk="1" hangingPunct="1">
              <a:defRPr/>
            </a:pPr>
            <a:r>
              <a:rPr lang="en-US" sz="2000" dirty="0"/>
              <a:t>Either signed or unsigned</a:t>
            </a:r>
          </a:p>
          <a:p>
            <a:pPr eaLnBrk="1" hangingPunct="1">
              <a:defRPr/>
            </a:pPr>
            <a:r>
              <a:rPr lang="en-US" sz="2400" dirty="0"/>
              <a:t>Ranges</a:t>
            </a:r>
            <a:endParaRPr lang="en-US" sz="2400" i="1" dirty="0"/>
          </a:p>
          <a:p>
            <a:pPr lvl="1" eaLnBrk="1" hangingPunct="1">
              <a:defRPr/>
            </a:pPr>
            <a:r>
              <a:rPr lang="en-US" sz="2000" dirty="0"/>
              <a:t>Unsigned: </a:t>
            </a:r>
            <a:r>
              <a:rPr lang="en-US" sz="2000" b="0" dirty="0"/>
              <a:t>0 ≤ </a:t>
            </a:r>
            <a:r>
              <a:rPr lang="en-US" sz="2000" b="0" i="1" dirty="0"/>
              <a:t>x</a:t>
            </a:r>
            <a:r>
              <a:rPr lang="en-US" sz="2000" b="0" dirty="0"/>
              <a:t> * </a:t>
            </a:r>
            <a:r>
              <a:rPr lang="en-US" sz="2000" b="0" i="1" dirty="0"/>
              <a:t>y</a:t>
            </a:r>
            <a:r>
              <a:rPr lang="en-US" sz="2000" b="0" dirty="0"/>
              <a:t> ≤ (2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1) </a:t>
            </a:r>
            <a:r>
              <a:rPr lang="en-US" sz="2000" b="0" baseline="30000" dirty="0"/>
              <a:t>2</a:t>
            </a:r>
            <a:r>
              <a:rPr lang="en-US" sz="2000" b="0" dirty="0"/>
              <a:t>  =  2</a:t>
            </a:r>
            <a:r>
              <a:rPr lang="en-US" sz="2000" b="0" baseline="3000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+1</a:t>
            </a:r>
            <a:r>
              <a:rPr lang="en-US" sz="2000" b="0" dirty="0"/>
              <a:t> + 1</a:t>
            </a:r>
          </a:p>
          <a:p>
            <a:pPr lvl="2" eaLnBrk="1" hangingPunct="1">
              <a:defRPr/>
            </a:pPr>
            <a:r>
              <a:rPr lang="en-US" sz="1800" dirty="0"/>
              <a:t>Up to 2</a:t>
            </a:r>
            <a:r>
              <a:rPr lang="en-US" sz="1800" i="1" dirty="0"/>
              <a:t>w</a:t>
            </a:r>
            <a:r>
              <a:rPr lang="en-US" sz="1800" dirty="0"/>
              <a:t> bits</a:t>
            </a:r>
          </a:p>
          <a:p>
            <a:pPr lvl="1" eaLnBrk="1" hangingPunct="1">
              <a:defRPr/>
            </a:pPr>
            <a:r>
              <a:rPr lang="en-US" sz="2000" dirty="0"/>
              <a:t>Two’s complement min: </a:t>
            </a:r>
            <a:r>
              <a:rPr lang="en-US" sz="2000" b="0" i="1" dirty="0"/>
              <a:t>x</a:t>
            </a:r>
            <a:r>
              <a:rPr lang="en-US" sz="2000" b="0" dirty="0"/>
              <a:t> * </a:t>
            </a:r>
            <a:r>
              <a:rPr lang="en-US" sz="2000" b="0" i="1" dirty="0"/>
              <a:t>y</a:t>
            </a:r>
            <a:r>
              <a:rPr lang="en-US" sz="2000" b="0" dirty="0"/>
              <a:t>  ≥ (–2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)*(2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–1)  =  –2</a:t>
            </a:r>
            <a:r>
              <a:rPr lang="en-US" sz="2000" b="0" baseline="3000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–2 </a:t>
            </a:r>
            <a:r>
              <a:rPr lang="en-US" sz="2000" b="0" dirty="0"/>
              <a:t>+ 2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defRPr/>
            </a:pPr>
            <a:r>
              <a:rPr lang="en-US" sz="1800" dirty="0"/>
              <a:t>Up to 2</a:t>
            </a:r>
            <a:r>
              <a:rPr lang="en-US" sz="1800" i="1" dirty="0"/>
              <a:t>w</a:t>
            </a:r>
            <a:r>
              <a:rPr lang="en-US" sz="1800" dirty="0"/>
              <a:t>–1 bits</a:t>
            </a:r>
          </a:p>
          <a:p>
            <a:pPr lvl="1" eaLnBrk="1" hangingPunct="1">
              <a:defRPr/>
            </a:pPr>
            <a:r>
              <a:rPr lang="en-US" sz="2000" dirty="0"/>
              <a:t>Two’s complement max:</a:t>
            </a:r>
            <a:r>
              <a:rPr lang="en-US" sz="2000" b="0" dirty="0"/>
              <a:t> </a:t>
            </a:r>
            <a:r>
              <a:rPr lang="en-US" sz="2000" b="0" i="1" dirty="0"/>
              <a:t>x</a:t>
            </a:r>
            <a:r>
              <a:rPr lang="en-US" sz="2000" b="0" dirty="0"/>
              <a:t> * </a:t>
            </a:r>
            <a:r>
              <a:rPr lang="en-US" sz="2000" b="0" i="1" dirty="0"/>
              <a:t>y</a:t>
            </a:r>
            <a:r>
              <a:rPr lang="en-US" sz="2000" b="0" dirty="0"/>
              <a:t> ≤ (–2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) </a:t>
            </a:r>
            <a:r>
              <a:rPr lang="en-US" sz="2000" b="0" baseline="30000" dirty="0"/>
              <a:t>2</a:t>
            </a:r>
            <a:r>
              <a:rPr lang="en-US" sz="2000" b="0" dirty="0"/>
              <a:t>  =  2</a:t>
            </a:r>
            <a:r>
              <a:rPr lang="en-US" sz="2000" b="0" baseline="3000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–2</a:t>
            </a:r>
          </a:p>
          <a:p>
            <a:pPr lvl="2" eaLnBrk="1" hangingPunct="1">
              <a:defRPr/>
            </a:pPr>
            <a:r>
              <a:rPr lang="en-US" sz="1800" dirty="0"/>
              <a:t>Up to 2</a:t>
            </a:r>
            <a:r>
              <a:rPr lang="en-US" sz="1800" i="1" dirty="0"/>
              <a:t>w</a:t>
            </a:r>
            <a:r>
              <a:rPr lang="en-US" altLang="zh-CN" sz="1800" dirty="0"/>
              <a:t>–2 </a:t>
            </a:r>
            <a:r>
              <a:rPr lang="en-US" sz="1800" dirty="0"/>
              <a:t>bits, but only for (</a:t>
            </a:r>
            <a:r>
              <a:rPr lang="en-US" sz="1800" i="1" dirty="0" err="1"/>
              <a:t>TMin</a:t>
            </a:r>
            <a:r>
              <a:rPr lang="en-US" sz="1800" i="1" baseline="-25000" dirty="0" err="1"/>
              <a:t>w</a:t>
            </a:r>
            <a:r>
              <a:rPr lang="en-US" sz="1800" dirty="0"/>
              <a:t>)</a:t>
            </a:r>
            <a:r>
              <a:rPr lang="en-US" sz="1800" baseline="30000" dirty="0"/>
              <a:t>2</a:t>
            </a:r>
          </a:p>
          <a:p>
            <a:pPr eaLnBrk="1" hangingPunct="1">
              <a:defRPr/>
            </a:pPr>
            <a:r>
              <a:rPr lang="en-US" sz="2400" dirty="0"/>
              <a:t>Maintaining Exact Results</a:t>
            </a:r>
          </a:p>
          <a:p>
            <a:pPr lvl="1" eaLnBrk="1" hangingPunct="1">
              <a:defRPr/>
            </a:pPr>
            <a:r>
              <a:rPr lang="en-US" sz="2000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sz="2000" dirty="0"/>
              <a:t>Done in software by “arbitrary precision” arithmetic packages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3E009-47AB-4474-8E0F-F0018B11E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50485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3689350"/>
            <a:ext cx="7924838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z="2800" dirty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z="2400" dirty="0"/>
              <a:t>Ignores high order </a:t>
            </a:r>
            <a:r>
              <a:rPr lang="en-US" sz="2400" b="0" i="1" dirty="0"/>
              <a:t>w</a:t>
            </a:r>
            <a:r>
              <a:rPr lang="en-US" sz="2400" dirty="0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z="2800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z="2400" b="0" dirty="0" err="1"/>
              <a:t>UMult</a:t>
            </a:r>
            <a:r>
              <a:rPr lang="en-US" sz="2400" b="0" i="1" baseline="-25000" dirty="0" err="1"/>
              <a:t>w</a:t>
            </a:r>
            <a:r>
              <a:rPr lang="en-US" sz="2400" b="0" dirty="0"/>
              <a:t>(</a:t>
            </a:r>
            <a:r>
              <a:rPr lang="en-US" sz="2400" b="0" i="1" dirty="0"/>
              <a:t>u</a:t>
            </a:r>
            <a:r>
              <a:rPr lang="en-US" sz="2400" b="0" dirty="0"/>
              <a:t> , </a:t>
            </a:r>
            <a:r>
              <a:rPr lang="en-US" sz="2400" b="0" i="1" dirty="0"/>
              <a:t>v</a:t>
            </a:r>
            <a:r>
              <a:rPr lang="en-US" sz="2400" b="0" dirty="0"/>
              <a:t>)	=	</a:t>
            </a:r>
            <a:r>
              <a:rPr lang="en-US" sz="2400" b="0" i="1" dirty="0"/>
              <a:t>u</a:t>
            </a:r>
            <a:r>
              <a:rPr lang="en-US" sz="2400" b="0" dirty="0"/>
              <a:t>  · </a:t>
            </a:r>
            <a:r>
              <a:rPr lang="en-US" sz="2400" b="0" i="1" dirty="0"/>
              <a:t>v</a:t>
            </a:r>
            <a:r>
              <a:rPr lang="en-US" sz="2400" b="0" dirty="0"/>
              <a:t>  mod 2</a:t>
            </a:r>
            <a:r>
              <a:rPr lang="en-US" sz="2400" b="0" i="1" baseline="30000" dirty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613602" y="2323135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613602" y="1688246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613602" y="293428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54" name="灯片编号占位符 3">
            <a:extLst>
              <a:ext uri="{FF2B5EF4-FFF2-40B4-BE49-F238E27FC236}">
                <a16:creationId xmlns:a16="http://schemas.microsoft.com/office/drawing/2014/main" id="{E06BCB87-7032-4CA8-AC96-A2C0648479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528608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493" y="3189935"/>
            <a:ext cx="10338213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z="2400" dirty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z="2000" dirty="0"/>
              <a:t>Ignores high order </a:t>
            </a:r>
            <a:r>
              <a:rPr lang="en-US" sz="2000" b="0" i="1" dirty="0"/>
              <a:t>w</a:t>
            </a:r>
            <a:r>
              <a:rPr lang="en-US" sz="2000" dirty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z="2000" dirty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z="2000" dirty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30704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76424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23084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68804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0690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68804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22144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06904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67864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5262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477493" y="214524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477493" y="145944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477493" y="275484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52624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22144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54" name="灯片编号占位符 3">
            <a:extLst>
              <a:ext uri="{FF2B5EF4-FFF2-40B4-BE49-F238E27FC236}">
                <a16:creationId xmlns:a16="http://schemas.microsoft.com/office/drawing/2014/main" id="{A8A59BC3-A653-404B-A183-01D37ABDA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600" dirty="0"/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16CCF3A7-42D1-4778-AAC3-B54F4A21B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95" y="4682912"/>
            <a:ext cx="5931205" cy="200670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C16D230-1AB8-449F-B9BC-7CD5BF048AE1}"/>
              </a:ext>
            </a:extLst>
          </p:cNvPr>
          <p:cNvSpPr/>
          <p:nvPr/>
        </p:nvSpPr>
        <p:spPr bwMode="auto">
          <a:xfrm>
            <a:off x="1600200" y="5812458"/>
            <a:ext cx="5859379" cy="28286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zh-CN" altLang="en-US" sz="2800" b="0" i="0" u="none" strike="noStrike" cap="none" normalizeH="0" baseline="-2500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>
            <a:extLst>
              <a:ext uri="{FF2B5EF4-FFF2-40B4-BE49-F238E27FC236}">
                <a16:creationId xmlns:a16="http://schemas.microsoft.com/office/drawing/2014/main" id="{47C2F572-F649-44A1-B188-D4EC8A1B5C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E4012374-FEE5-41C4-8E96-7EDCA77F3BAB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600" dirty="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8E4636D-DE5F-42B4-B0C0-45B217EF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Representation of Numeric Data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F2BCB7B-CFA0-4887-A57C-33A628759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Fixed-point number representation 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Representation of integers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Floating-point number representation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Binary codes for decimal digits</a:t>
            </a:r>
          </a:p>
        </p:txBody>
      </p:sp>
    </p:spTree>
    <p:extLst>
      <p:ext uri="{BB962C8B-B14F-4D97-AF65-F5344CB8AC3E}">
        <p14:creationId xmlns:p14="http://schemas.microsoft.com/office/powerpoint/2010/main" val="3062163640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2294" y="76199"/>
            <a:ext cx="7772400" cy="10207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862" y="1271825"/>
            <a:ext cx="8307388" cy="1644650"/>
          </a:xfrm>
        </p:spPr>
        <p:txBody>
          <a:bodyPr/>
          <a:lstStyle/>
          <a:p>
            <a:r>
              <a:rPr lang="en-US" sz="2800" dirty="0"/>
              <a:t>SUN XDR library</a:t>
            </a:r>
          </a:p>
          <a:p>
            <a:pPr lvl="1"/>
            <a:r>
              <a:rPr lang="en-US" sz="2400" dirty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504318" y="2352007"/>
            <a:ext cx="8440164" cy="335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copy_elements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int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484" cy="2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ele_src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1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2400" dirty="0" err="1">
                  <a:solidFill>
                    <a:srgbClr val="0070C0"/>
                  </a:solidFill>
                  <a:latin typeface="Calibri" pitchFamily="34" charset="0"/>
                </a:rPr>
                <a:t>malloc</a:t>
              </a:r>
              <a:r>
                <a:rPr lang="en-US" sz="2400" dirty="0">
                  <a:solidFill>
                    <a:srgbClr val="0070C0"/>
                  </a:solidFill>
                  <a:latin typeface="Calibri" pitchFamily="34" charset="0"/>
                </a:rPr>
                <a:t>(</a:t>
              </a:r>
              <a:r>
                <a:rPr lang="en-US" sz="2400" dirty="0" err="1">
                  <a:solidFill>
                    <a:srgbClr val="0070C0"/>
                  </a:solidFill>
                  <a:latin typeface="Calibri" pitchFamily="34" charset="0"/>
                </a:rPr>
                <a:t>ele_cnt</a:t>
              </a:r>
              <a:r>
                <a:rPr lang="en-US" sz="2400" dirty="0">
                  <a:solidFill>
                    <a:srgbClr val="0070C0"/>
                  </a:solidFill>
                  <a:latin typeface="Calibri" pitchFamily="34" charset="0"/>
                </a:rPr>
                <a:t> * </a:t>
              </a:r>
              <a:r>
                <a:rPr lang="en-US" sz="2400" dirty="0" err="1">
                  <a:solidFill>
                    <a:srgbClr val="0070C0"/>
                  </a:solidFill>
                  <a:latin typeface="Calibri" pitchFamily="34" charset="0"/>
                </a:rPr>
                <a:t>ele_size</a:t>
              </a:r>
              <a:r>
                <a:rPr lang="en-US" sz="2400" dirty="0">
                  <a:solidFill>
                    <a:srgbClr val="0070C0"/>
                  </a:solidFill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7" name="灯片编号占位符 3">
            <a:extLst>
              <a:ext uri="{FF2B5EF4-FFF2-40B4-BE49-F238E27FC236}">
                <a16:creationId xmlns:a16="http://schemas.microsoft.com/office/drawing/2014/main" id="{89BC95CF-B6FF-45BE-A3BE-8C868A63D8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423787" y="1358664"/>
            <a:ext cx="8356751" cy="501419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ele_src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94069-153D-44CC-B4E0-551FB985F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95" y="151499"/>
            <a:ext cx="7772400" cy="10207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95" y="2089149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What if:</a:t>
            </a:r>
          </a:p>
          <a:p>
            <a:pPr lvl="1" eaLnBrk="1" hangingPunct="1">
              <a:defRPr/>
            </a:pPr>
            <a:r>
              <a:rPr lang="en-US" sz="2400" b="1" dirty="0" err="1"/>
              <a:t>ele_cnt</a:t>
            </a:r>
            <a:r>
              <a:rPr lang="en-US" sz="2400" b="1" dirty="0"/>
              <a:t> </a:t>
            </a:r>
            <a:r>
              <a:rPr lang="en-US" sz="2400" dirty="0"/>
              <a:t>	= 2</a:t>
            </a:r>
            <a:r>
              <a:rPr lang="en-US" sz="2400" baseline="30000" dirty="0"/>
              <a:t>20</a:t>
            </a:r>
            <a:r>
              <a:rPr lang="en-US" sz="2400" dirty="0"/>
              <a:t> + 1</a:t>
            </a:r>
          </a:p>
          <a:p>
            <a:pPr lvl="1" eaLnBrk="1" hangingPunct="1">
              <a:defRPr/>
            </a:pPr>
            <a:r>
              <a:rPr lang="en-US" sz="2400" b="1" dirty="0" err="1"/>
              <a:t>ele_size</a:t>
            </a:r>
            <a:r>
              <a:rPr lang="en-US" sz="2400" dirty="0"/>
              <a:t> 	= 4096 		= 2</a:t>
            </a:r>
            <a:r>
              <a:rPr lang="en-US" sz="2400" baseline="30000" dirty="0"/>
              <a:t>12</a:t>
            </a:r>
          </a:p>
          <a:p>
            <a:pPr lvl="1" eaLnBrk="1" hangingPunct="1">
              <a:defRPr/>
            </a:pPr>
            <a:r>
              <a:rPr lang="en-US" sz="2400" dirty="0"/>
              <a:t>Allocation	= ??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43319" y="1399873"/>
            <a:ext cx="2586990" cy="37959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malloc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ele_cnt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*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ele_size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F5C27D1-4E3A-4E60-A389-BABDA941B9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sz="2400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sz="2000" dirty="0"/>
              <a:t>u &lt;&lt; k gives u * </a:t>
            </a:r>
            <a:r>
              <a:rPr lang="en-US" sz="2000" i="1" dirty="0"/>
              <a:t>2</a:t>
            </a:r>
            <a:r>
              <a:rPr lang="en-US" sz="2000" i="1" baseline="30000" dirty="0"/>
              <a:t>k</a:t>
            </a:r>
            <a:endParaRPr lang="en-US" altLang="zh-CN" sz="2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altLang="zh-CN" sz="2000" dirty="0"/>
              <a:t>Both signed and unsigned</a:t>
            </a:r>
            <a:endParaRPr lang="en-US" sz="2000" i="1" dirty="0"/>
          </a:p>
          <a:p>
            <a:pPr marL="0" indent="0" eaLnBrk="1" hangingPunct="1">
              <a:buNone/>
              <a:tabLst>
                <a:tab pos="2971800" algn="l"/>
              </a:tabLst>
              <a:defRPr/>
            </a:pPr>
            <a:endParaRPr lang="en-US" sz="2400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sz="2400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sz="2400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sz="2400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sz="2400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sz="2000" b="1" dirty="0"/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sz="2000" b="1" dirty="0"/>
              <a:t>u &lt;&lt; 5 - u &lt;&lt; 3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sz="2000" dirty="0"/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sz="1800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000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b="0" dirty="0"/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  <p:sp>
        <p:nvSpPr>
          <p:cNvPr id="51" name="灯片编号占位符 3">
            <a:extLst>
              <a:ext uri="{FF2B5EF4-FFF2-40B4-BE49-F238E27FC236}">
                <a16:creationId xmlns:a16="http://schemas.microsoft.com/office/drawing/2014/main" id="{1D0DB714-7984-4B7D-B52F-AE01756E83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56010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" y="1245395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sz="2800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sz="2400" b="1" dirty="0"/>
              <a:t>u &gt;&gt; k </a:t>
            </a:r>
            <a:r>
              <a:rPr lang="en-US" sz="2400" dirty="0"/>
              <a:t>gives  </a:t>
            </a:r>
            <a:r>
              <a:rPr lang="en-US" sz="2400" b="1" dirty="0">
                <a:sym typeface="Symbol" pitchFamily="18" charset="2"/>
              </a:rPr>
              <a:t> </a:t>
            </a:r>
            <a:r>
              <a:rPr lang="en-US" sz="2400" b="1" dirty="0"/>
              <a:t>u / </a:t>
            </a:r>
            <a:r>
              <a:rPr lang="en-US" sz="2400" b="1" i="1" dirty="0"/>
              <a:t>2</a:t>
            </a:r>
            <a:r>
              <a:rPr lang="en-US" sz="2400" b="1" i="1" baseline="30000" dirty="0"/>
              <a:t>k </a:t>
            </a:r>
            <a:r>
              <a:rPr lang="en-US" sz="2400" b="1" dirty="0">
                <a:sym typeface="Symbol" pitchFamily="18" charset="2"/>
              </a:rPr>
              <a:t></a:t>
            </a:r>
            <a:endParaRPr lang="en-US" sz="2400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sz="2400" dirty="0"/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988300" imgH="1651000" progId="Word.Document.8">
                  <p:embed/>
                </p:oleObj>
              </mc:Choice>
              <mc:Fallback>
                <p:oleObj name="Document" r:id="rId3" imgW="7988300" imgH="1651000" progId="Word.Document.8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79489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679489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b="0" dirty="0"/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/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679489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59" name="灯片编号占位符 3">
            <a:extLst>
              <a:ext uri="{FF2B5EF4-FFF2-40B4-BE49-F238E27FC236}">
                <a16:creationId xmlns:a16="http://schemas.microsoft.com/office/drawing/2014/main" id="{3A7EEA26-BB6A-4193-B447-DD633B909D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b="0" dirty="0"/>
              <a:t>0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b="0" dirty="0"/>
              <a:t>0</a:t>
            </a:r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0224" y="496096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224" y="1221582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sz="2400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sz="2000" b="1" dirty="0"/>
              <a:t>u &gt;&gt; k </a:t>
            </a:r>
            <a:r>
              <a:rPr lang="en-US" sz="2000" dirty="0"/>
              <a:t>gives  </a:t>
            </a:r>
            <a:r>
              <a:rPr lang="en-US" sz="2000" b="1" dirty="0">
                <a:sym typeface="Symbol" pitchFamily="18" charset="2"/>
              </a:rPr>
              <a:t> u</a:t>
            </a:r>
            <a:r>
              <a:rPr lang="en-US" sz="2000" b="1" dirty="0"/>
              <a:t>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sz="2000" dirty="0"/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sz="2000" dirty="0"/>
              <a:t>Rounds wrong direction when </a:t>
            </a:r>
            <a:r>
              <a:rPr lang="en-US" sz="2000" b="1" dirty="0"/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b="0" dirty="0"/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304892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2991553" y="3800475"/>
            <a:ext cx="715260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u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679489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679489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b="0" dirty="0"/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b="0" dirty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b="0" dirty="0"/>
              <a:t>•••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b="0" dirty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2162651" y="4267200"/>
            <a:ext cx="1723549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b="0" dirty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679489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b="0" dirty="0"/>
              <a:t>•••</a:t>
            </a:r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848600" imgH="1651000" progId="Word.Document.8">
                  <p:embed/>
                </p:oleObj>
              </mc:Choice>
              <mc:Fallback>
                <p:oleObj name="Document" r:id="rId3" imgW="7848600" imgH="1651000" progId="Word.Document.8">
                  <p:embed/>
                  <p:pic>
                    <p:nvPicPr>
                      <p:cNvPr id="14338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灯片编号占位符 3">
            <a:extLst>
              <a:ext uri="{FF2B5EF4-FFF2-40B4-BE49-F238E27FC236}">
                <a16:creationId xmlns:a16="http://schemas.microsoft.com/office/drawing/2014/main" id="{16ED4ECB-588D-44AE-98D3-AA4AE0C6C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767" y="532547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767" y="1219200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sz="2400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sz="2000" dirty="0"/>
              <a:t>Want  </a:t>
            </a:r>
            <a:r>
              <a:rPr lang="en-US" sz="2000" b="1" dirty="0">
                <a:sym typeface="Symbol" pitchFamily="18" charset="2"/>
              </a:rPr>
              <a:t>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    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dirty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sz="2000" dirty="0"/>
              <a:t>Compute as 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(x+</a:t>
            </a:r>
            <a:r>
              <a:rPr lang="en-US" sz="2000" b="1" dirty="0"/>
              <a:t>2</a:t>
            </a:r>
            <a:r>
              <a:rPr lang="en-US" sz="2000" b="1" i="1" baseline="30000" dirty="0"/>
              <a:t>k</a:t>
            </a:r>
            <a:r>
              <a:rPr lang="en-US" sz="2000" b="1" dirty="0">
                <a:latin typeface="Courier New" pitchFamily="49" charset="0"/>
              </a:rPr>
              <a:t>-1)/ </a:t>
            </a:r>
            <a:r>
              <a:rPr lang="en-US" sz="2000" b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sz="1800" dirty="0"/>
              <a:t>In C: </a:t>
            </a:r>
            <a:r>
              <a:rPr lang="en-US" sz="1800" b="1" dirty="0">
                <a:latin typeface="Courier New" pitchFamily="49" charset="0"/>
              </a:rPr>
              <a:t>(x + (1&lt;&lt;k)-1) &gt;&gt; k</a:t>
            </a:r>
            <a:endParaRPr lang="en-US" sz="1800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sz="1800" dirty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sz="2400" dirty="0">
                <a:effectLst/>
              </a:rPr>
              <a:t>Case 1: No rounding</a:t>
            </a:r>
            <a:endParaRPr lang="en-US" sz="24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835274" y="5546217"/>
            <a:ext cx="227948" cy="29751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AFF07CA-628B-4335-B729-22B0648FC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6731" y="545306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/>
            <a:endParaRPr lang="en-US" sz="2000" b="0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/>
            <a:endParaRPr lang="en-US" sz="2000" b="0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/>
            <a:endParaRPr lang="en-US" sz="2000" b="0"/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824576" y="4702669"/>
            <a:ext cx="227948" cy="29751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/>
            <a:endParaRPr lang="en-US" sz="2000" b="0"/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557339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265823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F4C0E4B6-44B1-4BF4-AF46-2F3E8B8A18E5}"/>
              </a:ext>
            </a:extLst>
          </p:cNvPr>
          <p:cNvSpPr txBox="1">
            <a:spLocks noChangeArrowheads="1"/>
          </p:cNvSpPr>
          <p:nvPr/>
        </p:nvSpPr>
        <p:spPr>
          <a:xfrm>
            <a:off x="474357" y="1273306"/>
            <a:ext cx="8307387" cy="54848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sz="2400" kern="0" baseline="0" dirty="0"/>
              <a:t>Case 2: Rounding</a:t>
            </a:r>
          </a:p>
        </p:txBody>
      </p:sp>
      <p:sp>
        <p:nvSpPr>
          <p:cNvPr id="68" name="灯片编号占位符 3">
            <a:extLst>
              <a:ext uri="{FF2B5EF4-FFF2-40B4-BE49-F238E27FC236}">
                <a16:creationId xmlns:a16="http://schemas.microsoft.com/office/drawing/2014/main" id="{0259CF7A-B472-4AB5-8820-76FC140AD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Addition:</a:t>
            </a:r>
          </a:p>
          <a:p>
            <a:pPr lvl="1"/>
            <a:r>
              <a:rPr lang="en-US" sz="2000" dirty="0"/>
              <a:t>Unsigned/signed: Normal addition followed by truncate,</a:t>
            </a:r>
            <a:br>
              <a:rPr lang="en-US" sz="2000" dirty="0"/>
            </a:br>
            <a:r>
              <a:rPr lang="en-US" sz="2000" dirty="0"/>
              <a:t>same operation on bit level</a:t>
            </a:r>
          </a:p>
          <a:p>
            <a:pPr lvl="1"/>
            <a:r>
              <a:rPr lang="en-US" sz="2000" dirty="0"/>
              <a:t>Unsigned: addition mod 2</a:t>
            </a:r>
            <a:r>
              <a:rPr lang="en-US" sz="2000" baseline="30000" dirty="0"/>
              <a:t>w</a:t>
            </a:r>
          </a:p>
          <a:p>
            <a:pPr lvl="2"/>
            <a:r>
              <a:rPr lang="en-US" sz="1800" dirty="0"/>
              <a:t>Mathematical addition + possible subtraction of 2</a:t>
            </a:r>
            <a:r>
              <a:rPr lang="en-US" sz="1800" baseline="30000" dirty="0"/>
              <a:t>w</a:t>
            </a:r>
          </a:p>
          <a:p>
            <a:pPr lvl="1"/>
            <a:r>
              <a:rPr lang="en-US" sz="2000" dirty="0"/>
              <a:t>Signed: modified addition mod 2</a:t>
            </a:r>
            <a:r>
              <a:rPr lang="en-US" sz="2000" baseline="30000" dirty="0"/>
              <a:t>w </a:t>
            </a:r>
            <a:r>
              <a:rPr lang="en-US" sz="2000" dirty="0"/>
              <a:t>(result in proper range)</a:t>
            </a:r>
            <a:endParaRPr lang="en-US" sz="2000" baseline="30000" dirty="0"/>
          </a:p>
          <a:p>
            <a:pPr lvl="2"/>
            <a:r>
              <a:rPr lang="en-US" sz="1800" dirty="0"/>
              <a:t>Mathematical addition + possible addition or subtraction of 2</a:t>
            </a:r>
            <a:r>
              <a:rPr lang="en-US" sz="1800" baseline="30000" dirty="0"/>
              <a:t>w</a:t>
            </a:r>
          </a:p>
          <a:p>
            <a:pPr lvl="2"/>
            <a:endParaRPr lang="en-US" sz="1800" dirty="0"/>
          </a:p>
          <a:p>
            <a:r>
              <a:rPr lang="en-US" sz="2400" dirty="0"/>
              <a:t>Multiplication:</a:t>
            </a:r>
          </a:p>
          <a:p>
            <a:pPr lvl="1"/>
            <a:r>
              <a:rPr lang="en-US" sz="2000" dirty="0"/>
              <a:t>Unsigned/signed: Normal multiplication followed by truncate, same operation on bit level</a:t>
            </a:r>
          </a:p>
          <a:p>
            <a:pPr lvl="1"/>
            <a:r>
              <a:rPr lang="en-US" sz="2000" dirty="0"/>
              <a:t>Unsigned: multiplication mod 2</a:t>
            </a:r>
            <a:r>
              <a:rPr lang="en-US" sz="2000" baseline="30000" dirty="0"/>
              <a:t>w</a:t>
            </a:r>
          </a:p>
          <a:p>
            <a:pPr lvl="1"/>
            <a:r>
              <a:rPr lang="en-US" sz="2000" dirty="0"/>
              <a:t>Signed: modified multiplication mod 2</a:t>
            </a:r>
            <a:r>
              <a:rPr lang="en-US" sz="2000" baseline="30000" dirty="0"/>
              <a:t>w </a:t>
            </a:r>
            <a:r>
              <a:rPr lang="en-US" sz="2000" dirty="0"/>
              <a:t>(result in proper range)</a:t>
            </a:r>
            <a:endParaRPr lang="en-US" sz="2000" baseline="30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B055CE-780C-4A01-BC2D-B2F0FD2C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86" y="156909"/>
            <a:ext cx="7772400" cy="1020763"/>
          </a:xfrm>
        </p:spPr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AC7CC485-F45C-4532-A120-EA043FBBD9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86" y="156909"/>
            <a:ext cx="7772400" cy="1020763"/>
          </a:xfrm>
        </p:spPr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Unsigned </a:t>
            </a:r>
            <a:r>
              <a:rPr lang="en-US" sz="2400" dirty="0" err="1"/>
              <a:t>ints</a:t>
            </a:r>
            <a:r>
              <a:rPr lang="en-US" sz="2400" dirty="0"/>
              <a:t>, 2’s complement </a:t>
            </a:r>
            <a:r>
              <a:rPr lang="en-US" sz="2400" dirty="0" err="1"/>
              <a:t>ints</a:t>
            </a:r>
            <a:r>
              <a:rPr lang="en-US" sz="2400" dirty="0"/>
              <a:t> are isomorphic rings: isomorphism = casting</a:t>
            </a:r>
          </a:p>
          <a:p>
            <a:endParaRPr lang="en-US" sz="2400" dirty="0"/>
          </a:p>
          <a:p>
            <a:r>
              <a:rPr lang="en-US" sz="2400" dirty="0"/>
              <a:t>Left shift</a:t>
            </a:r>
          </a:p>
          <a:p>
            <a:pPr lvl="1"/>
            <a:r>
              <a:rPr lang="en-US" sz="2000" dirty="0"/>
              <a:t>Unsigned/signed: multiplication by 2</a:t>
            </a:r>
            <a:r>
              <a:rPr lang="en-US" sz="2000" baseline="30000" dirty="0"/>
              <a:t>k</a:t>
            </a:r>
          </a:p>
          <a:p>
            <a:pPr lvl="1"/>
            <a:r>
              <a:rPr lang="en-US" sz="2000" dirty="0"/>
              <a:t>Always logical shift</a:t>
            </a:r>
          </a:p>
          <a:p>
            <a:pPr lvl="1"/>
            <a:endParaRPr lang="en-US" sz="2000" dirty="0"/>
          </a:p>
          <a:p>
            <a:r>
              <a:rPr lang="en-US" sz="2400" dirty="0"/>
              <a:t>Right shift</a:t>
            </a:r>
          </a:p>
          <a:p>
            <a:pPr lvl="1"/>
            <a:r>
              <a:rPr lang="en-US" sz="2000" dirty="0"/>
              <a:t>Unsigned: logical shift, div (division + round to zero) by 2</a:t>
            </a:r>
            <a:r>
              <a:rPr lang="en-US" sz="2000" baseline="30000" dirty="0"/>
              <a:t>k</a:t>
            </a:r>
          </a:p>
          <a:p>
            <a:pPr lvl="1"/>
            <a:r>
              <a:rPr lang="en-US" sz="2000" dirty="0"/>
              <a:t>Signed: arithmetic shift</a:t>
            </a:r>
          </a:p>
          <a:p>
            <a:pPr lvl="2"/>
            <a:r>
              <a:rPr lang="en-US" sz="1800" dirty="0"/>
              <a:t>Positive numbers: div (division + round to zero) by 2</a:t>
            </a:r>
            <a:r>
              <a:rPr lang="en-US" sz="1800" baseline="30000" dirty="0"/>
              <a:t>k</a:t>
            </a:r>
          </a:p>
          <a:p>
            <a:pPr lvl="2"/>
            <a:r>
              <a:rPr lang="en-US" sz="1800" dirty="0"/>
              <a:t>Negative numbers: div (division + round away from zero) by 2</a:t>
            </a:r>
            <a:r>
              <a:rPr lang="en-US" sz="1800" baseline="30000" dirty="0"/>
              <a:t>k</a:t>
            </a:r>
            <a:br>
              <a:rPr lang="en-US" sz="1800" baseline="30000" dirty="0"/>
            </a:br>
            <a:r>
              <a:rPr lang="en-US" sz="1800" dirty="0"/>
              <a:t>Use biasing to fix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5B883-D69F-45BB-BEB7-7F830080C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zh-C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>
            <a:extLst>
              <a:ext uri="{FF2B5EF4-FFF2-40B4-BE49-F238E27FC236}">
                <a16:creationId xmlns:a16="http://schemas.microsoft.com/office/drawing/2014/main" id="{47C2F572-F649-44A1-B188-D4EC8A1B5C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E4012374-FEE5-41C4-8E96-7EDCA77F3BAB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600" dirty="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8E4636D-DE5F-42B4-B0C0-45B217EF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Representation of Numeric 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F2BCB7B-CFA0-4887-A57C-33A628759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Fixed-point number representation</a:t>
            </a:r>
            <a:r>
              <a:rPr lang="en-US" altLang="zh-CN" dirty="0">
                <a:solidFill>
                  <a:srgbClr val="BFBFBF"/>
                </a:solidFill>
                <a:ea typeface="宋体" panose="02010600030101010101" pitchFamily="2" charset="-122"/>
              </a:rPr>
              <a:t> </a:t>
            </a:r>
          </a:p>
          <a:p>
            <a:pPr>
              <a:defRPr/>
            </a:pPr>
            <a:r>
              <a:rPr lang="en-US" altLang="zh-CN" dirty="0">
                <a:solidFill>
                  <a:srgbClr val="BFBFBF"/>
                </a:solidFill>
                <a:ea typeface="宋体" panose="02010600030101010101" pitchFamily="2" charset="-122"/>
              </a:rPr>
              <a:t>Representation of integers</a:t>
            </a:r>
          </a:p>
          <a:p>
            <a:pPr>
              <a:defRPr/>
            </a:pPr>
            <a:r>
              <a:rPr lang="en-US" altLang="zh-CN" dirty="0">
                <a:solidFill>
                  <a:srgbClr val="BFBFBF"/>
                </a:solidFill>
                <a:ea typeface="宋体" panose="02010600030101010101" pitchFamily="2" charset="-122"/>
              </a:rPr>
              <a:t>Floating-point number representation</a:t>
            </a:r>
          </a:p>
          <a:p>
            <a:pPr>
              <a:defRPr/>
            </a:pPr>
            <a:r>
              <a:rPr lang="en-US" altLang="zh-CN" dirty="0">
                <a:solidFill>
                  <a:srgbClr val="BFBFBF"/>
                </a:solidFill>
                <a:ea typeface="宋体" panose="02010600030101010101" pitchFamily="2" charset="-122"/>
              </a:rPr>
              <a:t>Binary codes for decimal digits</a:t>
            </a:r>
          </a:p>
        </p:txBody>
      </p:sp>
    </p:spTree>
    <p:extLst>
      <p:ext uri="{BB962C8B-B14F-4D97-AF65-F5344CB8AC3E}">
        <p14:creationId xmlns:p14="http://schemas.microsoft.com/office/powerpoint/2010/main" val="22929100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9195" y="515937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195" y="1314450"/>
            <a:ext cx="7772400" cy="502761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400" dirty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sz="2000" dirty="0"/>
              <a:t>Addition is commutative group</a:t>
            </a:r>
          </a:p>
          <a:p>
            <a:pPr lvl="1" eaLnBrk="1" hangingPunct="1">
              <a:defRPr/>
            </a:pPr>
            <a:r>
              <a:rPr lang="en-US" sz="2000" dirty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dirty="0"/>
              <a:t>0  </a:t>
            </a:r>
            <a:r>
              <a:rPr lang="en-US" sz="1800" dirty="0">
                <a:sym typeface="Symbol" pitchFamily="18" charset="2"/>
              </a:rPr>
              <a:t></a:t>
            </a:r>
            <a:r>
              <a:rPr lang="en-US" sz="1800" dirty="0"/>
              <a:t> </a:t>
            </a:r>
            <a:r>
              <a:rPr lang="en-US" sz="1800" dirty="0" err="1"/>
              <a:t>UMult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i="1" dirty="0"/>
              <a:t>u</a:t>
            </a:r>
            <a:r>
              <a:rPr lang="en-US" sz="1800" dirty="0"/>
              <a:t> , </a:t>
            </a:r>
            <a:r>
              <a:rPr lang="en-US" sz="1800" i="1" dirty="0"/>
              <a:t>v</a:t>
            </a:r>
            <a:r>
              <a:rPr lang="en-US" sz="1800" dirty="0"/>
              <a:t>)  </a:t>
            </a:r>
            <a:r>
              <a:rPr lang="en-US" sz="1800" dirty="0">
                <a:sym typeface="Symbol" pitchFamily="18" charset="2"/>
              </a:rPr>
              <a:t></a:t>
            </a:r>
            <a:r>
              <a:rPr lang="en-US" sz="1800" dirty="0"/>
              <a:t>  2</a:t>
            </a:r>
            <a:r>
              <a:rPr lang="en-US" sz="1800" i="1" baseline="30000" dirty="0"/>
              <a:t>w</a:t>
            </a:r>
            <a:r>
              <a:rPr lang="en-US" sz="1800" dirty="0"/>
              <a:t> –1</a:t>
            </a:r>
          </a:p>
          <a:p>
            <a:pPr lvl="1" eaLnBrk="1" hangingPunct="1">
              <a:defRPr/>
            </a:pPr>
            <a:r>
              <a:rPr lang="en-US" sz="2000" dirty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dirty="0" err="1"/>
              <a:t>UMult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i="1" dirty="0"/>
              <a:t>u</a:t>
            </a:r>
            <a:r>
              <a:rPr lang="en-US" sz="1800" dirty="0"/>
              <a:t> , </a:t>
            </a:r>
            <a:r>
              <a:rPr lang="en-US" sz="1800" i="1" dirty="0"/>
              <a:t>v</a:t>
            </a:r>
            <a:r>
              <a:rPr lang="en-US" sz="1800" dirty="0"/>
              <a:t>)  =   </a:t>
            </a:r>
            <a:r>
              <a:rPr lang="en-US" sz="1800" dirty="0" err="1"/>
              <a:t>UMult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i="1" dirty="0"/>
              <a:t>v</a:t>
            </a:r>
            <a:r>
              <a:rPr lang="en-US" sz="1800" dirty="0"/>
              <a:t> , </a:t>
            </a:r>
            <a:r>
              <a:rPr lang="en-US" sz="1800" i="1" dirty="0"/>
              <a:t>u</a:t>
            </a:r>
            <a:r>
              <a:rPr lang="en-US" sz="1800" dirty="0"/>
              <a:t>)</a:t>
            </a:r>
          </a:p>
          <a:p>
            <a:pPr lvl="1" eaLnBrk="1" hangingPunct="1">
              <a:defRPr/>
            </a:pPr>
            <a:r>
              <a:rPr lang="en-US" sz="2000" dirty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dirty="0" err="1"/>
              <a:t>UMult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, </a:t>
            </a:r>
            <a:r>
              <a:rPr lang="en-US" sz="1800" dirty="0" err="1"/>
              <a:t>UMult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i="1" dirty="0"/>
              <a:t>u</a:t>
            </a:r>
            <a:r>
              <a:rPr lang="en-US" sz="1800" dirty="0"/>
              <a:t> , </a:t>
            </a:r>
            <a:r>
              <a:rPr lang="en-US" sz="1800" i="1" dirty="0"/>
              <a:t>v</a:t>
            </a:r>
            <a:r>
              <a:rPr lang="en-US" sz="1800" dirty="0"/>
              <a:t>))  =   </a:t>
            </a:r>
            <a:r>
              <a:rPr lang="en-US" sz="1800" dirty="0" err="1"/>
              <a:t>UMult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dirty="0" err="1"/>
              <a:t>UMult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, </a:t>
            </a:r>
            <a:r>
              <a:rPr lang="en-US" sz="1800" i="1" dirty="0"/>
              <a:t>u</a:t>
            </a:r>
            <a:r>
              <a:rPr lang="en-US" sz="1800" dirty="0"/>
              <a:t> ), </a:t>
            </a:r>
            <a:r>
              <a:rPr lang="en-US" sz="1800" i="1" dirty="0"/>
              <a:t>v</a:t>
            </a:r>
            <a:r>
              <a:rPr lang="en-US" sz="1800" dirty="0"/>
              <a:t>)</a:t>
            </a:r>
          </a:p>
          <a:p>
            <a:pPr lvl="1" eaLnBrk="1" hangingPunct="1">
              <a:defRPr/>
            </a:pPr>
            <a:r>
              <a:rPr lang="en-US" sz="2000" dirty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dirty="0" err="1"/>
              <a:t>UMult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i="1" dirty="0"/>
              <a:t>u</a:t>
            </a:r>
            <a:r>
              <a:rPr lang="en-US" sz="1800" dirty="0"/>
              <a:t> , 1)  =  </a:t>
            </a:r>
            <a:r>
              <a:rPr lang="en-US" sz="1800" i="1" dirty="0"/>
              <a:t>u</a:t>
            </a:r>
            <a:endParaRPr lang="en-US" sz="1800" dirty="0"/>
          </a:p>
          <a:p>
            <a:pPr lvl="1" eaLnBrk="1" hangingPunct="1">
              <a:defRPr/>
            </a:pPr>
            <a:r>
              <a:rPr lang="en-US" sz="2000" dirty="0"/>
              <a:t>Multiplication distributes over </a:t>
            </a:r>
            <a:r>
              <a:rPr lang="en-US" sz="2000" dirty="0" err="1"/>
              <a:t>addtion</a:t>
            </a:r>
            <a:endParaRPr lang="en-US" sz="2000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dirty="0" err="1"/>
              <a:t>UMult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, </a:t>
            </a:r>
            <a:r>
              <a:rPr lang="en-US" sz="1800" dirty="0" err="1"/>
              <a:t>UAdd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i="1" dirty="0"/>
              <a:t>u</a:t>
            </a:r>
            <a:r>
              <a:rPr lang="en-US" sz="1800" dirty="0"/>
              <a:t> , </a:t>
            </a:r>
            <a:r>
              <a:rPr lang="en-US" sz="1800" i="1" dirty="0"/>
              <a:t>v</a:t>
            </a:r>
            <a:r>
              <a:rPr lang="en-US" sz="1800" dirty="0"/>
              <a:t>))  =   </a:t>
            </a:r>
            <a:r>
              <a:rPr lang="en-US" sz="1800" dirty="0" err="1"/>
              <a:t>UAdd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dirty="0" err="1"/>
              <a:t>UMult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, </a:t>
            </a:r>
            <a:r>
              <a:rPr lang="en-US" sz="1800" i="1" dirty="0"/>
              <a:t>u</a:t>
            </a:r>
            <a:r>
              <a:rPr lang="en-US" sz="1800" dirty="0"/>
              <a:t> ), </a:t>
            </a:r>
            <a:r>
              <a:rPr lang="en-US" sz="1800" dirty="0" err="1"/>
              <a:t>UMult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dirty="0"/>
              <a:t>))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0B3F2-E596-405E-87D8-20A7A1B8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9" y="388185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22" y="1245352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sz="2000" dirty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sz="1800" dirty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sz="1600" dirty="0"/>
              <a:t>Truncating to </a:t>
            </a:r>
            <a:r>
              <a:rPr lang="en-US" sz="1600" i="1" dirty="0"/>
              <a:t>w</a:t>
            </a:r>
            <a:r>
              <a:rPr lang="en-US" sz="1600" dirty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sz="1800" dirty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sz="1600" dirty="0"/>
              <a:t>Truncating to </a:t>
            </a:r>
            <a:r>
              <a:rPr lang="en-US" sz="1600" i="1" dirty="0"/>
              <a:t>w</a:t>
            </a:r>
            <a:r>
              <a:rPr lang="en-US" sz="1600" dirty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sz="2000" dirty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sz="1800" dirty="0"/>
              <a:t>Isomorphic to ring of integers mod </a:t>
            </a:r>
            <a:r>
              <a:rPr lang="en-US" sz="1800" b="0" dirty="0"/>
              <a:t>2</a:t>
            </a:r>
            <a:r>
              <a:rPr lang="en-US" sz="1800" b="0" i="1" baseline="30000" dirty="0"/>
              <a:t>w</a:t>
            </a:r>
            <a:endParaRPr lang="en-US" sz="1800" dirty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sz="2000" dirty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sz="1800" dirty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sz="1800" dirty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sz="1600" i="1" dirty="0"/>
              <a:t>u</a:t>
            </a:r>
            <a:r>
              <a:rPr lang="en-US" sz="1600" dirty="0"/>
              <a:t> &gt; 0	</a:t>
            </a:r>
            <a:r>
              <a:rPr lang="en-US" sz="1600" dirty="0">
                <a:sym typeface="Symbol" pitchFamily="18" charset="2"/>
              </a:rPr>
              <a:t></a:t>
            </a:r>
            <a:r>
              <a:rPr lang="en-US" sz="1600" dirty="0"/>
              <a:t>	</a:t>
            </a:r>
            <a:r>
              <a:rPr lang="en-US" sz="1600" i="1" dirty="0"/>
              <a:t>u</a:t>
            </a:r>
            <a:r>
              <a:rPr lang="en-US" sz="1600" dirty="0"/>
              <a:t> + </a:t>
            </a:r>
            <a:r>
              <a:rPr lang="en-US" sz="1600" i="1" dirty="0"/>
              <a:t>v</a:t>
            </a:r>
            <a:r>
              <a:rPr lang="en-US" sz="1600" dirty="0"/>
              <a:t> &gt; </a:t>
            </a:r>
            <a:r>
              <a:rPr lang="en-US" sz="1600" i="1" dirty="0"/>
              <a:t>v</a:t>
            </a:r>
            <a:endParaRPr lang="en-US" sz="1600" dirty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sz="1600" i="1" dirty="0"/>
              <a:t>u</a:t>
            </a:r>
            <a:r>
              <a:rPr lang="en-US" sz="1600" dirty="0"/>
              <a:t> &gt; 0, </a:t>
            </a:r>
            <a:r>
              <a:rPr lang="en-US" sz="1600" i="1" dirty="0"/>
              <a:t>v</a:t>
            </a:r>
            <a:r>
              <a:rPr lang="en-US" sz="1600" dirty="0"/>
              <a:t> &gt; 0	</a:t>
            </a:r>
            <a:r>
              <a:rPr lang="en-US" sz="1600" dirty="0">
                <a:sym typeface="Symbol" pitchFamily="18" charset="2"/>
              </a:rPr>
              <a:t></a:t>
            </a:r>
            <a:r>
              <a:rPr lang="en-US" sz="1600" dirty="0"/>
              <a:t>	</a:t>
            </a:r>
            <a:r>
              <a:rPr lang="en-US" sz="1600" i="1" dirty="0"/>
              <a:t>u</a:t>
            </a:r>
            <a:r>
              <a:rPr lang="en-US" sz="1600" dirty="0"/>
              <a:t> · </a:t>
            </a:r>
            <a:r>
              <a:rPr lang="en-US" sz="1600" i="1" dirty="0"/>
              <a:t>v</a:t>
            </a:r>
            <a:r>
              <a:rPr lang="en-US" sz="1600" dirty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sz="1800" dirty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sz="1600" i="1" dirty="0" err="1"/>
              <a:t>TMax</a:t>
            </a:r>
            <a:r>
              <a:rPr lang="en-US" sz="1600" b="0" dirty="0">
                <a:latin typeface="Courier New" pitchFamily="49" charset="0"/>
              </a:rPr>
              <a:t> + 1	==	</a:t>
            </a:r>
            <a:r>
              <a:rPr lang="en-US" sz="1600" i="1" dirty="0" err="1"/>
              <a:t>TMin</a:t>
            </a:r>
            <a:endParaRPr lang="en-US" sz="1600" b="0" dirty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sz="1600" b="0" dirty="0">
                <a:latin typeface="Courier New" pitchFamily="49" charset="0"/>
              </a:rPr>
              <a:t>15213 * 30426	==	-10030	</a:t>
            </a:r>
            <a:r>
              <a:rPr lang="en-US" sz="1600" b="0" dirty="0"/>
              <a:t>(16-bit words)</a:t>
            </a:r>
            <a:endParaRPr 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D7934-1899-4668-ACB3-0F1C4A7F0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09BA8D-EF8B-4E08-9AF9-B03EB629AE33}"/>
              </a:ext>
            </a:extLst>
          </p:cNvPr>
          <p:cNvSpPr/>
          <p:nvPr/>
        </p:nvSpPr>
        <p:spPr bwMode="auto">
          <a:xfrm>
            <a:off x="838283" y="4278704"/>
            <a:ext cx="6097353" cy="185468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zh-CN" altLang="en-US" sz="2800" b="0" i="0" u="none" strike="noStrike" cap="none" normalizeH="0" baseline="-2500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4962" y="512208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089" y="1264260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Don’t</a:t>
            </a:r>
            <a:r>
              <a:rPr lang="en-US" sz="2400" dirty="0"/>
              <a:t> Use Just Because Number Nonnegative</a:t>
            </a:r>
          </a:p>
          <a:p>
            <a:pPr lvl="1" eaLnBrk="1" hangingPunct="1">
              <a:defRPr/>
            </a:pPr>
            <a:r>
              <a:rPr lang="en-US" sz="2000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Courier New" pitchFamily="49" charset="0"/>
              </a:rPr>
              <a:t>unsigned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cnt-2;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&gt;=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400" b="1" dirty="0">
                <a:latin typeface="Courier New" pitchFamily="49" charset="0"/>
              </a:rPr>
              <a:t>  a[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r>
              <a:rPr lang="en-US" sz="2000" dirty="0"/>
              <a:t>Can be very subtle</a:t>
            </a:r>
          </a:p>
          <a:p>
            <a:pPr lvl="2">
              <a:buNone/>
              <a:defRPr/>
            </a:pPr>
            <a:r>
              <a:rPr lang="en-US" sz="1400" b="1" dirty="0">
                <a:latin typeface="Courier New" pitchFamily="49" charset="0"/>
              </a:rPr>
              <a:t>#define DELTA </a:t>
            </a:r>
            <a:r>
              <a:rPr lang="en-US" sz="1400" b="1" dirty="0" err="1">
                <a:latin typeface="Courier New" pitchFamily="49" charset="0"/>
              </a:rPr>
              <a:t>sizeof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400" b="1" dirty="0">
                <a:latin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CNT;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-DELTA &gt;=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400" b="1" dirty="0">
                <a:latin typeface="Courier New" pitchFamily="49" charset="0"/>
              </a:rPr>
              <a:t>  . . .</a:t>
            </a:r>
          </a:p>
          <a:p>
            <a:pPr eaLnBrk="1" hangingPunct="1">
              <a:defRPr/>
            </a:pPr>
            <a:r>
              <a:rPr lang="en-US" sz="2400" i="1" dirty="0"/>
              <a:t>Do</a:t>
            </a:r>
            <a:r>
              <a:rPr lang="en-US" sz="2400" dirty="0"/>
              <a:t> Use When Implementing Mathematical Packages</a:t>
            </a:r>
          </a:p>
          <a:p>
            <a:pPr lvl="1" eaLnBrk="1" hangingPunct="1">
              <a:defRPr/>
            </a:pPr>
            <a:r>
              <a:rPr lang="en-US" sz="2000" dirty="0"/>
              <a:t>For </a:t>
            </a:r>
            <a:r>
              <a:rPr lang="en-US" sz="2000" dirty="0" err="1"/>
              <a:t>multiprecision</a:t>
            </a:r>
            <a:r>
              <a:rPr lang="en-US" sz="2000" dirty="0"/>
              <a:t> arithmetic</a:t>
            </a:r>
          </a:p>
          <a:p>
            <a:pPr eaLnBrk="1" hangingPunct="1">
              <a:defRPr/>
            </a:pPr>
            <a:r>
              <a:rPr lang="en-US" sz="2400" i="1" dirty="0"/>
              <a:t>Do</a:t>
            </a:r>
            <a:r>
              <a:rPr lang="en-US" sz="2400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sz="2000" dirty="0"/>
              <a:t>Logical right shift, no sign extension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300D7-9A38-427F-B656-A9C4E6B83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6300" y="6515100"/>
            <a:ext cx="1917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FE46BDD5-6823-4F53-9176-EA0A4A739D6D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6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>
            <a:extLst>
              <a:ext uri="{FF2B5EF4-FFF2-40B4-BE49-F238E27FC236}">
                <a16:creationId xmlns:a16="http://schemas.microsoft.com/office/drawing/2014/main" id="{37ED0239-4408-4BC0-B5F4-BC74C50F5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AF83F198-C41B-45BA-9EF8-A5DBA7799BA3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600" dirty="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A903E68-1630-4459-BABF-8BDCB93C5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Fixed-point Number Representation 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24102190-965A-4E1E-B7CE-4B9F41719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The number represented by the computer‘s internal code is called </a:t>
            </a:r>
            <a:r>
              <a:rPr lang="en-US" altLang="zh-CN" sz="2800" b="1" dirty="0">
                <a:ea typeface="宋体" panose="02010600030101010101" pitchFamily="2" charset="-122"/>
              </a:rPr>
              <a:t>machine number</a:t>
            </a:r>
            <a:r>
              <a:rPr lang="en-US" altLang="zh-CN" sz="2800" dirty="0">
                <a:ea typeface="宋体" panose="02010600030101010101" pitchFamily="2" charset="-122"/>
              </a:rPr>
              <a:t>, and the corresponding value is called </a:t>
            </a:r>
            <a:r>
              <a:rPr lang="en-US" altLang="zh-CN" sz="2800" b="1" dirty="0">
                <a:ea typeface="宋体" panose="02010600030101010101" pitchFamily="2" charset="-122"/>
              </a:rPr>
              <a:t>true value.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After encoding X</a:t>
            </a:r>
            <a:r>
              <a:rPr lang="en-US" altLang="zh-CN" sz="2800" baseline="-25000" dirty="0">
                <a:ea typeface="宋体" panose="02010600030101010101" pitchFamily="2" charset="-122"/>
              </a:rPr>
              <a:t>T </a:t>
            </a:r>
            <a:r>
              <a:rPr lang="en-US" altLang="zh-CN" sz="2800" dirty="0">
                <a:ea typeface="宋体" panose="02010600030101010101" pitchFamily="2" charset="-122"/>
              </a:rPr>
              <a:t>with n-bit binary numbers, the machine number X can be expressed as: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Unsigned integer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0≤X ≤ 2</a:t>
            </a:r>
            <a:r>
              <a:rPr lang="en-US" altLang="zh-CN" sz="2400" baseline="30000" dirty="0"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-1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Signed integer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Depend on the encoding method</a:t>
            </a:r>
          </a:p>
        </p:txBody>
      </p:sp>
      <p:graphicFrame>
        <p:nvGraphicFramePr>
          <p:cNvPr id="82950" name="对象 2">
            <a:extLst>
              <a:ext uri="{FF2B5EF4-FFF2-40B4-BE49-F238E27FC236}">
                <a16:creationId xmlns:a16="http://schemas.microsoft.com/office/drawing/2014/main" id="{4ECADA35-C034-4E1C-95EA-F7B930AC5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5750" y="3641308"/>
          <a:ext cx="33131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400" imgH="228600" progId="Equation.DSMT4">
                  <p:embed/>
                </p:oleObj>
              </mc:Choice>
              <mc:Fallback>
                <p:oleObj name="Equation" r:id="rId3" imgW="1295400" imgH="228600" progId="Equation.DSMT4">
                  <p:embed/>
                  <p:pic>
                    <p:nvPicPr>
                      <p:cNvPr id="82950" name="对象 2">
                        <a:extLst>
                          <a:ext uri="{FF2B5EF4-FFF2-40B4-BE49-F238E27FC236}">
                            <a16:creationId xmlns:a16="http://schemas.microsoft.com/office/drawing/2014/main" id="{4ECADA35-C034-4E1C-95EA-F7B930AC5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3641308"/>
                        <a:ext cx="33131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0348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>
            <a:extLst>
              <a:ext uri="{FF2B5EF4-FFF2-40B4-BE49-F238E27FC236}">
                <a16:creationId xmlns:a16="http://schemas.microsoft.com/office/drawing/2014/main" id="{37ED0239-4408-4BC0-B5F4-BC74C50F5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                           </a:t>
            </a:r>
            <a:fld id="{AF83F198-C41B-45BA-9EF8-A5DBA7799BA3}" type="slidenum">
              <a:rPr lang="en-US" altLang="zh-CN" sz="16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600" dirty="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A903E68-1630-4459-BABF-8BDCB93C5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Encoding Methods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24102190-965A-4E1E-B7CE-4B9F41719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Original code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Complement code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Inverse code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Frameshift code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0">
      <a:dk1>
        <a:srgbClr val="000000"/>
      </a:dk1>
      <a:lt1>
        <a:srgbClr val="FFFFFF"/>
      </a:lt1>
      <a:dk2>
        <a:srgbClr val="008000"/>
      </a:dk2>
      <a:lt2>
        <a:srgbClr val="808080"/>
      </a:lt2>
      <a:accent1>
        <a:srgbClr val="00CC99"/>
      </a:accent1>
      <a:accent2>
        <a:srgbClr val="008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7300"/>
      </a:accent6>
      <a:hlink>
        <a:srgbClr val="0066FF"/>
      </a:hlink>
      <a:folHlink>
        <a:srgbClr val="006666"/>
      </a:folHlink>
    </a:clrScheme>
    <a:fontScheme name="Default Design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0" 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0" 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E70000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66F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13752</TotalTime>
  <Words>8253</Words>
  <Application>Microsoft Macintosh PowerPoint</Application>
  <PresentationFormat>On-screen Show (4:3)</PresentationFormat>
  <Paragraphs>1560</Paragraphs>
  <Slides>72</Slides>
  <Notes>72</Notes>
  <HiddenSlides>5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93" baseType="lpstr">
      <vt:lpstr>微软雅黑</vt:lpstr>
      <vt:lpstr>黑体</vt:lpstr>
      <vt:lpstr>宋体</vt:lpstr>
      <vt:lpstr>Times</vt:lpstr>
      <vt:lpstr>TimesTen-Roman</vt:lpstr>
      <vt:lpstr>Arial</vt:lpstr>
      <vt:lpstr>Calibri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 New Roman</vt:lpstr>
      <vt:lpstr>Wingdings</vt:lpstr>
      <vt:lpstr>Wingdings 2</vt:lpstr>
      <vt:lpstr>Default Design</vt:lpstr>
      <vt:lpstr>Equation</vt:lpstr>
      <vt:lpstr>Document</vt:lpstr>
      <vt:lpstr>Chart</vt:lpstr>
      <vt:lpstr>PowerPoint Presentation</vt:lpstr>
      <vt:lpstr>PowerPoint Presentation</vt:lpstr>
      <vt:lpstr>Overview</vt:lpstr>
      <vt:lpstr>Numeric Data</vt:lpstr>
      <vt:lpstr>Elements to Represent Numerical Data</vt:lpstr>
      <vt:lpstr>Representation of Numeric Data</vt:lpstr>
      <vt:lpstr>Representation of Numeric Data</vt:lpstr>
      <vt:lpstr>Fixed-point Number Representation </vt:lpstr>
      <vt:lpstr>Encoding Methods</vt:lpstr>
      <vt:lpstr>Original Code</vt:lpstr>
      <vt:lpstr>Complement Code </vt:lpstr>
      <vt:lpstr>The Modulo Operation </vt:lpstr>
      <vt:lpstr>Results of the Modulo Operation </vt:lpstr>
      <vt:lpstr>Definition of Complement Code</vt:lpstr>
      <vt:lpstr>The Complement Code for the Binary Number with N Bits</vt:lpstr>
      <vt:lpstr>The Conversion Between Complement Code and True Value </vt:lpstr>
      <vt:lpstr>Shortcuts and Advantages of Complement Code</vt:lpstr>
      <vt:lpstr>Deformation Complement </vt:lpstr>
      <vt:lpstr>Inverse Code</vt:lpstr>
      <vt:lpstr>Frameshift Code</vt:lpstr>
      <vt:lpstr>Representation of Numeric Data</vt:lpstr>
      <vt:lpstr>Not That Trivial to Represent Integers </vt:lpstr>
      <vt:lpstr>Representation of Integers</vt:lpstr>
      <vt:lpstr>Bit-Level Operations in C</vt:lpstr>
      <vt:lpstr>Contrast: Logic Operations in C</vt:lpstr>
      <vt:lpstr>Shift Operations</vt:lpstr>
      <vt:lpstr>Some Useful Terminology</vt:lpstr>
      <vt:lpstr>Encoding Integers</vt:lpstr>
      <vt:lpstr>Encoding Example (Cont.)</vt:lpstr>
      <vt:lpstr>Numeric Ranges</vt:lpstr>
      <vt:lpstr>Values for Different Word Sizes</vt:lpstr>
      <vt:lpstr>Unsigned &amp; Signed Numeric Values</vt:lpstr>
      <vt:lpstr>Mapping Between Signed &amp;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Code Security Example</vt:lpstr>
      <vt:lpstr>Typical Usage</vt:lpstr>
      <vt:lpstr>Malicious Usage</vt:lpstr>
      <vt:lpstr>Summary Casting Signed ↔ Unsigned: Basic Rules</vt:lpstr>
      <vt:lpstr>Sign Extension</vt:lpstr>
      <vt:lpstr>Sign Extension Example</vt:lpstr>
      <vt:lpstr>Summary: Expanding, Truncating: Basic Rules</vt:lpstr>
      <vt:lpstr>Negation: Complement &amp; Increment</vt:lpstr>
      <vt:lpstr>Complement &amp; Increment Examples</vt:lpstr>
      <vt:lpstr>Unsigned Addition</vt:lpstr>
      <vt:lpstr>Visualizing (Mathematical) Integer Addition</vt:lpstr>
      <vt:lpstr>Visualizing Unsigned Addition</vt:lpstr>
      <vt:lpstr>Mathematical Properties</vt:lpstr>
      <vt:lpstr>Two’s Complement Addition</vt:lpstr>
      <vt:lpstr>TAdd Overflow</vt:lpstr>
      <vt:lpstr>Visualizing 2’s Complement Addition</vt:lpstr>
      <vt:lpstr>Characterizing TAdd</vt:lpstr>
      <vt:lpstr>Mathematical Properties of TAdd</vt:lpstr>
      <vt:lpstr>Multiplication</vt:lpstr>
      <vt:lpstr>Unsigned Multiplication in C</vt:lpstr>
      <vt:lpstr>Signed Multiplication in C</vt:lpstr>
      <vt:lpstr>Code Security Example #2</vt:lpstr>
      <vt:lpstr>XDR Code</vt:lpstr>
      <vt:lpstr>XDR Vulnerability</vt:lpstr>
      <vt:lpstr>Power-of-2 Multiply with Shift</vt:lpstr>
      <vt:lpstr>Unsigned Power-of-2 Divide with Shift</vt:lpstr>
      <vt:lpstr>Signed Power-of-2 Divide with Shift</vt:lpstr>
      <vt:lpstr>Correct Power-of-2 Divide</vt:lpstr>
      <vt:lpstr>Correct Power-of-2 Divide (Cont.)</vt:lpstr>
      <vt:lpstr>Arithmetic: Basic Rules</vt:lpstr>
      <vt:lpstr>Arithmetic: Basic Rules</vt:lpstr>
      <vt:lpstr>Properties of Unsigned Arithmetic</vt:lpstr>
      <vt:lpstr>Properties of Two’s Comp. Arithmetic</vt:lpstr>
      <vt:lpstr>Why Should I Use Unsigned?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PPT - Mano &amp; Kime - 3rd Ed</dc:title>
  <dc:creator>Kime &amp; Kaminski</dc:creator>
  <dc:description>Initial Version</dc:description>
  <cp:lastModifiedBy>Haoting Shen</cp:lastModifiedBy>
  <cp:revision>575</cp:revision>
  <cp:lastPrinted>2001-01-22T17:31:50Z</cp:lastPrinted>
  <dcterms:created xsi:type="dcterms:W3CDTF">1999-02-14T20:48:18Z</dcterms:created>
  <dcterms:modified xsi:type="dcterms:W3CDTF">2024-03-04T08:00:43Z</dcterms:modified>
  <cp:category/>
</cp:coreProperties>
</file>