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8"/>
  </p:notesMasterIdLst>
  <p:handoutMasterIdLst>
    <p:handoutMasterId r:id="rId59"/>
  </p:handoutMasterIdLst>
  <p:sldIdLst>
    <p:sldId id="595" r:id="rId2"/>
    <p:sldId id="687" r:id="rId3"/>
    <p:sldId id="725" r:id="rId4"/>
    <p:sldId id="374" r:id="rId5"/>
    <p:sldId id="662" r:id="rId6"/>
    <p:sldId id="677" r:id="rId7"/>
    <p:sldId id="260" r:id="rId8"/>
    <p:sldId id="262" r:id="rId9"/>
    <p:sldId id="719" r:id="rId10"/>
    <p:sldId id="264" r:id="rId11"/>
    <p:sldId id="265" r:id="rId12"/>
    <p:sldId id="266" r:id="rId13"/>
    <p:sldId id="318" r:id="rId14"/>
    <p:sldId id="267" r:id="rId15"/>
    <p:sldId id="299" r:id="rId16"/>
    <p:sldId id="269" r:id="rId17"/>
    <p:sldId id="726" r:id="rId18"/>
    <p:sldId id="722" r:id="rId19"/>
    <p:sldId id="270" r:id="rId20"/>
    <p:sldId id="271" r:id="rId21"/>
    <p:sldId id="273" r:id="rId22"/>
    <p:sldId id="274" r:id="rId23"/>
    <p:sldId id="275" r:id="rId24"/>
    <p:sldId id="276" r:id="rId25"/>
    <p:sldId id="277" r:id="rId26"/>
    <p:sldId id="278" r:id="rId27"/>
    <p:sldId id="280" r:id="rId28"/>
    <p:sldId id="281" r:id="rId29"/>
    <p:sldId id="282" r:id="rId30"/>
    <p:sldId id="283" r:id="rId31"/>
    <p:sldId id="285" r:id="rId32"/>
    <p:sldId id="286" r:id="rId33"/>
    <p:sldId id="284" r:id="rId34"/>
    <p:sldId id="287" r:id="rId35"/>
    <p:sldId id="289" r:id="rId36"/>
    <p:sldId id="290" r:id="rId37"/>
    <p:sldId id="292" r:id="rId38"/>
    <p:sldId id="724" r:id="rId39"/>
    <p:sldId id="643" r:id="rId40"/>
    <p:sldId id="644" r:id="rId41"/>
    <p:sldId id="598" r:id="rId42"/>
    <p:sldId id="720" r:id="rId43"/>
    <p:sldId id="393" r:id="rId44"/>
    <p:sldId id="373" r:id="rId45"/>
    <p:sldId id="723" r:id="rId46"/>
    <p:sldId id="628" r:id="rId47"/>
    <p:sldId id="384" r:id="rId48"/>
    <p:sldId id="629" r:id="rId49"/>
    <p:sldId id="599" r:id="rId50"/>
    <p:sldId id="660" r:id="rId51"/>
    <p:sldId id="721" r:id="rId52"/>
    <p:sldId id="423" r:id="rId53"/>
    <p:sldId id="622" r:id="rId54"/>
    <p:sldId id="624" r:id="rId55"/>
    <p:sldId id="664" r:id="rId56"/>
    <p:sldId id="623" r:id="rId57"/>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FBFBF"/>
    <a:srgbClr val="BCA7E5"/>
    <a:srgbClr val="33CC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7BD95-2CF5-604C-828A-FA2442826E11}" v="13" dt="2024-03-13T03:40:28.12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3" autoAdjust="0"/>
    <p:restoredTop sz="74783" autoAdjust="0"/>
  </p:normalViewPr>
  <p:slideViewPr>
    <p:cSldViewPr snapToGrid="0">
      <p:cViewPr varScale="1">
        <p:scale>
          <a:sx n="83" d="100"/>
          <a:sy n="83" d="100"/>
        </p:scale>
        <p:origin x="2272" y="200"/>
      </p:cViewPr>
      <p:guideLst>
        <p:guide orient="horz" pos="2160"/>
        <p:guide pos="2880"/>
      </p:guideLst>
    </p:cSldViewPr>
  </p:slideViewPr>
  <p:outlineViewPr>
    <p:cViewPr>
      <p:scale>
        <a:sx n="75" d="100"/>
        <a:sy n="75"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66" d="100"/>
          <a:sy n="66" d="100"/>
        </p:scale>
        <p:origin x="-1524" y="264"/>
      </p:cViewPr>
      <p:guideLst>
        <p:guide orient="horz" pos="2958"/>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u" userId="f083b2a8aea23a2f" providerId="LiveId" clId="{B0A1E9B3-AE2C-4140-BB7E-7C63E2A1DD84}"/>
    <pc:docChg chg="undo custSel addSld modSld sldOrd">
      <pc:chgData name="Lei Wu" userId="f083b2a8aea23a2f" providerId="LiveId" clId="{B0A1E9B3-AE2C-4140-BB7E-7C63E2A1DD84}" dt="2022-03-09T06:52:01.212" v="282" actId="20577"/>
      <pc:docMkLst>
        <pc:docMk/>
      </pc:docMkLst>
      <pc:sldChg chg="modSp mod ord">
        <pc:chgData name="Lei Wu" userId="f083b2a8aea23a2f" providerId="LiveId" clId="{B0A1E9B3-AE2C-4140-BB7E-7C63E2A1DD84}" dt="2022-03-03T17:53:08.100" v="27" actId="20577"/>
        <pc:sldMkLst>
          <pc:docMk/>
          <pc:sldMk cId="0" sldId="284"/>
        </pc:sldMkLst>
        <pc:spChg chg="mod">
          <ac:chgData name="Lei Wu" userId="f083b2a8aea23a2f" providerId="LiveId" clId="{B0A1E9B3-AE2C-4140-BB7E-7C63E2A1DD84}" dt="2022-03-03T17:53:08.100" v="27" actId="20577"/>
          <ac:spMkLst>
            <pc:docMk/>
            <pc:sldMk cId="0" sldId="284"/>
            <ac:spMk id="38915" creationId="{00000000-0000-0000-0000-000000000000}"/>
          </ac:spMkLst>
        </pc:spChg>
      </pc:sldChg>
      <pc:sldChg chg="modSp mod">
        <pc:chgData name="Lei Wu" userId="f083b2a8aea23a2f" providerId="LiveId" clId="{B0A1E9B3-AE2C-4140-BB7E-7C63E2A1DD84}" dt="2022-03-09T05:03:36.881" v="29" actId="15"/>
        <pc:sldMkLst>
          <pc:docMk/>
          <pc:sldMk cId="0" sldId="286"/>
        </pc:sldMkLst>
        <pc:spChg chg="mod">
          <ac:chgData name="Lei Wu" userId="f083b2a8aea23a2f" providerId="LiveId" clId="{B0A1E9B3-AE2C-4140-BB7E-7C63E2A1DD84}" dt="2022-03-09T05:03:36.881" v="29" actId="15"/>
          <ac:spMkLst>
            <pc:docMk/>
            <pc:sldMk cId="0" sldId="286"/>
            <ac:spMk id="40968" creationId="{00000000-0000-0000-0000-000000000000}"/>
          </ac:spMkLst>
        </pc:spChg>
      </pc:sldChg>
      <pc:sldChg chg="modSp mod">
        <pc:chgData name="Lei Wu" userId="f083b2a8aea23a2f" providerId="LiveId" clId="{B0A1E9B3-AE2C-4140-BB7E-7C63E2A1DD84}" dt="2022-03-09T05:11:04.329" v="129" actId="1035"/>
        <pc:sldMkLst>
          <pc:docMk/>
          <pc:sldMk cId="0" sldId="287"/>
        </pc:sldMkLst>
        <pc:spChg chg="mod">
          <ac:chgData name="Lei Wu" userId="f083b2a8aea23a2f" providerId="LiveId" clId="{B0A1E9B3-AE2C-4140-BB7E-7C63E2A1DD84}" dt="2022-03-09T05:09:17.192" v="84" actId="403"/>
          <ac:spMkLst>
            <pc:docMk/>
            <pc:sldMk cId="0" sldId="287"/>
            <ac:spMk id="41992" creationId="{00000000-0000-0000-0000-000000000000}"/>
          </ac:spMkLst>
        </pc:spChg>
        <pc:spChg chg="mod">
          <ac:chgData name="Lei Wu" userId="f083b2a8aea23a2f" providerId="LiveId" clId="{B0A1E9B3-AE2C-4140-BB7E-7C63E2A1DD84}" dt="2022-03-09T05:10:14.371" v="94" actId="1076"/>
          <ac:spMkLst>
            <pc:docMk/>
            <pc:sldMk cId="0" sldId="287"/>
            <ac:spMk id="41993" creationId="{00000000-0000-0000-0000-000000000000}"/>
          </ac:spMkLst>
        </pc:spChg>
        <pc:spChg chg="mod">
          <ac:chgData name="Lei Wu" userId="f083b2a8aea23a2f" providerId="LiveId" clId="{B0A1E9B3-AE2C-4140-BB7E-7C63E2A1DD84}" dt="2022-03-09T05:11:04.329" v="129" actId="1035"/>
          <ac:spMkLst>
            <pc:docMk/>
            <pc:sldMk cId="0" sldId="287"/>
            <ac:spMk id="41994" creationId="{00000000-0000-0000-0000-000000000000}"/>
          </ac:spMkLst>
        </pc:spChg>
        <pc:spChg chg="mod">
          <ac:chgData name="Lei Wu" userId="f083b2a8aea23a2f" providerId="LiveId" clId="{B0A1E9B3-AE2C-4140-BB7E-7C63E2A1DD84}" dt="2022-03-09T05:10:58.212" v="115" actId="1035"/>
          <ac:spMkLst>
            <pc:docMk/>
            <pc:sldMk cId="0" sldId="287"/>
            <ac:spMk id="41995" creationId="{00000000-0000-0000-0000-000000000000}"/>
          </ac:spMkLst>
        </pc:spChg>
        <pc:spChg chg="mod">
          <ac:chgData name="Lei Wu" userId="f083b2a8aea23a2f" providerId="LiveId" clId="{B0A1E9B3-AE2C-4140-BB7E-7C63E2A1DD84}" dt="2022-03-09T05:10:18.335" v="95" actId="1076"/>
          <ac:spMkLst>
            <pc:docMk/>
            <pc:sldMk cId="0" sldId="287"/>
            <ac:spMk id="41996" creationId="{00000000-0000-0000-0000-000000000000}"/>
          </ac:spMkLst>
        </pc:spChg>
        <pc:spChg chg="mod">
          <ac:chgData name="Lei Wu" userId="f083b2a8aea23a2f" providerId="LiveId" clId="{B0A1E9B3-AE2C-4140-BB7E-7C63E2A1DD84}" dt="2022-03-09T05:10:26.947" v="96" actId="1076"/>
          <ac:spMkLst>
            <pc:docMk/>
            <pc:sldMk cId="0" sldId="287"/>
            <ac:spMk id="41997" creationId="{00000000-0000-0000-0000-000000000000}"/>
          </ac:spMkLst>
        </pc:spChg>
        <pc:spChg chg="mod">
          <ac:chgData name="Lei Wu" userId="f083b2a8aea23a2f" providerId="LiveId" clId="{B0A1E9B3-AE2C-4140-BB7E-7C63E2A1DD84}" dt="2022-03-09T05:10:41.758" v="98" actId="1076"/>
          <ac:spMkLst>
            <pc:docMk/>
            <pc:sldMk cId="0" sldId="287"/>
            <ac:spMk id="41998" creationId="{00000000-0000-0000-0000-000000000000}"/>
          </ac:spMkLst>
        </pc:spChg>
      </pc:sldChg>
      <pc:sldChg chg="modSp mod">
        <pc:chgData name="Lei Wu" userId="f083b2a8aea23a2f" providerId="LiveId" clId="{B0A1E9B3-AE2C-4140-BB7E-7C63E2A1DD84}" dt="2022-03-09T05:33:08.027" v="269" actId="20577"/>
        <pc:sldMkLst>
          <pc:docMk/>
          <pc:sldMk cId="0" sldId="373"/>
        </pc:sldMkLst>
        <pc:spChg chg="mod">
          <ac:chgData name="Lei Wu" userId="f083b2a8aea23a2f" providerId="LiveId" clId="{B0A1E9B3-AE2C-4140-BB7E-7C63E2A1DD84}" dt="2022-03-09T05:33:08.027" v="269" actId="20577"/>
          <ac:spMkLst>
            <pc:docMk/>
            <pc:sldMk cId="0" sldId="373"/>
            <ac:spMk id="117764" creationId="{EB1CA858-0669-465B-B7A9-EF8F3FBC7246}"/>
          </ac:spMkLst>
        </pc:spChg>
      </pc:sldChg>
      <pc:sldChg chg="modSp mod">
        <pc:chgData name="Lei Wu" userId="f083b2a8aea23a2f" providerId="LiveId" clId="{B0A1E9B3-AE2C-4140-BB7E-7C63E2A1DD84}" dt="2022-03-02T16:59:41.338" v="5" actId="20577"/>
        <pc:sldMkLst>
          <pc:docMk/>
          <pc:sldMk cId="0" sldId="409"/>
        </pc:sldMkLst>
        <pc:spChg chg="mod">
          <ac:chgData name="Lei Wu" userId="f083b2a8aea23a2f" providerId="LiveId" clId="{B0A1E9B3-AE2C-4140-BB7E-7C63E2A1DD84}" dt="2022-03-02T16:59:41.338" v="5" actId="20577"/>
          <ac:spMkLst>
            <pc:docMk/>
            <pc:sldMk cId="0" sldId="409"/>
            <ac:spMk id="143364" creationId="{0A9A2575-F675-42BB-9BDD-A61B5D394EEE}"/>
          </ac:spMkLst>
        </pc:spChg>
      </pc:sldChg>
      <pc:sldChg chg="modSp mod">
        <pc:chgData name="Lei Wu" userId="f083b2a8aea23a2f" providerId="LiveId" clId="{B0A1E9B3-AE2C-4140-BB7E-7C63E2A1DD84}" dt="2022-03-09T05:33:55.496" v="280" actId="403"/>
        <pc:sldMkLst>
          <pc:docMk/>
          <pc:sldMk cId="880011108" sldId="723"/>
        </pc:sldMkLst>
        <pc:spChg chg="mod">
          <ac:chgData name="Lei Wu" userId="f083b2a8aea23a2f" providerId="LiveId" clId="{B0A1E9B3-AE2C-4140-BB7E-7C63E2A1DD84}" dt="2022-03-09T05:33:55.496" v="280" actId="403"/>
          <ac:spMkLst>
            <pc:docMk/>
            <pc:sldMk cId="880011108" sldId="723"/>
            <ac:spMk id="117764" creationId="{EB1CA858-0669-465B-B7A9-EF8F3FBC7246}"/>
          </ac:spMkLst>
        </pc:spChg>
        <pc:picChg chg="mod">
          <ac:chgData name="Lei Wu" userId="f083b2a8aea23a2f" providerId="LiveId" clId="{B0A1E9B3-AE2C-4140-BB7E-7C63E2A1DD84}" dt="2022-03-09T05:33:51.914" v="279" actId="1076"/>
          <ac:picMkLst>
            <pc:docMk/>
            <pc:sldMk cId="880011108" sldId="723"/>
            <ac:picMk id="5" creationId="{88D7741F-0507-4B76-BA89-A29371B01E4E}"/>
          </ac:picMkLst>
        </pc:picChg>
      </pc:sldChg>
      <pc:sldChg chg="addSp delSp modSp add mod modNotesTx">
        <pc:chgData name="Lei Wu" userId="f083b2a8aea23a2f" providerId="LiveId" clId="{B0A1E9B3-AE2C-4140-BB7E-7C63E2A1DD84}" dt="2022-03-09T06:52:01.212" v="282" actId="20577"/>
        <pc:sldMkLst>
          <pc:docMk/>
          <pc:sldMk cId="1895803416" sldId="724"/>
        </pc:sldMkLst>
        <pc:spChg chg="add mod">
          <ac:chgData name="Lei Wu" userId="f083b2a8aea23a2f" providerId="LiveId" clId="{B0A1E9B3-AE2C-4140-BB7E-7C63E2A1DD84}" dt="2022-03-09T05:22:43.262" v="189"/>
          <ac:spMkLst>
            <pc:docMk/>
            <pc:sldMk cId="1895803416" sldId="724"/>
            <ac:spMk id="2" creationId="{E5032EE6-769B-40D3-BA45-465CE87AF609}"/>
          </ac:spMkLst>
        </pc:spChg>
        <pc:spChg chg="add del mod">
          <ac:chgData name="Lei Wu" userId="f083b2a8aea23a2f" providerId="LiveId" clId="{B0A1E9B3-AE2C-4140-BB7E-7C63E2A1DD84}" dt="2022-03-09T05:19:43.965" v="165" actId="478"/>
          <ac:spMkLst>
            <pc:docMk/>
            <pc:sldMk cId="1895803416" sldId="724"/>
            <ac:spMk id="3" creationId="{702FE072-8477-47FB-A07B-E6573C73A79D}"/>
          </ac:spMkLst>
        </pc:spChg>
        <pc:spChg chg="mod">
          <ac:chgData name="Lei Wu" userId="f083b2a8aea23a2f" providerId="LiveId" clId="{B0A1E9B3-AE2C-4140-BB7E-7C63E2A1DD84}" dt="2022-03-09T05:30:34.596" v="262" actId="20577"/>
          <ac:spMkLst>
            <pc:docMk/>
            <pc:sldMk cId="1895803416" sldId="724"/>
            <ac:spMk id="47107" creationId="{00000000-0000-0000-0000-000000000000}"/>
          </ac:spMkLst>
        </pc:spChg>
        <pc:spChg chg="add del mod">
          <ac:chgData name="Lei Wu" userId="f083b2a8aea23a2f" providerId="LiveId" clId="{B0A1E9B3-AE2C-4140-BB7E-7C63E2A1DD84}" dt="2022-03-09T06:51:54.423" v="281" actId="20577"/>
          <ac:spMkLst>
            <pc:docMk/>
            <pc:sldMk cId="1895803416" sldId="724"/>
            <ac:spMk id="47108" creationId="{00000000-0000-0000-0000-000000000000}"/>
          </ac:spMkLst>
        </pc:spChg>
        <pc:picChg chg="add del mod">
          <ac:chgData name="Lei Wu" userId="f083b2a8aea23a2f" providerId="LiveId" clId="{B0A1E9B3-AE2C-4140-BB7E-7C63E2A1DD84}" dt="2022-03-09T05:19:41.063" v="163"/>
          <ac:picMkLst>
            <pc:docMk/>
            <pc:sldMk cId="1895803416" sldId="724"/>
            <ac:picMk id="3074" creationId="{90792858-B2C4-44AB-B53D-9C585F8C99A2}"/>
          </ac:picMkLst>
        </pc:picChg>
        <pc:picChg chg="add mod">
          <ac:chgData name="Lei Wu" userId="f083b2a8aea23a2f" providerId="LiveId" clId="{B0A1E9B3-AE2C-4140-BB7E-7C63E2A1DD84}" dt="2022-03-09T05:28:25.929" v="232" actId="1076"/>
          <ac:picMkLst>
            <pc:docMk/>
            <pc:sldMk cId="1895803416" sldId="724"/>
            <ac:picMk id="3076" creationId="{224C1C91-E13F-4140-BCBA-EC148CF4E35C}"/>
          </ac:picMkLst>
        </pc:picChg>
        <pc:picChg chg="add mod">
          <ac:chgData name="Lei Wu" userId="f083b2a8aea23a2f" providerId="LiveId" clId="{B0A1E9B3-AE2C-4140-BB7E-7C63E2A1DD84}" dt="2022-03-09T05:30:52.477" v="264" actId="1076"/>
          <ac:picMkLst>
            <pc:docMk/>
            <pc:sldMk cId="1895803416" sldId="724"/>
            <ac:picMk id="3078" creationId="{8E253DC5-9477-4F14-B20B-2C02133DCAB6}"/>
          </ac:picMkLst>
        </pc:picChg>
      </pc:sldChg>
    </pc:docChg>
  </pc:docChgLst>
  <pc:docChgLst>
    <pc:chgData name="Lei Wu" userId="f083b2a8aea23a2f" providerId="LiveId" clId="{3928BFE9-BC4A-4617-8309-89376B23A929}"/>
    <pc:docChg chg="undo custSel addSld delSld modSld sldOrd">
      <pc:chgData name="Lei Wu" userId="f083b2a8aea23a2f" providerId="LiveId" clId="{3928BFE9-BC4A-4617-8309-89376B23A929}" dt="2021-03-11T00:17:18.158" v="2956" actId="20577"/>
      <pc:docMkLst>
        <pc:docMk/>
      </pc:docMkLst>
      <pc:sldChg chg="delSp modSp add mod ord modNotesTx">
        <pc:chgData name="Lei Wu" userId="f083b2a8aea23a2f" providerId="LiveId" clId="{3928BFE9-BC4A-4617-8309-89376B23A929}" dt="2021-03-10T20:08:56.323" v="274"/>
        <pc:sldMkLst>
          <pc:docMk/>
          <pc:sldMk cId="0" sldId="260"/>
        </pc:sldMkLst>
        <pc:spChg chg="del">
          <ac:chgData name="Lei Wu" userId="f083b2a8aea23a2f" providerId="LiveId" clId="{3928BFE9-BC4A-4617-8309-89376B23A929}" dt="2021-03-10T16:04:01.442" v="209" actId="478"/>
          <ac:spMkLst>
            <pc:docMk/>
            <pc:sldMk cId="0" sldId="260"/>
            <ac:spMk id="12383" creationId="{00000000-0000-0000-0000-000000000000}"/>
          </ac:spMkLst>
        </pc:spChg>
        <pc:spChg chg="mod">
          <ac:chgData name="Lei Wu" userId="f083b2a8aea23a2f" providerId="LiveId" clId="{3928BFE9-BC4A-4617-8309-89376B23A929}" dt="2021-03-10T16:09:45.914" v="256" actId="20577"/>
          <ac:spMkLst>
            <pc:docMk/>
            <pc:sldMk cId="0" sldId="260"/>
            <ac:spMk id="12386" creationId="{00000000-0000-0000-0000-000000000000}"/>
          </ac:spMkLst>
        </pc:spChg>
        <pc:spChg chg="mod">
          <ac:chgData name="Lei Wu" userId="f083b2a8aea23a2f" providerId="LiveId" clId="{3928BFE9-BC4A-4617-8309-89376B23A929}" dt="2021-03-10T16:04:53.558" v="217" actId="404"/>
          <ac:spMkLst>
            <pc:docMk/>
            <pc:sldMk cId="0" sldId="260"/>
            <ac:spMk id="12387" creationId="{00000000-0000-0000-0000-000000000000}"/>
          </ac:spMkLst>
        </pc:spChg>
        <pc:picChg chg="mod">
          <ac:chgData name="Lei Wu" userId="f083b2a8aea23a2f" providerId="LiveId" clId="{3928BFE9-BC4A-4617-8309-89376B23A929}" dt="2021-03-10T16:04:58.891" v="218" actId="1076"/>
          <ac:picMkLst>
            <pc:docMk/>
            <pc:sldMk cId="0" sldId="260"/>
            <ac:picMk id="12399" creationId="{00000000-0000-0000-0000-000000000000}"/>
          </ac:picMkLst>
        </pc:picChg>
      </pc:sldChg>
      <pc:sldChg chg="delSp add del mod">
        <pc:chgData name="Lei Wu" userId="f083b2a8aea23a2f" providerId="LiveId" clId="{3928BFE9-BC4A-4617-8309-89376B23A929}" dt="2021-03-10T16:04:19.050" v="213" actId="47"/>
        <pc:sldMkLst>
          <pc:docMk/>
          <pc:sldMk cId="0" sldId="261"/>
        </pc:sldMkLst>
        <pc:spChg chg="del">
          <ac:chgData name="Lei Wu" userId="f083b2a8aea23a2f" providerId="LiveId" clId="{3928BFE9-BC4A-4617-8309-89376B23A929}" dt="2021-03-10T16:04:08.204" v="210" actId="478"/>
          <ac:spMkLst>
            <pc:docMk/>
            <pc:sldMk cId="0" sldId="261"/>
            <ac:spMk id="15361" creationId="{00000000-0000-0000-0000-000000000000}"/>
          </ac:spMkLst>
        </pc:spChg>
      </pc:sldChg>
      <pc:sldChg chg="addSp delSp modSp add mod ord modNotesTx">
        <pc:chgData name="Lei Wu" userId="f083b2a8aea23a2f" providerId="LiveId" clId="{3928BFE9-BC4A-4617-8309-89376B23A929}" dt="2021-03-10T20:16:16.334" v="493" actId="20577"/>
        <pc:sldMkLst>
          <pc:docMk/>
          <pc:sldMk cId="0" sldId="262"/>
        </pc:sldMkLst>
        <pc:spChg chg="add del mod">
          <ac:chgData name="Lei Wu" userId="f083b2a8aea23a2f" providerId="LiveId" clId="{3928BFE9-BC4A-4617-8309-89376B23A929}" dt="2021-03-10T16:06:03.447" v="241" actId="478"/>
          <ac:spMkLst>
            <pc:docMk/>
            <pc:sldMk cId="0" sldId="262"/>
            <ac:spMk id="2" creationId="{6BFC1512-1F20-4C10-97AD-F4F862B9EDA9}"/>
          </ac:spMkLst>
        </pc:spChg>
        <pc:spChg chg="add mod">
          <ac:chgData name="Lei Wu" userId="f083b2a8aea23a2f" providerId="LiveId" clId="{3928BFE9-BC4A-4617-8309-89376B23A929}" dt="2021-03-10T16:09:55.883" v="257" actId="20577"/>
          <ac:spMkLst>
            <pc:docMk/>
            <pc:sldMk cId="0" sldId="262"/>
            <ac:spMk id="7" creationId="{FB06BC93-05E6-4351-9197-DE8AC4A88466}"/>
          </ac:spMkLst>
        </pc:spChg>
        <pc:spChg chg="del">
          <ac:chgData name="Lei Wu" userId="f083b2a8aea23a2f" providerId="LiveId" clId="{3928BFE9-BC4A-4617-8309-89376B23A929}" dt="2021-03-10T16:04:10.489" v="211" actId="478"/>
          <ac:spMkLst>
            <pc:docMk/>
            <pc:sldMk cId="0" sldId="262"/>
            <ac:spMk id="16385" creationId="{00000000-0000-0000-0000-000000000000}"/>
          </ac:spMkLst>
        </pc:spChg>
        <pc:spChg chg="del">
          <ac:chgData name="Lei Wu" userId="f083b2a8aea23a2f" providerId="LiveId" clId="{3928BFE9-BC4A-4617-8309-89376B23A929}" dt="2021-03-10T16:06:01.406" v="240" actId="478"/>
          <ac:spMkLst>
            <pc:docMk/>
            <pc:sldMk cId="0" sldId="262"/>
            <ac:spMk id="16387" creationId="{00000000-0000-0000-0000-000000000000}"/>
          </ac:spMkLst>
        </pc:spChg>
        <pc:spChg chg="mod">
          <ac:chgData name="Lei Wu" userId="f083b2a8aea23a2f" providerId="LiveId" clId="{3928BFE9-BC4A-4617-8309-89376B23A929}" dt="2021-03-10T20:16:16.334" v="493" actId="20577"/>
          <ac:spMkLst>
            <pc:docMk/>
            <pc:sldMk cId="0" sldId="262"/>
            <ac:spMk id="16388" creationId="{00000000-0000-0000-0000-000000000000}"/>
          </ac:spMkLst>
        </pc:spChg>
      </pc:sldChg>
      <pc:sldChg chg="modNotesTx">
        <pc:chgData name="Lei Wu" userId="f083b2a8aea23a2f" providerId="LiveId" clId="{3928BFE9-BC4A-4617-8309-89376B23A929}" dt="2021-03-10T20:17:43.179" v="494"/>
        <pc:sldMkLst>
          <pc:docMk/>
          <pc:sldMk cId="0" sldId="264"/>
        </pc:sldMkLst>
      </pc:sldChg>
      <pc:sldChg chg="modNotesTx">
        <pc:chgData name="Lei Wu" userId="f083b2a8aea23a2f" providerId="LiveId" clId="{3928BFE9-BC4A-4617-8309-89376B23A929}" dt="2021-03-10T20:23:13.492" v="501" actId="20577"/>
        <pc:sldMkLst>
          <pc:docMk/>
          <pc:sldMk cId="0" sldId="265"/>
        </pc:sldMkLst>
      </pc:sldChg>
      <pc:sldChg chg="delSp modSp mod">
        <pc:chgData name="Lei Wu" userId="f083b2a8aea23a2f" providerId="LiveId" clId="{3928BFE9-BC4A-4617-8309-89376B23A929}" dt="2021-03-10T20:38:36.100" v="530" actId="20577"/>
        <pc:sldMkLst>
          <pc:docMk/>
          <pc:sldMk cId="0" sldId="266"/>
        </pc:sldMkLst>
        <pc:spChg chg="mod">
          <ac:chgData name="Lei Wu" userId="f083b2a8aea23a2f" providerId="LiveId" clId="{3928BFE9-BC4A-4617-8309-89376B23A929}" dt="2021-03-10T20:38:36.100" v="530" actId="20577"/>
          <ac:spMkLst>
            <pc:docMk/>
            <pc:sldMk cId="0" sldId="266"/>
            <ac:spMk id="20484" creationId="{00000000-0000-0000-0000-000000000000}"/>
          </ac:spMkLst>
        </pc:spChg>
        <pc:graphicFrameChg chg="del">
          <ac:chgData name="Lei Wu" userId="f083b2a8aea23a2f" providerId="LiveId" clId="{3928BFE9-BC4A-4617-8309-89376B23A929}" dt="2021-03-10T20:37:34.507" v="522" actId="478"/>
          <ac:graphicFrameMkLst>
            <pc:docMk/>
            <pc:sldMk cId="0" sldId="266"/>
            <ac:graphicFrameMk id="20533" creationId="{00000000-0000-0000-0000-000000000000}"/>
          </ac:graphicFrameMkLst>
        </pc:graphicFrameChg>
      </pc:sldChg>
      <pc:sldChg chg="modNotesTx">
        <pc:chgData name="Lei Wu" userId="f083b2a8aea23a2f" providerId="LiveId" clId="{3928BFE9-BC4A-4617-8309-89376B23A929}" dt="2021-03-10T21:10:03.210" v="641" actId="20577"/>
        <pc:sldMkLst>
          <pc:docMk/>
          <pc:sldMk cId="0" sldId="267"/>
        </pc:sldMkLst>
      </pc:sldChg>
      <pc:sldChg chg="modSp mod modNotesTx">
        <pc:chgData name="Lei Wu" userId="f083b2a8aea23a2f" providerId="LiveId" clId="{3928BFE9-BC4A-4617-8309-89376B23A929}" dt="2021-03-10T21:31:03.612" v="740"/>
        <pc:sldMkLst>
          <pc:docMk/>
          <pc:sldMk cId="0" sldId="269"/>
        </pc:sldMkLst>
        <pc:spChg chg="mod">
          <ac:chgData name="Lei Wu" userId="f083b2a8aea23a2f" providerId="LiveId" clId="{3928BFE9-BC4A-4617-8309-89376B23A929}" dt="2021-03-10T21:24:54.761" v="673" actId="1076"/>
          <ac:spMkLst>
            <pc:docMk/>
            <pc:sldMk cId="0" sldId="269"/>
            <ac:spMk id="23555" creationId="{00000000-0000-0000-0000-000000000000}"/>
          </ac:spMkLst>
        </pc:spChg>
        <pc:spChg chg="mod">
          <ac:chgData name="Lei Wu" userId="f083b2a8aea23a2f" providerId="LiveId" clId="{3928BFE9-BC4A-4617-8309-89376B23A929}" dt="2021-03-10T21:16:42.431" v="650" actId="20577"/>
          <ac:spMkLst>
            <pc:docMk/>
            <pc:sldMk cId="0" sldId="269"/>
            <ac:spMk id="23556" creationId="{00000000-0000-0000-0000-000000000000}"/>
          </ac:spMkLst>
        </pc:spChg>
      </pc:sldChg>
      <pc:sldChg chg="modSp modNotesTx">
        <pc:chgData name="Lei Wu" userId="f083b2a8aea23a2f" providerId="LiveId" clId="{3928BFE9-BC4A-4617-8309-89376B23A929}" dt="2021-03-10T21:37:18.019" v="757" actId="20577"/>
        <pc:sldMkLst>
          <pc:docMk/>
          <pc:sldMk cId="0" sldId="270"/>
        </pc:sldMkLst>
        <pc:spChg chg="mod">
          <ac:chgData name="Lei Wu" userId="f083b2a8aea23a2f" providerId="LiveId" clId="{3928BFE9-BC4A-4617-8309-89376B23A929}" dt="2021-03-10T21:33:05.641" v="743" actId="14100"/>
          <ac:spMkLst>
            <pc:docMk/>
            <pc:sldMk cId="0" sldId="270"/>
            <ac:spMk id="24579" creationId="{00000000-0000-0000-0000-000000000000}"/>
          </ac:spMkLst>
        </pc:spChg>
      </pc:sldChg>
      <pc:sldChg chg="del">
        <pc:chgData name="Lei Wu" userId="f083b2a8aea23a2f" providerId="LiveId" clId="{3928BFE9-BC4A-4617-8309-89376B23A929}" dt="2021-03-10T15:59:54.844" v="207" actId="47"/>
        <pc:sldMkLst>
          <pc:docMk/>
          <pc:sldMk cId="0" sldId="272"/>
        </pc:sldMkLst>
      </pc:sldChg>
      <pc:sldChg chg="modSp mod">
        <pc:chgData name="Lei Wu" userId="f083b2a8aea23a2f" providerId="LiveId" clId="{3928BFE9-BC4A-4617-8309-89376B23A929}" dt="2021-03-10T15:59:12.836" v="206" actId="14100"/>
        <pc:sldMkLst>
          <pc:docMk/>
          <pc:sldMk cId="0" sldId="274"/>
        </pc:sldMkLst>
        <pc:spChg chg="mod">
          <ac:chgData name="Lei Wu" userId="f083b2a8aea23a2f" providerId="LiveId" clId="{3928BFE9-BC4A-4617-8309-89376B23A929}" dt="2021-03-10T15:59:12.836" v="206" actId="14100"/>
          <ac:spMkLst>
            <pc:docMk/>
            <pc:sldMk cId="0" sldId="274"/>
            <ac:spMk id="28677" creationId="{00000000-0000-0000-0000-000000000000}"/>
          </ac:spMkLst>
        </pc:spChg>
      </pc:sldChg>
      <pc:sldChg chg="modSp mod">
        <pc:chgData name="Lei Wu" userId="f083b2a8aea23a2f" providerId="LiveId" clId="{3928BFE9-BC4A-4617-8309-89376B23A929}" dt="2021-03-10T15:58:59.393" v="205" actId="404"/>
        <pc:sldMkLst>
          <pc:docMk/>
          <pc:sldMk cId="0" sldId="275"/>
        </pc:sldMkLst>
        <pc:spChg chg="mod">
          <ac:chgData name="Lei Wu" userId="f083b2a8aea23a2f" providerId="LiveId" clId="{3928BFE9-BC4A-4617-8309-89376B23A929}" dt="2021-03-10T15:58:59.393" v="205" actId="404"/>
          <ac:spMkLst>
            <pc:docMk/>
            <pc:sldMk cId="0" sldId="275"/>
            <ac:spMk id="29701" creationId="{00000000-0000-0000-0000-000000000000}"/>
          </ac:spMkLst>
        </pc:spChg>
      </pc:sldChg>
      <pc:sldChg chg="modNotesTx">
        <pc:chgData name="Lei Wu" userId="f083b2a8aea23a2f" providerId="LiveId" clId="{3928BFE9-BC4A-4617-8309-89376B23A929}" dt="2021-03-10T21:42:09.697" v="759" actId="20577"/>
        <pc:sldMkLst>
          <pc:docMk/>
          <pc:sldMk cId="0" sldId="278"/>
        </pc:sldMkLst>
      </pc:sldChg>
      <pc:sldChg chg="modNotesTx">
        <pc:chgData name="Lei Wu" userId="f083b2a8aea23a2f" providerId="LiveId" clId="{3928BFE9-BC4A-4617-8309-89376B23A929}" dt="2021-03-10T21:43:28.949" v="760"/>
        <pc:sldMkLst>
          <pc:docMk/>
          <pc:sldMk cId="0" sldId="280"/>
        </pc:sldMkLst>
      </pc:sldChg>
      <pc:sldChg chg="modSp mod modNotesTx">
        <pc:chgData name="Lei Wu" userId="f083b2a8aea23a2f" providerId="LiveId" clId="{3928BFE9-BC4A-4617-8309-89376B23A929}" dt="2021-03-10T22:08:06.686" v="1009" actId="20577"/>
        <pc:sldMkLst>
          <pc:docMk/>
          <pc:sldMk cId="0" sldId="281"/>
        </pc:sldMkLst>
        <pc:spChg chg="mod">
          <ac:chgData name="Lei Wu" userId="f083b2a8aea23a2f" providerId="LiveId" clId="{3928BFE9-BC4A-4617-8309-89376B23A929}" dt="2021-03-10T21:46:34.473" v="947" actId="113"/>
          <ac:spMkLst>
            <pc:docMk/>
            <pc:sldMk cId="0" sldId="281"/>
            <ac:spMk id="35844" creationId="{00000000-0000-0000-0000-000000000000}"/>
          </ac:spMkLst>
        </pc:spChg>
      </pc:sldChg>
      <pc:sldChg chg="modSp mod modNotesTx">
        <pc:chgData name="Lei Wu" userId="f083b2a8aea23a2f" providerId="LiveId" clId="{3928BFE9-BC4A-4617-8309-89376B23A929}" dt="2021-03-10T22:02:45.407" v="982" actId="20577"/>
        <pc:sldMkLst>
          <pc:docMk/>
          <pc:sldMk cId="0" sldId="282"/>
        </pc:sldMkLst>
        <pc:spChg chg="mod">
          <ac:chgData name="Lei Wu" userId="f083b2a8aea23a2f" providerId="LiveId" clId="{3928BFE9-BC4A-4617-8309-89376B23A929}" dt="2021-03-10T22:02:45.407" v="982" actId="20577"/>
          <ac:spMkLst>
            <pc:docMk/>
            <pc:sldMk cId="0" sldId="282"/>
            <ac:spMk id="36868" creationId="{00000000-0000-0000-0000-000000000000}"/>
          </ac:spMkLst>
        </pc:spChg>
      </pc:sldChg>
      <pc:sldChg chg="modSp mod modNotesTx">
        <pc:chgData name="Lei Wu" userId="f083b2a8aea23a2f" providerId="LiveId" clId="{3928BFE9-BC4A-4617-8309-89376B23A929}" dt="2021-03-10T22:09:50.407" v="1040" actId="20577"/>
        <pc:sldMkLst>
          <pc:docMk/>
          <pc:sldMk cId="0" sldId="283"/>
        </pc:sldMkLst>
        <pc:spChg chg="mod">
          <ac:chgData name="Lei Wu" userId="f083b2a8aea23a2f" providerId="LiveId" clId="{3928BFE9-BC4A-4617-8309-89376B23A929}" dt="2021-03-10T22:09:50.407" v="1040" actId="20577"/>
          <ac:spMkLst>
            <pc:docMk/>
            <pc:sldMk cId="0" sldId="283"/>
            <ac:spMk id="37892" creationId="{00000000-0000-0000-0000-000000000000}"/>
          </ac:spMkLst>
        </pc:spChg>
      </pc:sldChg>
      <pc:sldChg chg="modSp mod modNotesTx">
        <pc:chgData name="Lei Wu" userId="f083b2a8aea23a2f" providerId="LiveId" clId="{3928BFE9-BC4A-4617-8309-89376B23A929}" dt="2021-03-10T22:12:10.826" v="1045" actId="20577"/>
        <pc:sldMkLst>
          <pc:docMk/>
          <pc:sldMk cId="0" sldId="284"/>
        </pc:sldMkLst>
        <pc:spChg chg="mod">
          <ac:chgData name="Lei Wu" userId="f083b2a8aea23a2f" providerId="LiveId" clId="{3928BFE9-BC4A-4617-8309-89376B23A929}" dt="2021-03-10T15:58:30.172" v="203" actId="404"/>
          <ac:spMkLst>
            <pc:docMk/>
            <pc:sldMk cId="0" sldId="284"/>
            <ac:spMk id="38916" creationId="{00000000-0000-0000-0000-000000000000}"/>
          </ac:spMkLst>
        </pc:spChg>
      </pc:sldChg>
      <pc:sldChg chg="modSp mod modNotesTx">
        <pc:chgData name="Lei Wu" userId="f083b2a8aea23a2f" providerId="LiveId" clId="{3928BFE9-BC4A-4617-8309-89376B23A929}" dt="2021-03-10T22:14:05.617" v="1047" actId="20577"/>
        <pc:sldMkLst>
          <pc:docMk/>
          <pc:sldMk cId="0" sldId="285"/>
        </pc:sldMkLst>
        <pc:spChg chg="mod">
          <ac:chgData name="Lei Wu" userId="f083b2a8aea23a2f" providerId="LiveId" clId="{3928BFE9-BC4A-4617-8309-89376B23A929}" dt="2021-03-10T15:58:03.181" v="197" actId="404"/>
          <ac:spMkLst>
            <pc:docMk/>
            <pc:sldMk cId="0" sldId="285"/>
            <ac:spMk id="39940" creationId="{00000000-0000-0000-0000-000000000000}"/>
          </ac:spMkLst>
        </pc:spChg>
        <pc:spChg chg="mod">
          <ac:chgData name="Lei Wu" userId="f083b2a8aea23a2f" providerId="LiveId" clId="{3928BFE9-BC4A-4617-8309-89376B23A929}" dt="2021-03-10T15:58:14.891" v="199" actId="242"/>
          <ac:spMkLst>
            <pc:docMk/>
            <pc:sldMk cId="0" sldId="285"/>
            <ac:spMk id="39941" creationId="{00000000-0000-0000-0000-000000000000}"/>
          </ac:spMkLst>
        </pc:spChg>
        <pc:spChg chg="mod">
          <ac:chgData name="Lei Wu" userId="f083b2a8aea23a2f" providerId="LiveId" clId="{3928BFE9-BC4A-4617-8309-89376B23A929}" dt="2021-03-10T15:58:18.390" v="200" actId="242"/>
          <ac:spMkLst>
            <pc:docMk/>
            <pc:sldMk cId="0" sldId="285"/>
            <ac:spMk id="39942" creationId="{00000000-0000-0000-0000-000000000000}"/>
          </ac:spMkLst>
        </pc:spChg>
        <pc:spChg chg="mod">
          <ac:chgData name="Lei Wu" userId="f083b2a8aea23a2f" providerId="LiveId" clId="{3928BFE9-BC4A-4617-8309-89376B23A929}" dt="2021-03-10T15:58:21.664" v="201" actId="242"/>
          <ac:spMkLst>
            <pc:docMk/>
            <pc:sldMk cId="0" sldId="285"/>
            <ac:spMk id="39949" creationId="{00000000-0000-0000-0000-000000000000}"/>
          </ac:spMkLst>
        </pc:spChg>
      </pc:sldChg>
      <pc:sldChg chg="delSp modSp mod modNotesTx">
        <pc:chgData name="Lei Wu" userId="f083b2a8aea23a2f" providerId="LiveId" clId="{3928BFE9-BC4A-4617-8309-89376B23A929}" dt="2021-03-10T22:35:16.026" v="1107" actId="1076"/>
        <pc:sldMkLst>
          <pc:docMk/>
          <pc:sldMk cId="0" sldId="286"/>
        </pc:sldMkLst>
        <pc:spChg chg="mod">
          <ac:chgData name="Lei Wu" userId="f083b2a8aea23a2f" providerId="LiveId" clId="{3928BFE9-BC4A-4617-8309-89376B23A929}" dt="2021-03-10T22:34:58.991" v="1104" actId="1076"/>
          <ac:spMkLst>
            <pc:docMk/>
            <pc:sldMk cId="0" sldId="286"/>
            <ac:spMk id="40969" creationId="{00000000-0000-0000-0000-000000000000}"/>
          </ac:spMkLst>
        </pc:spChg>
        <pc:spChg chg="mod">
          <ac:chgData name="Lei Wu" userId="f083b2a8aea23a2f" providerId="LiveId" clId="{3928BFE9-BC4A-4617-8309-89376B23A929}" dt="2021-03-10T22:34:51.596" v="1103" actId="1038"/>
          <ac:spMkLst>
            <pc:docMk/>
            <pc:sldMk cId="0" sldId="286"/>
            <ac:spMk id="40970" creationId="{00000000-0000-0000-0000-000000000000}"/>
          </ac:spMkLst>
        </pc:spChg>
        <pc:spChg chg="mod">
          <ac:chgData name="Lei Wu" userId="f083b2a8aea23a2f" providerId="LiveId" clId="{3928BFE9-BC4A-4617-8309-89376B23A929}" dt="2021-03-10T22:35:13.888" v="1106" actId="1076"/>
          <ac:spMkLst>
            <pc:docMk/>
            <pc:sldMk cId="0" sldId="286"/>
            <ac:spMk id="40971" creationId="{00000000-0000-0000-0000-000000000000}"/>
          </ac:spMkLst>
        </pc:spChg>
        <pc:spChg chg="mod">
          <ac:chgData name="Lei Wu" userId="f083b2a8aea23a2f" providerId="LiveId" clId="{3928BFE9-BC4A-4617-8309-89376B23A929}" dt="2021-03-10T22:34:51.596" v="1103" actId="1038"/>
          <ac:spMkLst>
            <pc:docMk/>
            <pc:sldMk cId="0" sldId="286"/>
            <ac:spMk id="40972" creationId="{00000000-0000-0000-0000-000000000000}"/>
          </ac:spMkLst>
        </pc:spChg>
        <pc:spChg chg="mod">
          <ac:chgData name="Lei Wu" userId="f083b2a8aea23a2f" providerId="LiveId" clId="{3928BFE9-BC4A-4617-8309-89376B23A929}" dt="2021-03-10T22:35:16.026" v="1107" actId="1076"/>
          <ac:spMkLst>
            <pc:docMk/>
            <pc:sldMk cId="0" sldId="286"/>
            <ac:spMk id="40973" creationId="{00000000-0000-0000-0000-000000000000}"/>
          </ac:spMkLst>
        </pc:spChg>
        <pc:spChg chg="mod">
          <ac:chgData name="Lei Wu" userId="f083b2a8aea23a2f" providerId="LiveId" clId="{3928BFE9-BC4A-4617-8309-89376B23A929}" dt="2021-03-10T22:34:51.596" v="1103" actId="1038"/>
          <ac:spMkLst>
            <pc:docMk/>
            <pc:sldMk cId="0" sldId="286"/>
            <ac:spMk id="40974" creationId="{00000000-0000-0000-0000-000000000000}"/>
          </ac:spMkLst>
        </pc:spChg>
        <pc:spChg chg="del mod">
          <ac:chgData name="Lei Wu" userId="f083b2a8aea23a2f" providerId="LiveId" clId="{3928BFE9-BC4A-4617-8309-89376B23A929}" dt="2021-03-10T22:16:54.766" v="1050" actId="478"/>
          <ac:spMkLst>
            <pc:docMk/>
            <pc:sldMk cId="0" sldId="286"/>
            <ac:spMk id="40975" creationId="{00000000-0000-0000-0000-000000000000}"/>
          </ac:spMkLst>
        </pc:spChg>
      </pc:sldChg>
      <pc:sldChg chg="delSp modSp mod modNotesTx">
        <pc:chgData name="Lei Wu" userId="f083b2a8aea23a2f" providerId="LiveId" clId="{3928BFE9-BC4A-4617-8309-89376B23A929}" dt="2021-03-10T22:36:10.754" v="1113" actId="1076"/>
        <pc:sldMkLst>
          <pc:docMk/>
          <pc:sldMk cId="0" sldId="287"/>
        </pc:sldMkLst>
        <pc:spChg chg="mod">
          <ac:chgData name="Lei Wu" userId="f083b2a8aea23a2f" providerId="LiveId" clId="{3928BFE9-BC4A-4617-8309-89376B23A929}" dt="2021-03-10T22:35:45.596" v="1108" actId="1076"/>
          <ac:spMkLst>
            <pc:docMk/>
            <pc:sldMk cId="0" sldId="287"/>
            <ac:spMk id="41993" creationId="{00000000-0000-0000-0000-000000000000}"/>
          </ac:spMkLst>
        </pc:spChg>
        <pc:spChg chg="mod">
          <ac:chgData name="Lei Wu" userId="f083b2a8aea23a2f" providerId="LiveId" clId="{3928BFE9-BC4A-4617-8309-89376B23A929}" dt="2021-03-10T22:35:48.956" v="1109" actId="1076"/>
          <ac:spMkLst>
            <pc:docMk/>
            <pc:sldMk cId="0" sldId="287"/>
            <ac:spMk id="41994" creationId="{00000000-0000-0000-0000-000000000000}"/>
          </ac:spMkLst>
        </pc:spChg>
        <pc:spChg chg="mod">
          <ac:chgData name="Lei Wu" userId="f083b2a8aea23a2f" providerId="LiveId" clId="{3928BFE9-BC4A-4617-8309-89376B23A929}" dt="2021-03-10T22:35:53.840" v="1110" actId="1076"/>
          <ac:spMkLst>
            <pc:docMk/>
            <pc:sldMk cId="0" sldId="287"/>
            <ac:spMk id="41995" creationId="{00000000-0000-0000-0000-000000000000}"/>
          </ac:spMkLst>
        </pc:spChg>
        <pc:spChg chg="mod">
          <ac:chgData name="Lei Wu" userId="f083b2a8aea23a2f" providerId="LiveId" clId="{3928BFE9-BC4A-4617-8309-89376B23A929}" dt="2021-03-10T22:36:00.395" v="1111" actId="1076"/>
          <ac:spMkLst>
            <pc:docMk/>
            <pc:sldMk cId="0" sldId="287"/>
            <ac:spMk id="41996" creationId="{00000000-0000-0000-0000-000000000000}"/>
          </ac:spMkLst>
        </pc:spChg>
        <pc:spChg chg="mod">
          <ac:chgData name="Lei Wu" userId="f083b2a8aea23a2f" providerId="LiveId" clId="{3928BFE9-BC4A-4617-8309-89376B23A929}" dt="2021-03-10T22:36:05.075" v="1112" actId="1076"/>
          <ac:spMkLst>
            <pc:docMk/>
            <pc:sldMk cId="0" sldId="287"/>
            <ac:spMk id="41997" creationId="{00000000-0000-0000-0000-000000000000}"/>
          </ac:spMkLst>
        </pc:spChg>
        <pc:spChg chg="mod">
          <ac:chgData name="Lei Wu" userId="f083b2a8aea23a2f" providerId="LiveId" clId="{3928BFE9-BC4A-4617-8309-89376B23A929}" dt="2021-03-10T22:36:10.754" v="1113" actId="1076"/>
          <ac:spMkLst>
            <pc:docMk/>
            <pc:sldMk cId="0" sldId="287"/>
            <ac:spMk id="41998" creationId="{00000000-0000-0000-0000-000000000000}"/>
          </ac:spMkLst>
        </pc:spChg>
        <pc:spChg chg="del">
          <ac:chgData name="Lei Wu" userId="f083b2a8aea23a2f" providerId="LiveId" clId="{3928BFE9-BC4A-4617-8309-89376B23A929}" dt="2021-03-10T22:17:18.176" v="1052" actId="478"/>
          <ac:spMkLst>
            <pc:docMk/>
            <pc:sldMk cId="0" sldId="287"/>
            <ac:spMk id="41999" creationId="{00000000-0000-0000-0000-000000000000}"/>
          </ac:spMkLst>
        </pc:spChg>
      </pc:sldChg>
      <pc:sldChg chg="modNotesTx">
        <pc:chgData name="Lei Wu" userId="f083b2a8aea23a2f" providerId="LiveId" clId="{3928BFE9-BC4A-4617-8309-89376B23A929}" dt="2021-03-10T22:17:40.411" v="1053"/>
        <pc:sldMkLst>
          <pc:docMk/>
          <pc:sldMk cId="0" sldId="289"/>
        </pc:sldMkLst>
      </pc:sldChg>
      <pc:sldChg chg="delSp modSp add del mod modNotesTx">
        <pc:chgData name="Lei Wu" userId="f083b2a8aea23a2f" providerId="LiveId" clId="{3928BFE9-BC4A-4617-8309-89376B23A929}" dt="2021-03-10T22:22:04.671" v="1072" actId="1076"/>
        <pc:sldMkLst>
          <pc:docMk/>
          <pc:sldMk cId="0" sldId="290"/>
        </pc:sldMkLst>
        <pc:spChg chg="del">
          <ac:chgData name="Lei Wu" userId="f083b2a8aea23a2f" providerId="LiveId" clId="{3928BFE9-BC4A-4617-8309-89376B23A929}" dt="2021-03-10T22:20:19.824" v="1055" actId="478"/>
          <ac:spMkLst>
            <pc:docMk/>
            <pc:sldMk cId="0" sldId="290"/>
            <ac:spMk id="45057" creationId="{00000000-0000-0000-0000-000000000000}"/>
          </ac:spMkLst>
        </pc:spChg>
        <pc:spChg chg="mod">
          <ac:chgData name="Lei Wu" userId="f083b2a8aea23a2f" providerId="LiveId" clId="{3928BFE9-BC4A-4617-8309-89376B23A929}" dt="2021-03-10T22:22:04.671" v="1072" actId="1076"/>
          <ac:spMkLst>
            <pc:docMk/>
            <pc:sldMk cId="0" sldId="290"/>
            <ac:spMk id="45059" creationId="{00000000-0000-0000-0000-000000000000}"/>
          </ac:spMkLst>
        </pc:spChg>
        <pc:spChg chg="mod">
          <ac:chgData name="Lei Wu" userId="f083b2a8aea23a2f" providerId="LiveId" clId="{3928BFE9-BC4A-4617-8309-89376B23A929}" dt="2021-03-10T22:21:58.927" v="1070" actId="1076"/>
          <ac:spMkLst>
            <pc:docMk/>
            <pc:sldMk cId="0" sldId="290"/>
            <ac:spMk id="45060" creationId="{00000000-0000-0000-0000-000000000000}"/>
          </ac:spMkLst>
        </pc:spChg>
        <pc:spChg chg="mod">
          <ac:chgData name="Lei Wu" userId="f083b2a8aea23a2f" providerId="LiveId" clId="{3928BFE9-BC4A-4617-8309-89376B23A929}" dt="2021-03-10T22:21:44.323" v="1068" actId="403"/>
          <ac:spMkLst>
            <pc:docMk/>
            <pc:sldMk cId="0" sldId="290"/>
            <ac:spMk id="45061" creationId="{00000000-0000-0000-0000-000000000000}"/>
          </ac:spMkLst>
        </pc:spChg>
      </pc:sldChg>
      <pc:sldChg chg="modSp mod modNotesTx">
        <pc:chgData name="Lei Wu" userId="f083b2a8aea23a2f" providerId="LiveId" clId="{3928BFE9-BC4A-4617-8309-89376B23A929}" dt="2021-03-10T22:44:55.240" v="1134"/>
        <pc:sldMkLst>
          <pc:docMk/>
          <pc:sldMk cId="0" sldId="292"/>
        </pc:sldMkLst>
        <pc:spChg chg="mod">
          <ac:chgData name="Lei Wu" userId="f083b2a8aea23a2f" providerId="LiveId" clId="{3928BFE9-BC4A-4617-8309-89376B23A929}" dt="2021-03-10T22:43:41.878" v="1125" actId="20577"/>
          <ac:spMkLst>
            <pc:docMk/>
            <pc:sldMk cId="0" sldId="292"/>
            <ac:spMk id="47108" creationId="{00000000-0000-0000-0000-000000000000}"/>
          </ac:spMkLst>
        </pc:spChg>
      </pc:sldChg>
      <pc:sldChg chg="modSp add mod modTransition">
        <pc:chgData name="Lei Wu" userId="f083b2a8aea23a2f" providerId="LiveId" clId="{3928BFE9-BC4A-4617-8309-89376B23A929}" dt="2021-03-10T21:02:59.813" v="639" actId="20577"/>
        <pc:sldMkLst>
          <pc:docMk/>
          <pc:sldMk cId="2114620185" sldId="318"/>
        </pc:sldMkLst>
        <pc:spChg chg="mod">
          <ac:chgData name="Lei Wu" userId="f083b2a8aea23a2f" providerId="LiveId" clId="{3928BFE9-BC4A-4617-8309-89376B23A929}" dt="2021-03-10T21:02:59.813" v="639" actId="20577"/>
          <ac:spMkLst>
            <pc:docMk/>
            <pc:sldMk cId="2114620185" sldId="318"/>
            <ac:spMk id="2" creationId="{00000000-0000-0000-0000-000000000000}"/>
          </ac:spMkLst>
        </pc:spChg>
        <pc:graphicFrameChg chg="modGraphic">
          <ac:chgData name="Lei Wu" userId="f083b2a8aea23a2f" providerId="LiveId" clId="{3928BFE9-BC4A-4617-8309-89376B23A929}" dt="2021-03-10T21:00:45.210" v="628" actId="113"/>
          <ac:graphicFrameMkLst>
            <pc:docMk/>
            <pc:sldMk cId="2114620185" sldId="318"/>
            <ac:graphicFrameMk id="4" creationId="{00000000-0000-0000-0000-000000000000}"/>
          </ac:graphicFrameMkLst>
        </pc:graphicFrameChg>
      </pc:sldChg>
      <pc:sldChg chg="modSp add del modTransition">
        <pc:chgData name="Lei Wu" userId="f083b2a8aea23a2f" providerId="LiveId" clId="{3928BFE9-BC4A-4617-8309-89376B23A929}" dt="2021-03-10T21:24:09.764" v="652"/>
        <pc:sldMkLst>
          <pc:docMk/>
          <pc:sldMk cId="1114831360" sldId="319"/>
        </pc:sldMkLst>
        <pc:spChg chg="mod">
          <ac:chgData name="Lei Wu" userId="f083b2a8aea23a2f" providerId="LiveId" clId="{3928BFE9-BC4A-4617-8309-89376B23A929}" dt="2021-03-10T21:24:02.564" v="651"/>
          <ac:spMkLst>
            <pc:docMk/>
            <pc:sldMk cId="1114831360" sldId="319"/>
            <ac:spMk id="54303" creationId="{00000000-0000-0000-0000-000000000000}"/>
          </ac:spMkLst>
        </pc:spChg>
      </pc:sldChg>
      <pc:sldChg chg="del">
        <pc:chgData name="Lei Wu" userId="f083b2a8aea23a2f" providerId="LiveId" clId="{3928BFE9-BC4A-4617-8309-89376B23A929}" dt="2021-03-10T22:53:42.126" v="1279" actId="47"/>
        <pc:sldMkLst>
          <pc:docMk/>
          <pc:sldMk cId="0" sldId="345"/>
        </pc:sldMkLst>
      </pc:sldChg>
      <pc:sldChg chg="modSp del mod">
        <pc:chgData name="Lei Wu" userId="f083b2a8aea23a2f" providerId="LiveId" clId="{3928BFE9-BC4A-4617-8309-89376B23A929}" dt="2021-03-10T22:53:44.036" v="1280" actId="47"/>
        <pc:sldMkLst>
          <pc:docMk/>
          <pc:sldMk cId="0" sldId="346"/>
        </pc:sldMkLst>
        <pc:spChg chg="mod">
          <ac:chgData name="Lei Wu" userId="f083b2a8aea23a2f" providerId="LiveId" clId="{3928BFE9-BC4A-4617-8309-89376B23A929}" dt="2021-03-10T22:47:36.537" v="1137" actId="404"/>
          <ac:spMkLst>
            <pc:docMk/>
            <pc:sldMk cId="0" sldId="346"/>
            <ac:spMk id="115716" creationId="{3F0704B3-01C2-4F2D-BBFD-8720A80E0987}"/>
          </ac:spMkLst>
        </pc:spChg>
      </pc:sldChg>
      <pc:sldChg chg="del">
        <pc:chgData name="Lei Wu" userId="f083b2a8aea23a2f" providerId="LiveId" clId="{3928BFE9-BC4A-4617-8309-89376B23A929}" dt="2021-03-10T22:53:34.975" v="1278" actId="47"/>
        <pc:sldMkLst>
          <pc:docMk/>
          <pc:sldMk cId="0" sldId="363"/>
        </pc:sldMkLst>
      </pc:sldChg>
      <pc:sldChg chg="del">
        <pc:chgData name="Lei Wu" userId="f083b2a8aea23a2f" providerId="LiveId" clId="{3928BFE9-BC4A-4617-8309-89376B23A929}" dt="2021-03-10T22:51:23.223" v="1268" actId="47"/>
        <pc:sldMkLst>
          <pc:docMk/>
          <pc:sldMk cId="0" sldId="364"/>
        </pc:sldMkLst>
      </pc:sldChg>
      <pc:sldChg chg="del">
        <pc:chgData name="Lei Wu" userId="f083b2a8aea23a2f" providerId="LiveId" clId="{3928BFE9-BC4A-4617-8309-89376B23A929}" dt="2021-03-10T22:47:01.162" v="1136" actId="47"/>
        <pc:sldMkLst>
          <pc:docMk/>
          <pc:sldMk cId="0" sldId="369"/>
        </pc:sldMkLst>
      </pc:sldChg>
      <pc:sldChg chg="delSp modSp add mod modNotesTx">
        <pc:chgData name="Lei Wu" userId="f083b2a8aea23a2f" providerId="LiveId" clId="{3928BFE9-BC4A-4617-8309-89376B23A929}" dt="2021-03-10T23:17:09.092" v="2181"/>
        <pc:sldMkLst>
          <pc:docMk/>
          <pc:sldMk cId="0" sldId="373"/>
        </pc:sldMkLst>
        <pc:spChg chg="mod">
          <ac:chgData name="Lei Wu" userId="f083b2a8aea23a2f" providerId="LiveId" clId="{3928BFE9-BC4A-4617-8309-89376B23A929}" dt="2021-03-10T23:14:18.388" v="2148" actId="121"/>
          <ac:spMkLst>
            <pc:docMk/>
            <pc:sldMk cId="0" sldId="373"/>
            <ac:spMk id="117762" creationId="{61F0FEDE-3447-4B16-A7AB-4B8982415148}"/>
          </ac:spMkLst>
        </pc:spChg>
        <pc:spChg chg="mod">
          <ac:chgData name="Lei Wu" userId="f083b2a8aea23a2f" providerId="LiveId" clId="{3928BFE9-BC4A-4617-8309-89376B23A929}" dt="2021-03-10T23:15:07.081" v="2169" actId="20577"/>
          <ac:spMkLst>
            <pc:docMk/>
            <pc:sldMk cId="0" sldId="373"/>
            <ac:spMk id="117764" creationId="{EB1CA858-0669-465B-B7A9-EF8F3FBC7246}"/>
          </ac:spMkLst>
        </pc:spChg>
        <pc:spChg chg="del mod">
          <ac:chgData name="Lei Wu" userId="f083b2a8aea23a2f" providerId="LiveId" clId="{3928BFE9-BC4A-4617-8309-89376B23A929}" dt="2021-03-10T23:06:29.819" v="2048" actId="478"/>
          <ac:spMkLst>
            <pc:docMk/>
            <pc:sldMk cId="0" sldId="373"/>
            <ac:spMk id="117765" creationId="{58AB9D81-97B3-488D-B57A-426048DE10C6}"/>
          </ac:spMkLst>
        </pc:spChg>
        <pc:spChg chg="del mod">
          <ac:chgData name="Lei Wu" userId="f083b2a8aea23a2f" providerId="LiveId" clId="{3928BFE9-BC4A-4617-8309-89376B23A929}" dt="2021-03-10T23:06:32.347" v="2049" actId="478"/>
          <ac:spMkLst>
            <pc:docMk/>
            <pc:sldMk cId="0" sldId="373"/>
            <ac:spMk id="117766" creationId="{D97E87A1-986F-44FE-94B9-81CDC360C3A2}"/>
          </ac:spMkLst>
        </pc:spChg>
      </pc:sldChg>
      <pc:sldChg chg="modSp add mod modNotesTx">
        <pc:chgData name="Lei Wu" userId="f083b2a8aea23a2f" providerId="LiveId" clId="{3928BFE9-BC4A-4617-8309-89376B23A929}" dt="2021-03-10T23:21:06.258" v="2187"/>
        <pc:sldMkLst>
          <pc:docMk/>
          <pc:sldMk cId="0" sldId="384"/>
        </pc:sldMkLst>
        <pc:spChg chg="mod">
          <ac:chgData name="Lei Wu" userId="f083b2a8aea23a2f" providerId="LiveId" clId="{3928BFE9-BC4A-4617-8309-89376B23A929}" dt="2021-03-10T23:18:09.709" v="2186" actId="121"/>
          <ac:spMkLst>
            <pc:docMk/>
            <pc:sldMk cId="0" sldId="384"/>
            <ac:spMk id="135170" creationId="{D61A1855-FCDA-4E20-93B0-4B34B453ACCB}"/>
          </ac:spMkLst>
        </pc:spChg>
        <pc:spChg chg="mod">
          <ac:chgData name="Lei Wu" userId="f083b2a8aea23a2f" providerId="LiveId" clId="{3928BFE9-BC4A-4617-8309-89376B23A929}" dt="2021-03-10T23:18:04.085" v="2184" actId="14100"/>
          <ac:spMkLst>
            <pc:docMk/>
            <pc:sldMk cId="0" sldId="384"/>
            <ac:spMk id="135171" creationId="{396EE652-5F1E-4CAD-B216-4AB483776742}"/>
          </ac:spMkLst>
        </pc:spChg>
      </pc:sldChg>
      <pc:sldChg chg="modSp mod modNotesTx">
        <pc:chgData name="Lei Wu" userId="f083b2a8aea23a2f" providerId="LiveId" clId="{3928BFE9-BC4A-4617-8309-89376B23A929}" dt="2021-03-10T22:57:19.966" v="1585" actId="20577"/>
        <pc:sldMkLst>
          <pc:docMk/>
          <pc:sldMk cId="0" sldId="393"/>
        </pc:sldMkLst>
        <pc:spChg chg="mod">
          <ac:chgData name="Lei Wu" userId="f083b2a8aea23a2f" providerId="LiveId" clId="{3928BFE9-BC4A-4617-8309-89376B23A929}" dt="2021-03-10T22:55:21.172" v="1338" actId="403"/>
          <ac:spMkLst>
            <pc:docMk/>
            <pc:sldMk cId="0" sldId="393"/>
            <ac:spMk id="119811" creationId="{91F8D201-C831-4018-9E1E-B05D8FEEA139}"/>
          </ac:spMkLst>
        </pc:spChg>
      </pc:sldChg>
      <pc:sldChg chg="modSp mod">
        <pc:chgData name="Lei Wu" userId="f083b2a8aea23a2f" providerId="LiveId" clId="{3928BFE9-BC4A-4617-8309-89376B23A929}" dt="2021-03-10T15:55:22.717" v="181" actId="20577"/>
        <pc:sldMkLst>
          <pc:docMk/>
          <pc:sldMk cId="0" sldId="409"/>
        </pc:sldMkLst>
        <pc:spChg chg="mod">
          <ac:chgData name="Lei Wu" userId="f083b2a8aea23a2f" providerId="LiveId" clId="{3928BFE9-BC4A-4617-8309-89376B23A929}" dt="2021-03-10T15:55:22.717" v="181" actId="20577"/>
          <ac:spMkLst>
            <pc:docMk/>
            <pc:sldMk cId="0" sldId="409"/>
            <ac:spMk id="143364" creationId="{0A9A2575-F675-42BB-9BDD-A61B5D394EEE}"/>
          </ac:spMkLst>
        </pc:spChg>
      </pc:sldChg>
      <pc:sldChg chg="modSp mod">
        <pc:chgData name="Lei Wu" userId="f083b2a8aea23a2f" providerId="LiveId" clId="{3928BFE9-BC4A-4617-8309-89376B23A929}" dt="2021-03-10T15:46:31.796" v="42" actId="404"/>
        <pc:sldMkLst>
          <pc:docMk/>
          <pc:sldMk cId="0" sldId="423"/>
        </pc:sldMkLst>
        <pc:spChg chg="mod">
          <ac:chgData name="Lei Wu" userId="f083b2a8aea23a2f" providerId="LiveId" clId="{3928BFE9-BC4A-4617-8309-89376B23A929}" dt="2021-03-10T15:46:27.401" v="41" actId="20577"/>
          <ac:spMkLst>
            <pc:docMk/>
            <pc:sldMk cId="0" sldId="423"/>
            <ac:spMk id="131075" creationId="{10D0B5CB-FD9D-4ECF-B0FF-665E6356D445}"/>
          </ac:spMkLst>
        </pc:spChg>
        <pc:spChg chg="mod">
          <ac:chgData name="Lei Wu" userId="f083b2a8aea23a2f" providerId="LiveId" clId="{3928BFE9-BC4A-4617-8309-89376B23A929}" dt="2021-03-10T15:46:31.796" v="42" actId="404"/>
          <ac:spMkLst>
            <pc:docMk/>
            <pc:sldMk cId="0" sldId="423"/>
            <ac:spMk id="131076" creationId="{860B0B7F-D695-41ED-AC2D-3CA5A1A322C5}"/>
          </ac:spMkLst>
        </pc:spChg>
      </pc:sldChg>
      <pc:sldChg chg="add del">
        <pc:chgData name="Lei Wu" userId="f083b2a8aea23a2f" providerId="LiveId" clId="{3928BFE9-BC4A-4617-8309-89376B23A929}" dt="2021-03-10T15:30:41.948" v="9" actId="2696"/>
        <pc:sldMkLst>
          <pc:docMk/>
          <pc:sldMk cId="0" sldId="591"/>
        </pc:sldMkLst>
      </pc:sldChg>
      <pc:sldChg chg="add del">
        <pc:chgData name="Lei Wu" userId="f083b2a8aea23a2f" providerId="LiveId" clId="{3928BFE9-BC4A-4617-8309-89376B23A929}" dt="2021-03-10T15:30:41.948" v="9" actId="2696"/>
        <pc:sldMkLst>
          <pc:docMk/>
          <pc:sldMk cId="0" sldId="592"/>
        </pc:sldMkLst>
      </pc:sldChg>
      <pc:sldChg chg="add del">
        <pc:chgData name="Lei Wu" userId="f083b2a8aea23a2f" providerId="LiveId" clId="{3928BFE9-BC4A-4617-8309-89376B23A929}" dt="2021-03-10T15:30:41.948" v="9" actId="2696"/>
        <pc:sldMkLst>
          <pc:docMk/>
          <pc:sldMk cId="0" sldId="593"/>
        </pc:sldMkLst>
      </pc:sldChg>
      <pc:sldChg chg="add del">
        <pc:chgData name="Lei Wu" userId="f083b2a8aea23a2f" providerId="LiveId" clId="{3928BFE9-BC4A-4617-8309-89376B23A929}" dt="2021-03-10T15:30:41.948" v="9" actId="2696"/>
        <pc:sldMkLst>
          <pc:docMk/>
          <pc:sldMk cId="0" sldId="594"/>
        </pc:sldMkLst>
      </pc:sldChg>
      <pc:sldChg chg="add del">
        <pc:chgData name="Lei Wu" userId="f083b2a8aea23a2f" providerId="LiveId" clId="{3928BFE9-BC4A-4617-8309-89376B23A929}" dt="2021-03-10T15:30:41.948" v="9" actId="2696"/>
        <pc:sldMkLst>
          <pc:docMk/>
          <pc:sldMk cId="0" sldId="595"/>
        </pc:sldMkLst>
      </pc:sldChg>
      <pc:sldChg chg="add del">
        <pc:chgData name="Lei Wu" userId="f083b2a8aea23a2f" providerId="LiveId" clId="{3928BFE9-BC4A-4617-8309-89376B23A929}" dt="2021-03-10T20:05:20.633" v="266" actId="47"/>
        <pc:sldMkLst>
          <pc:docMk/>
          <pc:sldMk cId="0" sldId="597"/>
        </pc:sldMkLst>
      </pc:sldChg>
      <pc:sldChg chg="modSp mod">
        <pc:chgData name="Lei Wu" userId="f083b2a8aea23a2f" providerId="LiveId" clId="{3928BFE9-BC4A-4617-8309-89376B23A929}" dt="2021-03-10T15:57:10.802" v="194" actId="20577"/>
        <pc:sldMkLst>
          <pc:docMk/>
          <pc:sldMk cId="0" sldId="598"/>
        </pc:sldMkLst>
        <pc:spChg chg="mod">
          <ac:chgData name="Lei Wu" userId="f083b2a8aea23a2f" providerId="LiveId" clId="{3928BFE9-BC4A-4617-8309-89376B23A929}" dt="2021-03-10T15:57:10.802" v="194" actId="20577"/>
          <ac:spMkLst>
            <pc:docMk/>
            <pc:sldMk cId="0" sldId="598"/>
            <ac:spMk id="17412" creationId="{5B8C6BAA-FD8E-40CC-A05F-80A8460C25B4}"/>
          </ac:spMkLst>
        </pc:spChg>
      </pc:sldChg>
      <pc:sldChg chg="modSp mod">
        <pc:chgData name="Lei Wu" userId="f083b2a8aea23a2f" providerId="LiveId" clId="{3928BFE9-BC4A-4617-8309-89376B23A929}" dt="2021-03-10T15:57:04.115" v="190" actId="20577"/>
        <pc:sldMkLst>
          <pc:docMk/>
          <pc:sldMk cId="0" sldId="599"/>
        </pc:sldMkLst>
        <pc:spChg chg="mod">
          <ac:chgData name="Lei Wu" userId="f083b2a8aea23a2f" providerId="LiveId" clId="{3928BFE9-BC4A-4617-8309-89376B23A929}" dt="2021-03-10T15:57:04.115" v="190" actId="20577"/>
          <ac:spMkLst>
            <pc:docMk/>
            <pc:sldMk cId="0" sldId="599"/>
            <ac:spMk id="17412" creationId="{E58F6C64-2F34-417F-8BD0-6B8DCC973FF7}"/>
          </ac:spMkLst>
        </pc:spChg>
      </pc:sldChg>
      <pc:sldChg chg="add del">
        <pc:chgData name="Lei Wu" userId="f083b2a8aea23a2f" providerId="LiveId" clId="{3928BFE9-BC4A-4617-8309-89376B23A929}" dt="2021-03-10T15:30:41.948" v="9" actId="2696"/>
        <pc:sldMkLst>
          <pc:docMk/>
          <pc:sldMk cId="0" sldId="602"/>
        </pc:sldMkLst>
      </pc:sldChg>
      <pc:sldChg chg="add del">
        <pc:chgData name="Lei Wu" userId="f083b2a8aea23a2f" providerId="LiveId" clId="{3928BFE9-BC4A-4617-8309-89376B23A929}" dt="2021-03-10T15:30:41.948" v="9" actId="2696"/>
        <pc:sldMkLst>
          <pc:docMk/>
          <pc:sldMk cId="0" sldId="611"/>
        </pc:sldMkLst>
      </pc:sldChg>
      <pc:sldChg chg="add del">
        <pc:chgData name="Lei Wu" userId="f083b2a8aea23a2f" providerId="LiveId" clId="{3928BFE9-BC4A-4617-8309-89376B23A929}" dt="2021-03-10T15:30:41.948" v="9" actId="2696"/>
        <pc:sldMkLst>
          <pc:docMk/>
          <pc:sldMk cId="0" sldId="615"/>
        </pc:sldMkLst>
      </pc:sldChg>
      <pc:sldChg chg="modSp del mod">
        <pc:chgData name="Lei Wu" userId="f083b2a8aea23a2f" providerId="LiveId" clId="{3928BFE9-BC4A-4617-8309-89376B23A929}" dt="2021-03-10T23:45:06.226" v="2530" actId="47"/>
        <pc:sldMkLst>
          <pc:docMk/>
          <pc:sldMk cId="0" sldId="621"/>
        </pc:sldMkLst>
        <pc:spChg chg="mod">
          <ac:chgData name="Lei Wu" userId="f083b2a8aea23a2f" providerId="LiveId" clId="{3928BFE9-BC4A-4617-8309-89376B23A929}" dt="2021-03-10T23:35:47.869" v="2288" actId="20577"/>
          <ac:spMkLst>
            <pc:docMk/>
            <pc:sldMk cId="0" sldId="621"/>
            <ac:spMk id="129027" creationId="{FA6A0792-4968-43B0-A7E6-E07B3AFC833C}"/>
          </ac:spMkLst>
        </pc:spChg>
        <pc:spChg chg="mod">
          <ac:chgData name="Lei Wu" userId="f083b2a8aea23a2f" providerId="LiveId" clId="{3928BFE9-BC4A-4617-8309-89376B23A929}" dt="2021-03-10T23:37:27.410" v="2289" actId="20577"/>
          <ac:spMkLst>
            <pc:docMk/>
            <pc:sldMk cId="0" sldId="621"/>
            <ac:spMk id="129028" creationId="{D996317C-D0A0-4BBA-83C8-BFDB3F913787}"/>
          </ac:spMkLst>
        </pc:spChg>
      </pc:sldChg>
      <pc:sldChg chg="modSp mod modNotesTx">
        <pc:chgData name="Lei Wu" userId="f083b2a8aea23a2f" providerId="LiveId" clId="{3928BFE9-BC4A-4617-8309-89376B23A929}" dt="2021-03-10T23:50:22.412" v="2718" actId="20577"/>
        <pc:sldMkLst>
          <pc:docMk/>
          <pc:sldMk cId="0" sldId="622"/>
        </pc:sldMkLst>
        <pc:spChg chg="mod">
          <ac:chgData name="Lei Wu" userId="f083b2a8aea23a2f" providerId="LiveId" clId="{3928BFE9-BC4A-4617-8309-89376B23A929}" dt="2021-03-10T23:48:35.663" v="2557" actId="20577"/>
          <ac:spMkLst>
            <pc:docMk/>
            <pc:sldMk cId="0" sldId="622"/>
            <ac:spMk id="133123" creationId="{6EE226B9-797D-4545-8EEC-316771585BDC}"/>
          </ac:spMkLst>
        </pc:spChg>
      </pc:sldChg>
      <pc:sldChg chg="modSp mod">
        <pc:chgData name="Lei Wu" userId="f083b2a8aea23a2f" providerId="LiveId" clId="{3928BFE9-BC4A-4617-8309-89376B23A929}" dt="2021-03-10T15:56:53.196" v="186" actId="20577"/>
        <pc:sldMkLst>
          <pc:docMk/>
          <pc:sldMk cId="0" sldId="623"/>
        </pc:sldMkLst>
        <pc:spChg chg="mod">
          <ac:chgData name="Lei Wu" userId="f083b2a8aea23a2f" providerId="LiveId" clId="{3928BFE9-BC4A-4617-8309-89376B23A929}" dt="2021-03-10T15:56:53.196" v="186" actId="20577"/>
          <ac:spMkLst>
            <pc:docMk/>
            <pc:sldMk cId="0" sldId="623"/>
            <ac:spMk id="141316" creationId="{1B352B98-B83F-4109-AF18-32765FC04935}"/>
          </ac:spMkLst>
        </pc:spChg>
      </pc:sldChg>
      <pc:sldChg chg="modSp mod modNotesTx">
        <pc:chgData name="Lei Wu" userId="f083b2a8aea23a2f" providerId="LiveId" clId="{3928BFE9-BC4A-4617-8309-89376B23A929}" dt="2021-03-11T00:17:18.158" v="2956" actId="20577"/>
        <pc:sldMkLst>
          <pc:docMk/>
          <pc:sldMk cId="0" sldId="624"/>
        </pc:sldMkLst>
        <pc:spChg chg="mod">
          <ac:chgData name="Lei Wu" userId="f083b2a8aea23a2f" providerId="LiveId" clId="{3928BFE9-BC4A-4617-8309-89376B23A929}" dt="2021-03-10T15:45:52.895" v="27" actId="20577"/>
          <ac:spMkLst>
            <pc:docMk/>
            <pc:sldMk cId="0" sldId="624"/>
            <ac:spMk id="135171" creationId="{8939982D-0619-40F6-A84C-7871E98B50BB}"/>
          </ac:spMkLst>
        </pc:spChg>
        <pc:spChg chg="mod">
          <ac:chgData name="Lei Wu" userId="f083b2a8aea23a2f" providerId="LiveId" clId="{3928BFE9-BC4A-4617-8309-89376B23A929}" dt="2021-03-11T00:17:18.158" v="2956" actId="20577"/>
          <ac:spMkLst>
            <pc:docMk/>
            <pc:sldMk cId="0" sldId="624"/>
            <ac:spMk id="135172" creationId="{943F597F-AED0-4FEF-BEAE-BF81B3D1F254}"/>
          </ac:spMkLst>
        </pc:spChg>
      </pc:sldChg>
      <pc:sldChg chg="del">
        <pc:chgData name="Lei Wu" userId="f083b2a8aea23a2f" providerId="LiveId" clId="{3928BFE9-BC4A-4617-8309-89376B23A929}" dt="2021-03-10T15:44:27.274" v="19" actId="47"/>
        <pc:sldMkLst>
          <pc:docMk/>
          <pc:sldMk cId="0" sldId="625"/>
        </pc:sldMkLst>
      </pc:sldChg>
      <pc:sldChg chg="del">
        <pc:chgData name="Lei Wu" userId="f083b2a8aea23a2f" providerId="LiveId" clId="{3928BFE9-BC4A-4617-8309-89376B23A929}" dt="2021-03-10T15:44:28.374" v="20" actId="47"/>
        <pc:sldMkLst>
          <pc:docMk/>
          <pc:sldMk cId="0" sldId="626"/>
        </pc:sldMkLst>
      </pc:sldChg>
      <pc:sldChg chg="addSp modSp add del mod modAnim modNotesTx">
        <pc:chgData name="Lei Wu" userId="f083b2a8aea23a2f" providerId="LiveId" clId="{3928BFE9-BC4A-4617-8309-89376B23A929}" dt="2021-03-10T23:17:14.361" v="2182" actId="47"/>
        <pc:sldMkLst>
          <pc:docMk/>
          <pc:sldMk cId="0" sldId="627"/>
        </pc:sldMkLst>
        <pc:spChg chg="mod">
          <ac:chgData name="Lei Wu" userId="f083b2a8aea23a2f" providerId="LiveId" clId="{3928BFE9-BC4A-4617-8309-89376B23A929}" dt="2021-03-10T23:09:49.884" v="2076"/>
          <ac:spMkLst>
            <pc:docMk/>
            <pc:sldMk cId="0" sldId="627"/>
            <ac:spMk id="121859" creationId="{07A27BE6-1F6B-4260-831D-D34ADB58F6CA}"/>
          </ac:spMkLst>
        </pc:spChg>
        <pc:picChg chg="add mod">
          <ac:chgData name="Lei Wu" userId="f083b2a8aea23a2f" providerId="LiveId" clId="{3928BFE9-BC4A-4617-8309-89376B23A929}" dt="2021-03-10T23:09:26.573" v="2075" actId="1076"/>
          <ac:picMkLst>
            <pc:docMk/>
            <pc:sldMk cId="0" sldId="627"/>
            <ac:picMk id="31" creationId="{4676434E-C32C-4A07-B893-4224ADB385F1}"/>
          </ac:picMkLst>
        </pc:picChg>
      </pc:sldChg>
      <pc:sldChg chg="modSp mod modNotesTx">
        <pc:chgData name="Lei Wu" userId="f083b2a8aea23a2f" providerId="LiveId" clId="{3928BFE9-BC4A-4617-8309-89376B23A929}" dt="2021-03-10T23:32:22.582" v="2283" actId="20577"/>
        <pc:sldMkLst>
          <pc:docMk/>
          <pc:sldMk cId="0" sldId="629"/>
        </pc:sldMkLst>
        <pc:spChg chg="mod">
          <ac:chgData name="Lei Wu" userId="f083b2a8aea23a2f" providerId="LiveId" clId="{3928BFE9-BC4A-4617-8309-89376B23A929}" dt="2021-03-10T23:03:22.228" v="2016" actId="20577"/>
          <ac:spMkLst>
            <pc:docMk/>
            <pc:sldMk cId="0" sldId="629"/>
            <ac:spMk id="124931" creationId="{E49D2252-38BB-4E9C-BB4C-F27CEF24D0E3}"/>
          </ac:spMkLst>
        </pc:spChg>
      </pc:sldChg>
      <pc:sldChg chg="add del">
        <pc:chgData name="Lei Wu" userId="f083b2a8aea23a2f" providerId="LiveId" clId="{3928BFE9-BC4A-4617-8309-89376B23A929}" dt="2021-03-10T15:30:41.948" v="9" actId="2696"/>
        <pc:sldMkLst>
          <pc:docMk/>
          <pc:sldMk cId="0" sldId="630"/>
        </pc:sldMkLst>
      </pc:sldChg>
      <pc:sldChg chg="add del">
        <pc:chgData name="Lei Wu" userId="f083b2a8aea23a2f" providerId="LiveId" clId="{3928BFE9-BC4A-4617-8309-89376B23A929}" dt="2021-03-10T15:30:41.948" v="9" actId="2696"/>
        <pc:sldMkLst>
          <pc:docMk/>
          <pc:sldMk cId="0" sldId="631"/>
        </pc:sldMkLst>
      </pc:sldChg>
      <pc:sldChg chg="add del">
        <pc:chgData name="Lei Wu" userId="f083b2a8aea23a2f" providerId="LiveId" clId="{3928BFE9-BC4A-4617-8309-89376B23A929}" dt="2021-03-10T15:30:41.948" v="9" actId="2696"/>
        <pc:sldMkLst>
          <pc:docMk/>
          <pc:sldMk cId="0" sldId="632"/>
        </pc:sldMkLst>
      </pc:sldChg>
      <pc:sldChg chg="add del">
        <pc:chgData name="Lei Wu" userId="f083b2a8aea23a2f" providerId="LiveId" clId="{3928BFE9-BC4A-4617-8309-89376B23A929}" dt="2021-03-10T15:30:41.948" v="9" actId="2696"/>
        <pc:sldMkLst>
          <pc:docMk/>
          <pc:sldMk cId="0" sldId="633"/>
        </pc:sldMkLst>
      </pc:sldChg>
      <pc:sldChg chg="add del">
        <pc:chgData name="Lei Wu" userId="f083b2a8aea23a2f" providerId="LiveId" clId="{3928BFE9-BC4A-4617-8309-89376B23A929}" dt="2021-03-10T15:30:41.948" v="9" actId="2696"/>
        <pc:sldMkLst>
          <pc:docMk/>
          <pc:sldMk cId="0" sldId="634"/>
        </pc:sldMkLst>
      </pc:sldChg>
      <pc:sldChg chg="add del">
        <pc:chgData name="Lei Wu" userId="f083b2a8aea23a2f" providerId="LiveId" clId="{3928BFE9-BC4A-4617-8309-89376B23A929}" dt="2021-03-10T15:30:41.948" v="9" actId="2696"/>
        <pc:sldMkLst>
          <pc:docMk/>
          <pc:sldMk cId="0" sldId="635"/>
        </pc:sldMkLst>
      </pc:sldChg>
      <pc:sldChg chg="add del">
        <pc:chgData name="Lei Wu" userId="f083b2a8aea23a2f" providerId="LiveId" clId="{3928BFE9-BC4A-4617-8309-89376B23A929}" dt="2021-03-10T15:30:41.948" v="9" actId="2696"/>
        <pc:sldMkLst>
          <pc:docMk/>
          <pc:sldMk cId="0" sldId="636"/>
        </pc:sldMkLst>
      </pc:sldChg>
      <pc:sldChg chg="add del">
        <pc:chgData name="Lei Wu" userId="f083b2a8aea23a2f" providerId="LiveId" clId="{3928BFE9-BC4A-4617-8309-89376B23A929}" dt="2021-03-10T15:30:41.948" v="9" actId="2696"/>
        <pc:sldMkLst>
          <pc:docMk/>
          <pc:sldMk cId="0" sldId="637"/>
        </pc:sldMkLst>
      </pc:sldChg>
      <pc:sldChg chg="add del">
        <pc:chgData name="Lei Wu" userId="f083b2a8aea23a2f" providerId="LiveId" clId="{3928BFE9-BC4A-4617-8309-89376B23A929}" dt="2021-03-10T15:30:41.948" v="9" actId="2696"/>
        <pc:sldMkLst>
          <pc:docMk/>
          <pc:sldMk cId="3114496363" sldId="638"/>
        </pc:sldMkLst>
      </pc:sldChg>
      <pc:sldChg chg="add del">
        <pc:chgData name="Lei Wu" userId="f083b2a8aea23a2f" providerId="LiveId" clId="{3928BFE9-BC4A-4617-8309-89376B23A929}" dt="2021-03-10T15:30:41.948" v="9" actId="2696"/>
        <pc:sldMkLst>
          <pc:docMk/>
          <pc:sldMk cId="0" sldId="639"/>
        </pc:sldMkLst>
      </pc:sldChg>
      <pc:sldChg chg="del">
        <pc:chgData name="Lei Wu" userId="f083b2a8aea23a2f" providerId="LiveId" clId="{3928BFE9-BC4A-4617-8309-89376B23A929}" dt="2021-03-10T20:18:02.483" v="495" actId="47"/>
        <pc:sldMkLst>
          <pc:docMk/>
          <pc:sldMk cId="0" sldId="640"/>
        </pc:sldMkLst>
      </pc:sldChg>
      <pc:sldChg chg="del">
        <pc:chgData name="Lei Wu" userId="f083b2a8aea23a2f" providerId="LiveId" clId="{3928BFE9-BC4A-4617-8309-89376B23A929}" dt="2021-03-10T20:18:04.375" v="496" actId="47"/>
        <pc:sldMkLst>
          <pc:docMk/>
          <pc:sldMk cId="0" sldId="641"/>
        </pc:sldMkLst>
      </pc:sldChg>
      <pc:sldChg chg="del">
        <pc:chgData name="Lei Wu" userId="f083b2a8aea23a2f" providerId="LiveId" clId="{3928BFE9-BC4A-4617-8309-89376B23A929}" dt="2021-03-10T20:18:06.332" v="497" actId="47"/>
        <pc:sldMkLst>
          <pc:docMk/>
          <pc:sldMk cId="0" sldId="642"/>
        </pc:sldMkLst>
      </pc:sldChg>
      <pc:sldChg chg="modSp mod modNotesTx">
        <pc:chgData name="Lei Wu" userId="f083b2a8aea23a2f" providerId="LiveId" clId="{3928BFE9-BC4A-4617-8309-89376B23A929}" dt="2021-03-10T22:53:32.313" v="1277" actId="20577"/>
        <pc:sldMkLst>
          <pc:docMk/>
          <pc:sldMk cId="0" sldId="643"/>
        </pc:sldMkLst>
        <pc:spChg chg="mod">
          <ac:chgData name="Lei Wu" userId="f083b2a8aea23a2f" providerId="LiveId" clId="{3928BFE9-BC4A-4617-8309-89376B23A929}" dt="2021-03-10T22:45:11.060" v="1135" actId="14100"/>
          <ac:spMkLst>
            <pc:docMk/>
            <pc:sldMk cId="0" sldId="643"/>
            <ac:spMk id="113667" creationId="{C3C0B891-ED1C-4D58-AD65-0B2DFF780925}"/>
          </ac:spMkLst>
        </pc:spChg>
        <pc:spChg chg="mod">
          <ac:chgData name="Lei Wu" userId="f083b2a8aea23a2f" providerId="LiveId" clId="{3928BFE9-BC4A-4617-8309-89376B23A929}" dt="2021-03-10T22:51:36.573" v="1269" actId="113"/>
          <ac:spMkLst>
            <pc:docMk/>
            <pc:sldMk cId="0" sldId="643"/>
            <ac:spMk id="113668" creationId="{EEA2A9F1-D9E1-4681-B9A6-C6DCE159FF4A}"/>
          </ac:spMkLst>
        </pc:spChg>
      </pc:sldChg>
      <pc:sldChg chg="modNotesTx">
        <pc:chgData name="Lei Wu" userId="f083b2a8aea23a2f" providerId="LiveId" clId="{3928BFE9-BC4A-4617-8309-89376B23A929}" dt="2021-03-10T22:54:15.626" v="1333" actId="20577"/>
        <pc:sldMkLst>
          <pc:docMk/>
          <pc:sldMk cId="0" sldId="644"/>
        </pc:sldMkLst>
      </pc:sldChg>
      <pc:sldChg chg="del">
        <pc:chgData name="Lei Wu" userId="f083b2a8aea23a2f" providerId="LiveId" clId="{3928BFE9-BC4A-4617-8309-89376B23A929}" dt="2021-03-10T20:18:09.500" v="498" actId="47"/>
        <pc:sldMkLst>
          <pc:docMk/>
          <pc:sldMk cId="0" sldId="645"/>
        </pc:sldMkLst>
      </pc:sldChg>
      <pc:sldChg chg="del">
        <pc:chgData name="Lei Wu" userId="f083b2a8aea23a2f" providerId="LiveId" clId="{3928BFE9-BC4A-4617-8309-89376B23A929}" dt="2021-03-10T20:18:12.482" v="499" actId="47"/>
        <pc:sldMkLst>
          <pc:docMk/>
          <pc:sldMk cId="0" sldId="646"/>
        </pc:sldMkLst>
      </pc:sldChg>
      <pc:sldChg chg="add del">
        <pc:chgData name="Lei Wu" userId="f083b2a8aea23a2f" providerId="LiveId" clId="{3928BFE9-BC4A-4617-8309-89376B23A929}" dt="2021-03-10T15:30:41.948" v="9" actId="2696"/>
        <pc:sldMkLst>
          <pc:docMk/>
          <pc:sldMk cId="0" sldId="649"/>
        </pc:sldMkLst>
      </pc:sldChg>
      <pc:sldChg chg="modSp add mod modNotesTx">
        <pc:chgData name="Lei Wu" userId="f083b2a8aea23a2f" providerId="LiveId" clId="{3928BFE9-BC4A-4617-8309-89376B23A929}" dt="2021-03-10T23:46:10.630" v="2553" actId="20577"/>
        <pc:sldMkLst>
          <pc:docMk/>
          <pc:sldMk cId="0" sldId="660"/>
        </pc:sldMkLst>
        <pc:spChg chg="mod">
          <ac:chgData name="Lei Wu" userId="f083b2a8aea23a2f" providerId="LiveId" clId="{3928BFE9-BC4A-4617-8309-89376B23A929}" dt="2021-03-10T23:44:18.305" v="2513"/>
          <ac:spMkLst>
            <pc:docMk/>
            <pc:sldMk cId="0" sldId="660"/>
            <ac:spMk id="45060" creationId="{00000000-0000-0000-0000-000000000000}"/>
          </ac:spMkLst>
        </pc:spChg>
        <pc:spChg chg="mod">
          <ac:chgData name="Lei Wu" userId="f083b2a8aea23a2f" providerId="LiveId" clId="{3928BFE9-BC4A-4617-8309-89376B23A929}" dt="2021-03-10T23:44:54.019" v="2529" actId="313"/>
          <ac:spMkLst>
            <pc:docMk/>
            <pc:sldMk cId="0" sldId="660"/>
            <ac:spMk id="45061" creationId="{00000000-0000-0000-0000-000000000000}"/>
          </ac:spMkLst>
        </pc:spChg>
      </pc:sldChg>
      <pc:sldChg chg="add del">
        <pc:chgData name="Lei Wu" userId="f083b2a8aea23a2f" providerId="LiveId" clId="{3928BFE9-BC4A-4617-8309-89376B23A929}" dt="2021-03-10T15:31:15.804" v="10" actId="47"/>
        <pc:sldMkLst>
          <pc:docMk/>
          <pc:sldMk cId="1464859608" sldId="660"/>
        </pc:sldMkLst>
      </pc:sldChg>
      <pc:sldChg chg="add del">
        <pc:chgData name="Lei Wu" userId="f083b2a8aea23a2f" providerId="LiveId" clId="{3928BFE9-BC4A-4617-8309-89376B23A929}" dt="2021-03-10T15:30:41.948" v="9" actId="2696"/>
        <pc:sldMkLst>
          <pc:docMk/>
          <pc:sldMk cId="2135034895" sldId="661"/>
        </pc:sldMkLst>
      </pc:sldChg>
      <pc:sldChg chg="add del">
        <pc:chgData name="Lei Wu" userId="f083b2a8aea23a2f" providerId="LiveId" clId="{3928BFE9-BC4A-4617-8309-89376B23A929}" dt="2021-03-10T23:52:31.154" v="2719" actId="47"/>
        <pc:sldMkLst>
          <pc:docMk/>
          <pc:sldMk cId="0" sldId="663"/>
        </pc:sldMkLst>
      </pc:sldChg>
      <pc:sldChg chg="add del">
        <pc:chgData name="Lei Wu" userId="f083b2a8aea23a2f" providerId="LiveId" clId="{3928BFE9-BC4A-4617-8309-89376B23A929}" dt="2021-03-10T15:31:15.804" v="10" actId="47"/>
        <pc:sldMkLst>
          <pc:docMk/>
          <pc:sldMk cId="3836881879" sldId="663"/>
        </pc:sldMkLst>
      </pc:sldChg>
      <pc:sldChg chg="modSp add mod modNotesTx">
        <pc:chgData name="Lei Wu" userId="f083b2a8aea23a2f" providerId="LiveId" clId="{3928BFE9-BC4A-4617-8309-89376B23A929}" dt="2021-03-11T00:17:02.014" v="2954" actId="1076"/>
        <pc:sldMkLst>
          <pc:docMk/>
          <pc:sldMk cId="0" sldId="664"/>
        </pc:sldMkLst>
        <pc:spChg chg="mod">
          <ac:chgData name="Lei Wu" userId="f083b2a8aea23a2f" providerId="LiveId" clId="{3928BFE9-BC4A-4617-8309-89376B23A929}" dt="2021-03-11T00:16:55.653" v="2953" actId="20577"/>
          <ac:spMkLst>
            <pc:docMk/>
            <pc:sldMk cId="0" sldId="664"/>
            <ac:spMk id="49157" creationId="{00000000-0000-0000-0000-000000000000}"/>
          </ac:spMkLst>
        </pc:spChg>
        <pc:spChg chg="mod">
          <ac:chgData name="Lei Wu" userId="f083b2a8aea23a2f" providerId="LiveId" clId="{3928BFE9-BC4A-4617-8309-89376B23A929}" dt="2021-03-11T00:17:02.014" v="2954" actId="1076"/>
          <ac:spMkLst>
            <pc:docMk/>
            <pc:sldMk cId="0" sldId="664"/>
            <ac:spMk id="49160" creationId="{00000000-0000-0000-0000-000000000000}"/>
          </ac:spMkLst>
        </pc:spChg>
        <pc:spChg chg="mod">
          <ac:chgData name="Lei Wu" userId="f083b2a8aea23a2f" providerId="LiveId" clId="{3928BFE9-BC4A-4617-8309-89376B23A929}" dt="2021-03-11T00:17:02.014" v="2954" actId="1076"/>
          <ac:spMkLst>
            <pc:docMk/>
            <pc:sldMk cId="0" sldId="664"/>
            <ac:spMk id="49161" creationId="{00000000-0000-0000-0000-000000000000}"/>
          </ac:spMkLst>
        </pc:spChg>
        <pc:grpChg chg="mod">
          <ac:chgData name="Lei Wu" userId="f083b2a8aea23a2f" providerId="LiveId" clId="{3928BFE9-BC4A-4617-8309-89376B23A929}" dt="2021-03-11T00:17:02.014" v="2954" actId="1076"/>
          <ac:grpSpMkLst>
            <pc:docMk/>
            <pc:sldMk cId="0" sldId="664"/>
            <ac:grpSpMk id="2" creationId="{00000000-0000-0000-0000-000000000000}"/>
          </ac:grpSpMkLst>
        </pc:grpChg>
        <pc:grpChg chg="mod">
          <ac:chgData name="Lei Wu" userId="f083b2a8aea23a2f" providerId="LiveId" clId="{3928BFE9-BC4A-4617-8309-89376B23A929}" dt="2021-03-11T00:17:02.014" v="2954" actId="1076"/>
          <ac:grpSpMkLst>
            <pc:docMk/>
            <pc:sldMk cId="0" sldId="664"/>
            <ac:grpSpMk id="11" creationId="{00000000-0000-0000-0000-000000000000}"/>
          </ac:grpSpMkLst>
        </pc:grpChg>
        <pc:grpChg chg="mod">
          <ac:chgData name="Lei Wu" userId="f083b2a8aea23a2f" providerId="LiveId" clId="{3928BFE9-BC4A-4617-8309-89376B23A929}" dt="2021-03-11T00:17:02.014" v="2954" actId="1076"/>
          <ac:grpSpMkLst>
            <pc:docMk/>
            <pc:sldMk cId="0" sldId="664"/>
            <ac:grpSpMk id="20" creationId="{00000000-0000-0000-0000-000000000000}"/>
          </ac:grpSpMkLst>
        </pc:grpChg>
        <pc:grpChg chg="mod">
          <ac:chgData name="Lei Wu" userId="f083b2a8aea23a2f" providerId="LiveId" clId="{3928BFE9-BC4A-4617-8309-89376B23A929}" dt="2021-03-11T00:17:02.014" v="2954" actId="1076"/>
          <ac:grpSpMkLst>
            <pc:docMk/>
            <pc:sldMk cId="0" sldId="664"/>
            <ac:grpSpMk id="25" creationId="{00000000-0000-0000-0000-000000000000}"/>
          </ac:grpSpMkLst>
        </pc:grpChg>
      </pc:sldChg>
      <pc:sldChg chg="add del">
        <pc:chgData name="Lei Wu" userId="f083b2a8aea23a2f" providerId="LiveId" clId="{3928BFE9-BC4A-4617-8309-89376B23A929}" dt="2021-03-10T15:30:41.948" v="9" actId="2696"/>
        <pc:sldMkLst>
          <pc:docMk/>
          <pc:sldMk cId="4202520772" sldId="664"/>
        </pc:sldMkLst>
      </pc:sldChg>
      <pc:sldChg chg="add del">
        <pc:chgData name="Lei Wu" userId="f083b2a8aea23a2f" providerId="LiveId" clId="{3928BFE9-BC4A-4617-8309-89376B23A929}" dt="2021-03-10T15:30:41.948" v="9" actId="2696"/>
        <pc:sldMkLst>
          <pc:docMk/>
          <pc:sldMk cId="3798969067" sldId="665"/>
        </pc:sldMkLst>
      </pc:sldChg>
      <pc:sldChg chg="add del">
        <pc:chgData name="Lei Wu" userId="f083b2a8aea23a2f" providerId="LiveId" clId="{3928BFE9-BC4A-4617-8309-89376B23A929}" dt="2021-03-10T15:30:41.948" v="9" actId="2696"/>
        <pc:sldMkLst>
          <pc:docMk/>
          <pc:sldMk cId="3960702229" sldId="666"/>
        </pc:sldMkLst>
      </pc:sldChg>
      <pc:sldChg chg="add del">
        <pc:chgData name="Lei Wu" userId="f083b2a8aea23a2f" providerId="LiveId" clId="{3928BFE9-BC4A-4617-8309-89376B23A929}" dt="2021-03-10T15:30:41.948" v="9" actId="2696"/>
        <pc:sldMkLst>
          <pc:docMk/>
          <pc:sldMk cId="0" sldId="667"/>
        </pc:sldMkLst>
      </pc:sldChg>
      <pc:sldChg chg="add del">
        <pc:chgData name="Lei Wu" userId="f083b2a8aea23a2f" providerId="LiveId" clId="{3928BFE9-BC4A-4617-8309-89376B23A929}" dt="2021-03-10T15:30:41.948" v="9" actId="2696"/>
        <pc:sldMkLst>
          <pc:docMk/>
          <pc:sldMk cId="0" sldId="668"/>
        </pc:sldMkLst>
      </pc:sldChg>
      <pc:sldChg chg="add del">
        <pc:chgData name="Lei Wu" userId="f083b2a8aea23a2f" providerId="LiveId" clId="{3928BFE9-BC4A-4617-8309-89376B23A929}" dt="2021-03-10T15:30:41.948" v="9" actId="2696"/>
        <pc:sldMkLst>
          <pc:docMk/>
          <pc:sldMk cId="0" sldId="669"/>
        </pc:sldMkLst>
      </pc:sldChg>
      <pc:sldChg chg="add del">
        <pc:chgData name="Lei Wu" userId="f083b2a8aea23a2f" providerId="LiveId" clId="{3928BFE9-BC4A-4617-8309-89376B23A929}" dt="2021-03-10T15:30:41.948" v="9" actId="2696"/>
        <pc:sldMkLst>
          <pc:docMk/>
          <pc:sldMk cId="0" sldId="670"/>
        </pc:sldMkLst>
      </pc:sldChg>
      <pc:sldChg chg="add del">
        <pc:chgData name="Lei Wu" userId="f083b2a8aea23a2f" providerId="LiveId" clId="{3928BFE9-BC4A-4617-8309-89376B23A929}" dt="2021-03-10T15:30:41.948" v="9" actId="2696"/>
        <pc:sldMkLst>
          <pc:docMk/>
          <pc:sldMk cId="0" sldId="671"/>
        </pc:sldMkLst>
      </pc:sldChg>
      <pc:sldChg chg="add del">
        <pc:chgData name="Lei Wu" userId="f083b2a8aea23a2f" providerId="LiveId" clId="{3928BFE9-BC4A-4617-8309-89376B23A929}" dt="2021-03-10T15:30:41.948" v="9" actId="2696"/>
        <pc:sldMkLst>
          <pc:docMk/>
          <pc:sldMk cId="0" sldId="672"/>
        </pc:sldMkLst>
      </pc:sldChg>
      <pc:sldChg chg="add del">
        <pc:chgData name="Lei Wu" userId="f083b2a8aea23a2f" providerId="LiveId" clId="{3928BFE9-BC4A-4617-8309-89376B23A929}" dt="2021-03-10T15:30:41.948" v="9" actId="2696"/>
        <pc:sldMkLst>
          <pc:docMk/>
          <pc:sldMk cId="0" sldId="673"/>
        </pc:sldMkLst>
      </pc:sldChg>
      <pc:sldChg chg="add del">
        <pc:chgData name="Lei Wu" userId="f083b2a8aea23a2f" providerId="LiveId" clId="{3928BFE9-BC4A-4617-8309-89376B23A929}" dt="2021-03-10T15:30:41.948" v="9" actId="2696"/>
        <pc:sldMkLst>
          <pc:docMk/>
          <pc:sldMk cId="0" sldId="674"/>
        </pc:sldMkLst>
      </pc:sldChg>
      <pc:sldChg chg="add del">
        <pc:chgData name="Lei Wu" userId="f083b2a8aea23a2f" providerId="LiveId" clId="{3928BFE9-BC4A-4617-8309-89376B23A929}" dt="2021-03-10T15:30:41.948" v="9" actId="2696"/>
        <pc:sldMkLst>
          <pc:docMk/>
          <pc:sldMk cId="0" sldId="675"/>
        </pc:sldMkLst>
      </pc:sldChg>
      <pc:sldChg chg="add del">
        <pc:chgData name="Lei Wu" userId="f083b2a8aea23a2f" providerId="LiveId" clId="{3928BFE9-BC4A-4617-8309-89376B23A929}" dt="2021-03-10T15:30:41.948" v="9" actId="2696"/>
        <pc:sldMkLst>
          <pc:docMk/>
          <pc:sldMk cId="0" sldId="676"/>
        </pc:sldMkLst>
      </pc:sldChg>
      <pc:sldChg chg="modSp add del mod">
        <pc:chgData name="Lei Wu" userId="f083b2a8aea23a2f" providerId="LiveId" clId="{3928BFE9-BC4A-4617-8309-89376B23A929}" dt="2021-03-10T15:31:49.207" v="12" actId="207"/>
        <pc:sldMkLst>
          <pc:docMk/>
          <pc:sldMk cId="3062163640" sldId="677"/>
        </pc:sldMkLst>
        <pc:spChg chg="mod">
          <ac:chgData name="Lei Wu" userId="f083b2a8aea23a2f" providerId="LiveId" clId="{3928BFE9-BC4A-4617-8309-89376B23A929}" dt="2021-03-10T15:31:49.207" v="12" actId="207"/>
          <ac:spMkLst>
            <pc:docMk/>
            <pc:sldMk cId="3062163640" sldId="677"/>
            <ac:spMk id="17412" creationId="{5F2BCB7B-CFA0-4887-A57C-33A62875956D}"/>
          </ac:spMkLst>
        </pc:spChg>
        <pc:spChg chg="mod">
          <ac:chgData name="Lei Wu" userId="f083b2a8aea23a2f" providerId="LiveId" clId="{3928BFE9-BC4A-4617-8309-89376B23A929}" dt="2021-03-08T19:41:27.320" v="4" actId="20577"/>
          <ac:spMkLst>
            <pc:docMk/>
            <pc:sldMk cId="3062163640" sldId="677"/>
            <ac:spMk id="80899" creationId="{B8E4636D-DE5F-42B4-B0C0-45B217EF3C81}"/>
          </ac:spMkLst>
        </pc:spChg>
      </pc:sldChg>
      <pc:sldChg chg="add del">
        <pc:chgData name="Lei Wu" userId="f083b2a8aea23a2f" providerId="LiveId" clId="{3928BFE9-BC4A-4617-8309-89376B23A929}" dt="2021-03-10T15:30:41.948" v="9" actId="2696"/>
        <pc:sldMkLst>
          <pc:docMk/>
          <pc:sldMk cId="4045298726" sldId="686"/>
        </pc:sldMkLst>
      </pc:sldChg>
      <pc:sldChg chg="add del">
        <pc:chgData name="Lei Wu" userId="f083b2a8aea23a2f" providerId="LiveId" clId="{3928BFE9-BC4A-4617-8309-89376B23A929}" dt="2021-03-10T15:30:41.948" v="9" actId="2696"/>
        <pc:sldMkLst>
          <pc:docMk/>
          <pc:sldMk cId="0" sldId="687"/>
        </pc:sldMkLst>
      </pc:sldChg>
      <pc:sldChg chg="add del">
        <pc:chgData name="Lei Wu" userId="f083b2a8aea23a2f" providerId="LiveId" clId="{3928BFE9-BC4A-4617-8309-89376B23A929}" dt="2021-03-10T15:30:41.948" v="9" actId="2696"/>
        <pc:sldMkLst>
          <pc:docMk/>
          <pc:sldMk cId="0" sldId="688"/>
        </pc:sldMkLst>
      </pc:sldChg>
      <pc:sldChg chg="add del">
        <pc:chgData name="Lei Wu" userId="f083b2a8aea23a2f" providerId="LiveId" clId="{3928BFE9-BC4A-4617-8309-89376B23A929}" dt="2021-03-10T15:30:41.948" v="9" actId="2696"/>
        <pc:sldMkLst>
          <pc:docMk/>
          <pc:sldMk cId="0" sldId="690"/>
        </pc:sldMkLst>
      </pc:sldChg>
      <pc:sldChg chg="add del">
        <pc:chgData name="Lei Wu" userId="f083b2a8aea23a2f" providerId="LiveId" clId="{3928BFE9-BC4A-4617-8309-89376B23A929}" dt="2021-03-10T15:30:41.948" v="9" actId="2696"/>
        <pc:sldMkLst>
          <pc:docMk/>
          <pc:sldMk cId="0" sldId="691"/>
        </pc:sldMkLst>
      </pc:sldChg>
      <pc:sldChg chg="add del">
        <pc:chgData name="Lei Wu" userId="f083b2a8aea23a2f" providerId="LiveId" clId="{3928BFE9-BC4A-4617-8309-89376B23A929}" dt="2021-03-10T15:30:41.948" v="9" actId="2696"/>
        <pc:sldMkLst>
          <pc:docMk/>
          <pc:sldMk cId="0" sldId="692"/>
        </pc:sldMkLst>
      </pc:sldChg>
      <pc:sldChg chg="add del">
        <pc:chgData name="Lei Wu" userId="f083b2a8aea23a2f" providerId="LiveId" clId="{3928BFE9-BC4A-4617-8309-89376B23A929}" dt="2021-03-10T15:30:41.948" v="9" actId="2696"/>
        <pc:sldMkLst>
          <pc:docMk/>
          <pc:sldMk cId="0" sldId="693"/>
        </pc:sldMkLst>
      </pc:sldChg>
      <pc:sldChg chg="add del">
        <pc:chgData name="Lei Wu" userId="f083b2a8aea23a2f" providerId="LiveId" clId="{3928BFE9-BC4A-4617-8309-89376B23A929}" dt="2021-03-10T15:30:41.948" v="9" actId="2696"/>
        <pc:sldMkLst>
          <pc:docMk/>
          <pc:sldMk cId="0" sldId="694"/>
        </pc:sldMkLst>
      </pc:sldChg>
      <pc:sldChg chg="add del">
        <pc:chgData name="Lei Wu" userId="f083b2a8aea23a2f" providerId="LiveId" clId="{3928BFE9-BC4A-4617-8309-89376B23A929}" dt="2021-03-10T15:30:41.948" v="9" actId="2696"/>
        <pc:sldMkLst>
          <pc:docMk/>
          <pc:sldMk cId="0" sldId="695"/>
        </pc:sldMkLst>
      </pc:sldChg>
      <pc:sldChg chg="add del">
        <pc:chgData name="Lei Wu" userId="f083b2a8aea23a2f" providerId="LiveId" clId="{3928BFE9-BC4A-4617-8309-89376B23A929}" dt="2021-03-10T15:30:41.948" v="9" actId="2696"/>
        <pc:sldMkLst>
          <pc:docMk/>
          <pc:sldMk cId="0" sldId="696"/>
        </pc:sldMkLst>
      </pc:sldChg>
      <pc:sldChg chg="add del">
        <pc:chgData name="Lei Wu" userId="f083b2a8aea23a2f" providerId="LiveId" clId="{3928BFE9-BC4A-4617-8309-89376B23A929}" dt="2021-03-10T15:30:41.948" v="9" actId="2696"/>
        <pc:sldMkLst>
          <pc:docMk/>
          <pc:sldMk cId="0" sldId="697"/>
        </pc:sldMkLst>
      </pc:sldChg>
      <pc:sldChg chg="add del">
        <pc:chgData name="Lei Wu" userId="f083b2a8aea23a2f" providerId="LiveId" clId="{3928BFE9-BC4A-4617-8309-89376B23A929}" dt="2021-03-10T15:30:41.948" v="9" actId="2696"/>
        <pc:sldMkLst>
          <pc:docMk/>
          <pc:sldMk cId="0" sldId="698"/>
        </pc:sldMkLst>
      </pc:sldChg>
      <pc:sldChg chg="add del">
        <pc:chgData name="Lei Wu" userId="f083b2a8aea23a2f" providerId="LiveId" clId="{3928BFE9-BC4A-4617-8309-89376B23A929}" dt="2021-03-10T15:30:41.948" v="9" actId="2696"/>
        <pc:sldMkLst>
          <pc:docMk/>
          <pc:sldMk cId="0" sldId="699"/>
        </pc:sldMkLst>
      </pc:sldChg>
      <pc:sldChg chg="add del">
        <pc:chgData name="Lei Wu" userId="f083b2a8aea23a2f" providerId="LiveId" clId="{3928BFE9-BC4A-4617-8309-89376B23A929}" dt="2021-03-10T15:30:41.948" v="9" actId="2696"/>
        <pc:sldMkLst>
          <pc:docMk/>
          <pc:sldMk cId="0" sldId="700"/>
        </pc:sldMkLst>
      </pc:sldChg>
      <pc:sldChg chg="add del">
        <pc:chgData name="Lei Wu" userId="f083b2a8aea23a2f" providerId="LiveId" clId="{3928BFE9-BC4A-4617-8309-89376B23A929}" dt="2021-03-10T15:30:41.948" v="9" actId="2696"/>
        <pc:sldMkLst>
          <pc:docMk/>
          <pc:sldMk cId="0" sldId="701"/>
        </pc:sldMkLst>
      </pc:sldChg>
      <pc:sldChg chg="add del">
        <pc:chgData name="Lei Wu" userId="f083b2a8aea23a2f" providerId="LiveId" clId="{3928BFE9-BC4A-4617-8309-89376B23A929}" dt="2021-03-10T15:30:41.948" v="9" actId="2696"/>
        <pc:sldMkLst>
          <pc:docMk/>
          <pc:sldMk cId="0" sldId="702"/>
        </pc:sldMkLst>
      </pc:sldChg>
      <pc:sldChg chg="add del">
        <pc:chgData name="Lei Wu" userId="f083b2a8aea23a2f" providerId="LiveId" clId="{3928BFE9-BC4A-4617-8309-89376B23A929}" dt="2021-03-10T15:30:41.948" v="9" actId="2696"/>
        <pc:sldMkLst>
          <pc:docMk/>
          <pc:sldMk cId="0" sldId="703"/>
        </pc:sldMkLst>
      </pc:sldChg>
      <pc:sldChg chg="add del">
        <pc:chgData name="Lei Wu" userId="f083b2a8aea23a2f" providerId="LiveId" clId="{3928BFE9-BC4A-4617-8309-89376B23A929}" dt="2021-03-10T15:30:41.948" v="9" actId="2696"/>
        <pc:sldMkLst>
          <pc:docMk/>
          <pc:sldMk cId="0" sldId="704"/>
        </pc:sldMkLst>
      </pc:sldChg>
      <pc:sldChg chg="add del">
        <pc:chgData name="Lei Wu" userId="f083b2a8aea23a2f" providerId="LiveId" clId="{3928BFE9-BC4A-4617-8309-89376B23A929}" dt="2021-03-10T15:30:41.948" v="9" actId="2696"/>
        <pc:sldMkLst>
          <pc:docMk/>
          <pc:sldMk cId="0" sldId="705"/>
        </pc:sldMkLst>
      </pc:sldChg>
      <pc:sldChg chg="add del">
        <pc:chgData name="Lei Wu" userId="f083b2a8aea23a2f" providerId="LiveId" clId="{3928BFE9-BC4A-4617-8309-89376B23A929}" dt="2021-03-10T15:30:41.948" v="9" actId="2696"/>
        <pc:sldMkLst>
          <pc:docMk/>
          <pc:sldMk cId="0" sldId="706"/>
        </pc:sldMkLst>
      </pc:sldChg>
      <pc:sldChg chg="add del">
        <pc:chgData name="Lei Wu" userId="f083b2a8aea23a2f" providerId="LiveId" clId="{3928BFE9-BC4A-4617-8309-89376B23A929}" dt="2021-03-10T15:30:41.948" v="9" actId="2696"/>
        <pc:sldMkLst>
          <pc:docMk/>
          <pc:sldMk cId="0" sldId="707"/>
        </pc:sldMkLst>
      </pc:sldChg>
      <pc:sldChg chg="add del">
        <pc:chgData name="Lei Wu" userId="f083b2a8aea23a2f" providerId="LiveId" clId="{3928BFE9-BC4A-4617-8309-89376B23A929}" dt="2021-03-10T15:30:41.948" v="9" actId="2696"/>
        <pc:sldMkLst>
          <pc:docMk/>
          <pc:sldMk cId="0" sldId="708"/>
        </pc:sldMkLst>
      </pc:sldChg>
      <pc:sldChg chg="add del">
        <pc:chgData name="Lei Wu" userId="f083b2a8aea23a2f" providerId="LiveId" clId="{3928BFE9-BC4A-4617-8309-89376B23A929}" dt="2021-03-10T15:30:41.948" v="9" actId="2696"/>
        <pc:sldMkLst>
          <pc:docMk/>
          <pc:sldMk cId="0" sldId="709"/>
        </pc:sldMkLst>
      </pc:sldChg>
      <pc:sldChg chg="add del">
        <pc:chgData name="Lei Wu" userId="f083b2a8aea23a2f" providerId="LiveId" clId="{3928BFE9-BC4A-4617-8309-89376B23A929}" dt="2021-03-10T15:30:41.948" v="9" actId="2696"/>
        <pc:sldMkLst>
          <pc:docMk/>
          <pc:sldMk cId="0" sldId="710"/>
        </pc:sldMkLst>
      </pc:sldChg>
      <pc:sldChg chg="add del">
        <pc:chgData name="Lei Wu" userId="f083b2a8aea23a2f" providerId="LiveId" clId="{3928BFE9-BC4A-4617-8309-89376B23A929}" dt="2021-03-10T15:30:41.948" v="9" actId="2696"/>
        <pc:sldMkLst>
          <pc:docMk/>
          <pc:sldMk cId="0" sldId="711"/>
        </pc:sldMkLst>
      </pc:sldChg>
      <pc:sldChg chg="add del">
        <pc:chgData name="Lei Wu" userId="f083b2a8aea23a2f" providerId="LiveId" clId="{3928BFE9-BC4A-4617-8309-89376B23A929}" dt="2021-03-10T15:30:41.948" v="9" actId="2696"/>
        <pc:sldMkLst>
          <pc:docMk/>
          <pc:sldMk cId="0" sldId="712"/>
        </pc:sldMkLst>
      </pc:sldChg>
      <pc:sldChg chg="add del">
        <pc:chgData name="Lei Wu" userId="f083b2a8aea23a2f" providerId="LiveId" clId="{3928BFE9-BC4A-4617-8309-89376B23A929}" dt="2021-03-10T15:30:41.948" v="9" actId="2696"/>
        <pc:sldMkLst>
          <pc:docMk/>
          <pc:sldMk cId="0" sldId="713"/>
        </pc:sldMkLst>
      </pc:sldChg>
      <pc:sldChg chg="add del">
        <pc:chgData name="Lei Wu" userId="f083b2a8aea23a2f" providerId="LiveId" clId="{3928BFE9-BC4A-4617-8309-89376B23A929}" dt="2021-03-10T15:30:41.948" v="9" actId="2696"/>
        <pc:sldMkLst>
          <pc:docMk/>
          <pc:sldMk cId="0" sldId="714"/>
        </pc:sldMkLst>
      </pc:sldChg>
      <pc:sldChg chg="add del">
        <pc:chgData name="Lei Wu" userId="f083b2a8aea23a2f" providerId="LiveId" clId="{3928BFE9-BC4A-4617-8309-89376B23A929}" dt="2021-03-10T15:30:41.948" v="9" actId="2696"/>
        <pc:sldMkLst>
          <pc:docMk/>
          <pc:sldMk cId="0" sldId="716"/>
        </pc:sldMkLst>
      </pc:sldChg>
      <pc:sldChg chg="add del">
        <pc:chgData name="Lei Wu" userId="f083b2a8aea23a2f" providerId="LiveId" clId="{3928BFE9-BC4A-4617-8309-89376B23A929}" dt="2021-03-10T15:30:41.948" v="9" actId="2696"/>
        <pc:sldMkLst>
          <pc:docMk/>
          <pc:sldMk cId="0" sldId="717"/>
        </pc:sldMkLst>
      </pc:sldChg>
      <pc:sldChg chg="add del">
        <pc:chgData name="Lei Wu" userId="f083b2a8aea23a2f" providerId="LiveId" clId="{3928BFE9-BC4A-4617-8309-89376B23A929}" dt="2021-03-10T15:30:41.948" v="9" actId="2696"/>
        <pc:sldMkLst>
          <pc:docMk/>
          <pc:sldMk cId="0" sldId="718"/>
        </pc:sldMkLst>
      </pc:sldChg>
      <pc:sldChg chg="ord">
        <pc:chgData name="Lei Wu" userId="f083b2a8aea23a2f" providerId="LiveId" clId="{3928BFE9-BC4A-4617-8309-89376B23A929}" dt="2021-03-10T16:10:22.619" v="263"/>
        <pc:sldMkLst>
          <pc:docMk/>
          <pc:sldMk cId="179017303" sldId="719"/>
        </pc:sldMkLst>
      </pc:sldChg>
      <pc:sldChg chg="add">
        <pc:chgData name="Lei Wu" userId="f083b2a8aea23a2f" providerId="LiveId" clId="{3928BFE9-BC4A-4617-8309-89376B23A929}" dt="2021-03-10T15:41:50.608" v="13"/>
        <pc:sldMkLst>
          <pc:docMk/>
          <pc:sldMk cId="0" sldId="721"/>
        </pc:sldMkLst>
      </pc:sldChg>
      <pc:sldChg chg="addSp delSp modSp add mod modAnim modNotesTx">
        <pc:chgData name="Lei Wu" userId="f083b2a8aea23a2f" providerId="LiveId" clId="{3928BFE9-BC4A-4617-8309-89376B23A929}" dt="2021-03-10T21:28:21.785" v="738" actId="20577"/>
        <pc:sldMkLst>
          <pc:docMk/>
          <pc:sldMk cId="3854998584" sldId="722"/>
        </pc:sldMkLst>
        <pc:spChg chg="add del mod">
          <ac:chgData name="Lei Wu" userId="f083b2a8aea23a2f" providerId="LiveId" clId="{3928BFE9-BC4A-4617-8309-89376B23A929}" dt="2021-03-10T21:24:27.304" v="655" actId="478"/>
          <ac:spMkLst>
            <pc:docMk/>
            <pc:sldMk cId="3854998584" sldId="722"/>
            <ac:spMk id="2" creationId="{037E0272-03CC-4CEF-9915-F42730A3EF69}"/>
          </ac:spMkLst>
        </pc:spChg>
        <pc:spChg chg="add del mod">
          <ac:chgData name="Lei Wu" userId="f083b2a8aea23a2f" providerId="LiveId" clId="{3928BFE9-BC4A-4617-8309-89376B23A929}" dt="2021-03-10T21:25:02.173" v="675" actId="478"/>
          <ac:spMkLst>
            <pc:docMk/>
            <pc:sldMk cId="3854998584" sldId="722"/>
            <ac:spMk id="3" creationId="{DE393EED-C5ED-4891-805D-5CD647041726}"/>
          </ac:spMkLst>
        </pc:spChg>
        <pc:spChg chg="add mod">
          <ac:chgData name="Lei Wu" userId="f083b2a8aea23a2f" providerId="LiveId" clId="{3928BFE9-BC4A-4617-8309-89376B23A929}" dt="2021-03-10T21:24:42.347" v="671" actId="1036"/>
          <ac:spMkLst>
            <pc:docMk/>
            <pc:sldMk cId="3854998584" sldId="722"/>
            <ac:spMk id="7" creationId="{D09F3278-078C-4706-AB32-A94EE8C18FA7}"/>
          </ac:spMkLst>
        </pc:spChg>
        <pc:spChg chg="add mod">
          <ac:chgData name="Lei Wu" userId="f083b2a8aea23a2f" providerId="LiveId" clId="{3928BFE9-BC4A-4617-8309-89376B23A929}" dt="2021-03-10T21:24:42.347" v="671" actId="1036"/>
          <ac:spMkLst>
            <pc:docMk/>
            <pc:sldMk cId="3854998584" sldId="722"/>
            <ac:spMk id="9" creationId="{A303E20D-16F5-4973-83F4-9A938B62B1E1}"/>
          </ac:spMkLst>
        </pc:spChg>
        <pc:spChg chg="add mod">
          <ac:chgData name="Lei Wu" userId="f083b2a8aea23a2f" providerId="LiveId" clId="{3928BFE9-BC4A-4617-8309-89376B23A929}" dt="2021-03-10T21:24:42.347" v="671" actId="1036"/>
          <ac:spMkLst>
            <pc:docMk/>
            <pc:sldMk cId="3854998584" sldId="722"/>
            <ac:spMk id="10" creationId="{BC0431B2-122E-48D4-A753-A96BE16AAF61}"/>
          </ac:spMkLst>
        </pc:spChg>
        <pc:spChg chg="add mod">
          <ac:chgData name="Lei Wu" userId="f083b2a8aea23a2f" providerId="LiveId" clId="{3928BFE9-BC4A-4617-8309-89376B23A929}" dt="2021-03-10T21:24:42.347" v="671" actId="1036"/>
          <ac:spMkLst>
            <pc:docMk/>
            <pc:sldMk cId="3854998584" sldId="722"/>
            <ac:spMk id="11" creationId="{64467D75-902B-46A0-8CAE-E8F1D1717CA4}"/>
          </ac:spMkLst>
        </pc:spChg>
        <pc:spChg chg="add mod">
          <ac:chgData name="Lei Wu" userId="f083b2a8aea23a2f" providerId="LiveId" clId="{3928BFE9-BC4A-4617-8309-89376B23A929}" dt="2021-03-10T21:24:42.347" v="671" actId="1036"/>
          <ac:spMkLst>
            <pc:docMk/>
            <pc:sldMk cId="3854998584" sldId="722"/>
            <ac:spMk id="12" creationId="{851BEBD1-D434-4D70-9BD3-FE47DEA9CE36}"/>
          </ac:spMkLst>
        </pc:spChg>
        <pc:spChg chg="add mod">
          <ac:chgData name="Lei Wu" userId="f083b2a8aea23a2f" providerId="LiveId" clId="{3928BFE9-BC4A-4617-8309-89376B23A929}" dt="2021-03-10T21:24:42.347" v="671" actId="1036"/>
          <ac:spMkLst>
            <pc:docMk/>
            <pc:sldMk cId="3854998584" sldId="722"/>
            <ac:spMk id="13" creationId="{E50C6F25-7578-4E52-9488-8AEBBFD79A83}"/>
          </ac:spMkLst>
        </pc:spChg>
        <pc:spChg chg="add mod">
          <ac:chgData name="Lei Wu" userId="f083b2a8aea23a2f" providerId="LiveId" clId="{3928BFE9-BC4A-4617-8309-89376B23A929}" dt="2021-03-10T21:24:42.347" v="671" actId="1036"/>
          <ac:spMkLst>
            <pc:docMk/>
            <pc:sldMk cId="3854998584" sldId="722"/>
            <ac:spMk id="14" creationId="{7EBFD260-41D7-4099-B54B-A74883E0D0D7}"/>
          </ac:spMkLst>
        </pc:spChg>
        <pc:spChg chg="add mod">
          <ac:chgData name="Lei Wu" userId="f083b2a8aea23a2f" providerId="LiveId" clId="{3928BFE9-BC4A-4617-8309-89376B23A929}" dt="2021-03-10T21:24:42.347" v="671" actId="1036"/>
          <ac:spMkLst>
            <pc:docMk/>
            <pc:sldMk cId="3854998584" sldId="722"/>
            <ac:spMk id="15" creationId="{BC97505D-AED2-4FD9-9E6B-B28F0F6B967C}"/>
          </ac:spMkLst>
        </pc:spChg>
        <pc:spChg chg="add mod">
          <ac:chgData name="Lei Wu" userId="f083b2a8aea23a2f" providerId="LiveId" clId="{3928BFE9-BC4A-4617-8309-89376B23A929}" dt="2021-03-10T21:24:42.347" v="671" actId="1036"/>
          <ac:spMkLst>
            <pc:docMk/>
            <pc:sldMk cId="3854998584" sldId="722"/>
            <ac:spMk id="16" creationId="{B6AD8224-1247-4C7C-A897-33E2AB532D78}"/>
          </ac:spMkLst>
        </pc:spChg>
        <pc:spChg chg="add mod">
          <ac:chgData name="Lei Wu" userId="f083b2a8aea23a2f" providerId="LiveId" clId="{3928BFE9-BC4A-4617-8309-89376B23A929}" dt="2021-03-10T21:24:42.347" v="671" actId="1036"/>
          <ac:spMkLst>
            <pc:docMk/>
            <pc:sldMk cId="3854998584" sldId="722"/>
            <ac:spMk id="17" creationId="{748DD469-E07A-40FD-8DC0-A9DE3C58C9E6}"/>
          </ac:spMkLst>
        </pc:spChg>
        <pc:spChg chg="add mod">
          <ac:chgData name="Lei Wu" userId="f083b2a8aea23a2f" providerId="LiveId" clId="{3928BFE9-BC4A-4617-8309-89376B23A929}" dt="2021-03-10T21:24:42.347" v="671" actId="1036"/>
          <ac:spMkLst>
            <pc:docMk/>
            <pc:sldMk cId="3854998584" sldId="722"/>
            <ac:spMk id="18" creationId="{2785957E-28F2-45D0-8E20-7793F4CB58F9}"/>
          </ac:spMkLst>
        </pc:spChg>
        <pc:spChg chg="add mod">
          <ac:chgData name="Lei Wu" userId="f083b2a8aea23a2f" providerId="LiveId" clId="{3928BFE9-BC4A-4617-8309-89376B23A929}" dt="2021-03-10T21:24:42.347" v="671" actId="1036"/>
          <ac:spMkLst>
            <pc:docMk/>
            <pc:sldMk cId="3854998584" sldId="722"/>
            <ac:spMk id="19" creationId="{472282F1-863D-4D41-B979-BDC56F396503}"/>
          </ac:spMkLst>
        </pc:spChg>
        <pc:spChg chg="add mod">
          <ac:chgData name="Lei Wu" userId="f083b2a8aea23a2f" providerId="LiveId" clId="{3928BFE9-BC4A-4617-8309-89376B23A929}" dt="2021-03-10T21:24:42.347" v="671" actId="1036"/>
          <ac:spMkLst>
            <pc:docMk/>
            <pc:sldMk cId="3854998584" sldId="722"/>
            <ac:spMk id="20" creationId="{BB885ABC-2AC8-48AD-9DCD-889A929DC280}"/>
          </ac:spMkLst>
        </pc:spChg>
        <pc:spChg chg="add mod">
          <ac:chgData name="Lei Wu" userId="f083b2a8aea23a2f" providerId="LiveId" clId="{3928BFE9-BC4A-4617-8309-89376B23A929}" dt="2021-03-10T21:24:42.347" v="671" actId="1036"/>
          <ac:spMkLst>
            <pc:docMk/>
            <pc:sldMk cId="3854998584" sldId="722"/>
            <ac:spMk id="21" creationId="{D558EC6B-EA9B-4F44-8622-7F55EF4A9870}"/>
          </ac:spMkLst>
        </pc:spChg>
        <pc:spChg chg="add mod">
          <ac:chgData name="Lei Wu" userId="f083b2a8aea23a2f" providerId="LiveId" clId="{3928BFE9-BC4A-4617-8309-89376B23A929}" dt="2021-03-10T21:24:42.347" v="671" actId="1036"/>
          <ac:spMkLst>
            <pc:docMk/>
            <pc:sldMk cId="3854998584" sldId="722"/>
            <ac:spMk id="22" creationId="{C7534090-9423-424B-BCCB-2FAFE45A7B54}"/>
          </ac:spMkLst>
        </pc:spChg>
        <pc:spChg chg="add mod">
          <ac:chgData name="Lei Wu" userId="f083b2a8aea23a2f" providerId="LiveId" clId="{3928BFE9-BC4A-4617-8309-89376B23A929}" dt="2021-03-10T21:24:42.347" v="671" actId="1036"/>
          <ac:spMkLst>
            <pc:docMk/>
            <pc:sldMk cId="3854998584" sldId="722"/>
            <ac:spMk id="23" creationId="{A99140A7-18E7-4C2E-893E-613F8AF8A371}"/>
          </ac:spMkLst>
        </pc:spChg>
        <pc:spChg chg="add mod">
          <ac:chgData name="Lei Wu" userId="f083b2a8aea23a2f" providerId="LiveId" clId="{3928BFE9-BC4A-4617-8309-89376B23A929}" dt="2021-03-10T21:24:42.347" v="671" actId="1036"/>
          <ac:spMkLst>
            <pc:docMk/>
            <pc:sldMk cId="3854998584" sldId="722"/>
            <ac:spMk id="24" creationId="{F333A7BC-705E-428B-A8D9-16B66B51145F}"/>
          </ac:spMkLst>
        </pc:spChg>
        <pc:spChg chg="add mod">
          <ac:chgData name="Lei Wu" userId="f083b2a8aea23a2f" providerId="LiveId" clId="{3928BFE9-BC4A-4617-8309-89376B23A929}" dt="2021-03-10T21:24:42.347" v="671" actId="1036"/>
          <ac:spMkLst>
            <pc:docMk/>
            <pc:sldMk cId="3854998584" sldId="722"/>
            <ac:spMk id="25" creationId="{2BFA64AA-D2D2-4C96-9C58-39567AAC4DD2}"/>
          </ac:spMkLst>
        </pc:spChg>
        <pc:spChg chg="add mod">
          <ac:chgData name="Lei Wu" userId="f083b2a8aea23a2f" providerId="LiveId" clId="{3928BFE9-BC4A-4617-8309-89376B23A929}" dt="2021-03-10T21:24:42.347" v="671" actId="1036"/>
          <ac:spMkLst>
            <pc:docMk/>
            <pc:sldMk cId="3854998584" sldId="722"/>
            <ac:spMk id="26" creationId="{AF70E122-FAFA-4542-91ED-78578953B97D}"/>
          </ac:spMkLst>
        </pc:spChg>
        <pc:spChg chg="add mod">
          <ac:chgData name="Lei Wu" userId="f083b2a8aea23a2f" providerId="LiveId" clId="{3928BFE9-BC4A-4617-8309-89376B23A929}" dt="2021-03-10T21:24:42.347" v="671" actId="1036"/>
          <ac:spMkLst>
            <pc:docMk/>
            <pc:sldMk cId="3854998584" sldId="722"/>
            <ac:spMk id="27" creationId="{A9FDE112-F8C0-4159-8FEF-9C819A184626}"/>
          </ac:spMkLst>
        </pc:spChg>
        <pc:spChg chg="add mod">
          <ac:chgData name="Lei Wu" userId="f083b2a8aea23a2f" providerId="LiveId" clId="{3928BFE9-BC4A-4617-8309-89376B23A929}" dt="2021-03-10T21:24:42.347" v="671" actId="1036"/>
          <ac:spMkLst>
            <pc:docMk/>
            <pc:sldMk cId="3854998584" sldId="722"/>
            <ac:spMk id="28" creationId="{DA0279D1-4B05-46E9-8411-F31194730254}"/>
          </ac:spMkLst>
        </pc:spChg>
        <pc:spChg chg="add mod">
          <ac:chgData name="Lei Wu" userId="f083b2a8aea23a2f" providerId="LiveId" clId="{3928BFE9-BC4A-4617-8309-89376B23A929}" dt="2021-03-10T21:24:42.347" v="671" actId="1036"/>
          <ac:spMkLst>
            <pc:docMk/>
            <pc:sldMk cId="3854998584" sldId="722"/>
            <ac:spMk id="29" creationId="{3C53AD92-E714-47DF-9748-5C5CFE202081}"/>
          </ac:spMkLst>
        </pc:spChg>
        <pc:spChg chg="add mod">
          <ac:chgData name="Lei Wu" userId="f083b2a8aea23a2f" providerId="LiveId" clId="{3928BFE9-BC4A-4617-8309-89376B23A929}" dt="2021-03-10T21:24:42.347" v="671" actId="1036"/>
          <ac:spMkLst>
            <pc:docMk/>
            <pc:sldMk cId="3854998584" sldId="722"/>
            <ac:spMk id="30" creationId="{5E4E6870-2440-48FB-AA8A-3EF835191B66}"/>
          </ac:spMkLst>
        </pc:spChg>
        <pc:spChg chg="mod">
          <ac:chgData name="Lei Wu" userId="f083b2a8aea23a2f" providerId="LiveId" clId="{3928BFE9-BC4A-4617-8309-89376B23A929}" dt="2021-03-10T21:26:00.428" v="720" actId="20577"/>
          <ac:spMkLst>
            <pc:docMk/>
            <pc:sldMk cId="3854998584" sldId="722"/>
            <ac:spMk id="32" creationId="{21EC7C09-67A0-47F4-821A-33252B7DBAA9}"/>
          </ac:spMkLst>
        </pc:spChg>
        <pc:spChg chg="mod">
          <ac:chgData name="Lei Wu" userId="f083b2a8aea23a2f" providerId="LiveId" clId="{3928BFE9-BC4A-4617-8309-89376B23A929}" dt="2021-03-10T21:24:42.347" v="671" actId="1036"/>
          <ac:spMkLst>
            <pc:docMk/>
            <pc:sldMk cId="3854998584" sldId="722"/>
            <ac:spMk id="33" creationId="{475BCB35-C9E2-4732-8E43-20DEE6302A1B}"/>
          </ac:spMkLst>
        </pc:spChg>
        <pc:spChg chg="add mod">
          <ac:chgData name="Lei Wu" userId="f083b2a8aea23a2f" providerId="LiveId" clId="{3928BFE9-BC4A-4617-8309-89376B23A929}" dt="2021-03-10T21:24:42.347" v="671" actId="1036"/>
          <ac:spMkLst>
            <pc:docMk/>
            <pc:sldMk cId="3854998584" sldId="722"/>
            <ac:spMk id="34" creationId="{8CADB2B6-6067-48ED-9F40-7A7A572B820F}"/>
          </ac:spMkLst>
        </pc:spChg>
        <pc:spChg chg="mod">
          <ac:chgData name="Lei Wu" userId="f083b2a8aea23a2f" providerId="LiveId" clId="{3928BFE9-BC4A-4617-8309-89376B23A929}" dt="2021-03-10T21:24:42.347" v="671" actId="1036"/>
          <ac:spMkLst>
            <pc:docMk/>
            <pc:sldMk cId="3854998584" sldId="722"/>
            <ac:spMk id="36" creationId="{FD34B6B6-8313-40F0-B20A-7197DABF8A57}"/>
          </ac:spMkLst>
        </pc:spChg>
        <pc:spChg chg="mod">
          <ac:chgData name="Lei Wu" userId="f083b2a8aea23a2f" providerId="LiveId" clId="{3928BFE9-BC4A-4617-8309-89376B23A929}" dt="2021-03-10T21:25:57.753" v="718" actId="20577"/>
          <ac:spMkLst>
            <pc:docMk/>
            <pc:sldMk cId="3854998584" sldId="722"/>
            <ac:spMk id="37" creationId="{8876FEB7-A7EB-4698-834F-031A3AFB4604}"/>
          </ac:spMkLst>
        </pc:spChg>
        <pc:spChg chg="add mod">
          <ac:chgData name="Lei Wu" userId="f083b2a8aea23a2f" providerId="LiveId" clId="{3928BFE9-BC4A-4617-8309-89376B23A929}" dt="2021-03-10T21:24:42.347" v="671" actId="1036"/>
          <ac:spMkLst>
            <pc:docMk/>
            <pc:sldMk cId="3854998584" sldId="722"/>
            <ac:spMk id="38" creationId="{F52074B6-E7AA-4C3F-B246-29EC2A7DA3D2}"/>
          </ac:spMkLst>
        </pc:spChg>
        <pc:spChg chg="add del mod">
          <ac:chgData name="Lei Wu" userId="f083b2a8aea23a2f" providerId="LiveId" clId="{3928BFE9-BC4A-4617-8309-89376B23A929}" dt="2021-03-10T21:25:25.687" v="680" actId="478"/>
          <ac:spMkLst>
            <pc:docMk/>
            <pc:sldMk cId="3854998584" sldId="722"/>
            <ac:spMk id="39" creationId="{56FE6D1A-2372-4D29-8D78-B5ACB5F7F94D}"/>
          </ac:spMkLst>
        </pc:spChg>
        <pc:spChg chg="add mod">
          <ac:chgData name="Lei Wu" userId="f083b2a8aea23a2f" providerId="LiveId" clId="{3928BFE9-BC4A-4617-8309-89376B23A929}" dt="2021-03-10T21:26:09.351" v="735" actId="20577"/>
          <ac:spMkLst>
            <pc:docMk/>
            <pc:sldMk cId="3854998584" sldId="722"/>
            <ac:spMk id="41" creationId="{C5F3EDF3-C13B-4B00-8225-922DFF6D25C6}"/>
          </ac:spMkLst>
        </pc:spChg>
        <pc:spChg chg="del">
          <ac:chgData name="Lei Wu" userId="f083b2a8aea23a2f" providerId="LiveId" clId="{3928BFE9-BC4A-4617-8309-89376B23A929}" dt="2021-03-10T21:24:59.117" v="674" actId="478"/>
          <ac:spMkLst>
            <pc:docMk/>
            <pc:sldMk cId="3854998584" sldId="722"/>
            <ac:spMk id="23555" creationId="{00000000-0000-0000-0000-000000000000}"/>
          </ac:spMkLst>
        </pc:spChg>
        <pc:spChg chg="del">
          <ac:chgData name="Lei Wu" userId="f083b2a8aea23a2f" providerId="LiveId" clId="{3928BFE9-BC4A-4617-8309-89376B23A929}" dt="2021-03-10T21:24:25.638" v="654" actId="478"/>
          <ac:spMkLst>
            <pc:docMk/>
            <pc:sldMk cId="3854998584" sldId="722"/>
            <ac:spMk id="23556" creationId="{00000000-0000-0000-0000-000000000000}"/>
          </ac:spMkLst>
        </pc:spChg>
        <pc:grpChg chg="add mod">
          <ac:chgData name="Lei Wu" userId="f083b2a8aea23a2f" providerId="LiveId" clId="{3928BFE9-BC4A-4617-8309-89376B23A929}" dt="2021-03-10T21:24:42.347" v="671" actId="1036"/>
          <ac:grpSpMkLst>
            <pc:docMk/>
            <pc:sldMk cId="3854998584" sldId="722"/>
            <ac:grpSpMk id="31" creationId="{61A98A34-AB8A-4E39-B8A3-FD7FF99B892F}"/>
          </ac:grpSpMkLst>
        </pc:grpChg>
        <pc:grpChg chg="add mod">
          <ac:chgData name="Lei Wu" userId="f083b2a8aea23a2f" providerId="LiveId" clId="{3928BFE9-BC4A-4617-8309-89376B23A929}" dt="2021-03-10T21:24:42.347" v="671" actId="1036"/>
          <ac:grpSpMkLst>
            <pc:docMk/>
            <pc:sldMk cId="3854998584" sldId="722"/>
            <ac:grpSpMk id="35" creationId="{04F363B3-619B-4D76-80F7-34628C3619E1}"/>
          </ac:grpSpMkLst>
        </pc:grpChg>
        <pc:picChg chg="add mod">
          <ac:chgData name="Lei Wu" userId="f083b2a8aea23a2f" providerId="LiveId" clId="{3928BFE9-BC4A-4617-8309-89376B23A929}" dt="2021-03-10T21:24:42.347" v="671" actId="1036"/>
          <ac:picMkLst>
            <pc:docMk/>
            <pc:sldMk cId="3854998584" sldId="722"/>
            <ac:picMk id="8" creationId="{BCD66B31-89C4-4A13-AA10-A1A042CF6E76}"/>
          </ac:picMkLst>
        </pc:picChg>
      </pc:sldChg>
      <pc:sldChg chg="addSp modSp add mod modClrScheme modAnim chgLayout">
        <pc:chgData name="Lei Wu" userId="f083b2a8aea23a2f" providerId="LiveId" clId="{3928BFE9-BC4A-4617-8309-89376B23A929}" dt="2021-03-10T23:16:54.933" v="2178" actId="20577"/>
        <pc:sldMkLst>
          <pc:docMk/>
          <pc:sldMk cId="880011108" sldId="723"/>
        </pc:sldMkLst>
        <pc:spChg chg="mod ord">
          <ac:chgData name="Lei Wu" userId="f083b2a8aea23a2f" providerId="LiveId" clId="{3928BFE9-BC4A-4617-8309-89376B23A929}" dt="2021-03-10T23:15:36.618" v="2171" actId="26606"/>
          <ac:spMkLst>
            <pc:docMk/>
            <pc:sldMk cId="880011108" sldId="723"/>
            <ac:spMk id="117762" creationId="{61F0FEDE-3447-4B16-A7AB-4B8982415148}"/>
          </ac:spMkLst>
        </pc:spChg>
        <pc:spChg chg="mod">
          <ac:chgData name="Lei Wu" userId="f083b2a8aea23a2f" providerId="LiveId" clId="{3928BFE9-BC4A-4617-8309-89376B23A929}" dt="2021-03-10T23:15:36.618" v="2171" actId="26606"/>
          <ac:spMkLst>
            <pc:docMk/>
            <pc:sldMk cId="880011108" sldId="723"/>
            <ac:spMk id="117763" creationId="{1E3EF439-967D-463E-AAB0-7C050FFF961B}"/>
          </ac:spMkLst>
        </pc:spChg>
        <pc:spChg chg="mod">
          <ac:chgData name="Lei Wu" userId="f083b2a8aea23a2f" providerId="LiveId" clId="{3928BFE9-BC4A-4617-8309-89376B23A929}" dt="2021-03-10T23:16:54.933" v="2178" actId="20577"/>
          <ac:spMkLst>
            <pc:docMk/>
            <pc:sldMk cId="880011108" sldId="723"/>
            <ac:spMk id="117764" creationId="{EB1CA858-0669-465B-B7A9-EF8F3FBC7246}"/>
          </ac:spMkLst>
        </pc:spChg>
        <pc:picChg chg="add mod">
          <ac:chgData name="Lei Wu" userId="f083b2a8aea23a2f" providerId="LiveId" clId="{3928BFE9-BC4A-4617-8309-89376B23A929}" dt="2021-03-10T23:16:46.834" v="2177" actId="1076"/>
          <ac:picMkLst>
            <pc:docMk/>
            <pc:sldMk cId="880011108" sldId="723"/>
            <ac:picMk id="5" creationId="{88D7741F-0507-4B76-BA89-A29371B01E4E}"/>
          </ac:picMkLst>
        </pc:picChg>
      </pc:sldChg>
      <pc:sldChg chg="add del">
        <pc:chgData name="Lei Wu" userId="f083b2a8aea23a2f" providerId="LiveId" clId="{3928BFE9-BC4A-4617-8309-89376B23A929}" dt="2021-03-10T22:44:26.877" v="1126" actId="47"/>
        <pc:sldMkLst>
          <pc:docMk/>
          <pc:sldMk cId="3510395614" sldId="723"/>
        </pc:sldMkLst>
      </pc:sldChg>
    </pc:docChg>
  </pc:docChgLst>
  <pc:docChgLst>
    <pc:chgData name="Lei Wu" userId="f083b2a8aea23a2f" providerId="LiveId" clId="{40690B32-020B-49DF-8F69-835EDDF74430}"/>
    <pc:docChg chg="undo custSel addSld delSld modSld sldOrd modMainMaster">
      <pc:chgData name="Lei Wu" userId="f083b2a8aea23a2f" providerId="LiveId" clId="{40690B32-020B-49DF-8F69-835EDDF74430}" dt="2021-03-06T08:28:17.057" v="3381" actId="1076"/>
      <pc:docMkLst>
        <pc:docMk/>
      </pc:docMkLst>
      <pc:sldChg chg="modSp add">
        <pc:chgData name="Lei Wu" userId="f083b2a8aea23a2f" providerId="LiveId" clId="{40690B32-020B-49DF-8F69-835EDDF74430}" dt="2021-03-03T21:02:15.688" v="2921"/>
        <pc:sldMkLst>
          <pc:docMk/>
          <pc:sldMk cId="0" sldId="309"/>
        </pc:sldMkLst>
        <pc:spChg chg="mod">
          <ac:chgData name="Lei Wu" userId="f083b2a8aea23a2f" providerId="LiveId" clId="{40690B32-020B-49DF-8F69-835EDDF74430}" dt="2021-03-03T21:02:15.688" v="2921"/>
          <ac:spMkLst>
            <pc:docMk/>
            <pc:sldMk cId="0" sldId="309"/>
            <ac:spMk id="89090" creationId="{A6A186BA-A133-4747-A5EF-705E0228FA05}"/>
          </ac:spMkLst>
        </pc:spChg>
      </pc:sldChg>
      <pc:sldChg chg="modSp">
        <pc:chgData name="Lei Wu" userId="f083b2a8aea23a2f" providerId="LiveId" clId="{40690B32-020B-49DF-8F69-835EDDF74430}" dt="2021-03-03T21:02:15.688" v="2921"/>
        <pc:sldMkLst>
          <pc:docMk/>
          <pc:sldMk cId="0" sldId="376"/>
        </pc:sldMkLst>
        <pc:spChg chg="mod">
          <ac:chgData name="Lei Wu" userId="f083b2a8aea23a2f" providerId="LiveId" clId="{40690B32-020B-49DF-8F69-835EDDF74430}" dt="2021-03-03T21:02:15.688" v="2921"/>
          <ac:spMkLst>
            <pc:docMk/>
            <pc:sldMk cId="0" sldId="376"/>
            <ac:spMk id="21506" creationId="{0BD13C48-A0BB-4DA4-BA1D-4ED642A5303B}"/>
          </ac:spMkLst>
        </pc:spChg>
      </pc:sldChg>
      <pc:sldChg chg="modSp mod">
        <pc:chgData name="Lei Wu" userId="f083b2a8aea23a2f" providerId="LiveId" clId="{40690B32-020B-49DF-8F69-835EDDF74430}" dt="2021-03-03T21:02:15.688" v="2921"/>
        <pc:sldMkLst>
          <pc:docMk/>
          <pc:sldMk cId="0" sldId="379"/>
        </pc:sldMkLst>
        <pc:spChg chg="mod">
          <ac:chgData name="Lei Wu" userId="f083b2a8aea23a2f" providerId="LiveId" clId="{40690B32-020B-49DF-8F69-835EDDF74430}" dt="2021-03-03T21:02:15.688" v="2921"/>
          <ac:spMkLst>
            <pc:docMk/>
            <pc:sldMk cId="0" sldId="379"/>
            <ac:spMk id="17410" creationId="{D15ADA84-7F36-4222-AD30-FD4C67E08ED1}"/>
          </ac:spMkLst>
        </pc:spChg>
        <pc:spChg chg="mod">
          <ac:chgData name="Lei Wu" userId="f083b2a8aea23a2f" providerId="LiveId" clId="{40690B32-020B-49DF-8F69-835EDDF74430}" dt="2021-03-03T20:52:23.065" v="2859" actId="20577"/>
          <ac:spMkLst>
            <pc:docMk/>
            <pc:sldMk cId="0" sldId="379"/>
            <ac:spMk id="17412" creationId="{D2F7E59D-401F-4216-8C1A-E06981E03C79}"/>
          </ac:spMkLst>
        </pc:spChg>
      </pc:sldChg>
      <pc:sldChg chg="modSp add mod ord">
        <pc:chgData name="Lei Wu" userId="f083b2a8aea23a2f" providerId="LiveId" clId="{40690B32-020B-49DF-8F69-835EDDF74430}" dt="2021-03-03T21:02:15.688" v="2921"/>
        <pc:sldMkLst>
          <pc:docMk/>
          <pc:sldMk cId="0" sldId="380"/>
        </pc:sldMkLst>
        <pc:spChg chg="mod">
          <ac:chgData name="Lei Wu" userId="f083b2a8aea23a2f" providerId="LiveId" clId="{40690B32-020B-49DF-8F69-835EDDF74430}" dt="2021-03-03T21:02:15.688" v="2921"/>
          <ac:spMkLst>
            <pc:docMk/>
            <pc:sldMk cId="0" sldId="380"/>
            <ac:spMk id="37890" creationId="{F8E16B93-2E3D-4459-880A-7FFDFA2AE722}"/>
          </ac:spMkLst>
        </pc:spChg>
        <pc:spChg chg="mod">
          <ac:chgData name="Lei Wu" userId="f083b2a8aea23a2f" providerId="LiveId" clId="{40690B32-020B-49DF-8F69-835EDDF74430}" dt="2021-03-03T16:35:10.820" v="1379" actId="20577"/>
          <ac:spMkLst>
            <pc:docMk/>
            <pc:sldMk cId="0" sldId="380"/>
            <ac:spMk id="37891" creationId="{926EDF1A-4CE8-404C-86F8-ECA9928C4DD3}"/>
          </ac:spMkLst>
        </pc:spChg>
      </pc:sldChg>
      <pc:sldChg chg="addSp modSp">
        <pc:chgData name="Lei Wu" userId="f083b2a8aea23a2f" providerId="LiveId" clId="{40690B32-020B-49DF-8F69-835EDDF74430}" dt="2021-03-03T21:02:40.691" v="2923"/>
        <pc:sldMkLst>
          <pc:docMk/>
          <pc:sldMk cId="0" sldId="385"/>
        </pc:sldMkLst>
        <pc:spChg chg="add mod">
          <ac:chgData name="Lei Wu" userId="f083b2a8aea23a2f" providerId="LiveId" clId="{40690B32-020B-49DF-8F69-835EDDF74430}" dt="2021-03-03T21:02:40.691" v="2923"/>
          <ac:spMkLst>
            <pc:docMk/>
            <pc:sldMk cId="0" sldId="385"/>
            <ac:spMk id="26" creationId="{F7C5661F-2C45-4591-84AD-42DF17744984}"/>
          </ac:spMkLst>
        </pc:spChg>
        <pc:picChg chg="mod">
          <ac:chgData name="Lei Wu" userId="f083b2a8aea23a2f" providerId="LiveId" clId="{40690B32-020B-49DF-8F69-835EDDF74430}" dt="2021-03-03T21:02:35.614" v="2922" actId="1076"/>
          <ac:picMkLst>
            <pc:docMk/>
            <pc:sldMk cId="0" sldId="385"/>
            <ac:picMk id="19458" creationId="{2ADFA7F3-0BEB-49A5-A2D9-95FF014FD360}"/>
          </ac:picMkLst>
        </pc:picChg>
      </pc:sldChg>
      <pc:sldChg chg="modSp">
        <pc:chgData name="Lei Wu" userId="f083b2a8aea23a2f" providerId="LiveId" clId="{40690B32-020B-49DF-8F69-835EDDF74430}" dt="2021-03-03T21:02:15.688" v="2921"/>
        <pc:sldMkLst>
          <pc:docMk/>
          <pc:sldMk cId="0" sldId="393"/>
        </pc:sldMkLst>
        <pc:spChg chg="mod">
          <ac:chgData name="Lei Wu" userId="f083b2a8aea23a2f" providerId="LiveId" clId="{40690B32-020B-49DF-8F69-835EDDF74430}" dt="2021-03-03T21:02:15.688" v="2921"/>
          <ac:spMkLst>
            <pc:docMk/>
            <pc:sldMk cId="0" sldId="393"/>
            <ac:spMk id="119810" creationId="{83038D84-5410-4E0E-B9B8-473FC4ED85ED}"/>
          </ac:spMkLst>
        </pc:spChg>
      </pc:sldChg>
      <pc:sldChg chg="modSp add">
        <pc:chgData name="Lei Wu" userId="f083b2a8aea23a2f" providerId="LiveId" clId="{40690B32-020B-49DF-8F69-835EDDF74430}" dt="2021-03-03T21:02:15.688" v="2921"/>
        <pc:sldMkLst>
          <pc:docMk/>
          <pc:sldMk cId="0" sldId="394"/>
        </pc:sldMkLst>
        <pc:spChg chg="mod">
          <ac:chgData name="Lei Wu" userId="f083b2a8aea23a2f" providerId="LiveId" clId="{40690B32-020B-49DF-8F69-835EDDF74430}" dt="2021-03-03T21:02:15.688" v="2921"/>
          <ac:spMkLst>
            <pc:docMk/>
            <pc:sldMk cId="0" sldId="394"/>
            <ac:spMk id="48130" creationId="{64647862-C208-4029-A264-D3E873C1A161}"/>
          </ac:spMkLst>
        </pc:spChg>
      </pc:sldChg>
      <pc:sldChg chg="modSp add">
        <pc:chgData name="Lei Wu" userId="f083b2a8aea23a2f" providerId="LiveId" clId="{40690B32-020B-49DF-8F69-835EDDF74430}" dt="2021-03-03T21:02:15.688" v="2921"/>
        <pc:sldMkLst>
          <pc:docMk/>
          <pc:sldMk cId="0" sldId="395"/>
        </pc:sldMkLst>
        <pc:spChg chg="mod">
          <ac:chgData name="Lei Wu" userId="f083b2a8aea23a2f" providerId="LiveId" clId="{40690B32-020B-49DF-8F69-835EDDF74430}" dt="2021-03-03T21:02:15.688" v="2921"/>
          <ac:spMkLst>
            <pc:docMk/>
            <pc:sldMk cId="0" sldId="395"/>
            <ac:spMk id="50178" creationId="{A2C5084B-BF27-4AE9-A844-4276B263144E}"/>
          </ac:spMkLst>
        </pc:spChg>
      </pc:sldChg>
      <pc:sldChg chg="modSp add">
        <pc:chgData name="Lei Wu" userId="f083b2a8aea23a2f" providerId="LiveId" clId="{40690B32-020B-49DF-8F69-835EDDF74430}" dt="2021-03-03T21:02:15.688" v="2921"/>
        <pc:sldMkLst>
          <pc:docMk/>
          <pc:sldMk cId="0" sldId="396"/>
        </pc:sldMkLst>
        <pc:spChg chg="mod">
          <ac:chgData name="Lei Wu" userId="f083b2a8aea23a2f" providerId="LiveId" clId="{40690B32-020B-49DF-8F69-835EDDF74430}" dt="2021-03-03T21:02:15.688" v="2921"/>
          <ac:spMkLst>
            <pc:docMk/>
            <pc:sldMk cId="0" sldId="396"/>
            <ac:spMk id="52226" creationId="{5E35809D-F266-4B90-AAED-3273794BCD6E}"/>
          </ac:spMkLst>
        </pc:spChg>
      </pc:sldChg>
      <pc:sldChg chg="modSp add">
        <pc:chgData name="Lei Wu" userId="f083b2a8aea23a2f" providerId="LiveId" clId="{40690B32-020B-49DF-8F69-835EDDF74430}" dt="2021-03-03T21:02:15.688" v="2921"/>
        <pc:sldMkLst>
          <pc:docMk/>
          <pc:sldMk cId="0" sldId="397"/>
        </pc:sldMkLst>
        <pc:spChg chg="mod">
          <ac:chgData name="Lei Wu" userId="f083b2a8aea23a2f" providerId="LiveId" clId="{40690B32-020B-49DF-8F69-835EDDF74430}" dt="2021-03-03T21:02:15.688" v="2921"/>
          <ac:spMkLst>
            <pc:docMk/>
            <pc:sldMk cId="0" sldId="397"/>
            <ac:spMk id="54274" creationId="{AB9BEB79-448F-41C5-BD28-C57885E5E8C1}"/>
          </ac:spMkLst>
        </pc:spChg>
      </pc:sldChg>
      <pc:sldChg chg="modSp add">
        <pc:chgData name="Lei Wu" userId="f083b2a8aea23a2f" providerId="LiveId" clId="{40690B32-020B-49DF-8F69-835EDDF74430}" dt="2021-03-03T21:02:15.688" v="2921"/>
        <pc:sldMkLst>
          <pc:docMk/>
          <pc:sldMk cId="0" sldId="398"/>
        </pc:sldMkLst>
        <pc:spChg chg="mod">
          <ac:chgData name="Lei Wu" userId="f083b2a8aea23a2f" providerId="LiveId" clId="{40690B32-020B-49DF-8F69-835EDDF74430}" dt="2021-03-03T21:02:15.688" v="2921"/>
          <ac:spMkLst>
            <pc:docMk/>
            <pc:sldMk cId="0" sldId="398"/>
            <ac:spMk id="56322" creationId="{D1E5AE66-13A2-4601-83D2-F0FEC0DB14C8}"/>
          </ac:spMkLst>
        </pc:spChg>
      </pc:sldChg>
      <pc:sldChg chg="modSp">
        <pc:chgData name="Lei Wu" userId="f083b2a8aea23a2f" providerId="LiveId" clId="{40690B32-020B-49DF-8F69-835EDDF74430}" dt="2021-03-03T21:02:15.688" v="2921"/>
        <pc:sldMkLst>
          <pc:docMk/>
          <pc:sldMk cId="0" sldId="409"/>
        </pc:sldMkLst>
        <pc:spChg chg="mod">
          <ac:chgData name="Lei Wu" userId="f083b2a8aea23a2f" providerId="LiveId" clId="{40690B32-020B-49DF-8F69-835EDDF74430}" dt="2021-03-03T21:02:15.688" v="2921"/>
          <ac:spMkLst>
            <pc:docMk/>
            <pc:sldMk cId="0" sldId="409"/>
            <ac:spMk id="143362" creationId="{EB8A31C4-FAF7-4982-B948-4F562FFD4C1A}"/>
          </ac:spMkLst>
        </pc:spChg>
      </pc:sldChg>
      <pc:sldChg chg="addSp delSp modSp mod modNotesTx">
        <pc:chgData name="Lei Wu" userId="f083b2a8aea23a2f" providerId="LiveId" clId="{40690B32-020B-49DF-8F69-835EDDF74430}" dt="2021-03-03T21:02:15.688" v="2921"/>
        <pc:sldMkLst>
          <pc:docMk/>
          <pc:sldMk cId="0" sldId="413"/>
        </pc:sldMkLst>
        <pc:spChg chg="add mod">
          <ac:chgData name="Lei Wu" userId="f083b2a8aea23a2f" providerId="LiveId" clId="{40690B32-020B-49DF-8F69-835EDDF74430}" dt="2021-03-03T16:08:43.270" v="717" actId="403"/>
          <ac:spMkLst>
            <pc:docMk/>
            <pc:sldMk cId="0" sldId="413"/>
            <ac:spMk id="5" creationId="{FC81FD30-E846-4AF4-B1F2-6BB8CBE00E1D}"/>
          </ac:spMkLst>
        </pc:spChg>
        <pc:spChg chg="mod">
          <ac:chgData name="Lei Wu" userId="f083b2a8aea23a2f" providerId="LiveId" clId="{40690B32-020B-49DF-8F69-835EDDF74430}" dt="2021-03-03T21:02:15.688" v="2921"/>
          <ac:spMkLst>
            <pc:docMk/>
            <pc:sldMk cId="0" sldId="413"/>
            <ac:spMk id="41986" creationId="{0022F14D-F8E2-4A8D-A761-7117D19CEF7C}"/>
          </ac:spMkLst>
        </pc:spChg>
        <pc:spChg chg="mod">
          <ac:chgData name="Lei Wu" userId="f083b2a8aea23a2f" providerId="LiveId" clId="{40690B32-020B-49DF-8F69-835EDDF74430}" dt="2021-03-03T16:09:31.656" v="721" actId="20577"/>
          <ac:spMkLst>
            <pc:docMk/>
            <pc:sldMk cId="0" sldId="413"/>
            <ac:spMk id="41987" creationId="{B281FCD4-ED06-4346-A9C7-E90F4A88949E}"/>
          </ac:spMkLst>
        </pc:spChg>
        <pc:picChg chg="add del">
          <ac:chgData name="Lei Wu" userId="f083b2a8aea23a2f" providerId="LiveId" clId="{40690B32-020B-49DF-8F69-835EDDF74430}" dt="2021-03-03T16:06:20.345" v="588" actId="478"/>
          <ac:picMkLst>
            <pc:docMk/>
            <pc:sldMk cId="0" sldId="413"/>
            <ac:picMk id="41988" creationId="{7022BB72-C3AB-42FE-AB8A-45162CCDFACC}"/>
          </ac:picMkLst>
        </pc:picChg>
      </pc:sldChg>
      <pc:sldChg chg="modSp">
        <pc:chgData name="Lei Wu" userId="f083b2a8aea23a2f" providerId="LiveId" clId="{40690B32-020B-49DF-8F69-835EDDF74430}" dt="2021-03-03T21:02:15.688" v="2921"/>
        <pc:sldMkLst>
          <pc:docMk/>
          <pc:sldMk cId="0" sldId="414"/>
        </pc:sldMkLst>
        <pc:spChg chg="mod">
          <ac:chgData name="Lei Wu" userId="f083b2a8aea23a2f" providerId="LiveId" clId="{40690B32-020B-49DF-8F69-835EDDF74430}" dt="2021-03-03T21:02:15.688" v="2921"/>
          <ac:spMkLst>
            <pc:docMk/>
            <pc:sldMk cId="0" sldId="414"/>
            <ac:spMk id="37890" creationId="{A3218A07-3267-419C-B351-C5A693EFC697}"/>
          </ac:spMkLst>
        </pc:spChg>
      </pc:sldChg>
      <pc:sldChg chg="modSp">
        <pc:chgData name="Lei Wu" userId="f083b2a8aea23a2f" providerId="LiveId" clId="{40690B32-020B-49DF-8F69-835EDDF74430}" dt="2021-03-03T21:02:15.688" v="2921"/>
        <pc:sldMkLst>
          <pc:docMk/>
          <pc:sldMk cId="0" sldId="415"/>
        </pc:sldMkLst>
        <pc:spChg chg="mod">
          <ac:chgData name="Lei Wu" userId="f083b2a8aea23a2f" providerId="LiveId" clId="{40690B32-020B-49DF-8F69-835EDDF74430}" dt="2021-03-03T21:02:15.688" v="2921"/>
          <ac:spMkLst>
            <pc:docMk/>
            <pc:sldMk cId="0" sldId="415"/>
            <ac:spMk id="39938" creationId="{180661D6-5CE9-4A86-86E7-1579F5F036E7}"/>
          </ac:spMkLst>
        </pc:spChg>
      </pc:sldChg>
      <pc:sldChg chg="modSp">
        <pc:chgData name="Lei Wu" userId="f083b2a8aea23a2f" providerId="LiveId" clId="{40690B32-020B-49DF-8F69-835EDDF74430}" dt="2021-03-03T21:02:15.688" v="2921"/>
        <pc:sldMkLst>
          <pc:docMk/>
          <pc:sldMk cId="0" sldId="418"/>
        </pc:sldMkLst>
        <pc:spChg chg="mod">
          <ac:chgData name="Lei Wu" userId="f083b2a8aea23a2f" providerId="LiveId" clId="{40690B32-020B-49DF-8F69-835EDDF74430}" dt="2021-03-03T21:02:15.688" v="2921"/>
          <ac:spMkLst>
            <pc:docMk/>
            <pc:sldMk cId="0" sldId="418"/>
            <ac:spMk id="23554" creationId="{09312CDE-02D0-4340-8070-A9A67B3E3B4F}"/>
          </ac:spMkLst>
        </pc:spChg>
      </pc:sldChg>
      <pc:sldChg chg="modSp">
        <pc:chgData name="Lei Wu" userId="f083b2a8aea23a2f" providerId="LiveId" clId="{40690B32-020B-49DF-8F69-835EDDF74430}" dt="2021-03-03T21:02:15.688" v="2921"/>
        <pc:sldMkLst>
          <pc:docMk/>
          <pc:sldMk cId="0" sldId="423"/>
        </pc:sldMkLst>
        <pc:spChg chg="mod">
          <ac:chgData name="Lei Wu" userId="f083b2a8aea23a2f" providerId="LiveId" clId="{40690B32-020B-49DF-8F69-835EDDF74430}" dt="2021-03-03T21:02:15.688" v="2921"/>
          <ac:spMkLst>
            <pc:docMk/>
            <pc:sldMk cId="0" sldId="423"/>
            <ac:spMk id="131074" creationId="{B6DB8702-8EF3-4471-949B-FA11EAE30433}"/>
          </ac:spMkLst>
        </pc:spChg>
      </pc:sldChg>
      <pc:sldChg chg="modSp mod">
        <pc:chgData name="Lei Wu" userId="f083b2a8aea23a2f" providerId="LiveId" clId="{40690B32-020B-49DF-8F69-835EDDF74430}" dt="2021-03-03T21:02:15.688" v="2921"/>
        <pc:sldMkLst>
          <pc:docMk/>
          <pc:sldMk cId="0" sldId="596"/>
        </pc:sldMkLst>
        <pc:spChg chg="mod">
          <ac:chgData name="Lei Wu" userId="f083b2a8aea23a2f" providerId="LiveId" clId="{40690B32-020B-49DF-8F69-835EDDF74430}" dt="2021-03-03T20:52:39.526" v="2865" actId="20577"/>
          <ac:spMkLst>
            <pc:docMk/>
            <pc:sldMk cId="0" sldId="596"/>
            <ac:spMk id="17412" creationId="{13130B4C-57F4-4CC0-A5ED-5903AD388F42}"/>
          </ac:spMkLst>
        </pc:spChg>
        <pc:spChg chg="mod">
          <ac:chgData name="Lei Wu" userId="f083b2a8aea23a2f" providerId="LiveId" clId="{40690B32-020B-49DF-8F69-835EDDF74430}" dt="2021-03-03T21:02:15.688" v="2921"/>
          <ac:spMkLst>
            <pc:docMk/>
            <pc:sldMk cId="0" sldId="596"/>
            <ac:spMk id="31746" creationId="{D638A6C0-BE9B-41D8-A216-D0302AEA7DC6}"/>
          </ac:spMkLst>
        </pc:spChg>
      </pc:sldChg>
      <pc:sldChg chg="modSp mod">
        <pc:chgData name="Lei Wu" userId="f083b2a8aea23a2f" providerId="LiveId" clId="{40690B32-020B-49DF-8F69-835EDDF74430}" dt="2021-03-03T21:02:15.688" v="2921"/>
        <pc:sldMkLst>
          <pc:docMk/>
          <pc:sldMk cId="0" sldId="597"/>
        </pc:sldMkLst>
        <pc:spChg chg="mod">
          <ac:chgData name="Lei Wu" userId="f083b2a8aea23a2f" providerId="LiveId" clId="{40690B32-020B-49DF-8F69-835EDDF74430}" dt="2021-03-03T20:53:33.879" v="2872" actId="20577"/>
          <ac:spMkLst>
            <pc:docMk/>
            <pc:sldMk cId="0" sldId="597"/>
            <ac:spMk id="17412" creationId="{5F2BCB7B-CFA0-4887-A57C-33A62875956D}"/>
          </ac:spMkLst>
        </pc:spChg>
        <pc:spChg chg="mod">
          <ac:chgData name="Lei Wu" userId="f083b2a8aea23a2f" providerId="LiveId" clId="{40690B32-020B-49DF-8F69-835EDDF74430}" dt="2021-03-03T21:02:15.688" v="2921"/>
          <ac:spMkLst>
            <pc:docMk/>
            <pc:sldMk cId="0" sldId="597"/>
            <ac:spMk id="80898" creationId="{47C2F572-F649-44A1-B188-D4EC8A1B5CF5}"/>
          </ac:spMkLst>
        </pc:spChg>
      </pc:sldChg>
      <pc:sldChg chg="modSp mod">
        <pc:chgData name="Lei Wu" userId="f083b2a8aea23a2f" providerId="LiveId" clId="{40690B32-020B-49DF-8F69-835EDDF74430}" dt="2021-03-03T21:02:15.688" v="2921"/>
        <pc:sldMkLst>
          <pc:docMk/>
          <pc:sldMk cId="0" sldId="598"/>
        </pc:sldMkLst>
        <pc:spChg chg="mod">
          <ac:chgData name="Lei Wu" userId="f083b2a8aea23a2f" providerId="LiveId" clId="{40690B32-020B-49DF-8F69-835EDDF74430}" dt="2021-03-03T20:53:47.025" v="2876" actId="20577"/>
          <ac:spMkLst>
            <pc:docMk/>
            <pc:sldMk cId="0" sldId="598"/>
            <ac:spMk id="17412" creationId="{5B8C6BAA-FD8E-40CC-A05F-80A8460C25B4}"/>
          </ac:spMkLst>
        </pc:spChg>
        <pc:spChg chg="mod">
          <ac:chgData name="Lei Wu" userId="f083b2a8aea23a2f" providerId="LiveId" clId="{40690B32-020B-49DF-8F69-835EDDF74430}" dt="2021-03-03T21:02:15.688" v="2921"/>
          <ac:spMkLst>
            <pc:docMk/>
            <pc:sldMk cId="0" sldId="598"/>
            <ac:spMk id="117762" creationId="{43609542-46BE-4B66-8E95-37D1EDDB661F}"/>
          </ac:spMkLst>
        </pc:spChg>
      </pc:sldChg>
      <pc:sldChg chg="modSp mod">
        <pc:chgData name="Lei Wu" userId="f083b2a8aea23a2f" providerId="LiveId" clId="{40690B32-020B-49DF-8F69-835EDDF74430}" dt="2021-03-03T21:02:15.688" v="2921"/>
        <pc:sldMkLst>
          <pc:docMk/>
          <pc:sldMk cId="0" sldId="599"/>
        </pc:sldMkLst>
        <pc:spChg chg="mod">
          <ac:chgData name="Lei Wu" userId="f083b2a8aea23a2f" providerId="LiveId" clId="{40690B32-020B-49DF-8F69-835EDDF74430}" dt="2021-03-03T20:53:56.059" v="2880" actId="20577"/>
          <ac:spMkLst>
            <pc:docMk/>
            <pc:sldMk cId="0" sldId="599"/>
            <ac:spMk id="17412" creationId="{E58F6C64-2F34-417F-8BD0-6B8DCC973FF7}"/>
          </ac:spMkLst>
        </pc:spChg>
        <pc:spChg chg="mod">
          <ac:chgData name="Lei Wu" userId="f083b2a8aea23a2f" providerId="LiveId" clId="{40690B32-020B-49DF-8F69-835EDDF74430}" dt="2021-03-03T21:02:15.688" v="2921"/>
          <ac:spMkLst>
            <pc:docMk/>
            <pc:sldMk cId="0" sldId="599"/>
            <ac:spMk id="126978" creationId="{BBABE9FE-0C1A-4C53-A019-C4518D503243}"/>
          </ac:spMkLst>
        </pc:spChg>
      </pc:sldChg>
      <pc:sldChg chg="modSp mod ord modNotesTx">
        <pc:chgData name="Lei Wu" userId="f083b2a8aea23a2f" providerId="LiveId" clId="{40690B32-020B-49DF-8F69-835EDDF74430}" dt="2021-03-03T21:02:15.688" v="2921"/>
        <pc:sldMkLst>
          <pc:docMk/>
          <pc:sldMk cId="0" sldId="600"/>
        </pc:sldMkLst>
        <pc:spChg chg="mod">
          <ac:chgData name="Lei Wu" userId="f083b2a8aea23a2f" providerId="LiveId" clId="{40690B32-020B-49DF-8F69-835EDDF74430}" dt="2021-03-03T21:02:15.688" v="2921"/>
          <ac:spMkLst>
            <pc:docMk/>
            <pc:sldMk cId="0" sldId="600"/>
            <ac:spMk id="46082" creationId="{E307758D-3DF4-4BCB-A9AB-BEFB0F80DE2B}"/>
          </ac:spMkLst>
        </pc:spChg>
        <pc:spChg chg="mod">
          <ac:chgData name="Lei Wu" userId="f083b2a8aea23a2f" providerId="LiveId" clId="{40690B32-020B-49DF-8F69-835EDDF74430}" dt="2021-03-03T16:29:02.820" v="1228" actId="20577"/>
          <ac:spMkLst>
            <pc:docMk/>
            <pc:sldMk cId="0" sldId="600"/>
            <ac:spMk id="46083" creationId="{D2444BDA-541D-4B2A-A8E5-C637C68F6161}"/>
          </ac:spMkLst>
        </pc:spChg>
      </pc:sldChg>
      <pc:sldChg chg="modSp mod">
        <pc:chgData name="Lei Wu" userId="f083b2a8aea23a2f" providerId="LiveId" clId="{40690B32-020B-49DF-8F69-835EDDF74430}" dt="2021-03-03T21:02:15.688" v="2921"/>
        <pc:sldMkLst>
          <pc:docMk/>
          <pc:sldMk cId="0" sldId="601"/>
        </pc:sldMkLst>
        <pc:spChg chg="mod">
          <ac:chgData name="Lei Wu" userId="f083b2a8aea23a2f" providerId="LiveId" clId="{40690B32-020B-49DF-8F69-835EDDF74430}" dt="2021-03-03T21:02:15.688" v="2921"/>
          <ac:spMkLst>
            <pc:docMk/>
            <pc:sldMk cId="0" sldId="601"/>
            <ac:spMk id="48130" creationId="{A149738F-6893-413F-A9E7-BE71500B531C}"/>
          </ac:spMkLst>
        </pc:spChg>
        <pc:spChg chg="mod">
          <ac:chgData name="Lei Wu" userId="f083b2a8aea23a2f" providerId="LiveId" clId="{40690B32-020B-49DF-8F69-835EDDF74430}" dt="2021-03-03T16:35:41.625" v="1383"/>
          <ac:spMkLst>
            <pc:docMk/>
            <pc:sldMk cId="0" sldId="601"/>
            <ac:spMk id="48362" creationId="{470456D2-DBD2-49C2-AAA9-1A285243D03D}"/>
          </ac:spMkLst>
        </pc:spChg>
      </pc:sldChg>
      <pc:sldChg chg="modSp mod modNotesTx">
        <pc:chgData name="Lei Wu" userId="f083b2a8aea23a2f" providerId="LiveId" clId="{40690B32-020B-49DF-8F69-835EDDF74430}" dt="2021-03-03T21:02:15.688" v="2921"/>
        <pc:sldMkLst>
          <pc:docMk/>
          <pc:sldMk cId="0" sldId="604"/>
        </pc:sldMkLst>
        <pc:spChg chg="mod">
          <ac:chgData name="Lei Wu" userId="f083b2a8aea23a2f" providerId="LiveId" clId="{40690B32-020B-49DF-8F69-835EDDF74430}" dt="2021-03-03T21:02:15.688" v="2921"/>
          <ac:spMkLst>
            <pc:docMk/>
            <pc:sldMk cId="0" sldId="604"/>
            <ac:spMk id="54274" creationId="{3224F386-2037-4899-9DCB-C0D8A31A1028}"/>
          </ac:spMkLst>
        </pc:spChg>
        <pc:spChg chg="mod">
          <ac:chgData name="Lei Wu" userId="f083b2a8aea23a2f" providerId="LiveId" clId="{40690B32-020B-49DF-8F69-835EDDF74430}" dt="2021-03-03T16:49:21.065" v="1649"/>
          <ac:spMkLst>
            <pc:docMk/>
            <pc:sldMk cId="0" sldId="604"/>
            <ac:spMk id="54275" creationId="{98EC75B2-8323-4A12-A5B7-63FD49F81BEA}"/>
          </ac:spMkLst>
        </pc:spChg>
        <pc:spChg chg="mod">
          <ac:chgData name="Lei Wu" userId="f083b2a8aea23a2f" providerId="LiveId" clId="{40690B32-020B-49DF-8F69-835EDDF74430}" dt="2021-03-03T16:49:42.126" v="1681" actId="403"/>
          <ac:spMkLst>
            <pc:docMk/>
            <pc:sldMk cId="0" sldId="604"/>
            <ac:spMk id="54276" creationId="{E37998B7-BEB7-4C9F-9C1B-A435877648D6}"/>
          </ac:spMkLst>
        </pc:spChg>
      </pc:sldChg>
      <pc:sldChg chg="addSp delSp modSp mod">
        <pc:chgData name="Lei Wu" userId="f083b2a8aea23a2f" providerId="LiveId" clId="{40690B32-020B-49DF-8F69-835EDDF74430}" dt="2021-03-03T21:02:15.688" v="2921"/>
        <pc:sldMkLst>
          <pc:docMk/>
          <pc:sldMk cId="0" sldId="605"/>
        </pc:sldMkLst>
        <pc:spChg chg="mod">
          <ac:chgData name="Lei Wu" userId="f083b2a8aea23a2f" providerId="LiveId" clId="{40690B32-020B-49DF-8F69-835EDDF74430}" dt="2021-03-03T21:02:15.688" v="2921"/>
          <ac:spMkLst>
            <pc:docMk/>
            <pc:sldMk cId="0" sldId="605"/>
            <ac:spMk id="50178" creationId="{6C6A1660-8264-44C2-89E5-E639A178DCD7}"/>
          </ac:spMkLst>
        </pc:spChg>
        <pc:spChg chg="mod">
          <ac:chgData name="Lei Wu" userId="f083b2a8aea23a2f" providerId="LiveId" clId="{40690B32-020B-49DF-8F69-835EDDF74430}" dt="2021-03-03T16:43:25.153" v="1481" actId="20577"/>
          <ac:spMkLst>
            <pc:docMk/>
            <pc:sldMk cId="0" sldId="605"/>
            <ac:spMk id="50179" creationId="{5E5D621B-E46C-4ECB-A268-91369DA2F834}"/>
          </ac:spMkLst>
        </pc:spChg>
        <pc:spChg chg="add del mod">
          <ac:chgData name="Lei Wu" userId="f083b2a8aea23a2f" providerId="LiveId" clId="{40690B32-020B-49DF-8F69-835EDDF74430}" dt="2021-03-03T16:39:26.413" v="1401" actId="478"/>
          <ac:spMkLst>
            <pc:docMk/>
            <pc:sldMk cId="0" sldId="605"/>
            <ac:spMk id="50181" creationId="{D6AE2762-416D-4BD1-B7E5-7E4CE01AEC32}"/>
          </ac:spMkLst>
        </pc:spChg>
        <pc:graphicFrameChg chg="del mod replId">
          <ac:chgData name="Lei Wu" userId="f083b2a8aea23a2f" providerId="LiveId" clId="{40690B32-020B-49DF-8F69-835EDDF74430}" dt="2021-03-03T16:37:35.219" v="1391"/>
          <ac:graphicFrameMkLst>
            <pc:docMk/>
            <pc:sldMk cId="0" sldId="605"/>
            <ac:graphicFrameMk id="2" creationId="{D6AE2762-416D-4BD1-B7E5-7E4CE01AEC32}"/>
          </ac:graphicFrameMkLst>
        </pc:graphicFrameChg>
        <pc:graphicFrameChg chg="del mod">
          <ac:chgData name="Lei Wu" userId="f083b2a8aea23a2f" providerId="LiveId" clId="{40690B32-020B-49DF-8F69-835EDDF74430}" dt="2021-03-03T16:42:26.787" v="1474" actId="478"/>
          <ac:graphicFrameMkLst>
            <pc:docMk/>
            <pc:sldMk cId="0" sldId="605"/>
            <ac:graphicFrameMk id="50182" creationId="{2CE65C80-183A-4DCF-A317-2D6B184460E2}"/>
          </ac:graphicFrameMkLst>
        </pc:graphicFrameChg>
      </pc:sldChg>
      <pc:sldChg chg="addSp modSp ord modAnim modNotesTx">
        <pc:chgData name="Lei Wu" userId="f083b2a8aea23a2f" providerId="LiveId" clId="{40690B32-020B-49DF-8F69-835EDDF74430}" dt="2021-03-06T08:25:24.486" v="3356"/>
        <pc:sldMkLst>
          <pc:docMk/>
          <pc:sldMk cId="0" sldId="606"/>
        </pc:sldMkLst>
        <pc:spChg chg="add mod">
          <ac:chgData name="Lei Wu" userId="f083b2a8aea23a2f" providerId="LiveId" clId="{40690B32-020B-49DF-8F69-835EDDF74430}" dt="2021-03-06T08:24:30.040" v="3349"/>
          <ac:spMkLst>
            <pc:docMk/>
            <pc:sldMk cId="0" sldId="606"/>
            <ac:spMk id="24" creationId="{0123872E-2775-42A8-8E3A-719A22C9D453}"/>
          </ac:spMkLst>
        </pc:spChg>
        <pc:spChg chg="mod">
          <ac:chgData name="Lei Wu" userId="f083b2a8aea23a2f" providerId="LiveId" clId="{40690B32-020B-49DF-8F69-835EDDF74430}" dt="2021-03-06T08:24:37.232" v="3352" actId="1076"/>
          <ac:spMkLst>
            <pc:docMk/>
            <pc:sldMk cId="0" sldId="606"/>
            <ac:spMk id="98" creationId="{F4BC93D6-0C6A-4FF6-997A-36263129CD85}"/>
          </ac:spMkLst>
        </pc:spChg>
        <pc:spChg chg="mod">
          <ac:chgData name="Lei Wu" userId="f083b2a8aea23a2f" providerId="LiveId" clId="{40690B32-020B-49DF-8F69-835EDDF74430}" dt="2021-03-03T21:02:15.688" v="2921"/>
          <ac:spMkLst>
            <pc:docMk/>
            <pc:sldMk cId="0" sldId="606"/>
            <ac:spMk id="56322" creationId="{33A1A7F7-035E-4C2A-BCEA-807C32C3E19A}"/>
          </ac:spMkLst>
        </pc:spChg>
      </pc:sldChg>
      <pc:sldChg chg="addSp modSp modAnim modNotesTx">
        <pc:chgData name="Lei Wu" userId="f083b2a8aea23a2f" providerId="LiveId" clId="{40690B32-020B-49DF-8F69-835EDDF74430}" dt="2021-03-06T08:28:17.057" v="3381" actId="1076"/>
        <pc:sldMkLst>
          <pc:docMk/>
          <pc:sldMk cId="0" sldId="607"/>
        </pc:sldMkLst>
        <pc:spChg chg="add mod">
          <ac:chgData name="Lei Wu" userId="f083b2a8aea23a2f" providerId="LiveId" clId="{40690B32-020B-49DF-8F69-835EDDF74430}" dt="2021-03-06T08:25:53.593" v="3362" actId="1076"/>
          <ac:spMkLst>
            <pc:docMk/>
            <pc:sldMk cId="0" sldId="607"/>
            <ac:spMk id="12" creationId="{E6033A5F-6487-4246-9526-CAEEB8958941}"/>
          </ac:spMkLst>
        </pc:spChg>
        <pc:spChg chg="mod">
          <ac:chgData name="Lei Wu" userId="f083b2a8aea23a2f" providerId="LiveId" clId="{40690B32-020B-49DF-8F69-835EDDF74430}" dt="2021-03-06T08:25:57.273" v="3363" actId="1076"/>
          <ac:spMkLst>
            <pc:docMk/>
            <pc:sldMk cId="0" sldId="607"/>
            <ac:spMk id="30" creationId="{8F2CADD6-7B33-4270-A3F7-7CF171DB4D61}"/>
          </ac:spMkLst>
        </pc:spChg>
        <pc:spChg chg="mod">
          <ac:chgData name="Lei Wu" userId="f083b2a8aea23a2f" providerId="LiveId" clId="{40690B32-020B-49DF-8F69-835EDDF74430}" dt="2021-03-06T08:28:17.057" v="3381" actId="1076"/>
          <ac:spMkLst>
            <pc:docMk/>
            <pc:sldMk cId="0" sldId="607"/>
            <ac:spMk id="31" creationId="{AE993988-839C-4902-8984-42BDB7A727E9}"/>
          </ac:spMkLst>
        </pc:spChg>
        <pc:spChg chg="mod">
          <ac:chgData name="Lei Wu" userId="f083b2a8aea23a2f" providerId="LiveId" clId="{40690B32-020B-49DF-8F69-835EDDF74430}" dt="2021-03-06T08:28:17.057" v="3381" actId="1076"/>
          <ac:spMkLst>
            <pc:docMk/>
            <pc:sldMk cId="0" sldId="607"/>
            <ac:spMk id="32" creationId="{B7E39374-D55F-4643-B435-90A2F69C7192}"/>
          </ac:spMkLst>
        </pc:spChg>
        <pc:spChg chg="mod">
          <ac:chgData name="Lei Wu" userId="f083b2a8aea23a2f" providerId="LiveId" clId="{40690B32-020B-49DF-8F69-835EDDF74430}" dt="2021-03-06T08:28:17.057" v="3381" actId="1076"/>
          <ac:spMkLst>
            <pc:docMk/>
            <pc:sldMk cId="0" sldId="607"/>
            <ac:spMk id="33" creationId="{C62D5E89-13ED-415B-AAD7-317922E48C88}"/>
          </ac:spMkLst>
        </pc:spChg>
        <pc:spChg chg="mod">
          <ac:chgData name="Lei Wu" userId="f083b2a8aea23a2f" providerId="LiveId" clId="{40690B32-020B-49DF-8F69-835EDDF74430}" dt="2021-03-06T08:28:17.057" v="3381" actId="1076"/>
          <ac:spMkLst>
            <pc:docMk/>
            <pc:sldMk cId="0" sldId="607"/>
            <ac:spMk id="34" creationId="{12326E47-326C-491E-93C6-CE671D1E61E9}"/>
          </ac:spMkLst>
        </pc:spChg>
        <pc:spChg chg="mod">
          <ac:chgData name="Lei Wu" userId="f083b2a8aea23a2f" providerId="LiveId" clId="{40690B32-020B-49DF-8F69-835EDDF74430}" dt="2021-03-06T08:28:17.057" v="3381" actId="1076"/>
          <ac:spMkLst>
            <pc:docMk/>
            <pc:sldMk cId="0" sldId="607"/>
            <ac:spMk id="35" creationId="{2E2CC196-7CB3-429F-B57D-B6D986954068}"/>
          </ac:spMkLst>
        </pc:spChg>
        <pc:spChg chg="mod">
          <ac:chgData name="Lei Wu" userId="f083b2a8aea23a2f" providerId="LiveId" clId="{40690B32-020B-49DF-8F69-835EDDF74430}" dt="2021-03-06T08:28:17.057" v="3381" actId="1076"/>
          <ac:spMkLst>
            <pc:docMk/>
            <pc:sldMk cId="0" sldId="607"/>
            <ac:spMk id="53" creationId="{10327E63-D2EB-454A-8C9E-FA9B3059EB76}"/>
          </ac:spMkLst>
        </pc:spChg>
        <pc:spChg chg="mod">
          <ac:chgData name="Lei Wu" userId="f083b2a8aea23a2f" providerId="LiveId" clId="{40690B32-020B-49DF-8F69-835EDDF74430}" dt="2021-03-06T08:28:17.057" v="3381" actId="1076"/>
          <ac:spMkLst>
            <pc:docMk/>
            <pc:sldMk cId="0" sldId="607"/>
            <ac:spMk id="58371" creationId="{E45E3168-715A-4397-9DBA-6DC13E95AA0E}"/>
          </ac:spMkLst>
        </pc:spChg>
        <pc:spChg chg="mod">
          <ac:chgData name="Lei Wu" userId="f083b2a8aea23a2f" providerId="LiveId" clId="{40690B32-020B-49DF-8F69-835EDDF74430}" dt="2021-03-06T08:28:17.057" v="3381" actId="1076"/>
          <ac:spMkLst>
            <pc:docMk/>
            <pc:sldMk cId="0" sldId="607"/>
            <ac:spMk id="58372" creationId="{BBDAAA99-5A2B-4AC6-9C58-98C3CBA70597}"/>
          </ac:spMkLst>
        </pc:spChg>
      </pc:sldChg>
      <pc:sldChg chg="addSp modSp mod modAnim modNotesTx">
        <pc:chgData name="Lei Wu" userId="f083b2a8aea23a2f" providerId="LiveId" clId="{40690B32-020B-49DF-8F69-835EDDF74430}" dt="2021-03-03T21:02:15.688" v="2921"/>
        <pc:sldMkLst>
          <pc:docMk/>
          <pc:sldMk cId="0" sldId="609"/>
        </pc:sldMkLst>
        <pc:spChg chg="mod">
          <ac:chgData name="Lei Wu" userId="f083b2a8aea23a2f" providerId="LiveId" clId="{40690B32-020B-49DF-8F69-835EDDF74430}" dt="2021-03-03T20:55:17.392" v="2890" actId="2711"/>
          <ac:spMkLst>
            <pc:docMk/>
            <pc:sldMk cId="0" sldId="609"/>
            <ac:spMk id="5" creationId="{B1F07D6A-21EC-493C-9185-FE61CDDD29DF}"/>
          </ac:spMkLst>
        </pc:spChg>
        <pc:spChg chg="mod">
          <ac:chgData name="Lei Wu" userId="f083b2a8aea23a2f" providerId="LiveId" clId="{40690B32-020B-49DF-8F69-835EDDF74430}" dt="2021-03-03T20:55:41.996" v="2894" actId="58"/>
          <ac:spMkLst>
            <pc:docMk/>
            <pc:sldMk cId="0" sldId="609"/>
            <ac:spMk id="6" creationId="{6668AEB7-85E1-4368-B495-373AD23E6FB1}"/>
          </ac:spMkLst>
        </pc:spChg>
        <pc:spChg chg="add mod">
          <ac:chgData name="Lei Wu" userId="f083b2a8aea23a2f" providerId="LiveId" clId="{40690B32-020B-49DF-8F69-835EDDF74430}" dt="2021-03-03T20:56:00.191" v="2896" actId="1076"/>
          <ac:spMkLst>
            <pc:docMk/>
            <pc:sldMk cId="0" sldId="609"/>
            <ac:spMk id="7" creationId="{5DECCA38-9761-48B3-A82E-7617D56CDF10}"/>
          </ac:spMkLst>
        </pc:spChg>
        <pc:spChg chg="mod">
          <ac:chgData name="Lei Wu" userId="f083b2a8aea23a2f" providerId="LiveId" clId="{40690B32-020B-49DF-8F69-835EDDF74430}" dt="2021-03-03T21:02:15.688" v="2921"/>
          <ac:spMkLst>
            <pc:docMk/>
            <pc:sldMk cId="0" sldId="609"/>
            <ac:spMk id="60418" creationId="{C8131962-34DA-43C2-96B0-573008422C0D}"/>
          </ac:spMkLst>
        </pc:spChg>
        <pc:spChg chg="mod">
          <ac:chgData name="Lei Wu" userId="f083b2a8aea23a2f" providerId="LiveId" clId="{40690B32-020B-49DF-8F69-835EDDF74430}" dt="2021-03-03T17:04:54.649" v="2429" actId="20577"/>
          <ac:spMkLst>
            <pc:docMk/>
            <pc:sldMk cId="0" sldId="609"/>
            <ac:spMk id="60419" creationId="{FDBC4C05-FDE6-4DDC-8EFF-CDC052BEEA21}"/>
          </ac:spMkLst>
        </pc:spChg>
        <pc:spChg chg="mod">
          <ac:chgData name="Lei Wu" userId="f083b2a8aea23a2f" providerId="LiveId" clId="{40690B32-020B-49DF-8F69-835EDDF74430}" dt="2021-03-03T20:54:28.780" v="2881" actId="207"/>
          <ac:spMkLst>
            <pc:docMk/>
            <pc:sldMk cId="0" sldId="609"/>
            <ac:spMk id="60420" creationId="{2D01915E-C9F3-4553-A0D6-0EB4A4D04673}"/>
          </ac:spMkLst>
        </pc:spChg>
      </pc:sldChg>
      <pc:sldChg chg="modSp modNotesTx">
        <pc:chgData name="Lei Wu" userId="f083b2a8aea23a2f" providerId="LiveId" clId="{40690B32-020B-49DF-8F69-835EDDF74430}" dt="2021-03-03T21:02:15.688" v="2921"/>
        <pc:sldMkLst>
          <pc:docMk/>
          <pc:sldMk cId="0" sldId="610"/>
        </pc:sldMkLst>
        <pc:spChg chg="mod">
          <ac:chgData name="Lei Wu" userId="f083b2a8aea23a2f" providerId="LiveId" clId="{40690B32-020B-49DF-8F69-835EDDF74430}" dt="2021-03-03T21:02:15.688" v="2921"/>
          <ac:spMkLst>
            <pc:docMk/>
            <pc:sldMk cId="0" sldId="610"/>
            <ac:spMk id="62466" creationId="{345B2C94-871A-42DA-BBA3-FF72FAC8BE19}"/>
          </ac:spMkLst>
        </pc:spChg>
      </pc:sldChg>
      <pc:sldChg chg="modSp">
        <pc:chgData name="Lei Wu" userId="f083b2a8aea23a2f" providerId="LiveId" clId="{40690B32-020B-49DF-8F69-835EDDF74430}" dt="2021-03-03T21:02:15.688" v="2921"/>
        <pc:sldMkLst>
          <pc:docMk/>
          <pc:sldMk cId="0" sldId="612"/>
        </pc:sldMkLst>
        <pc:spChg chg="mod">
          <ac:chgData name="Lei Wu" userId="f083b2a8aea23a2f" providerId="LiveId" clId="{40690B32-020B-49DF-8F69-835EDDF74430}" dt="2021-03-03T21:02:15.688" v="2921"/>
          <ac:spMkLst>
            <pc:docMk/>
            <pc:sldMk cId="0" sldId="612"/>
            <ac:spMk id="64514" creationId="{A8E1249A-7DD6-4E00-A93D-2D567ECD2E75}"/>
          </ac:spMkLst>
        </pc:spChg>
      </pc:sldChg>
      <pc:sldChg chg="modSp mod">
        <pc:chgData name="Lei Wu" userId="f083b2a8aea23a2f" providerId="LiveId" clId="{40690B32-020B-49DF-8F69-835EDDF74430}" dt="2021-03-03T21:02:15.688" v="2921"/>
        <pc:sldMkLst>
          <pc:docMk/>
          <pc:sldMk cId="0" sldId="613"/>
        </pc:sldMkLst>
        <pc:spChg chg="mod">
          <ac:chgData name="Lei Wu" userId="f083b2a8aea23a2f" providerId="LiveId" clId="{40690B32-020B-49DF-8F69-835EDDF74430}" dt="2021-03-03T21:02:15.688" v="2921"/>
          <ac:spMkLst>
            <pc:docMk/>
            <pc:sldMk cId="0" sldId="613"/>
            <ac:spMk id="66562" creationId="{B6293F39-0F47-46B3-AF5A-E55640A28995}"/>
          </ac:spMkLst>
        </pc:spChg>
        <pc:spChg chg="mod">
          <ac:chgData name="Lei Wu" userId="f083b2a8aea23a2f" providerId="LiveId" clId="{40690B32-020B-49DF-8F69-835EDDF74430}" dt="2021-03-03T17:16:03.286" v="2822" actId="20577"/>
          <ac:spMkLst>
            <pc:docMk/>
            <pc:sldMk cId="0" sldId="613"/>
            <ac:spMk id="66563" creationId="{83DEB94A-EF0B-4B5F-B052-92A622724520}"/>
          </ac:spMkLst>
        </pc:spChg>
        <pc:spChg chg="mod">
          <ac:chgData name="Lei Wu" userId="f083b2a8aea23a2f" providerId="LiveId" clId="{40690B32-020B-49DF-8F69-835EDDF74430}" dt="2021-03-03T17:16:02.100" v="2820" actId="20577"/>
          <ac:spMkLst>
            <pc:docMk/>
            <pc:sldMk cId="0" sldId="613"/>
            <ac:spMk id="66564" creationId="{7A5671D9-583F-44DC-8313-4831F692DA03}"/>
          </ac:spMkLst>
        </pc:spChg>
      </pc:sldChg>
      <pc:sldChg chg="modSp mod">
        <pc:chgData name="Lei Wu" userId="f083b2a8aea23a2f" providerId="LiveId" clId="{40690B32-020B-49DF-8F69-835EDDF74430}" dt="2021-03-03T21:02:15.688" v="2921"/>
        <pc:sldMkLst>
          <pc:docMk/>
          <pc:sldMk cId="0" sldId="614"/>
        </pc:sldMkLst>
        <pc:spChg chg="mod">
          <ac:chgData name="Lei Wu" userId="f083b2a8aea23a2f" providerId="LiveId" clId="{40690B32-020B-49DF-8F69-835EDDF74430}" dt="2021-03-03T21:02:15.688" v="2921"/>
          <ac:spMkLst>
            <pc:docMk/>
            <pc:sldMk cId="0" sldId="614"/>
            <ac:spMk id="70658" creationId="{B2864B19-EBB3-4FC3-8CD5-9BE75286CC5F}"/>
          </ac:spMkLst>
        </pc:spChg>
        <pc:spChg chg="mod">
          <ac:chgData name="Lei Wu" userId="f083b2a8aea23a2f" providerId="LiveId" clId="{40690B32-020B-49DF-8F69-835EDDF74430}" dt="2021-03-03T17:18:13.493" v="2842" actId="20577"/>
          <ac:spMkLst>
            <pc:docMk/>
            <pc:sldMk cId="0" sldId="614"/>
            <ac:spMk id="70659" creationId="{FACE0B79-1CF4-425B-A3D9-59B48D24C627}"/>
          </ac:spMkLst>
        </pc:spChg>
        <pc:spChg chg="mod">
          <ac:chgData name="Lei Wu" userId="f083b2a8aea23a2f" providerId="LiveId" clId="{40690B32-020B-49DF-8F69-835EDDF74430}" dt="2021-03-03T17:27:21.238" v="2854" actId="20577"/>
          <ac:spMkLst>
            <pc:docMk/>
            <pc:sldMk cId="0" sldId="614"/>
            <ac:spMk id="70660" creationId="{7A2DE6FC-202B-48BC-AA16-572E97C5991D}"/>
          </ac:spMkLst>
        </pc:spChg>
      </pc:sldChg>
      <pc:sldChg chg="del">
        <pc:chgData name="Lei Wu" userId="f083b2a8aea23a2f" providerId="LiveId" clId="{40690B32-020B-49DF-8F69-835EDDF74430}" dt="2021-03-03T17:27:03.320" v="2851" actId="47"/>
        <pc:sldMkLst>
          <pc:docMk/>
          <pc:sldMk cId="0" sldId="615"/>
        </pc:sldMkLst>
      </pc:sldChg>
      <pc:sldChg chg="modSp">
        <pc:chgData name="Lei Wu" userId="f083b2a8aea23a2f" providerId="LiveId" clId="{40690B32-020B-49DF-8F69-835EDDF74430}" dt="2021-03-03T21:02:15.688" v="2921"/>
        <pc:sldMkLst>
          <pc:docMk/>
          <pc:sldMk cId="0" sldId="616"/>
        </pc:sldMkLst>
        <pc:spChg chg="mod">
          <ac:chgData name="Lei Wu" userId="f083b2a8aea23a2f" providerId="LiveId" clId="{40690B32-020B-49DF-8F69-835EDDF74430}" dt="2021-03-03T21:02:15.688" v="2921"/>
          <ac:spMkLst>
            <pc:docMk/>
            <pc:sldMk cId="0" sldId="616"/>
            <ac:spMk id="78850" creationId="{65FE50DB-969B-4DB7-8AFE-FEACC26F2D2F}"/>
          </ac:spMkLst>
        </pc:spChg>
      </pc:sldChg>
      <pc:sldChg chg="delSp modSp mod">
        <pc:chgData name="Lei Wu" userId="f083b2a8aea23a2f" providerId="LiveId" clId="{40690B32-020B-49DF-8F69-835EDDF74430}" dt="2021-03-03T21:02:15.688" v="2921"/>
        <pc:sldMkLst>
          <pc:docMk/>
          <pc:sldMk cId="0" sldId="617"/>
        </pc:sldMkLst>
        <pc:spChg chg="mod ord">
          <ac:chgData name="Lei Wu" userId="f083b2a8aea23a2f" providerId="LiveId" clId="{40690B32-020B-49DF-8F69-835EDDF74430}" dt="2021-03-03T17:04:34.428" v="2427" actId="20577"/>
          <ac:spMkLst>
            <pc:docMk/>
            <pc:sldMk cId="0" sldId="617"/>
            <ac:spMk id="8" creationId="{E79CAE10-9737-4F2F-B5B2-D9AABC9B25D0}"/>
          </ac:spMkLst>
        </pc:spChg>
        <pc:spChg chg="mod">
          <ac:chgData name="Lei Wu" userId="f083b2a8aea23a2f" providerId="LiveId" clId="{40690B32-020B-49DF-8F69-835EDDF74430}" dt="2021-03-03T21:02:15.688" v="2921"/>
          <ac:spMkLst>
            <pc:docMk/>
            <pc:sldMk cId="0" sldId="617"/>
            <ac:spMk id="52226" creationId="{16C74C86-9A31-42EB-A675-257EA57EF2A1}"/>
          </ac:spMkLst>
        </pc:spChg>
        <pc:spChg chg="del">
          <ac:chgData name="Lei Wu" userId="f083b2a8aea23a2f" providerId="LiveId" clId="{40690B32-020B-49DF-8F69-835EDDF74430}" dt="2021-03-03T16:47:55.403" v="1614" actId="478"/>
          <ac:spMkLst>
            <pc:docMk/>
            <pc:sldMk cId="0" sldId="617"/>
            <ac:spMk id="52228" creationId="{D10F432B-9DFD-4A98-BBAB-D06831C9ABDB}"/>
          </ac:spMkLst>
        </pc:spChg>
        <pc:spChg chg="del">
          <ac:chgData name="Lei Wu" userId="f083b2a8aea23a2f" providerId="LiveId" clId="{40690B32-020B-49DF-8F69-835EDDF74430}" dt="2021-03-03T16:48:08.007" v="1641" actId="478"/>
          <ac:spMkLst>
            <pc:docMk/>
            <pc:sldMk cId="0" sldId="617"/>
            <ac:spMk id="52229" creationId="{DACA8744-E619-4351-8BA6-FA3A01542336}"/>
          </ac:spMkLst>
        </pc:spChg>
        <pc:spChg chg="del">
          <ac:chgData name="Lei Wu" userId="f083b2a8aea23a2f" providerId="LiveId" clId="{40690B32-020B-49DF-8F69-835EDDF74430}" dt="2021-03-03T16:48:24.954" v="1647" actId="478"/>
          <ac:spMkLst>
            <pc:docMk/>
            <pc:sldMk cId="0" sldId="617"/>
            <ac:spMk id="52230" creationId="{E86DBDB7-6306-4979-BEFF-C134F31CD2FF}"/>
          </ac:spMkLst>
        </pc:spChg>
      </pc:sldChg>
      <pc:sldChg chg="modSp mod">
        <pc:chgData name="Lei Wu" userId="f083b2a8aea23a2f" providerId="LiveId" clId="{40690B32-020B-49DF-8F69-835EDDF74430}" dt="2021-03-03T21:02:15.688" v="2921"/>
        <pc:sldMkLst>
          <pc:docMk/>
          <pc:sldMk cId="0" sldId="618"/>
        </pc:sldMkLst>
        <pc:spChg chg="mod">
          <ac:chgData name="Lei Wu" userId="f083b2a8aea23a2f" providerId="LiveId" clId="{40690B32-020B-49DF-8F69-835EDDF74430}" dt="2021-03-03T21:02:15.688" v="2921"/>
          <ac:spMkLst>
            <pc:docMk/>
            <pc:sldMk cId="0" sldId="618"/>
            <ac:spMk id="68610" creationId="{BF9731BE-A005-45D0-BA1E-B0B8CF3F8BAB}"/>
          </ac:spMkLst>
        </pc:spChg>
        <pc:spChg chg="mod">
          <ac:chgData name="Lei Wu" userId="f083b2a8aea23a2f" providerId="LiveId" clId="{40690B32-020B-49DF-8F69-835EDDF74430}" dt="2021-03-03T17:17:58.924" v="2824" actId="20577"/>
          <ac:spMkLst>
            <pc:docMk/>
            <pc:sldMk cId="0" sldId="618"/>
            <ac:spMk id="68611" creationId="{D757EDB6-A182-4C23-8060-1B639138C5AA}"/>
          </ac:spMkLst>
        </pc:spChg>
      </pc:sldChg>
      <pc:sldChg chg="modSp modNotesTx">
        <pc:chgData name="Lei Wu" userId="f083b2a8aea23a2f" providerId="LiveId" clId="{40690B32-020B-49DF-8F69-835EDDF74430}" dt="2021-03-03T21:11:36.730" v="3340" actId="20577"/>
        <pc:sldMkLst>
          <pc:docMk/>
          <pc:sldMk cId="0" sldId="619"/>
        </pc:sldMkLst>
        <pc:spChg chg="mod">
          <ac:chgData name="Lei Wu" userId="f083b2a8aea23a2f" providerId="LiveId" clId="{40690B32-020B-49DF-8F69-835EDDF74430}" dt="2021-03-03T21:02:15.688" v="2921"/>
          <ac:spMkLst>
            <pc:docMk/>
            <pc:sldMk cId="0" sldId="619"/>
            <ac:spMk id="74754" creationId="{A9EADFB3-B374-4AA5-8968-76F80A737D46}"/>
          </ac:spMkLst>
        </pc:spChg>
      </pc:sldChg>
      <pc:sldChg chg="modSp">
        <pc:chgData name="Lei Wu" userId="f083b2a8aea23a2f" providerId="LiveId" clId="{40690B32-020B-49DF-8F69-835EDDF74430}" dt="2021-03-03T21:02:15.688" v="2921"/>
        <pc:sldMkLst>
          <pc:docMk/>
          <pc:sldMk cId="0" sldId="620"/>
        </pc:sldMkLst>
        <pc:spChg chg="mod">
          <ac:chgData name="Lei Wu" userId="f083b2a8aea23a2f" providerId="LiveId" clId="{40690B32-020B-49DF-8F69-835EDDF74430}" dt="2021-03-03T21:02:15.688" v="2921"/>
          <ac:spMkLst>
            <pc:docMk/>
            <pc:sldMk cId="0" sldId="620"/>
            <ac:spMk id="76802" creationId="{61E6DF61-FD1E-4566-86AF-D51547C19ABD}"/>
          </ac:spMkLst>
        </pc:spChg>
      </pc:sldChg>
      <pc:sldChg chg="modSp">
        <pc:chgData name="Lei Wu" userId="f083b2a8aea23a2f" providerId="LiveId" clId="{40690B32-020B-49DF-8F69-835EDDF74430}" dt="2021-03-03T21:02:15.688" v="2921"/>
        <pc:sldMkLst>
          <pc:docMk/>
          <pc:sldMk cId="0" sldId="621"/>
        </pc:sldMkLst>
        <pc:spChg chg="mod">
          <ac:chgData name="Lei Wu" userId="f083b2a8aea23a2f" providerId="LiveId" clId="{40690B32-020B-49DF-8F69-835EDDF74430}" dt="2021-03-03T21:02:15.688" v="2921"/>
          <ac:spMkLst>
            <pc:docMk/>
            <pc:sldMk cId="0" sldId="621"/>
            <ac:spMk id="129026" creationId="{0237687C-082E-4121-8653-48081265BA96}"/>
          </ac:spMkLst>
        </pc:spChg>
      </pc:sldChg>
      <pc:sldChg chg="modSp">
        <pc:chgData name="Lei Wu" userId="f083b2a8aea23a2f" providerId="LiveId" clId="{40690B32-020B-49DF-8F69-835EDDF74430}" dt="2021-03-03T21:02:15.688" v="2921"/>
        <pc:sldMkLst>
          <pc:docMk/>
          <pc:sldMk cId="0" sldId="622"/>
        </pc:sldMkLst>
        <pc:spChg chg="mod">
          <ac:chgData name="Lei Wu" userId="f083b2a8aea23a2f" providerId="LiveId" clId="{40690B32-020B-49DF-8F69-835EDDF74430}" dt="2021-03-03T21:02:15.688" v="2921"/>
          <ac:spMkLst>
            <pc:docMk/>
            <pc:sldMk cId="0" sldId="622"/>
            <ac:spMk id="133122" creationId="{6961E05A-9A5D-4E04-8C29-8CFF37990807}"/>
          </ac:spMkLst>
        </pc:spChg>
      </pc:sldChg>
      <pc:sldChg chg="modSp">
        <pc:chgData name="Lei Wu" userId="f083b2a8aea23a2f" providerId="LiveId" clId="{40690B32-020B-49DF-8F69-835EDDF74430}" dt="2021-03-03T21:02:15.688" v="2921"/>
        <pc:sldMkLst>
          <pc:docMk/>
          <pc:sldMk cId="0" sldId="623"/>
        </pc:sldMkLst>
        <pc:spChg chg="mod">
          <ac:chgData name="Lei Wu" userId="f083b2a8aea23a2f" providerId="LiveId" clId="{40690B32-020B-49DF-8F69-835EDDF74430}" dt="2021-03-03T21:02:15.688" v="2921"/>
          <ac:spMkLst>
            <pc:docMk/>
            <pc:sldMk cId="0" sldId="623"/>
            <ac:spMk id="141314" creationId="{8D92B989-9D2C-4873-9E28-60423008B70C}"/>
          </ac:spMkLst>
        </pc:spChg>
      </pc:sldChg>
      <pc:sldChg chg="modSp">
        <pc:chgData name="Lei Wu" userId="f083b2a8aea23a2f" providerId="LiveId" clId="{40690B32-020B-49DF-8F69-835EDDF74430}" dt="2021-03-03T21:02:15.688" v="2921"/>
        <pc:sldMkLst>
          <pc:docMk/>
          <pc:sldMk cId="0" sldId="624"/>
        </pc:sldMkLst>
        <pc:spChg chg="mod">
          <ac:chgData name="Lei Wu" userId="f083b2a8aea23a2f" providerId="LiveId" clId="{40690B32-020B-49DF-8F69-835EDDF74430}" dt="2021-03-03T21:02:15.688" v="2921"/>
          <ac:spMkLst>
            <pc:docMk/>
            <pc:sldMk cId="0" sldId="624"/>
            <ac:spMk id="135170" creationId="{FEB639A4-CE6E-4F98-8050-E7AC6FB3CE1D}"/>
          </ac:spMkLst>
        </pc:spChg>
      </pc:sldChg>
      <pc:sldChg chg="modSp">
        <pc:chgData name="Lei Wu" userId="f083b2a8aea23a2f" providerId="LiveId" clId="{40690B32-020B-49DF-8F69-835EDDF74430}" dt="2021-03-03T21:02:15.688" v="2921"/>
        <pc:sldMkLst>
          <pc:docMk/>
          <pc:sldMk cId="0" sldId="625"/>
        </pc:sldMkLst>
        <pc:spChg chg="mod">
          <ac:chgData name="Lei Wu" userId="f083b2a8aea23a2f" providerId="LiveId" clId="{40690B32-020B-49DF-8F69-835EDDF74430}" dt="2021-03-03T21:02:15.688" v="2921"/>
          <ac:spMkLst>
            <pc:docMk/>
            <pc:sldMk cId="0" sldId="625"/>
            <ac:spMk id="137218" creationId="{5A3F25CA-52F4-4520-B85D-1AE4052FC62D}"/>
          </ac:spMkLst>
        </pc:spChg>
      </pc:sldChg>
      <pc:sldChg chg="modSp">
        <pc:chgData name="Lei Wu" userId="f083b2a8aea23a2f" providerId="LiveId" clId="{40690B32-020B-49DF-8F69-835EDDF74430}" dt="2021-03-03T21:02:15.688" v="2921"/>
        <pc:sldMkLst>
          <pc:docMk/>
          <pc:sldMk cId="0" sldId="626"/>
        </pc:sldMkLst>
        <pc:spChg chg="mod">
          <ac:chgData name="Lei Wu" userId="f083b2a8aea23a2f" providerId="LiveId" clId="{40690B32-020B-49DF-8F69-835EDDF74430}" dt="2021-03-03T21:02:15.688" v="2921"/>
          <ac:spMkLst>
            <pc:docMk/>
            <pc:sldMk cId="0" sldId="626"/>
            <ac:spMk id="139266" creationId="{D0CD7CFA-3171-4BEC-AC21-22247805C16F}"/>
          </ac:spMkLst>
        </pc:spChg>
      </pc:sldChg>
      <pc:sldChg chg="modSp">
        <pc:chgData name="Lei Wu" userId="f083b2a8aea23a2f" providerId="LiveId" clId="{40690B32-020B-49DF-8F69-835EDDF74430}" dt="2021-03-03T21:02:15.688" v="2921"/>
        <pc:sldMkLst>
          <pc:docMk/>
          <pc:sldMk cId="0" sldId="627"/>
        </pc:sldMkLst>
        <pc:spChg chg="mod">
          <ac:chgData name="Lei Wu" userId="f083b2a8aea23a2f" providerId="LiveId" clId="{40690B32-020B-49DF-8F69-835EDDF74430}" dt="2021-03-03T21:02:15.688" v="2921"/>
          <ac:spMkLst>
            <pc:docMk/>
            <pc:sldMk cId="0" sldId="627"/>
            <ac:spMk id="121858" creationId="{711992DE-1D6E-44EB-B6DB-03ABA09BAD9C}"/>
          </ac:spMkLst>
        </pc:spChg>
      </pc:sldChg>
      <pc:sldChg chg="modSp">
        <pc:chgData name="Lei Wu" userId="f083b2a8aea23a2f" providerId="LiveId" clId="{40690B32-020B-49DF-8F69-835EDDF74430}" dt="2021-03-03T21:02:15.688" v="2921"/>
        <pc:sldMkLst>
          <pc:docMk/>
          <pc:sldMk cId="0" sldId="628"/>
        </pc:sldMkLst>
        <pc:spChg chg="mod">
          <ac:chgData name="Lei Wu" userId="f083b2a8aea23a2f" providerId="LiveId" clId="{40690B32-020B-49DF-8F69-835EDDF74430}" dt="2021-03-03T21:02:15.688" v="2921"/>
          <ac:spMkLst>
            <pc:docMk/>
            <pc:sldMk cId="0" sldId="628"/>
            <ac:spMk id="123906" creationId="{BC4470EC-7A02-48F2-B8B9-AC798F613C36}"/>
          </ac:spMkLst>
        </pc:spChg>
        <pc:graphicFrameChg chg="mod">
          <ac:chgData name="Lei Wu" userId="f083b2a8aea23a2f" providerId="LiveId" clId="{40690B32-020B-49DF-8F69-835EDDF74430}" dt="2021-03-03T21:02:15.688" v="2921"/>
          <ac:graphicFrameMkLst>
            <pc:docMk/>
            <pc:sldMk cId="0" sldId="628"/>
            <ac:graphicFrameMk id="280762" creationId="{E35FB7DB-3855-499E-91B5-0F99912CE285}"/>
          </ac:graphicFrameMkLst>
        </pc:graphicFrameChg>
      </pc:sldChg>
      <pc:sldChg chg="modSp">
        <pc:chgData name="Lei Wu" userId="f083b2a8aea23a2f" providerId="LiveId" clId="{40690B32-020B-49DF-8F69-835EDDF74430}" dt="2021-03-03T21:02:15.688" v="2921"/>
        <pc:sldMkLst>
          <pc:docMk/>
          <pc:sldMk cId="0" sldId="629"/>
        </pc:sldMkLst>
        <pc:spChg chg="mod">
          <ac:chgData name="Lei Wu" userId="f083b2a8aea23a2f" providerId="LiveId" clId="{40690B32-020B-49DF-8F69-835EDDF74430}" dt="2021-03-03T21:02:15.688" v="2921"/>
          <ac:spMkLst>
            <pc:docMk/>
            <pc:sldMk cId="0" sldId="629"/>
            <ac:spMk id="124930" creationId="{5B6321CB-DF62-4A75-93EE-60246CE56A55}"/>
          </ac:spMkLst>
        </pc:spChg>
      </pc:sldChg>
      <pc:sldChg chg="modSp">
        <pc:chgData name="Lei Wu" userId="f083b2a8aea23a2f" providerId="LiveId" clId="{40690B32-020B-49DF-8F69-835EDDF74430}" dt="2021-03-03T21:02:15.688" v="2921"/>
        <pc:sldMkLst>
          <pc:docMk/>
          <pc:sldMk cId="0" sldId="630"/>
        </pc:sldMkLst>
        <pc:spChg chg="mod">
          <ac:chgData name="Lei Wu" userId="f083b2a8aea23a2f" providerId="LiveId" clId="{40690B32-020B-49DF-8F69-835EDDF74430}" dt="2021-03-03T21:02:15.688" v="2921"/>
          <ac:spMkLst>
            <pc:docMk/>
            <pc:sldMk cId="0" sldId="630"/>
            <ac:spMk id="82946" creationId="{37ED0239-4408-4BC0-B5F4-BC74C50F5084}"/>
          </ac:spMkLst>
        </pc:spChg>
      </pc:sldChg>
      <pc:sldChg chg="modSp">
        <pc:chgData name="Lei Wu" userId="f083b2a8aea23a2f" providerId="LiveId" clId="{40690B32-020B-49DF-8F69-835EDDF74430}" dt="2021-03-03T21:02:15.688" v="2921"/>
        <pc:sldMkLst>
          <pc:docMk/>
          <pc:sldMk cId="0" sldId="631"/>
        </pc:sldMkLst>
        <pc:spChg chg="mod">
          <ac:chgData name="Lei Wu" userId="f083b2a8aea23a2f" providerId="LiveId" clId="{40690B32-020B-49DF-8F69-835EDDF74430}" dt="2021-03-03T21:02:15.688" v="2921"/>
          <ac:spMkLst>
            <pc:docMk/>
            <pc:sldMk cId="0" sldId="631"/>
            <ac:spMk id="84994" creationId="{FBDC2CE0-A872-4DB4-8FD2-69A05F90BC71}"/>
          </ac:spMkLst>
        </pc:spChg>
      </pc:sldChg>
      <pc:sldChg chg="modSp">
        <pc:chgData name="Lei Wu" userId="f083b2a8aea23a2f" providerId="LiveId" clId="{40690B32-020B-49DF-8F69-835EDDF74430}" dt="2021-03-03T21:02:15.688" v="2921"/>
        <pc:sldMkLst>
          <pc:docMk/>
          <pc:sldMk cId="0" sldId="632"/>
        </pc:sldMkLst>
        <pc:spChg chg="mod">
          <ac:chgData name="Lei Wu" userId="f083b2a8aea23a2f" providerId="LiveId" clId="{40690B32-020B-49DF-8F69-835EDDF74430}" dt="2021-03-03T21:02:15.688" v="2921"/>
          <ac:spMkLst>
            <pc:docMk/>
            <pc:sldMk cId="0" sldId="632"/>
            <ac:spMk id="87042" creationId="{AE0C71B0-DAE8-4569-BAEA-0DAF22D16841}"/>
          </ac:spMkLst>
        </pc:spChg>
      </pc:sldChg>
      <pc:sldChg chg="modSp">
        <pc:chgData name="Lei Wu" userId="f083b2a8aea23a2f" providerId="LiveId" clId="{40690B32-020B-49DF-8F69-835EDDF74430}" dt="2021-03-03T21:02:15.688" v="2921"/>
        <pc:sldMkLst>
          <pc:docMk/>
          <pc:sldMk cId="0" sldId="633"/>
        </pc:sldMkLst>
        <pc:spChg chg="mod">
          <ac:chgData name="Lei Wu" userId="f083b2a8aea23a2f" providerId="LiveId" clId="{40690B32-020B-49DF-8F69-835EDDF74430}" dt="2021-03-03T21:02:15.688" v="2921"/>
          <ac:spMkLst>
            <pc:docMk/>
            <pc:sldMk cId="0" sldId="633"/>
            <ac:spMk id="89090" creationId="{98DCD0F5-3A4F-4FF7-AF12-E311DC60EADA}"/>
          </ac:spMkLst>
        </pc:spChg>
      </pc:sldChg>
      <pc:sldChg chg="modSp">
        <pc:chgData name="Lei Wu" userId="f083b2a8aea23a2f" providerId="LiveId" clId="{40690B32-020B-49DF-8F69-835EDDF74430}" dt="2021-03-03T21:02:15.688" v="2921"/>
        <pc:sldMkLst>
          <pc:docMk/>
          <pc:sldMk cId="0" sldId="634"/>
        </pc:sldMkLst>
        <pc:spChg chg="mod">
          <ac:chgData name="Lei Wu" userId="f083b2a8aea23a2f" providerId="LiveId" clId="{40690B32-020B-49DF-8F69-835EDDF74430}" dt="2021-03-03T21:02:15.688" v="2921"/>
          <ac:spMkLst>
            <pc:docMk/>
            <pc:sldMk cId="0" sldId="634"/>
            <ac:spMk id="91138" creationId="{811B76E0-C3A5-4469-BAB4-E17A8FAF1985}"/>
          </ac:spMkLst>
        </pc:spChg>
      </pc:sldChg>
      <pc:sldChg chg="modSp">
        <pc:chgData name="Lei Wu" userId="f083b2a8aea23a2f" providerId="LiveId" clId="{40690B32-020B-49DF-8F69-835EDDF74430}" dt="2021-03-03T21:02:15.688" v="2921"/>
        <pc:sldMkLst>
          <pc:docMk/>
          <pc:sldMk cId="0" sldId="635"/>
        </pc:sldMkLst>
        <pc:spChg chg="mod">
          <ac:chgData name="Lei Wu" userId="f083b2a8aea23a2f" providerId="LiveId" clId="{40690B32-020B-49DF-8F69-835EDDF74430}" dt="2021-03-03T21:02:15.688" v="2921"/>
          <ac:spMkLst>
            <pc:docMk/>
            <pc:sldMk cId="0" sldId="635"/>
            <ac:spMk id="93186" creationId="{B66BCBBA-093B-49CD-8173-773712DE4B80}"/>
          </ac:spMkLst>
        </pc:spChg>
      </pc:sldChg>
      <pc:sldChg chg="modSp">
        <pc:chgData name="Lei Wu" userId="f083b2a8aea23a2f" providerId="LiveId" clId="{40690B32-020B-49DF-8F69-835EDDF74430}" dt="2021-03-03T21:02:15.688" v="2921"/>
        <pc:sldMkLst>
          <pc:docMk/>
          <pc:sldMk cId="0" sldId="636"/>
        </pc:sldMkLst>
        <pc:spChg chg="mod">
          <ac:chgData name="Lei Wu" userId="f083b2a8aea23a2f" providerId="LiveId" clId="{40690B32-020B-49DF-8F69-835EDDF74430}" dt="2021-03-03T21:02:15.688" v="2921"/>
          <ac:spMkLst>
            <pc:docMk/>
            <pc:sldMk cId="0" sldId="636"/>
            <ac:spMk id="95234" creationId="{58E79C30-7C7A-477A-9769-FA97565F5832}"/>
          </ac:spMkLst>
        </pc:spChg>
      </pc:sldChg>
      <pc:sldChg chg="modSp">
        <pc:chgData name="Lei Wu" userId="f083b2a8aea23a2f" providerId="LiveId" clId="{40690B32-020B-49DF-8F69-835EDDF74430}" dt="2021-03-03T21:02:15.688" v="2921"/>
        <pc:sldMkLst>
          <pc:docMk/>
          <pc:sldMk cId="0" sldId="637"/>
        </pc:sldMkLst>
        <pc:spChg chg="mod">
          <ac:chgData name="Lei Wu" userId="f083b2a8aea23a2f" providerId="LiveId" clId="{40690B32-020B-49DF-8F69-835EDDF74430}" dt="2021-03-03T21:02:15.688" v="2921"/>
          <ac:spMkLst>
            <pc:docMk/>
            <pc:sldMk cId="0" sldId="637"/>
            <ac:spMk id="97282" creationId="{C63B657B-FA6E-4A7E-8708-0AF61C7027EC}"/>
          </ac:spMkLst>
        </pc:spChg>
      </pc:sldChg>
      <pc:sldChg chg="modSp">
        <pc:chgData name="Lei Wu" userId="f083b2a8aea23a2f" providerId="LiveId" clId="{40690B32-020B-49DF-8F69-835EDDF74430}" dt="2021-03-03T21:02:15.688" v="2921"/>
        <pc:sldMkLst>
          <pc:docMk/>
          <pc:sldMk cId="3114496363" sldId="638"/>
        </pc:sldMkLst>
        <pc:spChg chg="mod">
          <ac:chgData name="Lei Wu" userId="f083b2a8aea23a2f" providerId="LiveId" clId="{40690B32-020B-49DF-8F69-835EDDF74430}" dt="2021-03-03T21:02:15.688" v="2921"/>
          <ac:spMkLst>
            <pc:docMk/>
            <pc:sldMk cId="3114496363" sldId="638"/>
            <ac:spMk id="99330" creationId="{B47F3D73-6D50-44B0-B193-31448826A364}"/>
          </ac:spMkLst>
        </pc:spChg>
      </pc:sldChg>
      <pc:sldChg chg="modSp">
        <pc:chgData name="Lei Wu" userId="f083b2a8aea23a2f" providerId="LiveId" clId="{40690B32-020B-49DF-8F69-835EDDF74430}" dt="2021-03-03T21:02:15.688" v="2921"/>
        <pc:sldMkLst>
          <pc:docMk/>
          <pc:sldMk cId="0" sldId="639"/>
        </pc:sldMkLst>
        <pc:spChg chg="mod">
          <ac:chgData name="Lei Wu" userId="f083b2a8aea23a2f" providerId="LiveId" clId="{40690B32-020B-49DF-8F69-835EDDF74430}" dt="2021-03-03T21:02:15.688" v="2921"/>
          <ac:spMkLst>
            <pc:docMk/>
            <pc:sldMk cId="0" sldId="639"/>
            <ac:spMk id="101378" creationId="{AFB3D6E7-86AB-4431-A5BC-9AB3A44B6D49}"/>
          </ac:spMkLst>
        </pc:spChg>
      </pc:sldChg>
      <pc:sldChg chg="modSp">
        <pc:chgData name="Lei Wu" userId="f083b2a8aea23a2f" providerId="LiveId" clId="{40690B32-020B-49DF-8F69-835EDDF74430}" dt="2021-03-03T21:02:15.688" v="2921"/>
        <pc:sldMkLst>
          <pc:docMk/>
          <pc:sldMk cId="0" sldId="640"/>
        </pc:sldMkLst>
        <pc:spChg chg="mod">
          <ac:chgData name="Lei Wu" userId="f083b2a8aea23a2f" providerId="LiveId" clId="{40690B32-020B-49DF-8F69-835EDDF74430}" dt="2021-03-03T21:02:15.688" v="2921"/>
          <ac:spMkLst>
            <pc:docMk/>
            <pc:sldMk cId="0" sldId="640"/>
            <ac:spMk id="103426" creationId="{BDD52A62-9CF6-4A63-BC84-33DCB96F426C}"/>
          </ac:spMkLst>
        </pc:spChg>
      </pc:sldChg>
      <pc:sldChg chg="modSp">
        <pc:chgData name="Lei Wu" userId="f083b2a8aea23a2f" providerId="LiveId" clId="{40690B32-020B-49DF-8F69-835EDDF74430}" dt="2021-03-03T21:02:15.688" v="2921"/>
        <pc:sldMkLst>
          <pc:docMk/>
          <pc:sldMk cId="0" sldId="641"/>
        </pc:sldMkLst>
        <pc:spChg chg="mod">
          <ac:chgData name="Lei Wu" userId="f083b2a8aea23a2f" providerId="LiveId" clId="{40690B32-020B-49DF-8F69-835EDDF74430}" dt="2021-03-03T21:02:15.688" v="2921"/>
          <ac:spMkLst>
            <pc:docMk/>
            <pc:sldMk cId="0" sldId="641"/>
            <ac:spMk id="105474" creationId="{C411BD55-72C3-4D8E-B694-C23A3903BE2D}"/>
          </ac:spMkLst>
        </pc:spChg>
      </pc:sldChg>
      <pc:sldChg chg="modSp">
        <pc:chgData name="Lei Wu" userId="f083b2a8aea23a2f" providerId="LiveId" clId="{40690B32-020B-49DF-8F69-835EDDF74430}" dt="2021-03-03T21:02:15.688" v="2921"/>
        <pc:sldMkLst>
          <pc:docMk/>
          <pc:sldMk cId="0" sldId="642"/>
        </pc:sldMkLst>
        <pc:spChg chg="mod">
          <ac:chgData name="Lei Wu" userId="f083b2a8aea23a2f" providerId="LiveId" clId="{40690B32-020B-49DF-8F69-835EDDF74430}" dt="2021-03-03T21:02:15.688" v="2921"/>
          <ac:spMkLst>
            <pc:docMk/>
            <pc:sldMk cId="0" sldId="642"/>
            <ac:spMk id="107522" creationId="{E3CBCF9F-EE56-4D78-990B-15E2F1D27A83}"/>
          </ac:spMkLst>
        </pc:spChg>
      </pc:sldChg>
      <pc:sldChg chg="modSp">
        <pc:chgData name="Lei Wu" userId="f083b2a8aea23a2f" providerId="LiveId" clId="{40690B32-020B-49DF-8F69-835EDDF74430}" dt="2021-03-03T21:02:15.688" v="2921"/>
        <pc:sldMkLst>
          <pc:docMk/>
          <pc:sldMk cId="0" sldId="643"/>
        </pc:sldMkLst>
        <pc:spChg chg="mod">
          <ac:chgData name="Lei Wu" userId="f083b2a8aea23a2f" providerId="LiveId" clId="{40690B32-020B-49DF-8F69-835EDDF74430}" dt="2021-03-03T21:02:15.688" v="2921"/>
          <ac:spMkLst>
            <pc:docMk/>
            <pc:sldMk cId="0" sldId="643"/>
            <ac:spMk id="113666" creationId="{65007D9A-D3A5-4E93-B68D-BBD430015AC8}"/>
          </ac:spMkLst>
        </pc:spChg>
      </pc:sldChg>
      <pc:sldChg chg="modSp">
        <pc:chgData name="Lei Wu" userId="f083b2a8aea23a2f" providerId="LiveId" clId="{40690B32-020B-49DF-8F69-835EDDF74430}" dt="2021-03-03T21:02:15.688" v="2921"/>
        <pc:sldMkLst>
          <pc:docMk/>
          <pc:sldMk cId="0" sldId="644"/>
        </pc:sldMkLst>
        <pc:spChg chg="mod">
          <ac:chgData name="Lei Wu" userId="f083b2a8aea23a2f" providerId="LiveId" clId="{40690B32-020B-49DF-8F69-835EDDF74430}" dt="2021-03-03T21:02:15.688" v="2921"/>
          <ac:spMkLst>
            <pc:docMk/>
            <pc:sldMk cId="0" sldId="644"/>
            <ac:spMk id="115714" creationId="{A1797F21-272D-4C66-85A5-04D9B461E986}"/>
          </ac:spMkLst>
        </pc:spChg>
        <pc:graphicFrameChg chg="mod">
          <ac:chgData name="Lei Wu" userId="f083b2a8aea23a2f" providerId="LiveId" clId="{40690B32-020B-49DF-8F69-835EDDF74430}" dt="2021-03-03T21:02:15.688" v="2921"/>
          <ac:graphicFrameMkLst>
            <pc:docMk/>
            <pc:sldMk cId="0" sldId="644"/>
            <ac:graphicFrameMk id="124634" creationId="{AEFB6471-7816-4F69-AE25-9200AE161402}"/>
          </ac:graphicFrameMkLst>
        </pc:graphicFrameChg>
      </pc:sldChg>
      <pc:sldChg chg="modSp">
        <pc:chgData name="Lei Wu" userId="f083b2a8aea23a2f" providerId="LiveId" clId="{40690B32-020B-49DF-8F69-835EDDF74430}" dt="2021-03-03T21:02:15.688" v="2921"/>
        <pc:sldMkLst>
          <pc:docMk/>
          <pc:sldMk cId="0" sldId="645"/>
        </pc:sldMkLst>
        <pc:spChg chg="mod">
          <ac:chgData name="Lei Wu" userId="f083b2a8aea23a2f" providerId="LiveId" clId="{40690B32-020B-49DF-8F69-835EDDF74430}" dt="2021-03-03T21:02:15.688" v="2921"/>
          <ac:spMkLst>
            <pc:docMk/>
            <pc:sldMk cId="0" sldId="645"/>
            <ac:spMk id="109570" creationId="{5303C79A-FA73-4BEF-8CA5-A4084F66B217}"/>
          </ac:spMkLst>
        </pc:spChg>
      </pc:sldChg>
      <pc:sldChg chg="modSp">
        <pc:chgData name="Lei Wu" userId="f083b2a8aea23a2f" providerId="LiveId" clId="{40690B32-020B-49DF-8F69-835EDDF74430}" dt="2021-03-03T21:02:15.688" v="2921"/>
        <pc:sldMkLst>
          <pc:docMk/>
          <pc:sldMk cId="0" sldId="646"/>
        </pc:sldMkLst>
        <pc:spChg chg="mod">
          <ac:chgData name="Lei Wu" userId="f083b2a8aea23a2f" providerId="LiveId" clId="{40690B32-020B-49DF-8F69-835EDDF74430}" dt="2021-03-03T21:02:15.688" v="2921"/>
          <ac:spMkLst>
            <pc:docMk/>
            <pc:sldMk cId="0" sldId="646"/>
            <ac:spMk id="111618" creationId="{DA86C52E-334F-489F-97F2-73DA64073C63}"/>
          </ac:spMkLst>
        </pc:spChg>
      </pc:sldChg>
      <pc:sldChg chg="modSp">
        <pc:chgData name="Lei Wu" userId="f083b2a8aea23a2f" providerId="LiveId" clId="{40690B32-020B-49DF-8F69-835EDDF74430}" dt="2021-03-03T21:02:15.688" v="2921"/>
        <pc:sldMkLst>
          <pc:docMk/>
          <pc:sldMk cId="0" sldId="647"/>
        </pc:sldMkLst>
        <pc:spChg chg="mod">
          <ac:chgData name="Lei Wu" userId="f083b2a8aea23a2f" providerId="LiveId" clId="{40690B32-020B-49DF-8F69-835EDDF74430}" dt="2021-03-03T21:02:15.688" v="2921"/>
          <ac:spMkLst>
            <pc:docMk/>
            <pc:sldMk cId="0" sldId="647"/>
            <ac:spMk id="27650" creationId="{95EFE623-1792-42E6-BE05-7CA733D09C8E}"/>
          </ac:spMkLst>
        </pc:spChg>
      </pc:sldChg>
      <pc:sldChg chg="modSp">
        <pc:chgData name="Lei Wu" userId="f083b2a8aea23a2f" providerId="LiveId" clId="{40690B32-020B-49DF-8F69-835EDDF74430}" dt="2021-03-03T21:02:15.688" v="2921"/>
        <pc:sldMkLst>
          <pc:docMk/>
          <pc:sldMk cId="0" sldId="648"/>
        </pc:sldMkLst>
        <pc:spChg chg="mod">
          <ac:chgData name="Lei Wu" userId="f083b2a8aea23a2f" providerId="LiveId" clId="{40690B32-020B-49DF-8F69-835EDDF74430}" dt="2021-03-03T21:02:15.688" v="2921"/>
          <ac:spMkLst>
            <pc:docMk/>
            <pc:sldMk cId="0" sldId="648"/>
            <ac:spMk id="25602" creationId="{72518122-3E9B-4BAD-B66A-14DE434E2796}"/>
          </ac:spMkLst>
        </pc:spChg>
        <pc:graphicFrameChg chg="mod">
          <ac:chgData name="Lei Wu" userId="f083b2a8aea23a2f" providerId="LiveId" clId="{40690B32-020B-49DF-8F69-835EDDF74430}" dt="2021-03-03T21:02:15.688" v="2921"/>
          <ac:graphicFrameMkLst>
            <pc:docMk/>
            <pc:sldMk cId="0" sldId="648"/>
            <ac:graphicFrameMk id="4" creationId="{25C005B9-3136-4CB0-92C3-FFCF3B709FD2}"/>
          </ac:graphicFrameMkLst>
        </pc:graphicFrameChg>
        <pc:graphicFrameChg chg="mod">
          <ac:chgData name="Lei Wu" userId="f083b2a8aea23a2f" providerId="LiveId" clId="{40690B32-020B-49DF-8F69-835EDDF74430}" dt="2021-03-03T21:02:15.688" v="2921"/>
          <ac:graphicFrameMkLst>
            <pc:docMk/>
            <pc:sldMk cId="0" sldId="648"/>
            <ac:graphicFrameMk id="8" creationId="{D332F102-8C88-42BC-AB6F-A6C137B1790E}"/>
          </ac:graphicFrameMkLst>
        </pc:graphicFrameChg>
        <pc:graphicFrameChg chg="mod">
          <ac:chgData name="Lei Wu" userId="f083b2a8aea23a2f" providerId="LiveId" clId="{40690B32-020B-49DF-8F69-835EDDF74430}" dt="2021-03-03T21:02:15.688" v="2921"/>
          <ac:graphicFrameMkLst>
            <pc:docMk/>
            <pc:sldMk cId="0" sldId="648"/>
            <ac:graphicFrameMk id="9" creationId="{228CED0C-E824-493D-AFF8-159282F391D0}"/>
          </ac:graphicFrameMkLst>
        </pc:graphicFrameChg>
      </pc:sldChg>
      <pc:sldChg chg="modSp">
        <pc:chgData name="Lei Wu" userId="f083b2a8aea23a2f" providerId="LiveId" clId="{40690B32-020B-49DF-8F69-835EDDF74430}" dt="2021-03-03T21:02:15.688" v="2921"/>
        <pc:sldMkLst>
          <pc:docMk/>
          <pc:sldMk cId="0" sldId="649"/>
        </pc:sldMkLst>
        <pc:spChg chg="mod">
          <ac:chgData name="Lei Wu" userId="f083b2a8aea23a2f" providerId="LiveId" clId="{40690B32-020B-49DF-8F69-835EDDF74430}" dt="2021-03-03T21:02:15.688" v="2921"/>
          <ac:spMkLst>
            <pc:docMk/>
            <pc:sldMk cId="0" sldId="649"/>
            <ac:spMk id="29698" creationId="{1744BFAC-CC48-4F4F-8D41-E14B93A10A12}"/>
          </ac:spMkLst>
        </pc:spChg>
        <pc:graphicFrameChg chg="mod">
          <ac:chgData name="Lei Wu" userId="f083b2a8aea23a2f" providerId="LiveId" clId="{40690B32-020B-49DF-8F69-835EDDF74430}" dt="2021-03-03T21:02:15.688" v="2921"/>
          <ac:graphicFrameMkLst>
            <pc:docMk/>
            <pc:sldMk cId="0" sldId="649"/>
            <ac:graphicFrameMk id="2" creationId="{20D464FA-FA17-4D70-B2CC-77431007A9D0}"/>
          </ac:graphicFrameMkLst>
        </pc:graphicFrameChg>
      </pc:sldChg>
      <pc:sldChg chg="modSp">
        <pc:chgData name="Lei Wu" userId="f083b2a8aea23a2f" providerId="LiveId" clId="{40690B32-020B-49DF-8F69-835EDDF74430}" dt="2021-03-03T21:02:15.688" v="2921"/>
        <pc:sldMkLst>
          <pc:docMk/>
          <pc:sldMk cId="0" sldId="650"/>
        </pc:sldMkLst>
        <pc:spChg chg="mod">
          <ac:chgData name="Lei Wu" userId="f083b2a8aea23a2f" providerId="LiveId" clId="{40690B32-020B-49DF-8F69-835EDDF74430}" dt="2021-03-03T21:02:15.688" v="2921"/>
          <ac:spMkLst>
            <pc:docMk/>
            <pc:sldMk cId="0" sldId="650"/>
            <ac:spMk id="33794" creationId="{46B464D9-D253-486F-AB4F-3B4B0B0990AE}"/>
          </ac:spMkLst>
        </pc:spChg>
      </pc:sldChg>
      <pc:sldChg chg="modSp">
        <pc:chgData name="Lei Wu" userId="f083b2a8aea23a2f" providerId="LiveId" clId="{40690B32-020B-49DF-8F69-835EDDF74430}" dt="2021-03-03T21:02:15.688" v="2921"/>
        <pc:sldMkLst>
          <pc:docMk/>
          <pc:sldMk cId="0" sldId="651"/>
        </pc:sldMkLst>
        <pc:spChg chg="mod">
          <ac:chgData name="Lei Wu" userId="f083b2a8aea23a2f" providerId="LiveId" clId="{40690B32-020B-49DF-8F69-835EDDF74430}" dt="2021-03-03T21:02:15.688" v="2921"/>
          <ac:spMkLst>
            <pc:docMk/>
            <pc:sldMk cId="0" sldId="651"/>
            <ac:spMk id="35842" creationId="{EAA8FF56-BF3B-4947-8BCE-F8F0890C86AE}"/>
          </ac:spMkLst>
        </pc:spChg>
      </pc:sldChg>
      <pc:sldChg chg="addSp delSp modSp mod ord modAnim modNotesTx">
        <pc:chgData name="Lei Wu" userId="f083b2a8aea23a2f" providerId="LiveId" clId="{40690B32-020B-49DF-8F69-835EDDF74430}" dt="2021-03-03T21:02:15.688" v="2921"/>
        <pc:sldMkLst>
          <pc:docMk/>
          <pc:sldMk cId="0" sldId="652"/>
        </pc:sldMkLst>
        <pc:spChg chg="mod">
          <ac:chgData name="Lei Wu" userId="f083b2a8aea23a2f" providerId="LiveId" clId="{40690B32-020B-49DF-8F69-835EDDF74430}" dt="2021-03-03T16:08:26.718" v="716" actId="20577"/>
          <ac:spMkLst>
            <pc:docMk/>
            <pc:sldMk cId="0" sldId="652"/>
            <ac:spMk id="7" creationId="{BEDBD929-2E60-4694-9A44-546D3D4B0D79}"/>
          </ac:spMkLst>
        </pc:spChg>
        <pc:spChg chg="mod">
          <ac:chgData name="Lei Wu" userId="f083b2a8aea23a2f" providerId="LiveId" clId="{40690B32-020B-49DF-8F69-835EDDF74430}" dt="2021-03-03T15:55:33.117" v="193" actId="207"/>
          <ac:spMkLst>
            <pc:docMk/>
            <pc:sldMk cId="0" sldId="652"/>
            <ac:spMk id="8" creationId="{8E7C4F1A-A0BE-4757-AF45-35B05DE3A27B}"/>
          </ac:spMkLst>
        </pc:spChg>
        <pc:spChg chg="mod">
          <ac:chgData name="Lei Wu" userId="f083b2a8aea23a2f" providerId="LiveId" clId="{40690B32-020B-49DF-8F69-835EDDF74430}" dt="2021-03-03T15:55:33.117" v="193" actId="207"/>
          <ac:spMkLst>
            <pc:docMk/>
            <pc:sldMk cId="0" sldId="652"/>
            <ac:spMk id="9" creationId="{2FB68FBF-54DC-45BA-8064-1964A30F0678}"/>
          </ac:spMkLst>
        </pc:spChg>
        <pc:spChg chg="mod">
          <ac:chgData name="Lei Wu" userId="f083b2a8aea23a2f" providerId="LiveId" clId="{40690B32-020B-49DF-8F69-835EDDF74430}" dt="2021-03-03T16:11:03.444" v="747" actId="2085"/>
          <ac:spMkLst>
            <pc:docMk/>
            <pc:sldMk cId="0" sldId="652"/>
            <ac:spMk id="10" creationId="{A8CF8471-AB1D-4F6E-A3BE-30C3B171CB06}"/>
          </ac:spMkLst>
        </pc:spChg>
        <pc:spChg chg="mod">
          <ac:chgData name="Lei Wu" userId="f083b2a8aea23a2f" providerId="LiveId" clId="{40690B32-020B-49DF-8F69-835EDDF74430}" dt="2021-03-03T15:55:33.117" v="193" actId="207"/>
          <ac:spMkLst>
            <pc:docMk/>
            <pc:sldMk cId="0" sldId="652"/>
            <ac:spMk id="11" creationId="{A1D53588-7E8F-40F1-8F33-897EAA59D43B}"/>
          </ac:spMkLst>
        </pc:spChg>
        <pc:spChg chg="mod">
          <ac:chgData name="Lei Wu" userId="f083b2a8aea23a2f" providerId="LiveId" clId="{40690B32-020B-49DF-8F69-835EDDF74430}" dt="2021-03-03T16:11:12.196" v="749" actId="2085"/>
          <ac:spMkLst>
            <pc:docMk/>
            <pc:sldMk cId="0" sldId="652"/>
            <ac:spMk id="12" creationId="{617D7863-9404-4232-A195-402FA4354F0A}"/>
          </ac:spMkLst>
        </pc:spChg>
        <pc:spChg chg="mod">
          <ac:chgData name="Lei Wu" userId="f083b2a8aea23a2f" providerId="LiveId" clId="{40690B32-020B-49DF-8F69-835EDDF74430}" dt="2021-03-03T15:55:33.117" v="193" actId="207"/>
          <ac:spMkLst>
            <pc:docMk/>
            <pc:sldMk cId="0" sldId="652"/>
            <ac:spMk id="13" creationId="{A6564433-6A00-4DA2-BA22-D2A9F9D84FB1}"/>
          </ac:spMkLst>
        </pc:spChg>
        <pc:spChg chg="add del">
          <ac:chgData name="Lei Wu" userId="f083b2a8aea23a2f" providerId="LiveId" clId="{40690B32-020B-49DF-8F69-835EDDF74430}" dt="2021-03-03T15:47:32.147" v="16" actId="11529"/>
          <ac:spMkLst>
            <pc:docMk/>
            <pc:sldMk cId="0" sldId="652"/>
            <ac:spMk id="14" creationId="{FC87F57B-1A09-479C-9411-8FE8B189D231}"/>
          </ac:spMkLst>
        </pc:spChg>
        <pc:spChg chg="add mod">
          <ac:chgData name="Lei Wu" userId="f083b2a8aea23a2f" providerId="LiveId" clId="{40690B32-020B-49DF-8F69-835EDDF74430}" dt="2021-03-03T15:53:11.314" v="135" actId="1035"/>
          <ac:spMkLst>
            <pc:docMk/>
            <pc:sldMk cId="0" sldId="652"/>
            <ac:spMk id="15" creationId="{6DB25F9B-4B66-42D7-9B25-0F1AF0C318FD}"/>
          </ac:spMkLst>
        </pc:spChg>
        <pc:spChg chg="add mod">
          <ac:chgData name="Lei Wu" userId="f083b2a8aea23a2f" providerId="LiveId" clId="{40690B32-020B-49DF-8F69-835EDDF74430}" dt="2021-03-03T15:53:11.314" v="135" actId="1035"/>
          <ac:spMkLst>
            <pc:docMk/>
            <pc:sldMk cId="0" sldId="652"/>
            <ac:spMk id="21" creationId="{E2ACE034-F3A1-42A0-92F8-85369743E0AF}"/>
          </ac:spMkLst>
        </pc:spChg>
        <pc:spChg chg="add mod">
          <ac:chgData name="Lei Wu" userId="f083b2a8aea23a2f" providerId="LiveId" clId="{40690B32-020B-49DF-8F69-835EDDF74430}" dt="2021-03-03T16:11:07.245" v="748" actId="2085"/>
          <ac:spMkLst>
            <pc:docMk/>
            <pc:sldMk cId="0" sldId="652"/>
            <ac:spMk id="22" creationId="{FADC956F-D661-485B-8276-528B7EE50802}"/>
          </ac:spMkLst>
        </pc:spChg>
        <pc:spChg chg="add mod">
          <ac:chgData name="Lei Wu" userId="f083b2a8aea23a2f" providerId="LiveId" clId="{40690B32-020B-49DF-8F69-835EDDF74430}" dt="2021-03-03T15:55:33.117" v="193" actId="207"/>
          <ac:spMkLst>
            <pc:docMk/>
            <pc:sldMk cId="0" sldId="652"/>
            <ac:spMk id="23" creationId="{77270E1A-9D46-4CB9-B4F9-DFB54693C114}"/>
          </ac:spMkLst>
        </pc:spChg>
        <pc:spChg chg="add mod">
          <ac:chgData name="Lei Wu" userId="f083b2a8aea23a2f" providerId="LiveId" clId="{40690B32-020B-49DF-8F69-835EDDF74430}" dt="2021-03-03T15:53:11.314" v="135" actId="1035"/>
          <ac:spMkLst>
            <pc:docMk/>
            <pc:sldMk cId="0" sldId="652"/>
            <ac:spMk id="24" creationId="{800FDD45-A635-4058-9DB7-83E36DB52E49}"/>
          </ac:spMkLst>
        </pc:spChg>
        <pc:spChg chg="add mod">
          <ac:chgData name="Lei Wu" userId="f083b2a8aea23a2f" providerId="LiveId" clId="{40690B32-020B-49DF-8F69-835EDDF74430}" dt="2021-03-03T15:53:11.314" v="135" actId="1035"/>
          <ac:spMkLst>
            <pc:docMk/>
            <pc:sldMk cId="0" sldId="652"/>
            <ac:spMk id="25" creationId="{0B813480-C51A-4BB8-8A5C-0BB513087619}"/>
          </ac:spMkLst>
        </pc:spChg>
        <pc:spChg chg="add mod">
          <ac:chgData name="Lei Wu" userId="f083b2a8aea23a2f" providerId="LiveId" clId="{40690B32-020B-49DF-8F69-835EDDF74430}" dt="2021-03-03T15:53:11.314" v="135" actId="1035"/>
          <ac:spMkLst>
            <pc:docMk/>
            <pc:sldMk cId="0" sldId="652"/>
            <ac:spMk id="26" creationId="{D770817B-B4BF-4EF7-AA7E-0CAD32E1190D}"/>
          </ac:spMkLst>
        </pc:spChg>
        <pc:spChg chg="add mod">
          <ac:chgData name="Lei Wu" userId="f083b2a8aea23a2f" providerId="LiveId" clId="{40690B32-020B-49DF-8F69-835EDDF74430}" dt="2021-03-03T15:53:11.314" v="135" actId="1035"/>
          <ac:spMkLst>
            <pc:docMk/>
            <pc:sldMk cId="0" sldId="652"/>
            <ac:spMk id="27" creationId="{90059EA2-EA50-4263-B83B-16D83FEACAD4}"/>
          </ac:spMkLst>
        </pc:spChg>
        <pc:spChg chg="add mod">
          <ac:chgData name="Lei Wu" userId="f083b2a8aea23a2f" providerId="LiveId" clId="{40690B32-020B-49DF-8F69-835EDDF74430}" dt="2021-03-03T15:53:37.827" v="139" actId="1076"/>
          <ac:spMkLst>
            <pc:docMk/>
            <pc:sldMk cId="0" sldId="652"/>
            <ac:spMk id="28" creationId="{4F124F64-D80A-400E-8FD2-011283E7CB47}"/>
          </ac:spMkLst>
        </pc:spChg>
        <pc:spChg chg="add mod">
          <ac:chgData name="Lei Wu" userId="f083b2a8aea23a2f" providerId="LiveId" clId="{40690B32-020B-49DF-8F69-835EDDF74430}" dt="2021-03-03T15:53:11.314" v="135" actId="1035"/>
          <ac:spMkLst>
            <pc:docMk/>
            <pc:sldMk cId="0" sldId="652"/>
            <ac:spMk id="29" creationId="{FDD9BC5A-FFDD-4EF6-A0B8-3CC33C29E9B7}"/>
          </ac:spMkLst>
        </pc:spChg>
        <pc:spChg chg="add mod">
          <ac:chgData name="Lei Wu" userId="f083b2a8aea23a2f" providerId="LiveId" clId="{40690B32-020B-49DF-8F69-835EDDF74430}" dt="2021-03-03T16:10:38.599" v="746" actId="20577"/>
          <ac:spMkLst>
            <pc:docMk/>
            <pc:sldMk cId="0" sldId="652"/>
            <ac:spMk id="30" creationId="{7FCDA08B-6B40-45C3-8D9B-B675826EE510}"/>
          </ac:spMkLst>
        </pc:spChg>
        <pc:spChg chg="mod">
          <ac:chgData name="Lei Wu" userId="f083b2a8aea23a2f" providerId="LiveId" clId="{40690B32-020B-49DF-8F69-835EDDF74430}" dt="2021-03-03T21:02:15.688" v="2921"/>
          <ac:spMkLst>
            <pc:docMk/>
            <pc:sldMk cId="0" sldId="652"/>
            <ac:spMk id="44034" creationId="{613F3AE5-333E-4F55-AB2A-CAF8569ED338}"/>
          </ac:spMkLst>
        </pc:spChg>
        <pc:spChg chg="mod">
          <ac:chgData name="Lei Wu" userId="f083b2a8aea23a2f" providerId="LiveId" clId="{40690B32-020B-49DF-8F69-835EDDF74430}" dt="2021-03-03T15:54:45.887" v="188" actId="20577"/>
          <ac:spMkLst>
            <pc:docMk/>
            <pc:sldMk cId="0" sldId="652"/>
            <ac:spMk id="44035" creationId="{BA0E664C-EEE3-4D76-812C-327CF5ACBF1A}"/>
          </ac:spMkLst>
        </pc:spChg>
        <pc:cxnChg chg="del mod">
          <ac:chgData name="Lei Wu" userId="f083b2a8aea23a2f" providerId="LiveId" clId="{40690B32-020B-49DF-8F69-835EDDF74430}" dt="2021-03-03T15:47:19.705" v="12" actId="478"/>
          <ac:cxnSpMkLst>
            <pc:docMk/>
            <pc:sldMk cId="0" sldId="652"/>
            <ac:cxnSpMk id="5" creationId="{05196E59-0AC2-4DEC-93DB-86C7C191477F}"/>
          </ac:cxnSpMkLst>
        </pc:cxnChg>
        <pc:cxnChg chg="del">
          <ac:chgData name="Lei Wu" userId="f083b2a8aea23a2f" providerId="LiveId" clId="{40690B32-020B-49DF-8F69-835EDDF74430}" dt="2021-03-03T15:47:20.675" v="13" actId="478"/>
          <ac:cxnSpMkLst>
            <pc:docMk/>
            <pc:sldMk cId="0" sldId="652"/>
            <ac:cxnSpMk id="17" creationId="{3D953EBD-6830-4F3A-8D5B-3CBF01CFA676}"/>
          </ac:cxnSpMkLst>
        </pc:cxnChg>
        <pc:cxnChg chg="del mod">
          <ac:chgData name="Lei Wu" userId="f083b2a8aea23a2f" providerId="LiveId" clId="{40690B32-020B-49DF-8F69-835EDDF74430}" dt="2021-03-03T15:47:21.421" v="14" actId="478"/>
          <ac:cxnSpMkLst>
            <pc:docMk/>
            <pc:sldMk cId="0" sldId="652"/>
            <ac:cxnSpMk id="20" creationId="{CEFCC20A-993D-4FFB-852A-16C7390478CC}"/>
          </ac:cxnSpMkLst>
        </pc:cxnChg>
      </pc:sldChg>
      <pc:sldChg chg="addSp delSp modSp add mod delAnim modAnim">
        <pc:chgData name="Lei Wu" userId="f083b2a8aea23a2f" providerId="LiveId" clId="{40690B32-020B-49DF-8F69-835EDDF74430}" dt="2021-03-03T21:02:15.688" v="2921"/>
        <pc:sldMkLst>
          <pc:docMk/>
          <pc:sldMk cId="1742573472" sldId="653"/>
        </pc:sldMkLst>
        <pc:spChg chg="add mod">
          <ac:chgData name="Lei Wu" userId="f083b2a8aea23a2f" providerId="LiveId" clId="{40690B32-020B-49DF-8F69-835EDDF74430}" dt="2021-03-03T16:01:17.636" v="432" actId="1076"/>
          <ac:spMkLst>
            <pc:docMk/>
            <pc:sldMk cId="1742573472" sldId="653"/>
            <ac:spMk id="2" creationId="{F502F3BD-CEEF-481A-BEC0-4BA9E83FF873}"/>
          </ac:spMkLst>
        </pc:spChg>
        <pc:spChg chg="add mod">
          <ac:chgData name="Lei Wu" userId="f083b2a8aea23a2f" providerId="LiveId" clId="{40690B32-020B-49DF-8F69-835EDDF74430}" dt="2021-03-03T16:02:16.757" v="476" actId="1076"/>
          <ac:spMkLst>
            <pc:docMk/>
            <pc:sldMk cId="1742573472" sldId="653"/>
            <ac:spMk id="3" creationId="{CC8148AE-F6A2-48A2-9156-D058049C48C3}"/>
          </ac:spMkLst>
        </pc:spChg>
        <pc:spChg chg="mod">
          <ac:chgData name="Lei Wu" userId="f083b2a8aea23a2f" providerId="LiveId" clId="{40690B32-020B-49DF-8F69-835EDDF74430}" dt="2021-03-03T15:59:56.672" v="418" actId="1076"/>
          <ac:spMkLst>
            <pc:docMk/>
            <pc:sldMk cId="1742573472" sldId="653"/>
            <ac:spMk id="7" creationId="{BEDBD929-2E60-4694-9A44-546D3D4B0D79}"/>
          </ac:spMkLst>
        </pc:spChg>
        <pc:spChg chg="del">
          <ac:chgData name="Lei Wu" userId="f083b2a8aea23a2f" providerId="LiveId" clId="{40690B32-020B-49DF-8F69-835EDDF74430}" dt="2021-03-03T15:55:08.884" v="189" actId="478"/>
          <ac:spMkLst>
            <pc:docMk/>
            <pc:sldMk cId="1742573472" sldId="653"/>
            <ac:spMk id="8" creationId="{8E7C4F1A-A0BE-4757-AF45-35B05DE3A27B}"/>
          </ac:spMkLst>
        </pc:spChg>
        <pc:spChg chg="del">
          <ac:chgData name="Lei Wu" userId="f083b2a8aea23a2f" providerId="LiveId" clId="{40690B32-020B-49DF-8F69-835EDDF74430}" dt="2021-03-03T15:55:08.884" v="189" actId="478"/>
          <ac:spMkLst>
            <pc:docMk/>
            <pc:sldMk cId="1742573472" sldId="653"/>
            <ac:spMk id="9" creationId="{2FB68FBF-54DC-45BA-8064-1964A30F0678}"/>
          </ac:spMkLst>
        </pc:spChg>
        <pc:spChg chg="del">
          <ac:chgData name="Lei Wu" userId="f083b2a8aea23a2f" providerId="LiveId" clId="{40690B32-020B-49DF-8F69-835EDDF74430}" dt="2021-03-03T15:55:08.884" v="189" actId="478"/>
          <ac:spMkLst>
            <pc:docMk/>
            <pc:sldMk cId="1742573472" sldId="653"/>
            <ac:spMk id="10" creationId="{A8CF8471-AB1D-4F6E-A3BE-30C3B171CB06}"/>
          </ac:spMkLst>
        </pc:spChg>
        <pc:spChg chg="del">
          <ac:chgData name="Lei Wu" userId="f083b2a8aea23a2f" providerId="LiveId" clId="{40690B32-020B-49DF-8F69-835EDDF74430}" dt="2021-03-03T15:55:08.884" v="189" actId="478"/>
          <ac:spMkLst>
            <pc:docMk/>
            <pc:sldMk cId="1742573472" sldId="653"/>
            <ac:spMk id="11" creationId="{A1D53588-7E8F-40F1-8F33-897EAA59D43B}"/>
          </ac:spMkLst>
        </pc:spChg>
        <pc:spChg chg="del">
          <ac:chgData name="Lei Wu" userId="f083b2a8aea23a2f" providerId="LiveId" clId="{40690B32-020B-49DF-8F69-835EDDF74430}" dt="2021-03-03T15:55:08.884" v="189" actId="478"/>
          <ac:spMkLst>
            <pc:docMk/>
            <pc:sldMk cId="1742573472" sldId="653"/>
            <ac:spMk id="12" creationId="{617D7863-9404-4232-A195-402FA4354F0A}"/>
          </ac:spMkLst>
        </pc:spChg>
        <pc:spChg chg="del">
          <ac:chgData name="Lei Wu" userId="f083b2a8aea23a2f" providerId="LiveId" clId="{40690B32-020B-49DF-8F69-835EDDF74430}" dt="2021-03-03T15:55:10.860" v="190" actId="478"/>
          <ac:spMkLst>
            <pc:docMk/>
            <pc:sldMk cId="1742573472" sldId="653"/>
            <ac:spMk id="13" creationId="{A6564433-6A00-4DA2-BA22-D2A9F9D84FB1}"/>
          </ac:spMkLst>
        </pc:spChg>
        <pc:spChg chg="del">
          <ac:chgData name="Lei Wu" userId="f083b2a8aea23a2f" providerId="LiveId" clId="{40690B32-020B-49DF-8F69-835EDDF74430}" dt="2021-03-03T15:59:30.582" v="412" actId="478"/>
          <ac:spMkLst>
            <pc:docMk/>
            <pc:sldMk cId="1742573472" sldId="653"/>
            <ac:spMk id="15" creationId="{6DB25F9B-4B66-42D7-9B25-0F1AF0C318FD}"/>
          </ac:spMkLst>
        </pc:spChg>
        <pc:spChg chg="mod">
          <ac:chgData name="Lei Wu" userId="f083b2a8aea23a2f" providerId="LiveId" clId="{40690B32-020B-49DF-8F69-835EDDF74430}" dt="2021-03-03T16:01:28.489" v="448" actId="1035"/>
          <ac:spMkLst>
            <pc:docMk/>
            <pc:sldMk cId="1742573472" sldId="653"/>
            <ac:spMk id="21" creationId="{E2ACE034-F3A1-42A0-92F8-85369743E0AF}"/>
          </ac:spMkLst>
        </pc:spChg>
        <pc:spChg chg="del">
          <ac:chgData name="Lei Wu" userId="f083b2a8aea23a2f" providerId="LiveId" clId="{40690B32-020B-49DF-8F69-835EDDF74430}" dt="2021-03-03T15:55:08.884" v="189" actId="478"/>
          <ac:spMkLst>
            <pc:docMk/>
            <pc:sldMk cId="1742573472" sldId="653"/>
            <ac:spMk id="22" creationId="{FADC956F-D661-485B-8276-528B7EE50802}"/>
          </ac:spMkLst>
        </pc:spChg>
        <pc:spChg chg="del">
          <ac:chgData name="Lei Wu" userId="f083b2a8aea23a2f" providerId="LiveId" clId="{40690B32-020B-49DF-8F69-835EDDF74430}" dt="2021-03-03T15:55:08.884" v="189" actId="478"/>
          <ac:spMkLst>
            <pc:docMk/>
            <pc:sldMk cId="1742573472" sldId="653"/>
            <ac:spMk id="23" creationId="{77270E1A-9D46-4CB9-B4F9-DFB54693C114}"/>
          </ac:spMkLst>
        </pc:spChg>
        <pc:spChg chg="del">
          <ac:chgData name="Lei Wu" userId="f083b2a8aea23a2f" providerId="LiveId" clId="{40690B32-020B-49DF-8F69-835EDDF74430}" dt="2021-03-03T15:55:08.884" v="189" actId="478"/>
          <ac:spMkLst>
            <pc:docMk/>
            <pc:sldMk cId="1742573472" sldId="653"/>
            <ac:spMk id="24" creationId="{800FDD45-A635-4058-9DB7-83E36DB52E49}"/>
          </ac:spMkLst>
        </pc:spChg>
        <pc:spChg chg="del">
          <ac:chgData name="Lei Wu" userId="f083b2a8aea23a2f" providerId="LiveId" clId="{40690B32-020B-49DF-8F69-835EDDF74430}" dt="2021-03-03T15:55:08.884" v="189" actId="478"/>
          <ac:spMkLst>
            <pc:docMk/>
            <pc:sldMk cId="1742573472" sldId="653"/>
            <ac:spMk id="25" creationId="{0B813480-C51A-4BB8-8A5C-0BB513087619}"/>
          </ac:spMkLst>
        </pc:spChg>
        <pc:spChg chg="del">
          <ac:chgData name="Lei Wu" userId="f083b2a8aea23a2f" providerId="LiveId" clId="{40690B32-020B-49DF-8F69-835EDDF74430}" dt="2021-03-03T15:55:08.884" v="189" actId="478"/>
          <ac:spMkLst>
            <pc:docMk/>
            <pc:sldMk cId="1742573472" sldId="653"/>
            <ac:spMk id="26" creationId="{D770817B-B4BF-4EF7-AA7E-0CAD32E1190D}"/>
          </ac:spMkLst>
        </pc:spChg>
        <pc:spChg chg="del">
          <ac:chgData name="Lei Wu" userId="f083b2a8aea23a2f" providerId="LiveId" clId="{40690B32-020B-49DF-8F69-835EDDF74430}" dt="2021-03-03T15:55:08.884" v="189" actId="478"/>
          <ac:spMkLst>
            <pc:docMk/>
            <pc:sldMk cId="1742573472" sldId="653"/>
            <ac:spMk id="27" creationId="{90059EA2-EA50-4263-B83B-16D83FEACAD4}"/>
          </ac:spMkLst>
        </pc:spChg>
        <pc:spChg chg="del">
          <ac:chgData name="Lei Wu" userId="f083b2a8aea23a2f" providerId="LiveId" clId="{40690B32-020B-49DF-8F69-835EDDF74430}" dt="2021-03-03T15:55:08.884" v="189" actId="478"/>
          <ac:spMkLst>
            <pc:docMk/>
            <pc:sldMk cId="1742573472" sldId="653"/>
            <ac:spMk id="28" creationId="{4F124F64-D80A-400E-8FD2-011283E7CB47}"/>
          </ac:spMkLst>
        </pc:spChg>
        <pc:spChg chg="del">
          <ac:chgData name="Lei Wu" userId="f083b2a8aea23a2f" providerId="LiveId" clId="{40690B32-020B-49DF-8F69-835EDDF74430}" dt="2021-03-03T15:55:08.884" v="189" actId="478"/>
          <ac:spMkLst>
            <pc:docMk/>
            <pc:sldMk cId="1742573472" sldId="653"/>
            <ac:spMk id="29" creationId="{FDD9BC5A-FFDD-4EF6-A0B8-3CC33C29E9B7}"/>
          </ac:spMkLst>
        </pc:spChg>
        <pc:spChg chg="add mod">
          <ac:chgData name="Lei Wu" userId="f083b2a8aea23a2f" providerId="LiveId" clId="{40690B32-020B-49DF-8F69-835EDDF74430}" dt="2021-03-03T15:57:35.064" v="297" actId="1076"/>
          <ac:spMkLst>
            <pc:docMk/>
            <pc:sldMk cId="1742573472" sldId="653"/>
            <ac:spMk id="30" creationId="{015D8F1F-5CE9-4F04-91AF-71454A7E5502}"/>
          </ac:spMkLst>
        </pc:spChg>
        <pc:spChg chg="add mod">
          <ac:chgData name="Lei Wu" userId="f083b2a8aea23a2f" providerId="LiveId" clId="{40690B32-020B-49DF-8F69-835EDDF74430}" dt="2021-03-03T15:58:43.032" v="380" actId="1076"/>
          <ac:spMkLst>
            <pc:docMk/>
            <pc:sldMk cId="1742573472" sldId="653"/>
            <ac:spMk id="31" creationId="{549396EE-0EBA-43A5-8DE2-24C86164BAAE}"/>
          </ac:spMkLst>
        </pc:spChg>
        <pc:spChg chg="add mod">
          <ac:chgData name="Lei Wu" userId="f083b2a8aea23a2f" providerId="LiveId" clId="{40690B32-020B-49DF-8F69-835EDDF74430}" dt="2021-03-03T16:02:56.697" v="492" actId="14100"/>
          <ac:spMkLst>
            <pc:docMk/>
            <pc:sldMk cId="1742573472" sldId="653"/>
            <ac:spMk id="32" creationId="{B89D23B6-40A5-4FB8-A4FA-848D42C5D641}"/>
          </ac:spMkLst>
        </pc:spChg>
        <pc:spChg chg="add mod">
          <ac:chgData name="Lei Wu" userId="f083b2a8aea23a2f" providerId="LiveId" clId="{40690B32-020B-49DF-8F69-835EDDF74430}" dt="2021-03-03T16:02:49.783" v="491" actId="14100"/>
          <ac:spMkLst>
            <pc:docMk/>
            <pc:sldMk cId="1742573472" sldId="653"/>
            <ac:spMk id="33" creationId="{32C12D10-5AD2-41E0-BBEE-A2B600FE9FAD}"/>
          </ac:spMkLst>
        </pc:spChg>
        <pc:spChg chg="add mod">
          <ac:chgData name="Lei Wu" userId="f083b2a8aea23a2f" providerId="LiveId" clId="{40690B32-020B-49DF-8F69-835EDDF74430}" dt="2021-03-03T16:01:28.489" v="448" actId="1035"/>
          <ac:spMkLst>
            <pc:docMk/>
            <pc:sldMk cId="1742573472" sldId="653"/>
            <ac:spMk id="34" creationId="{581D3FBE-F82F-4900-96E2-1138B4ECE914}"/>
          </ac:spMkLst>
        </pc:spChg>
        <pc:spChg chg="add mod">
          <ac:chgData name="Lei Wu" userId="f083b2a8aea23a2f" providerId="LiveId" clId="{40690B32-020B-49DF-8F69-835EDDF74430}" dt="2021-03-03T15:59:53.465" v="417" actId="1076"/>
          <ac:spMkLst>
            <pc:docMk/>
            <pc:sldMk cId="1742573472" sldId="653"/>
            <ac:spMk id="35" creationId="{1B2E972F-C421-4816-B425-19DCFCA769A9}"/>
          </ac:spMkLst>
        </pc:spChg>
        <pc:spChg chg="add mod">
          <ac:chgData name="Lei Wu" userId="f083b2a8aea23a2f" providerId="LiveId" clId="{40690B32-020B-49DF-8F69-835EDDF74430}" dt="2021-03-03T15:59:53.465" v="417" actId="1076"/>
          <ac:spMkLst>
            <pc:docMk/>
            <pc:sldMk cId="1742573472" sldId="653"/>
            <ac:spMk id="36" creationId="{E1443873-3BBF-47E4-83F7-3D001DA02D77}"/>
          </ac:spMkLst>
        </pc:spChg>
        <pc:spChg chg="add del mod">
          <ac:chgData name="Lei Wu" userId="f083b2a8aea23a2f" providerId="LiveId" clId="{40690B32-020B-49DF-8F69-835EDDF74430}" dt="2021-03-03T16:01:13.742" v="431" actId="478"/>
          <ac:spMkLst>
            <pc:docMk/>
            <pc:sldMk cId="1742573472" sldId="653"/>
            <ac:spMk id="37" creationId="{362DAB83-7B15-458F-9797-DD93FCFDE66D}"/>
          </ac:spMkLst>
        </pc:spChg>
        <pc:spChg chg="add mod">
          <ac:chgData name="Lei Wu" userId="f083b2a8aea23a2f" providerId="LiveId" clId="{40690B32-020B-49DF-8F69-835EDDF74430}" dt="2021-03-03T16:10:17.978" v="734" actId="20577"/>
          <ac:spMkLst>
            <pc:docMk/>
            <pc:sldMk cId="1742573472" sldId="653"/>
            <ac:spMk id="38" creationId="{90C2BE09-F307-4110-BDD3-83EA858543D3}"/>
          </ac:spMkLst>
        </pc:spChg>
        <pc:spChg chg="mod">
          <ac:chgData name="Lei Wu" userId="f083b2a8aea23a2f" providerId="LiveId" clId="{40690B32-020B-49DF-8F69-835EDDF74430}" dt="2021-03-03T21:02:15.688" v="2921"/>
          <ac:spMkLst>
            <pc:docMk/>
            <pc:sldMk cId="1742573472" sldId="653"/>
            <ac:spMk id="44034" creationId="{613F3AE5-333E-4F55-AB2A-CAF8569ED338}"/>
          </ac:spMkLst>
        </pc:spChg>
        <pc:spChg chg="mod">
          <ac:chgData name="Lei Wu" userId="f083b2a8aea23a2f" providerId="LiveId" clId="{40690B32-020B-49DF-8F69-835EDDF74430}" dt="2021-03-03T15:54:35.811" v="175" actId="20577"/>
          <ac:spMkLst>
            <pc:docMk/>
            <pc:sldMk cId="1742573472" sldId="653"/>
            <ac:spMk id="44035" creationId="{BA0E664C-EEE3-4D76-812C-327CF5ACBF1A}"/>
          </ac:spMkLst>
        </pc:spChg>
      </pc:sldChg>
      <pc:sldChg chg="delSp modSp add mod ord modAnim modNotesTx">
        <pc:chgData name="Lei Wu" userId="f083b2a8aea23a2f" providerId="LiveId" clId="{40690B32-020B-49DF-8F69-835EDDF74430}" dt="2021-03-03T21:02:15.688" v="2921"/>
        <pc:sldMkLst>
          <pc:docMk/>
          <pc:sldMk cId="3453251743" sldId="654"/>
        </pc:sldMkLst>
        <pc:spChg chg="mod">
          <ac:chgData name="Lei Wu" userId="f083b2a8aea23a2f" providerId="LiveId" clId="{40690B32-020B-49DF-8F69-835EDDF74430}" dt="2021-03-03T21:02:15.688" v="2921"/>
          <ac:spMkLst>
            <pc:docMk/>
            <pc:sldMk cId="3453251743" sldId="654"/>
            <ac:spMk id="46082" creationId="{E307758D-3DF4-4BCB-A9AB-BEFB0F80DE2B}"/>
          </ac:spMkLst>
        </pc:spChg>
        <pc:spChg chg="mod">
          <ac:chgData name="Lei Wu" userId="f083b2a8aea23a2f" providerId="LiveId" clId="{40690B32-020B-49DF-8F69-835EDDF74430}" dt="2021-03-03T16:34:48.845" v="1377" actId="20577"/>
          <ac:spMkLst>
            <pc:docMk/>
            <pc:sldMk cId="3453251743" sldId="654"/>
            <ac:spMk id="46083" creationId="{D2444BDA-541D-4B2A-A8E5-C637C68F6161}"/>
          </ac:spMkLst>
        </pc:spChg>
        <pc:spChg chg="del">
          <ac:chgData name="Lei Wu" userId="f083b2a8aea23a2f" providerId="LiveId" clId="{40690B32-020B-49DF-8F69-835EDDF74430}" dt="2021-03-03T16:20:01.081" v="1069" actId="478"/>
          <ac:spMkLst>
            <pc:docMk/>
            <pc:sldMk cId="3453251743" sldId="654"/>
            <ac:spMk id="46084" creationId="{0C278B2D-3710-4C65-BF04-E334D3A19493}"/>
          </ac:spMkLst>
        </pc:spChg>
        <pc:spChg chg="del">
          <ac:chgData name="Lei Wu" userId="f083b2a8aea23a2f" providerId="LiveId" clId="{40690B32-020B-49DF-8F69-835EDDF74430}" dt="2021-03-03T16:19:49.997" v="1067" actId="478"/>
          <ac:spMkLst>
            <pc:docMk/>
            <pc:sldMk cId="3453251743" sldId="654"/>
            <ac:spMk id="46086" creationId="{C7876396-4B27-4DE8-8087-2333A9344165}"/>
          </ac:spMkLst>
        </pc:spChg>
        <pc:spChg chg="del">
          <ac:chgData name="Lei Wu" userId="f083b2a8aea23a2f" providerId="LiveId" clId="{40690B32-020B-49DF-8F69-835EDDF74430}" dt="2021-03-03T16:19:49.997" v="1067" actId="478"/>
          <ac:spMkLst>
            <pc:docMk/>
            <pc:sldMk cId="3453251743" sldId="654"/>
            <ac:spMk id="46087" creationId="{E25DDD76-78E1-4A17-BD9A-6B231DE4EE60}"/>
          </ac:spMkLst>
        </pc:spChg>
        <pc:spChg chg="del">
          <ac:chgData name="Lei Wu" userId="f083b2a8aea23a2f" providerId="LiveId" clId="{40690B32-020B-49DF-8F69-835EDDF74430}" dt="2021-03-03T16:19:49.997" v="1067" actId="478"/>
          <ac:spMkLst>
            <pc:docMk/>
            <pc:sldMk cId="3453251743" sldId="654"/>
            <ac:spMk id="46088" creationId="{AA9CAFC3-9BE8-48CE-8654-D32D39C5E346}"/>
          </ac:spMkLst>
        </pc:spChg>
        <pc:spChg chg="del">
          <ac:chgData name="Lei Wu" userId="f083b2a8aea23a2f" providerId="LiveId" clId="{40690B32-020B-49DF-8F69-835EDDF74430}" dt="2021-03-03T16:19:49.997" v="1067" actId="478"/>
          <ac:spMkLst>
            <pc:docMk/>
            <pc:sldMk cId="3453251743" sldId="654"/>
            <ac:spMk id="46089" creationId="{E2F87FBB-5457-475C-9A77-6766A3185F8A}"/>
          </ac:spMkLst>
        </pc:spChg>
        <pc:spChg chg="del">
          <ac:chgData name="Lei Wu" userId="f083b2a8aea23a2f" providerId="LiveId" clId="{40690B32-020B-49DF-8F69-835EDDF74430}" dt="2021-03-03T16:20:03.760" v="1070" actId="478"/>
          <ac:spMkLst>
            <pc:docMk/>
            <pc:sldMk cId="3453251743" sldId="654"/>
            <ac:spMk id="46090" creationId="{F3062DC2-20D8-43BE-BAEB-235622FFB6B1}"/>
          </ac:spMkLst>
        </pc:spChg>
        <pc:spChg chg="del">
          <ac:chgData name="Lei Wu" userId="f083b2a8aea23a2f" providerId="LiveId" clId="{40690B32-020B-49DF-8F69-835EDDF74430}" dt="2021-03-03T16:19:49.997" v="1067" actId="478"/>
          <ac:spMkLst>
            <pc:docMk/>
            <pc:sldMk cId="3453251743" sldId="654"/>
            <ac:spMk id="46092" creationId="{87B34BA9-BFB3-45C8-BB7B-95729931F904}"/>
          </ac:spMkLst>
        </pc:spChg>
        <pc:spChg chg="del">
          <ac:chgData name="Lei Wu" userId="f083b2a8aea23a2f" providerId="LiveId" clId="{40690B32-020B-49DF-8F69-835EDDF74430}" dt="2021-03-03T16:19:49.997" v="1067" actId="478"/>
          <ac:spMkLst>
            <pc:docMk/>
            <pc:sldMk cId="3453251743" sldId="654"/>
            <ac:spMk id="46093" creationId="{3C3FEC69-4902-404F-A906-2196D15ACFD6}"/>
          </ac:spMkLst>
        </pc:spChg>
        <pc:spChg chg="del">
          <ac:chgData name="Lei Wu" userId="f083b2a8aea23a2f" providerId="LiveId" clId="{40690B32-020B-49DF-8F69-835EDDF74430}" dt="2021-03-03T16:19:49.997" v="1067" actId="478"/>
          <ac:spMkLst>
            <pc:docMk/>
            <pc:sldMk cId="3453251743" sldId="654"/>
            <ac:spMk id="46094" creationId="{C889B73A-5236-433A-9E91-01E0771D86AA}"/>
          </ac:spMkLst>
        </pc:spChg>
        <pc:spChg chg="del">
          <ac:chgData name="Lei Wu" userId="f083b2a8aea23a2f" providerId="LiveId" clId="{40690B32-020B-49DF-8F69-835EDDF74430}" dt="2021-03-03T16:19:49.997" v="1067" actId="478"/>
          <ac:spMkLst>
            <pc:docMk/>
            <pc:sldMk cId="3453251743" sldId="654"/>
            <ac:spMk id="46095" creationId="{F291FFF3-E042-473B-8F35-9C099BC5669B}"/>
          </ac:spMkLst>
        </pc:spChg>
        <pc:spChg chg="del">
          <ac:chgData name="Lei Wu" userId="f083b2a8aea23a2f" providerId="LiveId" clId="{40690B32-020B-49DF-8F69-835EDDF74430}" dt="2021-03-03T16:20:06.092" v="1071" actId="478"/>
          <ac:spMkLst>
            <pc:docMk/>
            <pc:sldMk cId="3453251743" sldId="654"/>
            <ac:spMk id="46096" creationId="{00A65BFE-5C52-4A76-B3E8-C237D0E86E56}"/>
          </ac:spMkLst>
        </pc:spChg>
        <pc:spChg chg="del">
          <ac:chgData name="Lei Wu" userId="f083b2a8aea23a2f" providerId="LiveId" clId="{40690B32-020B-49DF-8F69-835EDDF74430}" dt="2021-03-03T16:19:49.997" v="1067" actId="478"/>
          <ac:spMkLst>
            <pc:docMk/>
            <pc:sldMk cId="3453251743" sldId="654"/>
            <ac:spMk id="46098" creationId="{353AA312-A2F9-4324-90BF-24394AD8690A}"/>
          </ac:spMkLst>
        </pc:spChg>
        <pc:spChg chg="del">
          <ac:chgData name="Lei Wu" userId="f083b2a8aea23a2f" providerId="LiveId" clId="{40690B32-020B-49DF-8F69-835EDDF74430}" dt="2021-03-03T16:19:49.997" v="1067" actId="478"/>
          <ac:spMkLst>
            <pc:docMk/>
            <pc:sldMk cId="3453251743" sldId="654"/>
            <ac:spMk id="46099" creationId="{73A6C4B4-2223-4DF5-BECC-CA9F131020EA}"/>
          </ac:spMkLst>
        </pc:spChg>
        <pc:spChg chg="del">
          <ac:chgData name="Lei Wu" userId="f083b2a8aea23a2f" providerId="LiveId" clId="{40690B32-020B-49DF-8F69-835EDDF74430}" dt="2021-03-03T16:19:49.997" v="1067" actId="478"/>
          <ac:spMkLst>
            <pc:docMk/>
            <pc:sldMk cId="3453251743" sldId="654"/>
            <ac:spMk id="46100" creationId="{845B494B-D53A-4E70-89D3-6064F16E762F}"/>
          </ac:spMkLst>
        </pc:spChg>
        <pc:spChg chg="del">
          <ac:chgData name="Lei Wu" userId="f083b2a8aea23a2f" providerId="LiveId" clId="{40690B32-020B-49DF-8F69-835EDDF74430}" dt="2021-03-03T16:19:49.997" v="1067" actId="478"/>
          <ac:spMkLst>
            <pc:docMk/>
            <pc:sldMk cId="3453251743" sldId="654"/>
            <ac:spMk id="46101" creationId="{052482FA-507C-4D5B-9727-E8335EB77882}"/>
          </ac:spMkLst>
        </pc:spChg>
        <pc:spChg chg="mod">
          <ac:chgData name="Lei Wu" userId="f083b2a8aea23a2f" providerId="LiveId" clId="{40690B32-020B-49DF-8F69-835EDDF74430}" dt="2021-03-03T16:28:34.194" v="1209" actId="1076"/>
          <ac:spMkLst>
            <pc:docMk/>
            <pc:sldMk cId="3453251743" sldId="654"/>
            <ac:spMk id="46102" creationId="{4255129F-1F25-44DC-97EE-7B8D60E28742}"/>
          </ac:spMkLst>
        </pc:spChg>
        <pc:spChg chg="del">
          <ac:chgData name="Lei Wu" userId="f083b2a8aea23a2f" providerId="LiveId" clId="{40690B32-020B-49DF-8F69-835EDDF74430}" dt="2021-03-03T16:19:49.997" v="1067" actId="478"/>
          <ac:spMkLst>
            <pc:docMk/>
            <pc:sldMk cId="3453251743" sldId="654"/>
            <ac:spMk id="46104" creationId="{609A4AC5-7F5F-455D-B73B-AD01227231A6}"/>
          </ac:spMkLst>
        </pc:spChg>
        <pc:spChg chg="del">
          <ac:chgData name="Lei Wu" userId="f083b2a8aea23a2f" providerId="LiveId" clId="{40690B32-020B-49DF-8F69-835EDDF74430}" dt="2021-03-03T16:19:49.997" v="1067" actId="478"/>
          <ac:spMkLst>
            <pc:docMk/>
            <pc:sldMk cId="3453251743" sldId="654"/>
            <ac:spMk id="46105" creationId="{3D85AB58-C9F2-42E1-B6F0-1721520CBF00}"/>
          </ac:spMkLst>
        </pc:spChg>
        <pc:spChg chg="del">
          <ac:chgData name="Lei Wu" userId="f083b2a8aea23a2f" providerId="LiveId" clId="{40690B32-020B-49DF-8F69-835EDDF74430}" dt="2021-03-03T16:19:49.997" v="1067" actId="478"/>
          <ac:spMkLst>
            <pc:docMk/>
            <pc:sldMk cId="3453251743" sldId="654"/>
            <ac:spMk id="46106" creationId="{427BF59A-FAB5-4B44-96CD-9FF22638F8BA}"/>
          </ac:spMkLst>
        </pc:spChg>
        <pc:spChg chg="del">
          <ac:chgData name="Lei Wu" userId="f083b2a8aea23a2f" providerId="LiveId" clId="{40690B32-020B-49DF-8F69-835EDDF74430}" dt="2021-03-03T16:19:49.997" v="1067" actId="478"/>
          <ac:spMkLst>
            <pc:docMk/>
            <pc:sldMk cId="3453251743" sldId="654"/>
            <ac:spMk id="46107" creationId="{2EF65D3A-B4B8-4EFE-9DEB-4ED590882D91}"/>
          </ac:spMkLst>
        </pc:spChg>
        <pc:spChg chg="mod">
          <ac:chgData name="Lei Wu" userId="f083b2a8aea23a2f" providerId="LiveId" clId="{40690B32-020B-49DF-8F69-835EDDF74430}" dt="2021-03-03T16:28:37.473" v="1210" actId="1076"/>
          <ac:spMkLst>
            <pc:docMk/>
            <pc:sldMk cId="3453251743" sldId="654"/>
            <ac:spMk id="46108" creationId="{FE4076D1-201C-4A18-81E2-A28B07A653FF}"/>
          </ac:spMkLst>
        </pc:spChg>
        <pc:spChg chg="del">
          <ac:chgData name="Lei Wu" userId="f083b2a8aea23a2f" providerId="LiveId" clId="{40690B32-020B-49DF-8F69-835EDDF74430}" dt="2021-03-03T16:19:49.997" v="1067" actId="478"/>
          <ac:spMkLst>
            <pc:docMk/>
            <pc:sldMk cId="3453251743" sldId="654"/>
            <ac:spMk id="46109" creationId="{81B33F33-661B-44D6-A5D3-6BE24151D907}"/>
          </ac:spMkLst>
        </pc:spChg>
        <pc:spChg chg="del">
          <ac:chgData name="Lei Wu" userId="f083b2a8aea23a2f" providerId="LiveId" clId="{40690B32-020B-49DF-8F69-835EDDF74430}" dt="2021-03-03T16:19:49.997" v="1067" actId="478"/>
          <ac:spMkLst>
            <pc:docMk/>
            <pc:sldMk cId="3453251743" sldId="654"/>
            <ac:spMk id="46110" creationId="{A7A2B0B1-57E0-4054-9E87-BEA95BE3E9CD}"/>
          </ac:spMkLst>
        </pc:spChg>
        <pc:spChg chg="del">
          <ac:chgData name="Lei Wu" userId="f083b2a8aea23a2f" providerId="LiveId" clId="{40690B32-020B-49DF-8F69-835EDDF74430}" dt="2021-03-03T16:19:49.997" v="1067" actId="478"/>
          <ac:spMkLst>
            <pc:docMk/>
            <pc:sldMk cId="3453251743" sldId="654"/>
            <ac:spMk id="46111" creationId="{A640FD19-3ABA-4150-9A47-B1EBD95B96C8}"/>
          </ac:spMkLst>
        </pc:spChg>
        <pc:spChg chg="del">
          <ac:chgData name="Lei Wu" userId="f083b2a8aea23a2f" providerId="LiveId" clId="{40690B32-020B-49DF-8F69-835EDDF74430}" dt="2021-03-03T16:19:49.997" v="1067" actId="478"/>
          <ac:spMkLst>
            <pc:docMk/>
            <pc:sldMk cId="3453251743" sldId="654"/>
            <ac:spMk id="46112" creationId="{A3E30E29-6D28-49FF-86CF-9FB605C8B65B}"/>
          </ac:spMkLst>
        </pc:spChg>
        <pc:spChg chg="del">
          <ac:chgData name="Lei Wu" userId="f083b2a8aea23a2f" providerId="LiveId" clId="{40690B32-020B-49DF-8F69-835EDDF74430}" dt="2021-03-03T16:19:49.997" v="1067" actId="478"/>
          <ac:spMkLst>
            <pc:docMk/>
            <pc:sldMk cId="3453251743" sldId="654"/>
            <ac:spMk id="46113" creationId="{68E1730F-DCD3-4203-B967-3299D893A6A6}"/>
          </ac:spMkLst>
        </pc:spChg>
      </pc:sldChg>
      <pc:sldChg chg="modSp add mod">
        <pc:chgData name="Lei Wu" userId="f083b2a8aea23a2f" providerId="LiveId" clId="{40690B32-020B-49DF-8F69-835EDDF74430}" dt="2021-03-03T21:02:15.688" v="2921"/>
        <pc:sldMkLst>
          <pc:docMk/>
          <pc:sldMk cId="1386349119" sldId="655"/>
        </pc:sldMkLst>
        <pc:spChg chg="mod">
          <ac:chgData name="Lei Wu" userId="f083b2a8aea23a2f" providerId="LiveId" clId="{40690B32-020B-49DF-8F69-835EDDF74430}" dt="2021-03-03T21:02:15.688" v="2921"/>
          <ac:spMkLst>
            <pc:docMk/>
            <pc:sldMk cId="1386349119" sldId="655"/>
            <ac:spMk id="46082" creationId="{E307758D-3DF4-4BCB-A9AB-BEFB0F80DE2B}"/>
          </ac:spMkLst>
        </pc:spChg>
        <pc:spChg chg="mod">
          <ac:chgData name="Lei Wu" userId="f083b2a8aea23a2f" providerId="LiveId" clId="{40690B32-020B-49DF-8F69-835EDDF74430}" dt="2021-03-03T16:35:24.316" v="1380" actId="20577"/>
          <ac:spMkLst>
            <pc:docMk/>
            <pc:sldMk cId="1386349119" sldId="655"/>
            <ac:spMk id="46083" creationId="{D2444BDA-541D-4B2A-A8E5-C637C68F6161}"/>
          </ac:spMkLst>
        </pc:spChg>
        <pc:spChg chg="mod">
          <ac:chgData name="Lei Wu" userId="f083b2a8aea23a2f" providerId="LiveId" clId="{40690B32-020B-49DF-8F69-835EDDF74430}" dt="2021-03-03T16:30:19.831" v="1244" actId="58"/>
          <ac:spMkLst>
            <pc:docMk/>
            <pc:sldMk cId="1386349119" sldId="655"/>
            <ac:spMk id="46102" creationId="{4255129F-1F25-44DC-97EE-7B8D60E28742}"/>
          </ac:spMkLst>
        </pc:spChg>
        <pc:spChg chg="mod">
          <ac:chgData name="Lei Wu" userId="f083b2a8aea23a2f" providerId="LiveId" clId="{40690B32-020B-49DF-8F69-835EDDF74430}" dt="2021-03-03T16:36:55.851" v="1389" actId="1076"/>
          <ac:spMkLst>
            <pc:docMk/>
            <pc:sldMk cId="1386349119" sldId="655"/>
            <ac:spMk id="46108" creationId="{FE4076D1-201C-4A18-81E2-A28B07A653FF}"/>
          </ac:spMkLst>
        </pc:spChg>
      </pc:sldChg>
      <pc:sldChg chg="modSp add mod modNotesTx">
        <pc:chgData name="Lei Wu" userId="f083b2a8aea23a2f" providerId="LiveId" clId="{40690B32-020B-49DF-8F69-835EDDF74430}" dt="2021-03-03T21:02:15.688" v="2921"/>
        <pc:sldMkLst>
          <pc:docMk/>
          <pc:sldMk cId="438150939" sldId="656"/>
        </pc:sldMkLst>
        <pc:spChg chg="mod">
          <ac:chgData name="Lei Wu" userId="f083b2a8aea23a2f" providerId="LiveId" clId="{40690B32-020B-49DF-8F69-835EDDF74430}" dt="2021-03-03T21:02:15.688" v="2921"/>
          <ac:spMkLst>
            <pc:docMk/>
            <pc:sldMk cId="438150939" sldId="656"/>
            <ac:spMk id="54274" creationId="{3224F386-2037-4899-9DCB-C0D8A31A1028}"/>
          </ac:spMkLst>
        </pc:spChg>
        <pc:spChg chg="mod">
          <ac:chgData name="Lei Wu" userId="f083b2a8aea23a2f" providerId="LiveId" clId="{40690B32-020B-49DF-8F69-835EDDF74430}" dt="2021-03-03T16:52:29.623" v="2019"/>
          <ac:spMkLst>
            <pc:docMk/>
            <pc:sldMk cId="438150939" sldId="656"/>
            <ac:spMk id="54275" creationId="{98EC75B2-8323-4A12-A5B7-63FD49F81BEA}"/>
          </ac:spMkLst>
        </pc:spChg>
        <pc:spChg chg="mod">
          <ac:chgData name="Lei Wu" userId="f083b2a8aea23a2f" providerId="LiveId" clId="{40690B32-020B-49DF-8F69-835EDDF74430}" dt="2021-03-03T16:52:46.043" v="2055" actId="403"/>
          <ac:spMkLst>
            <pc:docMk/>
            <pc:sldMk cId="438150939" sldId="656"/>
            <ac:spMk id="54276" creationId="{E37998B7-BEB7-4C9F-9C1B-A435877648D6}"/>
          </ac:spMkLst>
        </pc:spChg>
      </pc:sldChg>
      <pc:sldChg chg="modSp add">
        <pc:chgData name="Lei Wu" userId="f083b2a8aea23a2f" providerId="LiveId" clId="{40690B32-020B-49DF-8F69-835EDDF74430}" dt="2021-03-03T21:02:15.688" v="2921"/>
        <pc:sldMkLst>
          <pc:docMk/>
          <pc:sldMk cId="0" sldId="657"/>
        </pc:sldMkLst>
        <pc:spChg chg="mod">
          <ac:chgData name="Lei Wu" userId="f083b2a8aea23a2f" providerId="LiveId" clId="{40690B32-020B-49DF-8F69-835EDDF74430}" dt="2021-03-03T21:02:15.688" v="2921"/>
          <ac:spMkLst>
            <pc:docMk/>
            <pc:sldMk cId="0" sldId="657"/>
            <ac:spMk id="46082" creationId="{9603C0AA-41FE-4786-AA93-030EE173A536}"/>
          </ac:spMkLst>
        </pc:spChg>
      </pc:sldChg>
      <pc:sldChg chg="modSp add mod">
        <pc:chgData name="Lei Wu" userId="f083b2a8aea23a2f" providerId="LiveId" clId="{40690B32-020B-49DF-8F69-835EDDF74430}" dt="2021-03-03T21:02:15.688" v="2921"/>
        <pc:sldMkLst>
          <pc:docMk/>
          <pc:sldMk cId="3054569941" sldId="658"/>
        </pc:sldMkLst>
        <pc:spChg chg="mod">
          <ac:chgData name="Lei Wu" userId="f083b2a8aea23a2f" providerId="LiveId" clId="{40690B32-020B-49DF-8F69-835EDDF74430}" dt="2021-03-03T20:53:15.944" v="2868" actId="108"/>
          <ac:spMkLst>
            <pc:docMk/>
            <pc:sldMk cId="3054569941" sldId="658"/>
            <ac:spMk id="17412" creationId="{13130B4C-57F4-4CC0-A5ED-5903AD388F42}"/>
          </ac:spMkLst>
        </pc:spChg>
        <pc:spChg chg="mod">
          <ac:chgData name="Lei Wu" userId="f083b2a8aea23a2f" providerId="LiveId" clId="{40690B32-020B-49DF-8F69-835EDDF74430}" dt="2021-03-03T21:02:15.688" v="2921"/>
          <ac:spMkLst>
            <pc:docMk/>
            <pc:sldMk cId="3054569941" sldId="658"/>
            <ac:spMk id="31746" creationId="{D638A6C0-BE9B-41D8-A216-D0302AEA7DC6}"/>
          </ac:spMkLst>
        </pc:spChg>
      </pc:sldChg>
      <pc:sldMasterChg chg="modSp mod modSldLayout">
        <pc:chgData name="Lei Wu" userId="f083b2a8aea23a2f" providerId="LiveId" clId="{40690B32-020B-49DF-8F69-835EDDF74430}" dt="2021-03-04T13:15:48.366" v="3341" actId="20577"/>
        <pc:sldMasterMkLst>
          <pc:docMk/>
          <pc:sldMasterMk cId="0" sldId="2147483648"/>
        </pc:sldMasterMkLst>
        <pc:spChg chg="mod">
          <ac:chgData name="Lei Wu" userId="f083b2a8aea23a2f" providerId="LiveId" clId="{40690B32-020B-49DF-8F69-835EDDF74430}" dt="2021-03-03T20:57:50.618" v="2920" actId="121"/>
          <ac:spMkLst>
            <pc:docMk/>
            <pc:sldMasterMk cId="0" sldId="2147483648"/>
            <ac:spMk id="1035" creationId="{63C66978-0E33-4058-B9DE-011C8B424D54}"/>
          </ac:spMkLst>
        </pc:spChg>
        <pc:sldLayoutChg chg="modSp mod">
          <pc:chgData name="Lei Wu" userId="f083b2a8aea23a2f" providerId="LiveId" clId="{40690B32-020B-49DF-8F69-835EDDF74430}" dt="2021-03-04T13:15:48.366" v="3341" actId="20577"/>
          <pc:sldLayoutMkLst>
            <pc:docMk/>
            <pc:sldMasterMk cId="0" sldId="2147483648"/>
            <pc:sldLayoutMk cId="3447795130" sldId="2147484033"/>
          </pc:sldLayoutMkLst>
          <pc:spChg chg="mod">
            <ac:chgData name="Lei Wu" userId="f083b2a8aea23a2f" providerId="LiveId" clId="{40690B32-020B-49DF-8F69-835EDDF74430}" dt="2021-03-04T13:15:48.366" v="3341" actId="20577"/>
            <ac:spMkLst>
              <pc:docMk/>
              <pc:sldMasterMk cId="0" sldId="2147483648"/>
              <pc:sldLayoutMk cId="3447795130" sldId="2147484033"/>
              <ac:spMk id="2" creationId="{0095F0D7-687A-4DB4-967B-8931F141885A}"/>
            </ac:spMkLst>
          </pc:spChg>
        </pc:sldLayoutChg>
        <pc:sldLayoutChg chg="modSp mod">
          <pc:chgData name="Lei Wu" userId="f083b2a8aea23a2f" providerId="LiveId" clId="{40690B32-020B-49DF-8F69-835EDDF74430}" dt="2021-03-03T20:56:44.943" v="2898" actId="121"/>
          <pc:sldLayoutMkLst>
            <pc:docMk/>
            <pc:sldMasterMk cId="0" sldId="2147483648"/>
            <pc:sldLayoutMk cId="3406966210" sldId="2147484034"/>
          </pc:sldLayoutMkLst>
          <pc:spChg chg="mod">
            <ac:chgData name="Lei Wu" userId="f083b2a8aea23a2f" providerId="LiveId" clId="{40690B32-020B-49DF-8F69-835EDDF74430}" dt="2021-03-03T20:56:44.943" v="2898" actId="121"/>
            <ac:spMkLst>
              <pc:docMk/>
              <pc:sldMasterMk cId="0" sldId="2147483648"/>
              <pc:sldLayoutMk cId="3406966210" sldId="2147484034"/>
              <ac:spMk id="4" creationId="{B3643D77-C328-4CF3-9B0A-68DEFE04DDDA}"/>
            </ac:spMkLst>
          </pc:spChg>
        </pc:sldLayoutChg>
        <pc:sldLayoutChg chg="modSp mod">
          <pc:chgData name="Lei Wu" userId="f083b2a8aea23a2f" providerId="LiveId" clId="{40690B32-020B-49DF-8F69-835EDDF74430}" dt="2021-03-03T20:56:54.316" v="2900" actId="121"/>
          <pc:sldLayoutMkLst>
            <pc:docMk/>
            <pc:sldMasterMk cId="0" sldId="2147483648"/>
            <pc:sldLayoutMk cId="3122841280" sldId="2147484035"/>
          </pc:sldLayoutMkLst>
          <pc:spChg chg="mod">
            <ac:chgData name="Lei Wu" userId="f083b2a8aea23a2f" providerId="LiveId" clId="{40690B32-020B-49DF-8F69-835EDDF74430}" dt="2021-03-03T20:56:54.316" v="2900" actId="121"/>
            <ac:spMkLst>
              <pc:docMk/>
              <pc:sldMasterMk cId="0" sldId="2147483648"/>
              <pc:sldLayoutMk cId="3122841280" sldId="2147484035"/>
              <ac:spMk id="4" creationId="{7C838ECC-23B9-4FDB-9D33-26055F32E59F}"/>
            </ac:spMkLst>
          </pc:spChg>
        </pc:sldLayoutChg>
        <pc:sldLayoutChg chg="modSp mod">
          <pc:chgData name="Lei Wu" userId="f083b2a8aea23a2f" providerId="LiveId" clId="{40690B32-020B-49DF-8F69-835EDDF74430}" dt="2021-03-03T20:56:59.386" v="2902" actId="121"/>
          <pc:sldLayoutMkLst>
            <pc:docMk/>
            <pc:sldMasterMk cId="0" sldId="2147483648"/>
            <pc:sldLayoutMk cId="1488791639" sldId="2147484036"/>
          </pc:sldLayoutMkLst>
          <pc:spChg chg="mod">
            <ac:chgData name="Lei Wu" userId="f083b2a8aea23a2f" providerId="LiveId" clId="{40690B32-020B-49DF-8F69-835EDDF74430}" dt="2021-03-03T20:56:59.386" v="2902" actId="121"/>
            <ac:spMkLst>
              <pc:docMk/>
              <pc:sldMasterMk cId="0" sldId="2147483648"/>
              <pc:sldLayoutMk cId="1488791639" sldId="2147484036"/>
              <ac:spMk id="5" creationId="{9451B877-E339-4B51-8FE3-C1E957CA1A1A}"/>
            </ac:spMkLst>
          </pc:spChg>
        </pc:sldLayoutChg>
        <pc:sldLayoutChg chg="modSp mod">
          <pc:chgData name="Lei Wu" userId="f083b2a8aea23a2f" providerId="LiveId" clId="{40690B32-020B-49DF-8F69-835EDDF74430}" dt="2021-03-03T20:57:05.699" v="2904" actId="121"/>
          <pc:sldLayoutMkLst>
            <pc:docMk/>
            <pc:sldMasterMk cId="0" sldId="2147483648"/>
            <pc:sldLayoutMk cId="898348182" sldId="2147484037"/>
          </pc:sldLayoutMkLst>
          <pc:spChg chg="mod">
            <ac:chgData name="Lei Wu" userId="f083b2a8aea23a2f" providerId="LiveId" clId="{40690B32-020B-49DF-8F69-835EDDF74430}" dt="2021-03-03T20:57:05.699" v="2904" actId="121"/>
            <ac:spMkLst>
              <pc:docMk/>
              <pc:sldMasterMk cId="0" sldId="2147483648"/>
              <pc:sldLayoutMk cId="898348182" sldId="2147484037"/>
              <ac:spMk id="7" creationId="{DF0D9492-078C-4C8C-A12E-61EE325F3BBD}"/>
            </ac:spMkLst>
          </pc:spChg>
        </pc:sldLayoutChg>
        <pc:sldLayoutChg chg="modSp mod">
          <pc:chgData name="Lei Wu" userId="f083b2a8aea23a2f" providerId="LiveId" clId="{40690B32-020B-49DF-8F69-835EDDF74430}" dt="2021-03-03T20:57:12.843" v="2906" actId="121"/>
          <pc:sldLayoutMkLst>
            <pc:docMk/>
            <pc:sldMasterMk cId="0" sldId="2147483648"/>
            <pc:sldLayoutMk cId="2399319986" sldId="2147484038"/>
          </pc:sldLayoutMkLst>
          <pc:spChg chg="mod">
            <ac:chgData name="Lei Wu" userId="f083b2a8aea23a2f" providerId="LiveId" clId="{40690B32-020B-49DF-8F69-835EDDF74430}" dt="2021-03-03T20:57:12.843" v="2906" actId="121"/>
            <ac:spMkLst>
              <pc:docMk/>
              <pc:sldMasterMk cId="0" sldId="2147483648"/>
              <pc:sldLayoutMk cId="2399319986" sldId="2147484038"/>
              <ac:spMk id="3" creationId="{A7A5A218-D66C-4F36-84DE-3C527F0B3CE3}"/>
            </ac:spMkLst>
          </pc:spChg>
        </pc:sldLayoutChg>
        <pc:sldLayoutChg chg="modSp mod">
          <pc:chgData name="Lei Wu" userId="f083b2a8aea23a2f" providerId="LiveId" clId="{40690B32-020B-49DF-8F69-835EDDF74430}" dt="2021-03-03T20:57:17.725" v="2908" actId="121"/>
          <pc:sldLayoutMkLst>
            <pc:docMk/>
            <pc:sldMasterMk cId="0" sldId="2147483648"/>
            <pc:sldLayoutMk cId="2012738013" sldId="2147484039"/>
          </pc:sldLayoutMkLst>
          <pc:spChg chg="mod">
            <ac:chgData name="Lei Wu" userId="f083b2a8aea23a2f" providerId="LiveId" clId="{40690B32-020B-49DF-8F69-835EDDF74430}" dt="2021-03-03T20:57:17.725" v="2908" actId="121"/>
            <ac:spMkLst>
              <pc:docMk/>
              <pc:sldMasterMk cId="0" sldId="2147483648"/>
              <pc:sldLayoutMk cId="2012738013" sldId="2147484039"/>
              <ac:spMk id="2" creationId="{F1BE2D4C-7DBE-48C9-8B0F-E4A4B1AA3210}"/>
            </ac:spMkLst>
          </pc:spChg>
        </pc:sldLayoutChg>
        <pc:sldLayoutChg chg="modSp mod">
          <pc:chgData name="Lei Wu" userId="f083b2a8aea23a2f" providerId="LiveId" clId="{40690B32-020B-49DF-8F69-835EDDF74430}" dt="2021-03-03T20:57:21.806" v="2910" actId="121"/>
          <pc:sldLayoutMkLst>
            <pc:docMk/>
            <pc:sldMasterMk cId="0" sldId="2147483648"/>
            <pc:sldLayoutMk cId="3607905009" sldId="2147484040"/>
          </pc:sldLayoutMkLst>
          <pc:spChg chg="mod">
            <ac:chgData name="Lei Wu" userId="f083b2a8aea23a2f" providerId="LiveId" clId="{40690B32-020B-49DF-8F69-835EDDF74430}" dt="2021-03-03T20:57:21.806" v="2910" actId="121"/>
            <ac:spMkLst>
              <pc:docMk/>
              <pc:sldMasterMk cId="0" sldId="2147483648"/>
              <pc:sldLayoutMk cId="3607905009" sldId="2147484040"/>
              <ac:spMk id="5" creationId="{089E744B-0847-483C-8404-D3B28279F0E1}"/>
            </ac:spMkLst>
          </pc:spChg>
        </pc:sldLayoutChg>
        <pc:sldLayoutChg chg="modSp mod">
          <pc:chgData name="Lei Wu" userId="f083b2a8aea23a2f" providerId="LiveId" clId="{40690B32-020B-49DF-8F69-835EDDF74430}" dt="2021-03-03T20:57:26.133" v="2912" actId="121"/>
          <pc:sldLayoutMkLst>
            <pc:docMk/>
            <pc:sldMasterMk cId="0" sldId="2147483648"/>
            <pc:sldLayoutMk cId="907877952" sldId="2147484041"/>
          </pc:sldLayoutMkLst>
          <pc:spChg chg="mod">
            <ac:chgData name="Lei Wu" userId="f083b2a8aea23a2f" providerId="LiveId" clId="{40690B32-020B-49DF-8F69-835EDDF74430}" dt="2021-03-03T20:57:26.133" v="2912" actId="121"/>
            <ac:spMkLst>
              <pc:docMk/>
              <pc:sldMasterMk cId="0" sldId="2147483648"/>
              <pc:sldLayoutMk cId="907877952" sldId="2147484041"/>
              <ac:spMk id="5" creationId="{49F730D1-5448-4A0F-88A1-41933913FFF5}"/>
            </ac:spMkLst>
          </pc:spChg>
        </pc:sldLayoutChg>
        <pc:sldLayoutChg chg="modSp mod">
          <pc:chgData name="Lei Wu" userId="f083b2a8aea23a2f" providerId="LiveId" clId="{40690B32-020B-49DF-8F69-835EDDF74430}" dt="2021-03-03T20:57:32.179" v="2914" actId="121"/>
          <pc:sldLayoutMkLst>
            <pc:docMk/>
            <pc:sldMasterMk cId="0" sldId="2147483648"/>
            <pc:sldLayoutMk cId="3087270740" sldId="2147484042"/>
          </pc:sldLayoutMkLst>
          <pc:spChg chg="mod">
            <ac:chgData name="Lei Wu" userId="f083b2a8aea23a2f" providerId="LiveId" clId="{40690B32-020B-49DF-8F69-835EDDF74430}" dt="2021-03-03T20:57:32.179" v="2914" actId="121"/>
            <ac:spMkLst>
              <pc:docMk/>
              <pc:sldMasterMk cId="0" sldId="2147483648"/>
              <pc:sldLayoutMk cId="3087270740" sldId="2147484042"/>
              <ac:spMk id="4" creationId="{A52ACD91-06A8-4565-8BF2-407A8A3C48BF}"/>
            </ac:spMkLst>
          </pc:spChg>
        </pc:sldLayoutChg>
        <pc:sldLayoutChg chg="modSp mod">
          <pc:chgData name="Lei Wu" userId="f083b2a8aea23a2f" providerId="LiveId" clId="{40690B32-020B-49DF-8F69-835EDDF74430}" dt="2021-03-03T20:57:36.048" v="2916" actId="121"/>
          <pc:sldLayoutMkLst>
            <pc:docMk/>
            <pc:sldMasterMk cId="0" sldId="2147483648"/>
            <pc:sldLayoutMk cId="370768496" sldId="2147484043"/>
          </pc:sldLayoutMkLst>
          <pc:spChg chg="mod">
            <ac:chgData name="Lei Wu" userId="f083b2a8aea23a2f" providerId="LiveId" clId="{40690B32-020B-49DF-8F69-835EDDF74430}" dt="2021-03-03T20:57:36.048" v="2916" actId="121"/>
            <ac:spMkLst>
              <pc:docMk/>
              <pc:sldMasterMk cId="0" sldId="2147483648"/>
              <pc:sldLayoutMk cId="370768496" sldId="2147484043"/>
              <ac:spMk id="4" creationId="{EDEFA508-02F8-4A00-A672-78DC68942073}"/>
            </ac:spMkLst>
          </pc:spChg>
        </pc:sldLayoutChg>
        <pc:sldLayoutChg chg="modSp mod">
          <pc:chgData name="Lei Wu" userId="f083b2a8aea23a2f" providerId="LiveId" clId="{40690B32-020B-49DF-8F69-835EDDF74430}" dt="2021-03-03T20:57:40.612" v="2918" actId="121"/>
          <pc:sldLayoutMkLst>
            <pc:docMk/>
            <pc:sldMasterMk cId="0" sldId="2147483648"/>
            <pc:sldLayoutMk cId="3874656372" sldId="2147484044"/>
          </pc:sldLayoutMkLst>
          <pc:spChg chg="mod">
            <ac:chgData name="Lei Wu" userId="f083b2a8aea23a2f" providerId="LiveId" clId="{40690B32-020B-49DF-8F69-835EDDF74430}" dt="2021-03-03T20:57:40.612" v="2918" actId="121"/>
            <ac:spMkLst>
              <pc:docMk/>
              <pc:sldMasterMk cId="0" sldId="2147483648"/>
              <pc:sldLayoutMk cId="3874656372" sldId="2147484044"/>
              <ac:spMk id="4" creationId="{A8F1CDD1-A10D-42CA-A80E-AB2B177923B0}"/>
            </ac:spMkLst>
          </pc:spChg>
        </pc:sldLayoutChg>
      </pc:sldMasterChg>
    </pc:docChg>
  </pc:docChgLst>
  <pc:docChgLst>
    <pc:chgData name="Wu Lei" userId="f083b2a8aea23a2f" providerId="LiveId" clId="{769B6C77-C963-404D-84CC-05A9FBF56ABF}"/>
    <pc:docChg chg="delSld">
      <pc:chgData name="Wu Lei" userId="f083b2a8aea23a2f" providerId="LiveId" clId="{769B6C77-C963-404D-84CC-05A9FBF56ABF}" dt="2023-03-09T06:18:42.182" v="0" actId="2696"/>
      <pc:docMkLst>
        <pc:docMk/>
      </pc:docMkLst>
      <pc:sldChg chg="del">
        <pc:chgData name="Wu Lei" userId="f083b2a8aea23a2f" providerId="LiveId" clId="{769B6C77-C963-404D-84CC-05A9FBF56ABF}" dt="2023-03-09T06:18:42.182" v="0" actId="2696"/>
        <pc:sldMkLst>
          <pc:docMk/>
          <pc:sldMk cId="0" sldId="409"/>
        </pc:sldMkLst>
      </pc:sldChg>
    </pc:docChg>
  </pc:docChgLst>
  <pc:docChgLst>
    <pc:chgData name="Haoting Shen" userId="58499db7efc977a7" providerId="LiveId" clId="{4537BD95-2CF5-604C-828A-FA2442826E11}"/>
    <pc:docChg chg="undo custSel addSld delSld modSld sldOrd">
      <pc:chgData name="Haoting Shen" userId="58499db7efc977a7" providerId="LiveId" clId="{4537BD95-2CF5-604C-828A-FA2442826E11}" dt="2024-03-13T03:40:28.127" v="518" actId="404"/>
      <pc:docMkLst>
        <pc:docMk/>
      </pc:docMkLst>
      <pc:sldChg chg="modSp">
        <pc:chgData name="Haoting Shen" userId="58499db7efc977a7" providerId="LiveId" clId="{4537BD95-2CF5-604C-828A-FA2442826E11}" dt="2024-03-13T03:40:28.127" v="518" actId="404"/>
        <pc:sldMkLst>
          <pc:docMk/>
          <pc:sldMk cId="0" sldId="269"/>
        </pc:sldMkLst>
        <pc:spChg chg="mod">
          <ac:chgData name="Haoting Shen" userId="58499db7efc977a7" providerId="LiveId" clId="{4537BD95-2CF5-604C-828A-FA2442826E11}" dt="2024-03-13T03:40:28.127" v="518" actId="404"/>
          <ac:spMkLst>
            <pc:docMk/>
            <pc:sldMk cId="0" sldId="269"/>
            <ac:spMk id="23556" creationId="{00000000-0000-0000-0000-000000000000}"/>
          </ac:spMkLst>
        </pc:spChg>
      </pc:sldChg>
      <pc:sldChg chg="modSp mod">
        <pc:chgData name="Haoting Shen" userId="58499db7efc977a7" providerId="LiveId" clId="{4537BD95-2CF5-604C-828A-FA2442826E11}" dt="2024-03-13T03:38:52.923" v="513" actId="14100"/>
        <pc:sldMkLst>
          <pc:docMk/>
          <pc:sldMk cId="0" sldId="274"/>
        </pc:sldMkLst>
        <pc:spChg chg="mod">
          <ac:chgData name="Haoting Shen" userId="58499db7efc977a7" providerId="LiveId" clId="{4537BD95-2CF5-604C-828A-FA2442826E11}" dt="2024-03-13T03:38:52.923" v="513" actId="14100"/>
          <ac:spMkLst>
            <pc:docMk/>
            <pc:sldMk cId="0" sldId="274"/>
            <ac:spMk id="28676" creationId="{00000000-0000-0000-0000-000000000000}"/>
          </ac:spMkLst>
        </pc:spChg>
      </pc:sldChg>
      <pc:sldChg chg="ord">
        <pc:chgData name="Haoting Shen" userId="58499db7efc977a7" providerId="LiveId" clId="{4537BD95-2CF5-604C-828A-FA2442826E11}" dt="2024-03-11T06:52:42.399" v="5" actId="20578"/>
        <pc:sldMkLst>
          <pc:docMk/>
          <pc:sldMk cId="0" sldId="374"/>
        </pc:sldMkLst>
      </pc:sldChg>
      <pc:sldChg chg="add">
        <pc:chgData name="Haoting Shen" userId="58499db7efc977a7" providerId="LiveId" clId="{4537BD95-2CF5-604C-828A-FA2442826E11}" dt="2024-03-11T06:52:39.056" v="4"/>
        <pc:sldMkLst>
          <pc:docMk/>
          <pc:sldMk cId="0" sldId="595"/>
        </pc:sldMkLst>
      </pc:sldChg>
      <pc:sldChg chg="modSp mod">
        <pc:chgData name="Haoting Shen" userId="58499db7efc977a7" providerId="LiveId" clId="{4537BD95-2CF5-604C-828A-FA2442826E11}" dt="2024-03-11T06:39:59.088" v="3" actId="207"/>
        <pc:sldMkLst>
          <pc:docMk/>
          <pc:sldMk cId="0" sldId="660"/>
        </pc:sldMkLst>
        <pc:spChg chg="mod">
          <ac:chgData name="Haoting Shen" userId="58499db7efc977a7" providerId="LiveId" clId="{4537BD95-2CF5-604C-828A-FA2442826E11}" dt="2024-03-11T06:39:59.088" v="3" actId="207"/>
          <ac:spMkLst>
            <pc:docMk/>
            <pc:sldMk cId="0" sldId="660"/>
            <ac:spMk id="45061" creationId="{00000000-0000-0000-0000-000000000000}"/>
          </ac:spMkLst>
        </pc:spChg>
      </pc:sldChg>
      <pc:sldChg chg="add">
        <pc:chgData name="Haoting Shen" userId="58499db7efc977a7" providerId="LiveId" clId="{4537BD95-2CF5-604C-828A-FA2442826E11}" dt="2024-03-11T06:52:39.056" v="4"/>
        <pc:sldMkLst>
          <pc:docMk/>
          <pc:sldMk cId="0" sldId="687"/>
        </pc:sldMkLst>
      </pc:sldChg>
      <pc:sldChg chg="addSp delSp modSp new mod">
        <pc:chgData name="Haoting Shen" userId="58499db7efc977a7" providerId="LiveId" clId="{4537BD95-2CF5-604C-828A-FA2442826E11}" dt="2024-03-13T03:27:39.439" v="511" actId="20577"/>
        <pc:sldMkLst>
          <pc:docMk/>
          <pc:sldMk cId="2598503362" sldId="725"/>
        </pc:sldMkLst>
        <pc:spChg chg="mod">
          <ac:chgData name="Haoting Shen" userId="58499db7efc977a7" providerId="LiveId" clId="{4537BD95-2CF5-604C-828A-FA2442826E11}" dt="2024-03-11T07:45:38.565" v="22" actId="20577"/>
          <ac:spMkLst>
            <pc:docMk/>
            <pc:sldMk cId="2598503362" sldId="725"/>
            <ac:spMk id="2" creationId="{074C6891-E33C-2026-68AD-4E2D44C74856}"/>
          </ac:spMkLst>
        </pc:spChg>
        <pc:spChg chg="del">
          <ac:chgData name="Haoting Shen" userId="58499db7efc977a7" providerId="LiveId" clId="{4537BD95-2CF5-604C-828A-FA2442826E11}" dt="2024-03-11T07:45:53.086" v="23" actId="3680"/>
          <ac:spMkLst>
            <pc:docMk/>
            <pc:sldMk cId="2598503362" sldId="725"/>
            <ac:spMk id="3" creationId="{B2440E9F-DCE2-F9A9-4525-5514483D6B91}"/>
          </ac:spMkLst>
        </pc:spChg>
        <pc:spChg chg="add mod">
          <ac:chgData name="Haoting Shen" userId="58499db7efc977a7" providerId="LiveId" clId="{4537BD95-2CF5-604C-828A-FA2442826E11}" dt="2024-03-11T15:52:52.950" v="483"/>
          <ac:spMkLst>
            <pc:docMk/>
            <pc:sldMk cId="2598503362" sldId="725"/>
            <ac:spMk id="5" creationId="{E95B116A-AD51-380B-0EDD-DD561C77B739}"/>
          </ac:spMkLst>
        </pc:spChg>
        <pc:spChg chg="add del mod">
          <ac:chgData name="Haoting Shen" userId="58499db7efc977a7" providerId="LiveId" clId="{4537BD95-2CF5-604C-828A-FA2442826E11}" dt="2024-03-11T07:46:45.752" v="34" actId="478"/>
          <ac:spMkLst>
            <pc:docMk/>
            <pc:sldMk cId="2598503362" sldId="725"/>
            <ac:spMk id="7" creationId="{73523807-1482-6F66-2578-37454059EC7F}"/>
          </ac:spMkLst>
        </pc:spChg>
        <pc:spChg chg="add del mod">
          <ac:chgData name="Haoting Shen" userId="58499db7efc977a7" providerId="LiveId" clId="{4537BD95-2CF5-604C-828A-FA2442826E11}" dt="2024-03-11T07:49:08.326" v="99" actId="478"/>
          <ac:spMkLst>
            <pc:docMk/>
            <pc:sldMk cId="2598503362" sldId="725"/>
            <ac:spMk id="8" creationId="{231BDE4E-7709-5BEF-DAC7-AB344ADC2767}"/>
          </ac:spMkLst>
        </pc:spChg>
        <pc:spChg chg="add mod">
          <ac:chgData name="Haoting Shen" userId="58499db7efc977a7" providerId="LiveId" clId="{4537BD95-2CF5-604C-828A-FA2442826E11}" dt="2024-03-11T07:58:25.528" v="230" actId="1035"/>
          <ac:spMkLst>
            <pc:docMk/>
            <pc:sldMk cId="2598503362" sldId="725"/>
            <ac:spMk id="10" creationId="{42528A6F-1A32-3A3A-9644-CBB347581AD4}"/>
          </ac:spMkLst>
        </pc:spChg>
        <pc:spChg chg="add mod">
          <ac:chgData name="Haoting Shen" userId="58499db7efc977a7" providerId="LiveId" clId="{4537BD95-2CF5-604C-828A-FA2442826E11}" dt="2024-03-11T07:59:22.173" v="267" actId="207"/>
          <ac:spMkLst>
            <pc:docMk/>
            <pc:sldMk cId="2598503362" sldId="725"/>
            <ac:spMk id="11" creationId="{7F2D75A1-B679-19D7-035E-80897BF9D336}"/>
          </ac:spMkLst>
        </pc:spChg>
        <pc:spChg chg="add mod">
          <ac:chgData name="Haoting Shen" userId="58499db7efc977a7" providerId="LiveId" clId="{4537BD95-2CF5-604C-828A-FA2442826E11}" dt="2024-03-13T03:27:39.439" v="511" actId="20577"/>
          <ac:spMkLst>
            <pc:docMk/>
            <pc:sldMk cId="2598503362" sldId="725"/>
            <ac:spMk id="12" creationId="{36B72798-F4BF-9059-BF68-3E5B2E2EDBF8}"/>
          </ac:spMkLst>
        </pc:spChg>
        <pc:spChg chg="add mod">
          <ac:chgData name="Haoting Shen" userId="58499db7efc977a7" providerId="LiveId" clId="{4537BD95-2CF5-604C-828A-FA2442826E11}" dt="2024-03-11T15:53:36.678" v="504" actId="1076"/>
          <ac:spMkLst>
            <pc:docMk/>
            <pc:sldMk cId="2598503362" sldId="725"/>
            <ac:spMk id="13" creationId="{7790E3BD-A088-1954-0EC5-14FEBF464A12}"/>
          </ac:spMkLst>
        </pc:spChg>
        <pc:graphicFrameChg chg="add del mod ord modGraphic">
          <ac:chgData name="Haoting Shen" userId="58499db7efc977a7" providerId="LiveId" clId="{4537BD95-2CF5-604C-828A-FA2442826E11}" dt="2024-03-11T07:46:42.340" v="33" actId="478"/>
          <ac:graphicFrameMkLst>
            <pc:docMk/>
            <pc:sldMk cId="2598503362" sldId="725"/>
            <ac:graphicFrameMk id="5" creationId="{9822E600-9277-9E26-0B14-3207CCA197E4}"/>
          </ac:graphicFrameMkLst>
        </pc:graphicFrameChg>
        <pc:cxnChg chg="add mod">
          <ac:chgData name="Haoting Shen" userId="58499db7efc977a7" providerId="LiveId" clId="{4537BD95-2CF5-604C-828A-FA2442826E11}" dt="2024-03-11T15:51:28.980" v="440" actId="1076"/>
          <ac:cxnSpMkLst>
            <pc:docMk/>
            <pc:sldMk cId="2598503362" sldId="725"/>
            <ac:cxnSpMk id="7" creationId="{851DAB92-AE1C-13D7-9EA6-9550747B5E64}"/>
          </ac:cxnSpMkLst>
        </pc:cxnChg>
      </pc:sldChg>
      <pc:sldChg chg="add">
        <pc:chgData name="Haoting Shen" userId="58499db7efc977a7" providerId="LiveId" clId="{4537BD95-2CF5-604C-828A-FA2442826E11}" dt="2024-03-13T03:40:14.616" v="516"/>
        <pc:sldMkLst>
          <pc:docMk/>
          <pc:sldMk cId="769654221" sldId="726"/>
        </pc:sldMkLst>
      </pc:sldChg>
      <pc:sldChg chg="add del">
        <pc:chgData name="Haoting Shen" userId="58499db7efc977a7" providerId="LiveId" clId="{4537BD95-2CF5-604C-828A-FA2442826E11}" dt="2024-03-13T03:39:35.710" v="515"/>
        <pc:sldMkLst>
          <pc:docMk/>
          <pc:sldMk cId="3181074669" sldId="726"/>
        </pc:sldMkLst>
      </pc:sldChg>
    </pc:docChg>
  </pc:docChgLst>
  <pc:docChgLst>
    <pc:chgData name="Wu Lei" userId="f083b2a8aea23a2f" providerId="LiveId" clId="{0E6C5E18-AE60-C748-8F21-CE8465096750}"/>
    <pc:docChg chg="undo redo custSel modSld">
      <pc:chgData name="Wu Lei" userId="f083b2a8aea23a2f" providerId="LiveId" clId="{0E6C5E18-AE60-C748-8F21-CE8465096750}" dt="2022-03-08T13:38:14.565" v="212" actId="20577"/>
      <pc:docMkLst>
        <pc:docMk/>
      </pc:docMkLst>
      <pc:sldChg chg="addSp modSp mod">
        <pc:chgData name="Wu Lei" userId="f083b2a8aea23a2f" providerId="LiveId" clId="{0E6C5E18-AE60-C748-8F21-CE8465096750}" dt="2022-03-03T09:34:05.098" v="61" actId="1076"/>
        <pc:sldMkLst>
          <pc:docMk/>
          <pc:sldMk cId="0" sldId="264"/>
        </pc:sldMkLst>
        <pc:spChg chg="mod">
          <ac:chgData name="Wu Lei" userId="f083b2a8aea23a2f" providerId="LiveId" clId="{0E6C5E18-AE60-C748-8F21-CE8465096750}" dt="2022-03-03T09:34:01.241" v="60" actId="14100"/>
          <ac:spMkLst>
            <pc:docMk/>
            <pc:sldMk cId="0" sldId="264"/>
            <ac:spMk id="18436" creationId="{00000000-0000-0000-0000-000000000000}"/>
          </ac:spMkLst>
        </pc:spChg>
        <pc:picChg chg="add mod">
          <ac:chgData name="Wu Lei" userId="f083b2a8aea23a2f" providerId="LiveId" clId="{0E6C5E18-AE60-C748-8F21-CE8465096750}" dt="2022-03-03T09:34:05.098" v="61" actId="1076"/>
          <ac:picMkLst>
            <pc:docMk/>
            <pc:sldMk cId="0" sldId="264"/>
            <ac:picMk id="7" creationId="{E922F1A6-CB0A-5B41-87BF-98B4D5382DEF}"/>
          </ac:picMkLst>
        </pc:picChg>
      </pc:sldChg>
      <pc:sldChg chg="modNotesTx">
        <pc:chgData name="Wu Lei" userId="f083b2a8aea23a2f" providerId="LiveId" clId="{0E6C5E18-AE60-C748-8F21-CE8465096750}" dt="2022-03-08T12:31:48.728" v="171" actId="20577"/>
        <pc:sldMkLst>
          <pc:docMk/>
          <pc:sldMk cId="0" sldId="265"/>
        </pc:sldMkLst>
      </pc:sldChg>
      <pc:sldChg chg="addSp delSp modSp mod">
        <pc:chgData name="Wu Lei" userId="f083b2a8aea23a2f" providerId="LiveId" clId="{0E6C5E18-AE60-C748-8F21-CE8465096750}" dt="2022-03-08T12:17:53.470" v="165" actId="20577"/>
        <pc:sldMkLst>
          <pc:docMk/>
          <pc:sldMk cId="0" sldId="266"/>
        </pc:sldMkLst>
        <pc:spChg chg="mod">
          <ac:chgData name="Wu Lei" userId="f083b2a8aea23a2f" providerId="LiveId" clId="{0E6C5E18-AE60-C748-8F21-CE8465096750}" dt="2022-03-08T12:17:53.470" v="165" actId="20577"/>
          <ac:spMkLst>
            <pc:docMk/>
            <pc:sldMk cId="0" sldId="266"/>
            <ac:spMk id="20484" creationId="{00000000-0000-0000-0000-000000000000}"/>
          </ac:spMkLst>
        </pc:spChg>
        <pc:graphicFrameChg chg="add del mod">
          <ac:chgData name="Wu Lei" userId="f083b2a8aea23a2f" providerId="LiveId" clId="{0E6C5E18-AE60-C748-8F21-CE8465096750}" dt="2022-03-08T12:17:47.812" v="163"/>
          <ac:graphicFrameMkLst>
            <pc:docMk/>
            <pc:sldMk cId="0" sldId="266"/>
            <ac:graphicFrameMk id="10" creationId="{315004EE-B4BA-5D41-A6EA-3DE10DF01576}"/>
          </ac:graphicFrameMkLst>
        </pc:graphicFrameChg>
        <pc:picChg chg="add del mod">
          <ac:chgData name="Wu Lei" userId="f083b2a8aea23a2f" providerId="LiveId" clId="{0E6C5E18-AE60-C748-8F21-CE8465096750}" dt="2022-03-08T12:15:04.817" v="136" actId="478"/>
          <ac:picMkLst>
            <pc:docMk/>
            <pc:sldMk cId="0" sldId="266"/>
            <ac:picMk id="2" creationId="{A18A45B0-589B-1B4E-B232-EA6E8C5E290E}"/>
          </ac:picMkLst>
        </pc:picChg>
      </pc:sldChg>
      <pc:sldChg chg="modSp mod">
        <pc:chgData name="Wu Lei" userId="f083b2a8aea23a2f" providerId="LiveId" clId="{0E6C5E18-AE60-C748-8F21-CE8465096750}" dt="2022-03-03T11:13:26.743" v="72" actId="58"/>
        <pc:sldMkLst>
          <pc:docMk/>
          <pc:sldMk cId="0" sldId="267"/>
        </pc:sldMkLst>
        <pc:spChg chg="mod">
          <ac:chgData name="Wu Lei" userId="f083b2a8aea23a2f" providerId="LiveId" clId="{0E6C5E18-AE60-C748-8F21-CE8465096750}" dt="2022-03-03T11:13:26.743" v="72" actId="58"/>
          <ac:spMkLst>
            <pc:docMk/>
            <pc:sldMk cId="0" sldId="267"/>
            <ac:spMk id="21508" creationId="{00000000-0000-0000-0000-000000000000}"/>
          </ac:spMkLst>
        </pc:spChg>
      </pc:sldChg>
      <pc:sldChg chg="modSp mod modNotesTx">
        <pc:chgData name="Wu Lei" userId="f083b2a8aea23a2f" providerId="LiveId" clId="{0E6C5E18-AE60-C748-8F21-CE8465096750}" dt="2022-03-08T13:17:39.362" v="175" actId="20577"/>
        <pc:sldMkLst>
          <pc:docMk/>
          <pc:sldMk cId="0" sldId="269"/>
        </pc:sldMkLst>
        <pc:spChg chg="mod">
          <ac:chgData name="Wu Lei" userId="f083b2a8aea23a2f" providerId="LiveId" clId="{0E6C5E18-AE60-C748-8F21-CE8465096750}" dt="2022-03-03T12:11:15.558" v="128" actId="20577"/>
          <ac:spMkLst>
            <pc:docMk/>
            <pc:sldMk cId="0" sldId="269"/>
            <ac:spMk id="23556" creationId="{00000000-0000-0000-0000-000000000000}"/>
          </ac:spMkLst>
        </pc:spChg>
      </pc:sldChg>
      <pc:sldChg chg="modSp mod">
        <pc:chgData name="Wu Lei" userId="f083b2a8aea23a2f" providerId="LiveId" clId="{0E6C5E18-AE60-C748-8F21-CE8465096750}" dt="2022-03-08T13:19:45.012" v="186" actId="1038"/>
        <pc:sldMkLst>
          <pc:docMk/>
          <pc:sldMk cId="0" sldId="271"/>
        </pc:sldMkLst>
        <pc:spChg chg="mod">
          <ac:chgData name="Wu Lei" userId="f083b2a8aea23a2f" providerId="LiveId" clId="{0E6C5E18-AE60-C748-8F21-CE8465096750}" dt="2022-03-08T13:19:45.012" v="186" actId="1038"/>
          <ac:spMkLst>
            <pc:docMk/>
            <pc:sldMk cId="0" sldId="271"/>
            <ac:spMk id="25614" creationId="{00000000-0000-0000-0000-000000000000}"/>
          </ac:spMkLst>
        </pc:spChg>
      </pc:sldChg>
      <pc:sldChg chg="modSp mod">
        <pc:chgData name="Wu Lei" userId="f083b2a8aea23a2f" providerId="LiveId" clId="{0E6C5E18-AE60-C748-8F21-CE8465096750}" dt="2022-03-08T13:25:20.592" v="210" actId="20577"/>
        <pc:sldMkLst>
          <pc:docMk/>
          <pc:sldMk cId="0" sldId="277"/>
        </pc:sldMkLst>
        <pc:spChg chg="mod">
          <ac:chgData name="Wu Lei" userId="f083b2a8aea23a2f" providerId="LiveId" clId="{0E6C5E18-AE60-C748-8F21-CE8465096750}" dt="2022-03-08T13:25:20.592" v="210" actId="20577"/>
          <ac:spMkLst>
            <pc:docMk/>
            <pc:sldMk cId="0" sldId="277"/>
            <ac:spMk id="31747" creationId="{00000000-0000-0000-0000-000000000000}"/>
          </ac:spMkLst>
        </pc:spChg>
      </pc:sldChg>
      <pc:sldChg chg="modNotesTx">
        <pc:chgData name="Wu Lei" userId="f083b2a8aea23a2f" providerId="LiveId" clId="{0E6C5E18-AE60-C748-8F21-CE8465096750}" dt="2022-03-08T13:38:14.565" v="212" actId="20577"/>
        <pc:sldMkLst>
          <pc:docMk/>
          <pc:sldMk cId="0" sldId="281"/>
        </pc:sldMkLst>
      </pc:sldChg>
      <pc:sldChg chg="modNotesTx">
        <pc:chgData name="Wu Lei" userId="f083b2a8aea23a2f" providerId="LiveId" clId="{0E6C5E18-AE60-C748-8F21-CE8465096750}" dt="2022-03-03T12:06:52.569" v="75" actId="20577"/>
        <pc:sldMkLst>
          <pc:docMk/>
          <pc:sldMk cId="2114620185" sldId="318"/>
        </pc:sldMkLst>
      </pc:sldChg>
    </pc:docChg>
  </pc:docChgLst>
  <pc:docChgLst>
    <pc:chgData name="Lei Wu" userId="f083b2a8aea23a2f" providerId="LiveId" clId="{C87D680F-0C95-42B1-873F-795D90186FBF}"/>
    <pc:docChg chg="modSld">
      <pc:chgData name="Lei Wu" userId="f083b2a8aea23a2f" providerId="LiveId" clId="{C87D680F-0C95-42B1-873F-795D90186FBF}" dt="2023-03-12T17:30:23.706" v="6" actId="20577"/>
      <pc:docMkLst>
        <pc:docMk/>
      </pc:docMkLst>
      <pc:sldChg chg="modNotesTx">
        <pc:chgData name="Lei Wu" userId="f083b2a8aea23a2f" providerId="LiveId" clId="{C87D680F-0C95-42B1-873F-795D90186FBF}" dt="2023-03-12T17:30:23.706" v="6" actId="20577"/>
        <pc:sldMkLst>
          <pc:docMk/>
          <pc:sldMk cId="0" sldId="629"/>
        </pc:sldMkLst>
      </pc:sldChg>
    </pc:docChg>
  </pc:docChgLst>
  <pc:docChgLst>
    <pc:chgData name="Lei Wu" userId="f083b2a8aea23a2f" providerId="LiveId" clId="{769B6C77-C963-404D-84CC-05A9FBF56ABF}"/>
    <pc:docChg chg="modSld">
      <pc:chgData name="Lei Wu" userId="f083b2a8aea23a2f" providerId="LiveId" clId="{769B6C77-C963-404D-84CC-05A9FBF56ABF}" dt="2023-06-17T13:49:57.970" v="5" actId="20577"/>
      <pc:docMkLst>
        <pc:docMk/>
      </pc:docMkLst>
      <pc:sldChg chg="modNotesTx">
        <pc:chgData name="Lei Wu" userId="f083b2a8aea23a2f" providerId="LiveId" clId="{769B6C77-C963-404D-84CC-05A9FBF56ABF}" dt="2023-06-17T13:49:57.970" v="5" actId="20577"/>
        <pc:sldMkLst>
          <pc:docMk/>
          <pc:sldMk cId="0" sldId="290"/>
        </pc:sldMkLst>
      </pc:sldChg>
    </pc:docChg>
  </pc:docChgLst>
  <pc:docChgLst>
    <pc:chgData name="Lei Wu" userId="f083b2a8aea23a2f" providerId="LiveId" clId="{372378B1-7DF9-4C6B-B57F-4DBD2B4B8345}"/>
    <pc:docChg chg="addSld delSld modSld">
      <pc:chgData name="Lei Wu" userId="f083b2a8aea23a2f" providerId="LiveId" clId="{372378B1-7DF9-4C6B-B57F-4DBD2B4B8345}" dt="2021-03-08T08:58:02.712" v="32" actId="207"/>
      <pc:docMkLst>
        <pc:docMk/>
      </pc:docMkLst>
      <pc:sldChg chg="add">
        <pc:chgData name="Lei Wu" userId="f083b2a8aea23a2f" providerId="LiveId" clId="{372378B1-7DF9-4C6B-B57F-4DBD2B4B8345}" dt="2021-03-08T08:49:32.039" v="8"/>
        <pc:sldMkLst>
          <pc:docMk/>
          <pc:sldMk cId="0" sldId="264"/>
        </pc:sldMkLst>
      </pc:sldChg>
      <pc:sldChg chg="add">
        <pc:chgData name="Lei Wu" userId="f083b2a8aea23a2f" providerId="LiveId" clId="{372378B1-7DF9-4C6B-B57F-4DBD2B4B8345}" dt="2021-03-08T08:49:32.039" v="8"/>
        <pc:sldMkLst>
          <pc:docMk/>
          <pc:sldMk cId="0" sldId="265"/>
        </pc:sldMkLst>
      </pc:sldChg>
      <pc:sldChg chg="add">
        <pc:chgData name="Lei Wu" userId="f083b2a8aea23a2f" providerId="LiveId" clId="{372378B1-7DF9-4C6B-B57F-4DBD2B4B8345}" dt="2021-03-08T08:49:32.039" v="8"/>
        <pc:sldMkLst>
          <pc:docMk/>
          <pc:sldMk cId="0" sldId="266"/>
        </pc:sldMkLst>
      </pc:sldChg>
      <pc:sldChg chg="add">
        <pc:chgData name="Lei Wu" userId="f083b2a8aea23a2f" providerId="LiveId" clId="{372378B1-7DF9-4C6B-B57F-4DBD2B4B8345}" dt="2021-03-08T08:49:32.039" v="8"/>
        <pc:sldMkLst>
          <pc:docMk/>
          <pc:sldMk cId="0" sldId="267"/>
        </pc:sldMkLst>
      </pc:sldChg>
      <pc:sldChg chg="add">
        <pc:chgData name="Lei Wu" userId="f083b2a8aea23a2f" providerId="LiveId" clId="{372378B1-7DF9-4C6B-B57F-4DBD2B4B8345}" dt="2021-03-08T08:49:32.039" v="8"/>
        <pc:sldMkLst>
          <pc:docMk/>
          <pc:sldMk cId="0" sldId="269"/>
        </pc:sldMkLst>
      </pc:sldChg>
      <pc:sldChg chg="add">
        <pc:chgData name="Lei Wu" userId="f083b2a8aea23a2f" providerId="LiveId" clId="{372378B1-7DF9-4C6B-B57F-4DBD2B4B8345}" dt="2021-03-08T08:49:32.039" v="8"/>
        <pc:sldMkLst>
          <pc:docMk/>
          <pc:sldMk cId="0" sldId="270"/>
        </pc:sldMkLst>
      </pc:sldChg>
      <pc:sldChg chg="add">
        <pc:chgData name="Lei Wu" userId="f083b2a8aea23a2f" providerId="LiveId" clId="{372378B1-7DF9-4C6B-B57F-4DBD2B4B8345}" dt="2021-03-08T08:49:32.039" v="8"/>
        <pc:sldMkLst>
          <pc:docMk/>
          <pc:sldMk cId="0" sldId="271"/>
        </pc:sldMkLst>
      </pc:sldChg>
      <pc:sldChg chg="add">
        <pc:chgData name="Lei Wu" userId="f083b2a8aea23a2f" providerId="LiveId" clId="{372378B1-7DF9-4C6B-B57F-4DBD2B4B8345}" dt="2021-03-08T08:49:32.039" v="8"/>
        <pc:sldMkLst>
          <pc:docMk/>
          <pc:sldMk cId="0" sldId="272"/>
        </pc:sldMkLst>
      </pc:sldChg>
      <pc:sldChg chg="add">
        <pc:chgData name="Lei Wu" userId="f083b2a8aea23a2f" providerId="LiveId" clId="{372378B1-7DF9-4C6B-B57F-4DBD2B4B8345}" dt="2021-03-08T08:49:32.039" v="8"/>
        <pc:sldMkLst>
          <pc:docMk/>
          <pc:sldMk cId="0" sldId="273"/>
        </pc:sldMkLst>
      </pc:sldChg>
      <pc:sldChg chg="add">
        <pc:chgData name="Lei Wu" userId="f083b2a8aea23a2f" providerId="LiveId" clId="{372378B1-7DF9-4C6B-B57F-4DBD2B4B8345}" dt="2021-03-08T08:49:32.039" v="8"/>
        <pc:sldMkLst>
          <pc:docMk/>
          <pc:sldMk cId="0" sldId="274"/>
        </pc:sldMkLst>
      </pc:sldChg>
      <pc:sldChg chg="add">
        <pc:chgData name="Lei Wu" userId="f083b2a8aea23a2f" providerId="LiveId" clId="{372378B1-7DF9-4C6B-B57F-4DBD2B4B8345}" dt="2021-03-08T08:49:32.039" v="8"/>
        <pc:sldMkLst>
          <pc:docMk/>
          <pc:sldMk cId="0" sldId="275"/>
        </pc:sldMkLst>
      </pc:sldChg>
      <pc:sldChg chg="add">
        <pc:chgData name="Lei Wu" userId="f083b2a8aea23a2f" providerId="LiveId" clId="{372378B1-7DF9-4C6B-B57F-4DBD2B4B8345}" dt="2021-03-08T08:49:32.039" v="8"/>
        <pc:sldMkLst>
          <pc:docMk/>
          <pc:sldMk cId="0" sldId="276"/>
        </pc:sldMkLst>
      </pc:sldChg>
      <pc:sldChg chg="add">
        <pc:chgData name="Lei Wu" userId="f083b2a8aea23a2f" providerId="LiveId" clId="{372378B1-7DF9-4C6B-B57F-4DBD2B4B8345}" dt="2021-03-08T08:49:32.039" v="8"/>
        <pc:sldMkLst>
          <pc:docMk/>
          <pc:sldMk cId="0" sldId="277"/>
        </pc:sldMkLst>
      </pc:sldChg>
      <pc:sldChg chg="add">
        <pc:chgData name="Lei Wu" userId="f083b2a8aea23a2f" providerId="LiveId" clId="{372378B1-7DF9-4C6B-B57F-4DBD2B4B8345}" dt="2021-03-08T08:49:32.039" v="8"/>
        <pc:sldMkLst>
          <pc:docMk/>
          <pc:sldMk cId="0" sldId="278"/>
        </pc:sldMkLst>
      </pc:sldChg>
      <pc:sldChg chg="add">
        <pc:chgData name="Lei Wu" userId="f083b2a8aea23a2f" providerId="LiveId" clId="{372378B1-7DF9-4C6B-B57F-4DBD2B4B8345}" dt="2021-03-08T08:49:32.039" v="8"/>
        <pc:sldMkLst>
          <pc:docMk/>
          <pc:sldMk cId="0" sldId="280"/>
        </pc:sldMkLst>
      </pc:sldChg>
      <pc:sldChg chg="add">
        <pc:chgData name="Lei Wu" userId="f083b2a8aea23a2f" providerId="LiveId" clId="{372378B1-7DF9-4C6B-B57F-4DBD2B4B8345}" dt="2021-03-08T08:49:32.039" v="8"/>
        <pc:sldMkLst>
          <pc:docMk/>
          <pc:sldMk cId="0" sldId="281"/>
        </pc:sldMkLst>
      </pc:sldChg>
      <pc:sldChg chg="add">
        <pc:chgData name="Lei Wu" userId="f083b2a8aea23a2f" providerId="LiveId" clId="{372378B1-7DF9-4C6B-B57F-4DBD2B4B8345}" dt="2021-03-08T08:49:32.039" v="8"/>
        <pc:sldMkLst>
          <pc:docMk/>
          <pc:sldMk cId="0" sldId="282"/>
        </pc:sldMkLst>
      </pc:sldChg>
      <pc:sldChg chg="add">
        <pc:chgData name="Lei Wu" userId="f083b2a8aea23a2f" providerId="LiveId" clId="{372378B1-7DF9-4C6B-B57F-4DBD2B4B8345}" dt="2021-03-08T08:49:32.039" v="8"/>
        <pc:sldMkLst>
          <pc:docMk/>
          <pc:sldMk cId="0" sldId="283"/>
        </pc:sldMkLst>
      </pc:sldChg>
      <pc:sldChg chg="add">
        <pc:chgData name="Lei Wu" userId="f083b2a8aea23a2f" providerId="LiveId" clId="{372378B1-7DF9-4C6B-B57F-4DBD2B4B8345}" dt="2021-03-08T08:49:32.039" v="8"/>
        <pc:sldMkLst>
          <pc:docMk/>
          <pc:sldMk cId="0" sldId="284"/>
        </pc:sldMkLst>
      </pc:sldChg>
      <pc:sldChg chg="add">
        <pc:chgData name="Lei Wu" userId="f083b2a8aea23a2f" providerId="LiveId" clId="{372378B1-7DF9-4C6B-B57F-4DBD2B4B8345}" dt="2021-03-08T08:49:32.039" v="8"/>
        <pc:sldMkLst>
          <pc:docMk/>
          <pc:sldMk cId="0" sldId="285"/>
        </pc:sldMkLst>
      </pc:sldChg>
      <pc:sldChg chg="add">
        <pc:chgData name="Lei Wu" userId="f083b2a8aea23a2f" providerId="LiveId" clId="{372378B1-7DF9-4C6B-B57F-4DBD2B4B8345}" dt="2021-03-08T08:49:32.039" v="8"/>
        <pc:sldMkLst>
          <pc:docMk/>
          <pc:sldMk cId="0" sldId="286"/>
        </pc:sldMkLst>
      </pc:sldChg>
      <pc:sldChg chg="add">
        <pc:chgData name="Lei Wu" userId="f083b2a8aea23a2f" providerId="LiveId" clId="{372378B1-7DF9-4C6B-B57F-4DBD2B4B8345}" dt="2021-03-08T08:49:32.039" v="8"/>
        <pc:sldMkLst>
          <pc:docMk/>
          <pc:sldMk cId="0" sldId="287"/>
        </pc:sldMkLst>
      </pc:sldChg>
      <pc:sldChg chg="add">
        <pc:chgData name="Lei Wu" userId="f083b2a8aea23a2f" providerId="LiveId" clId="{372378B1-7DF9-4C6B-B57F-4DBD2B4B8345}" dt="2021-03-08T08:49:32.039" v="8"/>
        <pc:sldMkLst>
          <pc:docMk/>
          <pc:sldMk cId="0" sldId="289"/>
        </pc:sldMkLst>
      </pc:sldChg>
      <pc:sldChg chg="add">
        <pc:chgData name="Lei Wu" userId="f083b2a8aea23a2f" providerId="LiveId" clId="{372378B1-7DF9-4C6B-B57F-4DBD2B4B8345}" dt="2021-03-08T08:49:32.039" v="8"/>
        <pc:sldMkLst>
          <pc:docMk/>
          <pc:sldMk cId="0" sldId="290"/>
        </pc:sldMkLst>
      </pc:sldChg>
      <pc:sldChg chg="add">
        <pc:chgData name="Lei Wu" userId="f083b2a8aea23a2f" providerId="LiveId" clId="{372378B1-7DF9-4C6B-B57F-4DBD2B4B8345}" dt="2021-03-08T08:49:32.039" v="8"/>
        <pc:sldMkLst>
          <pc:docMk/>
          <pc:sldMk cId="0" sldId="292"/>
        </pc:sldMkLst>
      </pc:sldChg>
      <pc:sldChg chg="add">
        <pc:chgData name="Lei Wu" userId="f083b2a8aea23a2f" providerId="LiveId" clId="{372378B1-7DF9-4C6B-B57F-4DBD2B4B8345}" dt="2021-03-08T08:49:32.039" v="8"/>
        <pc:sldMkLst>
          <pc:docMk/>
          <pc:sldMk cId="0" sldId="299"/>
        </pc:sldMkLst>
      </pc:sldChg>
      <pc:sldChg chg="del">
        <pc:chgData name="Lei Wu" userId="f083b2a8aea23a2f" providerId="LiveId" clId="{372378B1-7DF9-4C6B-B57F-4DBD2B4B8345}" dt="2021-03-07T07:10:29.768" v="0" actId="47"/>
        <pc:sldMkLst>
          <pc:docMk/>
          <pc:sldMk cId="0" sldId="309"/>
        </pc:sldMkLst>
      </pc:sldChg>
      <pc:sldChg chg="add">
        <pc:chgData name="Lei Wu" userId="f083b2a8aea23a2f" providerId="LiveId" clId="{372378B1-7DF9-4C6B-B57F-4DBD2B4B8345}" dt="2021-03-08T08:49:32.039" v="8"/>
        <pc:sldMkLst>
          <pc:docMk/>
          <pc:sldMk cId="0" sldId="345"/>
        </pc:sldMkLst>
      </pc:sldChg>
      <pc:sldChg chg="add">
        <pc:chgData name="Lei Wu" userId="f083b2a8aea23a2f" providerId="LiveId" clId="{372378B1-7DF9-4C6B-B57F-4DBD2B4B8345}" dt="2021-03-08T08:49:32.039" v="8"/>
        <pc:sldMkLst>
          <pc:docMk/>
          <pc:sldMk cId="0" sldId="346"/>
        </pc:sldMkLst>
      </pc:sldChg>
      <pc:sldChg chg="add">
        <pc:chgData name="Lei Wu" userId="f083b2a8aea23a2f" providerId="LiveId" clId="{372378B1-7DF9-4C6B-B57F-4DBD2B4B8345}" dt="2021-03-08T08:49:32.039" v="8"/>
        <pc:sldMkLst>
          <pc:docMk/>
          <pc:sldMk cId="0" sldId="363"/>
        </pc:sldMkLst>
      </pc:sldChg>
      <pc:sldChg chg="add">
        <pc:chgData name="Lei Wu" userId="f083b2a8aea23a2f" providerId="LiveId" clId="{372378B1-7DF9-4C6B-B57F-4DBD2B4B8345}" dt="2021-03-08T08:49:32.039" v="8"/>
        <pc:sldMkLst>
          <pc:docMk/>
          <pc:sldMk cId="0" sldId="364"/>
        </pc:sldMkLst>
      </pc:sldChg>
      <pc:sldChg chg="add">
        <pc:chgData name="Lei Wu" userId="f083b2a8aea23a2f" providerId="LiveId" clId="{372378B1-7DF9-4C6B-B57F-4DBD2B4B8345}" dt="2021-03-08T08:49:32.039" v="8"/>
        <pc:sldMkLst>
          <pc:docMk/>
          <pc:sldMk cId="0" sldId="369"/>
        </pc:sldMkLst>
      </pc:sldChg>
      <pc:sldChg chg="del">
        <pc:chgData name="Lei Wu" userId="f083b2a8aea23a2f" providerId="LiveId" clId="{372378B1-7DF9-4C6B-B57F-4DBD2B4B8345}" dt="2021-03-07T07:10:29.768" v="0" actId="47"/>
        <pc:sldMkLst>
          <pc:docMk/>
          <pc:sldMk cId="0" sldId="376"/>
        </pc:sldMkLst>
      </pc:sldChg>
      <pc:sldChg chg="del">
        <pc:chgData name="Lei Wu" userId="f083b2a8aea23a2f" providerId="LiveId" clId="{372378B1-7DF9-4C6B-B57F-4DBD2B4B8345}" dt="2021-03-07T07:10:29.768" v="0" actId="47"/>
        <pc:sldMkLst>
          <pc:docMk/>
          <pc:sldMk cId="0" sldId="379"/>
        </pc:sldMkLst>
      </pc:sldChg>
      <pc:sldChg chg="del">
        <pc:chgData name="Lei Wu" userId="f083b2a8aea23a2f" providerId="LiveId" clId="{372378B1-7DF9-4C6B-B57F-4DBD2B4B8345}" dt="2021-03-07T07:10:29.768" v="0" actId="47"/>
        <pc:sldMkLst>
          <pc:docMk/>
          <pc:sldMk cId="0" sldId="380"/>
        </pc:sldMkLst>
      </pc:sldChg>
      <pc:sldChg chg="del">
        <pc:chgData name="Lei Wu" userId="f083b2a8aea23a2f" providerId="LiveId" clId="{372378B1-7DF9-4C6B-B57F-4DBD2B4B8345}" dt="2021-03-07T07:10:29.768" v="0" actId="47"/>
        <pc:sldMkLst>
          <pc:docMk/>
          <pc:sldMk cId="0" sldId="385"/>
        </pc:sldMkLst>
      </pc:sldChg>
      <pc:sldChg chg="add del">
        <pc:chgData name="Lei Wu" userId="f083b2a8aea23a2f" providerId="LiveId" clId="{372378B1-7DF9-4C6B-B57F-4DBD2B4B8345}" dt="2021-03-08T08:49:32.039" v="8"/>
        <pc:sldMkLst>
          <pc:docMk/>
          <pc:sldMk cId="0" sldId="393"/>
        </pc:sldMkLst>
      </pc:sldChg>
      <pc:sldChg chg="del">
        <pc:chgData name="Lei Wu" userId="f083b2a8aea23a2f" providerId="LiveId" clId="{372378B1-7DF9-4C6B-B57F-4DBD2B4B8345}" dt="2021-03-07T07:10:29.768" v="0" actId="47"/>
        <pc:sldMkLst>
          <pc:docMk/>
          <pc:sldMk cId="0" sldId="394"/>
        </pc:sldMkLst>
      </pc:sldChg>
      <pc:sldChg chg="del">
        <pc:chgData name="Lei Wu" userId="f083b2a8aea23a2f" providerId="LiveId" clId="{372378B1-7DF9-4C6B-B57F-4DBD2B4B8345}" dt="2021-03-07T07:10:29.768" v="0" actId="47"/>
        <pc:sldMkLst>
          <pc:docMk/>
          <pc:sldMk cId="0" sldId="395"/>
        </pc:sldMkLst>
      </pc:sldChg>
      <pc:sldChg chg="del">
        <pc:chgData name="Lei Wu" userId="f083b2a8aea23a2f" providerId="LiveId" clId="{372378B1-7DF9-4C6B-B57F-4DBD2B4B8345}" dt="2021-03-07T07:10:29.768" v="0" actId="47"/>
        <pc:sldMkLst>
          <pc:docMk/>
          <pc:sldMk cId="0" sldId="396"/>
        </pc:sldMkLst>
      </pc:sldChg>
      <pc:sldChg chg="del">
        <pc:chgData name="Lei Wu" userId="f083b2a8aea23a2f" providerId="LiveId" clId="{372378B1-7DF9-4C6B-B57F-4DBD2B4B8345}" dt="2021-03-07T07:10:29.768" v="0" actId="47"/>
        <pc:sldMkLst>
          <pc:docMk/>
          <pc:sldMk cId="0" sldId="397"/>
        </pc:sldMkLst>
      </pc:sldChg>
      <pc:sldChg chg="del">
        <pc:chgData name="Lei Wu" userId="f083b2a8aea23a2f" providerId="LiveId" clId="{372378B1-7DF9-4C6B-B57F-4DBD2B4B8345}" dt="2021-03-07T07:10:29.768" v="0" actId="47"/>
        <pc:sldMkLst>
          <pc:docMk/>
          <pc:sldMk cId="0" sldId="398"/>
        </pc:sldMkLst>
      </pc:sldChg>
      <pc:sldChg chg="add del">
        <pc:chgData name="Lei Wu" userId="f083b2a8aea23a2f" providerId="LiveId" clId="{372378B1-7DF9-4C6B-B57F-4DBD2B4B8345}" dt="2021-03-08T08:49:32.039" v="8"/>
        <pc:sldMkLst>
          <pc:docMk/>
          <pc:sldMk cId="0" sldId="409"/>
        </pc:sldMkLst>
      </pc:sldChg>
      <pc:sldChg chg="del">
        <pc:chgData name="Lei Wu" userId="f083b2a8aea23a2f" providerId="LiveId" clId="{372378B1-7DF9-4C6B-B57F-4DBD2B4B8345}" dt="2021-03-07T07:10:29.768" v="0" actId="47"/>
        <pc:sldMkLst>
          <pc:docMk/>
          <pc:sldMk cId="0" sldId="413"/>
        </pc:sldMkLst>
      </pc:sldChg>
      <pc:sldChg chg="del">
        <pc:chgData name="Lei Wu" userId="f083b2a8aea23a2f" providerId="LiveId" clId="{372378B1-7DF9-4C6B-B57F-4DBD2B4B8345}" dt="2021-03-07T07:10:29.768" v="0" actId="47"/>
        <pc:sldMkLst>
          <pc:docMk/>
          <pc:sldMk cId="0" sldId="414"/>
        </pc:sldMkLst>
      </pc:sldChg>
      <pc:sldChg chg="del">
        <pc:chgData name="Lei Wu" userId="f083b2a8aea23a2f" providerId="LiveId" clId="{372378B1-7DF9-4C6B-B57F-4DBD2B4B8345}" dt="2021-03-07T07:10:29.768" v="0" actId="47"/>
        <pc:sldMkLst>
          <pc:docMk/>
          <pc:sldMk cId="0" sldId="415"/>
        </pc:sldMkLst>
      </pc:sldChg>
      <pc:sldChg chg="del">
        <pc:chgData name="Lei Wu" userId="f083b2a8aea23a2f" providerId="LiveId" clId="{372378B1-7DF9-4C6B-B57F-4DBD2B4B8345}" dt="2021-03-07T07:10:29.768" v="0" actId="47"/>
        <pc:sldMkLst>
          <pc:docMk/>
          <pc:sldMk cId="0" sldId="418"/>
        </pc:sldMkLst>
      </pc:sldChg>
      <pc:sldChg chg="add del">
        <pc:chgData name="Lei Wu" userId="f083b2a8aea23a2f" providerId="LiveId" clId="{372378B1-7DF9-4C6B-B57F-4DBD2B4B8345}" dt="2021-03-08T08:49:32.039" v="8"/>
        <pc:sldMkLst>
          <pc:docMk/>
          <pc:sldMk cId="0" sldId="423"/>
        </pc:sldMkLst>
      </pc:sldChg>
      <pc:sldChg chg="add">
        <pc:chgData name="Lei Wu" userId="f083b2a8aea23a2f" providerId="LiveId" clId="{372378B1-7DF9-4C6B-B57F-4DBD2B4B8345}" dt="2021-03-08T08:49:32.039" v="8"/>
        <pc:sldMkLst>
          <pc:docMk/>
          <pc:sldMk cId="0" sldId="591"/>
        </pc:sldMkLst>
      </pc:sldChg>
      <pc:sldChg chg="add">
        <pc:chgData name="Lei Wu" userId="f083b2a8aea23a2f" providerId="LiveId" clId="{372378B1-7DF9-4C6B-B57F-4DBD2B4B8345}" dt="2021-03-08T08:49:32.039" v="8"/>
        <pc:sldMkLst>
          <pc:docMk/>
          <pc:sldMk cId="0" sldId="592"/>
        </pc:sldMkLst>
      </pc:sldChg>
      <pc:sldChg chg="add">
        <pc:chgData name="Lei Wu" userId="f083b2a8aea23a2f" providerId="LiveId" clId="{372378B1-7DF9-4C6B-B57F-4DBD2B4B8345}" dt="2021-03-08T08:49:32.039" v="8"/>
        <pc:sldMkLst>
          <pc:docMk/>
          <pc:sldMk cId="0" sldId="593"/>
        </pc:sldMkLst>
      </pc:sldChg>
      <pc:sldChg chg="add">
        <pc:chgData name="Lei Wu" userId="f083b2a8aea23a2f" providerId="LiveId" clId="{372378B1-7DF9-4C6B-B57F-4DBD2B4B8345}" dt="2021-03-08T08:49:32.039" v="8"/>
        <pc:sldMkLst>
          <pc:docMk/>
          <pc:sldMk cId="0" sldId="594"/>
        </pc:sldMkLst>
      </pc:sldChg>
      <pc:sldChg chg="add">
        <pc:chgData name="Lei Wu" userId="f083b2a8aea23a2f" providerId="LiveId" clId="{372378B1-7DF9-4C6B-B57F-4DBD2B4B8345}" dt="2021-03-08T08:49:32.039" v="8"/>
        <pc:sldMkLst>
          <pc:docMk/>
          <pc:sldMk cId="0" sldId="595"/>
        </pc:sldMkLst>
      </pc:sldChg>
      <pc:sldChg chg="del">
        <pc:chgData name="Lei Wu" userId="f083b2a8aea23a2f" providerId="LiveId" clId="{372378B1-7DF9-4C6B-B57F-4DBD2B4B8345}" dt="2021-03-07T07:10:29.768" v="0" actId="47"/>
        <pc:sldMkLst>
          <pc:docMk/>
          <pc:sldMk cId="0" sldId="596"/>
        </pc:sldMkLst>
      </pc:sldChg>
      <pc:sldChg chg="modSp add del mod">
        <pc:chgData name="Lei Wu" userId="f083b2a8aea23a2f" providerId="LiveId" clId="{372378B1-7DF9-4C6B-B57F-4DBD2B4B8345}" dt="2021-03-08T08:54:42.731" v="19" actId="20577"/>
        <pc:sldMkLst>
          <pc:docMk/>
          <pc:sldMk cId="0" sldId="597"/>
        </pc:sldMkLst>
        <pc:spChg chg="mod">
          <ac:chgData name="Lei Wu" userId="f083b2a8aea23a2f" providerId="LiveId" clId="{372378B1-7DF9-4C6B-B57F-4DBD2B4B8345}" dt="2021-03-08T08:54:42.731" v="19" actId="20577"/>
          <ac:spMkLst>
            <pc:docMk/>
            <pc:sldMk cId="0" sldId="597"/>
            <ac:spMk id="17412" creationId="{5F2BCB7B-CFA0-4887-A57C-33A62875956D}"/>
          </ac:spMkLst>
        </pc:spChg>
      </pc:sldChg>
      <pc:sldChg chg="modSp add del mod">
        <pc:chgData name="Lei Wu" userId="f083b2a8aea23a2f" providerId="LiveId" clId="{372378B1-7DF9-4C6B-B57F-4DBD2B4B8345}" dt="2021-03-08T08:55:04.122" v="21" actId="20577"/>
        <pc:sldMkLst>
          <pc:docMk/>
          <pc:sldMk cId="0" sldId="598"/>
        </pc:sldMkLst>
        <pc:spChg chg="mod">
          <ac:chgData name="Lei Wu" userId="f083b2a8aea23a2f" providerId="LiveId" clId="{372378B1-7DF9-4C6B-B57F-4DBD2B4B8345}" dt="2021-03-08T08:55:04.122" v="21" actId="20577"/>
          <ac:spMkLst>
            <pc:docMk/>
            <pc:sldMk cId="0" sldId="598"/>
            <ac:spMk id="17412" creationId="{5B8C6BAA-FD8E-40CC-A05F-80A8460C25B4}"/>
          </ac:spMkLst>
        </pc:spChg>
      </pc:sldChg>
      <pc:sldChg chg="modSp add del mod">
        <pc:chgData name="Lei Wu" userId="f083b2a8aea23a2f" providerId="LiveId" clId="{372378B1-7DF9-4C6B-B57F-4DBD2B4B8345}" dt="2021-03-08T08:55:15.037" v="23" actId="20577"/>
        <pc:sldMkLst>
          <pc:docMk/>
          <pc:sldMk cId="0" sldId="599"/>
        </pc:sldMkLst>
        <pc:spChg chg="mod">
          <ac:chgData name="Lei Wu" userId="f083b2a8aea23a2f" providerId="LiveId" clId="{372378B1-7DF9-4C6B-B57F-4DBD2B4B8345}" dt="2021-03-08T08:55:15.037" v="23" actId="20577"/>
          <ac:spMkLst>
            <pc:docMk/>
            <pc:sldMk cId="0" sldId="599"/>
            <ac:spMk id="17412" creationId="{E58F6C64-2F34-417F-8BD0-6B8DCC973FF7}"/>
          </ac:spMkLst>
        </pc:spChg>
      </pc:sldChg>
      <pc:sldChg chg="del">
        <pc:chgData name="Lei Wu" userId="f083b2a8aea23a2f" providerId="LiveId" clId="{372378B1-7DF9-4C6B-B57F-4DBD2B4B8345}" dt="2021-03-07T07:10:29.768" v="0" actId="47"/>
        <pc:sldMkLst>
          <pc:docMk/>
          <pc:sldMk cId="0" sldId="600"/>
        </pc:sldMkLst>
      </pc:sldChg>
      <pc:sldChg chg="del">
        <pc:chgData name="Lei Wu" userId="f083b2a8aea23a2f" providerId="LiveId" clId="{372378B1-7DF9-4C6B-B57F-4DBD2B4B8345}" dt="2021-03-07T07:10:29.768" v="0" actId="47"/>
        <pc:sldMkLst>
          <pc:docMk/>
          <pc:sldMk cId="0" sldId="601"/>
        </pc:sldMkLst>
      </pc:sldChg>
      <pc:sldChg chg="add">
        <pc:chgData name="Lei Wu" userId="f083b2a8aea23a2f" providerId="LiveId" clId="{372378B1-7DF9-4C6B-B57F-4DBD2B4B8345}" dt="2021-03-08T08:49:32.039" v="8"/>
        <pc:sldMkLst>
          <pc:docMk/>
          <pc:sldMk cId="0" sldId="602"/>
        </pc:sldMkLst>
      </pc:sldChg>
      <pc:sldChg chg="del">
        <pc:chgData name="Lei Wu" userId="f083b2a8aea23a2f" providerId="LiveId" clId="{372378B1-7DF9-4C6B-B57F-4DBD2B4B8345}" dt="2021-03-07T07:10:29.768" v="0" actId="47"/>
        <pc:sldMkLst>
          <pc:docMk/>
          <pc:sldMk cId="0" sldId="604"/>
        </pc:sldMkLst>
      </pc:sldChg>
      <pc:sldChg chg="del">
        <pc:chgData name="Lei Wu" userId="f083b2a8aea23a2f" providerId="LiveId" clId="{372378B1-7DF9-4C6B-B57F-4DBD2B4B8345}" dt="2021-03-07T07:10:29.768" v="0" actId="47"/>
        <pc:sldMkLst>
          <pc:docMk/>
          <pc:sldMk cId="0" sldId="605"/>
        </pc:sldMkLst>
      </pc:sldChg>
      <pc:sldChg chg="del">
        <pc:chgData name="Lei Wu" userId="f083b2a8aea23a2f" providerId="LiveId" clId="{372378B1-7DF9-4C6B-B57F-4DBD2B4B8345}" dt="2021-03-07T07:10:29.768" v="0" actId="47"/>
        <pc:sldMkLst>
          <pc:docMk/>
          <pc:sldMk cId="0" sldId="606"/>
        </pc:sldMkLst>
      </pc:sldChg>
      <pc:sldChg chg="del">
        <pc:chgData name="Lei Wu" userId="f083b2a8aea23a2f" providerId="LiveId" clId="{372378B1-7DF9-4C6B-B57F-4DBD2B4B8345}" dt="2021-03-07T07:10:29.768" v="0" actId="47"/>
        <pc:sldMkLst>
          <pc:docMk/>
          <pc:sldMk cId="0" sldId="607"/>
        </pc:sldMkLst>
      </pc:sldChg>
      <pc:sldChg chg="del">
        <pc:chgData name="Lei Wu" userId="f083b2a8aea23a2f" providerId="LiveId" clId="{372378B1-7DF9-4C6B-B57F-4DBD2B4B8345}" dt="2021-03-07T07:10:29.768" v="0" actId="47"/>
        <pc:sldMkLst>
          <pc:docMk/>
          <pc:sldMk cId="0" sldId="609"/>
        </pc:sldMkLst>
      </pc:sldChg>
      <pc:sldChg chg="del">
        <pc:chgData name="Lei Wu" userId="f083b2a8aea23a2f" providerId="LiveId" clId="{372378B1-7DF9-4C6B-B57F-4DBD2B4B8345}" dt="2021-03-07T07:10:29.768" v="0" actId="47"/>
        <pc:sldMkLst>
          <pc:docMk/>
          <pc:sldMk cId="0" sldId="610"/>
        </pc:sldMkLst>
      </pc:sldChg>
      <pc:sldChg chg="add">
        <pc:chgData name="Lei Wu" userId="f083b2a8aea23a2f" providerId="LiveId" clId="{372378B1-7DF9-4C6B-B57F-4DBD2B4B8345}" dt="2021-03-08T08:49:32.039" v="8"/>
        <pc:sldMkLst>
          <pc:docMk/>
          <pc:sldMk cId="0" sldId="611"/>
        </pc:sldMkLst>
      </pc:sldChg>
      <pc:sldChg chg="del">
        <pc:chgData name="Lei Wu" userId="f083b2a8aea23a2f" providerId="LiveId" clId="{372378B1-7DF9-4C6B-B57F-4DBD2B4B8345}" dt="2021-03-07T07:10:29.768" v="0" actId="47"/>
        <pc:sldMkLst>
          <pc:docMk/>
          <pc:sldMk cId="0" sldId="612"/>
        </pc:sldMkLst>
      </pc:sldChg>
      <pc:sldChg chg="del">
        <pc:chgData name="Lei Wu" userId="f083b2a8aea23a2f" providerId="LiveId" clId="{372378B1-7DF9-4C6B-B57F-4DBD2B4B8345}" dt="2021-03-07T07:10:29.768" v="0" actId="47"/>
        <pc:sldMkLst>
          <pc:docMk/>
          <pc:sldMk cId="0" sldId="613"/>
        </pc:sldMkLst>
      </pc:sldChg>
      <pc:sldChg chg="del">
        <pc:chgData name="Lei Wu" userId="f083b2a8aea23a2f" providerId="LiveId" clId="{372378B1-7DF9-4C6B-B57F-4DBD2B4B8345}" dt="2021-03-07T07:10:29.768" v="0" actId="47"/>
        <pc:sldMkLst>
          <pc:docMk/>
          <pc:sldMk cId="0" sldId="614"/>
        </pc:sldMkLst>
      </pc:sldChg>
      <pc:sldChg chg="add">
        <pc:chgData name="Lei Wu" userId="f083b2a8aea23a2f" providerId="LiveId" clId="{372378B1-7DF9-4C6B-B57F-4DBD2B4B8345}" dt="2021-03-08T08:49:32.039" v="8"/>
        <pc:sldMkLst>
          <pc:docMk/>
          <pc:sldMk cId="0" sldId="615"/>
        </pc:sldMkLst>
      </pc:sldChg>
      <pc:sldChg chg="del">
        <pc:chgData name="Lei Wu" userId="f083b2a8aea23a2f" providerId="LiveId" clId="{372378B1-7DF9-4C6B-B57F-4DBD2B4B8345}" dt="2021-03-07T07:10:29.768" v="0" actId="47"/>
        <pc:sldMkLst>
          <pc:docMk/>
          <pc:sldMk cId="0" sldId="616"/>
        </pc:sldMkLst>
      </pc:sldChg>
      <pc:sldChg chg="del">
        <pc:chgData name="Lei Wu" userId="f083b2a8aea23a2f" providerId="LiveId" clId="{372378B1-7DF9-4C6B-B57F-4DBD2B4B8345}" dt="2021-03-07T07:10:29.768" v="0" actId="47"/>
        <pc:sldMkLst>
          <pc:docMk/>
          <pc:sldMk cId="0" sldId="617"/>
        </pc:sldMkLst>
      </pc:sldChg>
      <pc:sldChg chg="del">
        <pc:chgData name="Lei Wu" userId="f083b2a8aea23a2f" providerId="LiveId" clId="{372378B1-7DF9-4C6B-B57F-4DBD2B4B8345}" dt="2021-03-07T07:10:29.768" v="0" actId="47"/>
        <pc:sldMkLst>
          <pc:docMk/>
          <pc:sldMk cId="0" sldId="618"/>
        </pc:sldMkLst>
      </pc:sldChg>
      <pc:sldChg chg="del">
        <pc:chgData name="Lei Wu" userId="f083b2a8aea23a2f" providerId="LiveId" clId="{372378B1-7DF9-4C6B-B57F-4DBD2B4B8345}" dt="2021-03-07T07:10:29.768" v="0" actId="47"/>
        <pc:sldMkLst>
          <pc:docMk/>
          <pc:sldMk cId="0" sldId="619"/>
        </pc:sldMkLst>
      </pc:sldChg>
      <pc:sldChg chg="del">
        <pc:chgData name="Lei Wu" userId="f083b2a8aea23a2f" providerId="LiveId" clId="{372378B1-7DF9-4C6B-B57F-4DBD2B4B8345}" dt="2021-03-07T07:10:29.768" v="0" actId="47"/>
        <pc:sldMkLst>
          <pc:docMk/>
          <pc:sldMk cId="0" sldId="620"/>
        </pc:sldMkLst>
      </pc:sldChg>
      <pc:sldChg chg="add del">
        <pc:chgData name="Lei Wu" userId="f083b2a8aea23a2f" providerId="LiveId" clId="{372378B1-7DF9-4C6B-B57F-4DBD2B4B8345}" dt="2021-03-08T08:49:32.039" v="8"/>
        <pc:sldMkLst>
          <pc:docMk/>
          <pc:sldMk cId="0" sldId="621"/>
        </pc:sldMkLst>
      </pc:sldChg>
      <pc:sldChg chg="add del">
        <pc:chgData name="Lei Wu" userId="f083b2a8aea23a2f" providerId="LiveId" clId="{372378B1-7DF9-4C6B-B57F-4DBD2B4B8345}" dt="2021-03-08T08:49:32.039" v="8"/>
        <pc:sldMkLst>
          <pc:docMk/>
          <pc:sldMk cId="0" sldId="622"/>
        </pc:sldMkLst>
      </pc:sldChg>
      <pc:sldChg chg="add del">
        <pc:chgData name="Lei Wu" userId="f083b2a8aea23a2f" providerId="LiveId" clId="{372378B1-7DF9-4C6B-B57F-4DBD2B4B8345}" dt="2021-03-08T08:49:32.039" v="8"/>
        <pc:sldMkLst>
          <pc:docMk/>
          <pc:sldMk cId="0" sldId="623"/>
        </pc:sldMkLst>
      </pc:sldChg>
      <pc:sldChg chg="add del">
        <pc:chgData name="Lei Wu" userId="f083b2a8aea23a2f" providerId="LiveId" clId="{372378B1-7DF9-4C6B-B57F-4DBD2B4B8345}" dt="2021-03-08T08:49:32.039" v="8"/>
        <pc:sldMkLst>
          <pc:docMk/>
          <pc:sldMk cId="0" sldId="624"/>
        </pc:sldMkLst>
      </pc:sldChg>
      <pc:sldChg chg="add del">
        <pc:chgData name="Lei Wu" userId="f083b2a8aea23a2f" providerId="LiveId" clId="{372378B1-7DF9-4C6B-B57F-4DBD2B4B8345}" dt="2021-03-08T08:49:32.039" v="8"/>
        <pc:sldMkLst>
          <pc:docMk/>
          <pc:sldMk cId="0" sldId="625"/>
        </pc:sldMkLst>
      </pc:sldChg>
      <pc:sldChg chg="add del">
        <pc:chgData name="Lei Wu" userId="f083b2a8aea23a2f" providerId="LiveId" clId="{372378B1-7DF9-4C6B-B57F-4DBD2B4B8345}" dt="2021-03-08T08:49:32.039" v="8"/>
        <pc:sldMkLst>
          <pc:docMk/>
          <pc:sldMk cId="0" sldId="626"/>
        </pc:sldMkLst>
      </pc:sldChg>
      <pc:sldChg chg="add del">
        <pc:chgData name="Lei Wu" userId="f083b2a8aea23a2f" providerId="LiveId" clId="{372378B1-7DF9-4C6B-B57F-4DBD2B4B8345}" dt="2021-03-08T08:49:32.039" v="8"/>
        <pc:sldMkLst>
          <pc:docMk/>
          <pc:sldMk cId="0" sldId="627"/>
        </pc:sldMkLst>
      </pc:sldChg>
      <pc:sldChg chg="add del">
        <pc:chgData name="Lei Wu" userId="f083b2a8aea23a2f" providerId="LiveId" clId="{372378B1-7DF9-4C6B-B57F-4DBD2B4B8345}" dt="2021-03-08T08:49:32.039" v="8"/>
        <pc:sldMkLst>
          <pc:docMk/>
          <pc:sldMk cId="0" sldId="628"/>
        </pc:sldMkLst>
      </pc:sldChg>
      <pc:sldChg chg="add del">
        <pc:chgData name="Lei Wu" userId="f083b2a8aea23a2f" providerId="LiveId" clId="{372378B1-7DF9-4C6B-B57F-4DBD2B4B8345}" dt="2021-03-08T08:49:32.039" v="8"/>
        <pc:sldMkLst>
          <pc:docMk/>
          <pc:sldMk cId="0" sldId="629"/>
        </pc:sldMkLst>
      </pc:sldChg>
      <pc:sldChg chg="add del">
        <pc:chgData name="Lei Wu" userId="f083b2a8aea23a2f" providerId="LiveId" clId="{372378B1-7DF9-4C6B-B57F-4DBD2B4B8345}" dt="2021-03-08T08:49:32.039" v="8"/>
        <pc:sldMkLst>
          <pc:docMk/>
          <pc:sldMk cId="0" sldId="630"/>
        </pc:sldMkLst>
      </pc:sldChg>
      <pc:sldChg chg="add del">
        <pc:chgData name="Lei Wu" userId="f083b2a8aea23a2f" providerId="LiveId" clId="{372378B1-7DF9-4C6B-B57F-4DBD2B4B8345}" dt="2021-03-08T08:49:32.039" v="8"/>
        <pc:sldMkLst>
          <pc:docMk/>
          <pc:sldMk cId="0" sldId="631"/>
        </pc:sldMkLst>
      </pc:sldChg>
      <pc:sldChg chg="add del">
        <pc:chgData name="Lei Wu" userId="f083b2a8aea23a2f" providerId="LiveId" clId="{372378B1-7DF9-4C6B-B57F-4DBD2B4B8345}" dt="2021-03-08T08:49:32.039" v="8"/>
        <pc:sldMkLst>
          <pc:docMk/>
          <pc:sldMk cId="0" sldId="632"/>
        </pc:sldMkLst>
      </pc:sldChg>
      <pc:sldChg chg="add del">
        <pc:chgData name="Lei Wu" userId="f083b2a8aea23a2f" providerId="LiveId" clId="{372378B1-7DF9-4C6B-B57F-4DBD2B4B8345}" dt="2021-03-08T08:49:32.039" v="8"/>
        <pc:sldMkLst>
          <pc:docMk/>
          <pc:sldMk cId="0" sldId="633"/>
        </pc:sldMkLst>
      </pc:sldChg>
      <pc:sldChg chg="add del">
        <pc:chgData name="Lei Wu" userId="f083b2a8aea23a2f" providerId="LiveId" clId="{372378B1-7DF9-4C6B-B57F-4DBD2B4B8345}" dt="2021-03-08T08:49:32.039" v="8"/>
        <pc:sldMkLst>
          <pc:docMk/>
          <pc:sldMk cId="0" sldId="634"/>
        </pc:sldMkLst>
      </pc:sldChg>
      <pc:sldChg chg="add del">
        <pc:chgData name="Lei Wu" userId="f083b2a8aea23a2f" providerId="LiveId" clId="{372378B1-7DF9-4C6B-B57F-4DBD2B4B8345}" dt="2021-03-08T08:49:32.039" v="8"/>
        <pc:sldMkLst>
          <pc:docMk/>
          <pc:sldMk cId="0" sldId="635"/>
        </pc:sldMkLst>
      </pc:sldChg>
      <pc:sldChg chg="add del">
        <pc:chgData name="Lei Wu" userId="f083b2a8aea23a2f" providerId="LiveId" clId="{372378B1-7DF9-4C6B-B57F-4DBD2B4B8345}" dt="2021-03-08T08:49:32.039" v="8"/>
        <pc:sldMkLst>
          <pc:docMk/>
          <pc:sldMk cId="0" sldId="636"/>
        </pc:sldMkLst>
      </pc:sldChg>
      <pc:sldChg chg="add del">
        <pc:chgData name="Lei Wu" userId="f083b2a8aea23a2f" providerId="LiveId" clId="{372378B1-7DF9-4C6B-B57F-4DBD2B4B8345}" dt="2021-03-08T08:49:32.039" v="8"/>
        <pc:sldMkLst>
          <pc:docMk/>
          <pc:sldMk cId="0" sldId="637"/>
        </pc:sldMkLst>
      </pc:sldChg>
      <pc:sldChg chg="add">
        <pc:chgData name="Lei Wu" userId="f083b2a8aea23a2f" providerId="LiveId" clId="{372378B1-7DF9-4C6B-B57F-4DBD2B4B8345}" dt="2021-03-08T08:49:32.039" v="8"/>
        <pc:sldMkLst>
          <pc:docMk/>
          <pc:sldMk cId="3114496363" sldId="638"/>
        </pc:sldMkLst>
      </pc:sldChg>
      <pc:sldChg chg="add del">
        <pc:chgData name="Lei Wu" userId="f083b2a8aea23a2f" providerId="LiveId" clId="{372378B1-7DF9-4C6B-B57F-4DBD2B4B8345}" dt="2021-03-08T08:49:32.039" v="8"/>
        <pc:sldMkLst>
          <pc:docMk/>
          <pc:sldMk cId="0" sldId="639"/>
        </pc:sldMkLst>
      </pc:sldChg>
      <pc:sldChg chg="add del">
        <pc:chgData name="Lei Wu" userId="f083b2a8aea23a2f" providerId="LiveId" clId="{372378B1-7DF9-4C6B-B57F-4DBD2B4B8345}" dt="2021-03-08T08:49:32.039" v="8"/>
        <pc:sldMkLst>
          <pc:docMk/>
          <pc:sldMk cId="0" sldId="640"/>
        </pc:sldMkLst>
      </pc:sldChg>
      <pc:sldChg chg="add del">
        <pc:chgData name="Lei Wu" userId="f083b2a8aea23a2f" providerId="LiveId" clId="{372378B1-7DF9-4C6B-B57F-4DBD2B4B8345}" dt="2021-03-08T08:49:32.039" v="8"/>
        <pc:sldMkLst>
          <pc:docMk/>
          <pc:sldMk cId="0" sldId="641"/>
        </pc:sldMkLst>
      </pc:sldChg>
      <pc:sldChg chg="add del">
        <pc:chgData name="Lei Wu" userId="f083b2a8aea23a2f" providerId="LiveId" clId="{372378B1-7DF9-4C6B-B57F-4DBD2B4B8345}" dt="2021-03-08T08:49:32.039" v="8"/>
        <pc:sldMkLst>
          <pc:docMk/>
          <pc:sldMk cId="0" sldId="642"/>
        </pc:sldMkLst>
      </pc:sldChg>
      <pc:sldChg chg="add del">
        <pc:chgData name="Lei Wu" userId="f083b2a8aea23a2f" providerId="LiveId" clId="{372378B1-7DF9-4C6B-B57F-4DBD2B4B8345}" dt="2021-03-08T08:49:32.039" v="8"/>
        <pc:sldMkLst>
          <pc:docMk/>
          <pc:sldMk cId="0" sldId="643"/>
        </pc:sldMkLst>
      </pc:sldChg>
      <pc:sldChg chg="add del">
        <pc:chgData name="Lei Wu" userId="f083b2a8aea23a2f" providerId="LiveId" clId="{372378B1-7DF9-4C6B-B57F-4DBD2B4B8345}" dt="2021-03-08T08:49:32.039" v="8"/>
        <pc:sldMkLst>
          <pc:docMk/>
          <pc:sldMk cId="0" sldId="644"/>
        </pc:sldMkLst>
      </pc:sldChg>
      <pc:sldChg chg="add del">
        <pc:chgData name="Lei Wu" userId="f083b2a8aea23a2f" providerId="LiveId" clId="{372378B1-7DF9-4C6B-B57F-4DBD2B4B8345}" dt="2021-03-08T08:49:32.039" v="8"/>
        <pc:sldMkLst>
          <pc:docMk/>
          <pc:sldMk cId="0" sldId="645"/>
        </pc:sldMkLst>
      </pc:sldChg>
      <pc:sldChg chg="add del">
        <pc:chgData name="Lei Wu" userId="f083b2a8aea23a2f" providerId="LiveId" clId="{372378B1-7DF9-4C6B-B57F-4DBD2B4B8345}" dt="2021-03-08T08:49:32.039" v="8"/>
        <pc:sldMkLst>
          <pc:docMk/>
          <pc:sldMk cId="0" sldId="646"/>
        </pc:sldMkLst>
      </pc:sldChg>
      <pc:sldChg chg="del">
        <pc:chgData name="Lei Wu" userId="f083b2a8aea23a2f" providerId="LiveId" clId="{372378B1-7DF9-4C6B-B57F-4DBD2B4B8345}" dt="2021-03-07T07:10:29.768" v="0" actId="47"/>
        <pc:sldMkLst>
          <pc:docMk/>
          <pc:sldMk cId="0" sldId="647"/>
        </pc:sldMkLst>
      </pc:sldChg>
      <pc:sldChg chg="del">
        <pc:chgData name="Lei Wu" userId="f083b2a8aea23a2f" providerId="LiveId" clId="{372378B1-7DF9-4C6B-B57F-4DBD2B4B8345}" dt="2021-03-07T07:10:29.768" v="0" actId="47"/>
        <pc:sldMkLst>
          <pc:docMk/>
          <pc:sldMk cId="0" sldId="648"/>
        </pc:sldMkLst>
      </pc:sldChg>
      <pc:sldChg chg="add del">
        <pc:chgData name="Lei Wu" userId="f083b2a8aea23a2f" providerId="LiveId" clId="{372378B1-7DF9-4C6B-B57F-4DBD2B4B8345}" dt="2021-03-08T08:49:32.039" v="8"/>
        <pc:sldMkLst>
          <pc:docMk/>
          <pc:sldMk cId="0" sldId="649"/>
        </pc:sldMkLst>
      </pc:sldChg>
      <pc:sldChg chg="del">
        <pc:chgData name="Lei Wu" userId="f083b2a8aea23a2f" providerId="LiveId" clId="{372378B1-7DF9-4C6B-B57F-4DBD2B4B8345}" dt="2021-03-07T07:10:29.768" v="0" actId="47"/>
        <pc:sldMkLst>
          <pc:docMk/>
          <pc:sldMk cId="0" sldId="650"/>
        </pc:sldMkLst>
      </pc:sldChg>
      <pc:sldChg chg="del">
        <pc:chgData name="Lei Wu" userId="f083b2a8aea23a2f" providerId="LiveId" clId="{372378B1-7DF9-4C6B-B57F-4DBD2B4B8345}" dt="2021-03-07T07:10:29.768" v="0" actId="47"/>
        <pc:sldMkLst>
          <pc:docMk/>
          <pc:sldMk cId="0" sldId="651"/>
        </pc:sldMkLst>
      </pc:sldChg>
      <pc:sldChg chg="del">
        <pc:chgData name="Lei Wu" userId="f083b2a8aea23a2f" providerId="LiveId" clId="{372378B1-7DF9-4C6B-B57F-4DBD2B4B8345}" dt="2021-03-07T07:10:29.768" v="0" actId="47"/>
        <pc:sldMkLst>
          <pc:docMk/>
          <pc:sldMk cId="0" sldId="652"/>
        </pc:sldMkLst>
      </pc:sldChg>
      <pc:sldChg chg="del">
        <pc:chgData name="Lei Wu" userId="f083b2a8aea23a2f" providerId="LiveId" clId="{372378B1-7DF9-4C6B-B57F-4DBD2B4B8345}" dt="2021-03-07T07:10:29.768" v="0" actId="47"/>
        <pc:sldMkLst>
          <pc:docMk/>
          <pc:sldMk cId="1742573472" sldId="653"/>
        </pc:sldMkLst>
      </pc:sldChg>
      <pc:sldChg chg="del">
        <pc:chgData name="Lei Wu" userId="f083b2a8aea23a2f" providerId="LiveId" clId="{372378B1-7DF9-4C6B-B57F-4DBD2B4B8345}" dt="2021-03-07T07:10:29.768" v="0" actId="47"/>
        <pc:sldMkLst>
          <pc:docMk/>
          <pc:sldMk cId="3453251743" sldId="654"/>
        </pc:sldMkLst>
      </pc:sldChg>
      <pc:sldChg chg="del">
        <pc:chgData name="Lei Wu" userId="f083b2a8aea23a2f" providerId="LiveId" clId="{372378B1-7DF9-4C6B-B57F-4DBD2B4B8345}" dt="2021-03-07T07:10:29.768" v="0" actId="47"/>
        <pc:sldMkLst>
          <pc:docMk/>
          <pc:sldMk cId="1386349119" sldId="655"/>
        </pc:sldMkLst>
      </pc:sldChg>
      <pc:sldChg chg="del">
        <pc:chgData name="Lei Wu" userId="f083b2a8aea23a2f" providerId="LiveId" clId="{372378B1-7DF9-4C6B-B57F-4DBD2B4B8345}" dt="2021-03-07T07:10:29.768" v="0" actId="47"/>
        <pc:sldMkLst>
          <pc:docMk/>
          <pc:sldMk cId="438150939" sldId="656"/>
        </pc:sldMkLst>
      </pc:sldChg>
      <pc:sldChg chg="del">
        <pc:chgData name="Lei Wu" userId="f083b2a8aea23a2f" providerId="LiveId" clId="{372378B1-7DF9-4C6B-B57F-4DBD2B4B8345}" dt="2021-03-07T07:10:29.768" v="0" actId="47"/>
        <pc:sldMkLst>
          <pc:docMk/>
          <pc:sldMk cId="0" sldId="657"/>
        </pc:sldMkLst>
      </pc:sldChg>
      <pc:sldChg chg="del">
        <pc:chgData name="Lei Wu" userId="f083b2a8aea23a2f" providerId="LiveId" clId="{372378B1-7DF9-4C6B-B57F-4DBD2B4B8345}" dt="2021-03-07T07:10:29.768" v="0" actId="47"/>
        <pc:sldMkLst>
          <pc:docMk/>
          <pc:sldMk cId="3054569941" sldId="658"/>
        </pc:sldMkLst>
      </pc:sldChg>
      <pc:sldChg chg="add">
        <pc:chgData name="Lei Wu" userId="f083b2a8aea23a2f" providerId="LiveId" clId="{372378B1-7DF9-4C6B-B57F-4DBD2B4B8345}" dt="2021-03-08T08:49:32.039" v="8"/>
        <pc:sldMkLst>
          <pc:docMk/>
          <pc:sldMk cId="1464859608" sldId="660"/>
        </pc:sldMkLst>
      </pc:sldChg>
      <pc:sldChg chg="add">
        <pc:chgData name="Lei Wu" userId="f083b2a8aea23a2f" providerId="LiveId" clId="{372378B1-7DF9-4C6B-B57F-4DBD2B4B8345}" dt="2021-03-08T08:49:32.039" v="8"/>
        <pc:sldMkLst>
          <pc:docMk/>
          <pc:sldMk cId="2135034895" sldId="661"/>
        </pc:sldMkLst>
      </pc:sldChg>
      <pc:sldChg chg="add">
        <pc:chgData name="Lei Wu" userId="f083b2a8aea23a2f" providerId="LiveId" clId="{372378B1-7DF9-4C6B-B57F-4DBD2B4B8345}" dt="2021-03-08T08:49:46.826" v="9"/>
        <pc:sldMkLst>
          <pc:docMk/>
          <pc:sldMk cId="2426070471" sldId="662"/>
        </pc:sldMkLst>
      </pc:sldChg>
      <pc:sldChg chg="add">
        <pc:chgData name="Lei Wu" userId="f083b2a8aea23a2f" providerId="LiveId" clId="{372378B1-7DF9-4C6B-B57F-4DBD2B4B8345}" dt="2021-03-08T08:49:32.039" v="8"/>
        <pc:sldMkLst>
          <pc:docMk/>
          <pc:sldMk cId="3836881879" sldId="663"/>
        </pc:sldMkLst>
      </pc:sldChg>
      <pc:sldChg chg="add">
        <pc:chgData name="Lei Wu" userId="f083b2a8aea23a2f" providerId="LiveId" clId="{372378B1-7DF9-4C6B-B57F-4DBD2B4B8345}" dt="2021-03-08T08:49:32.039" v="8"/>
        <pc:sldMkLst>
          <pc:docMk/>
          <pc:sldMk cId="4202520772" sldId="664"/>
        </pc:sldMkLst>
      </pc:sldChg>
      <pc:sldChg chg="add">
        <pc:chgData name="Lei Wu" userId="f083b2a8aea23a2f" providerId="LiveId" clId="{372378B1-7DF9-4C6B-B57F-4DBD2B4B8345}" dt="2021-03-08T08:49:32.039" v="8"/>
        <pc:sldMkLst>
          <pc:docMk/>
          <pc:sldMk cId="3798969067" sldId="665"/>
        </pc:sldMkLst>
      </pc:sldChg>
      <pc:sldChg chg="add">
        <pc:chgData name="Lei Wu" userId="f083b2a8aea23a2f" providerId="LiveId" clId="{372378B1-7DF9-4C6B-B57F-4DBD2B4B8345}" dt="2021-03-08T08:49:32.039" v="8"/>
        <pc:sldMkLst>
          <pc:docMk/>
          <pc:sldMk cId="3960702229" sldId="666"/>
        </pc:sldMkLst>
      </pc:sldChg>
      <pc:sldChg chg="add">
        <pc:chgData name="Lei Wu" userId="f083b2a8aea23a2f" providerId="LiveId" clId="{372378B1-7DF9-4C6B-B57F-4DBD2B4B8345}" dt="2021-03-08T08:49:32.039" v="8"/>
        <pc:sldMkLst>
          <pc:docMk/>
          <pc:sldMk cId="0" sldId="667"/>
        </pc:sldMkLst>
      </pc:sldChg>
      <pc:sldChg chg="add">
        <pc:chgData name="Lei Wu" userId="f083b2a8aea23a2f" providerId="LiveId" clId="{372378B1-7DF9-4C6B-B57F-4DBD2B4B8345}" dt="2021-03-08T08:49:32.039" v="8"/>
        <pc:sldMkLst>
          <pc:docMk/>
          <pc:sldMk cId="0" sldId="668"/>
        </pc:sldMkLst>
      </pc:sldChg>
      <pc:sldChg chg="add">
        <pc:chgData name="Lei Wu" userId="f083b2a8aea23a2f" providerId="LiveId" clId="{372378B1-7DF9-4C6B-B57F-4DBD2B4B8345}" dt="2021-03-08T08:49:32.039" v="8"/>
        <pc:sldMkLst>
          <pc:docMk/>
          <pc:sldMk cId="0" sldId="669"/>
        </pc:sldMkLst>
      </pc:sldChg>
      <pc:sldChg chg="add">
        <pc:chgData name="Lei Wu" userId="f083b2a8aea23a2f" providerId="LiveId" clId="{372378B1-7DF9-4C6B-B57F-4DBD2B4B8345}" dt="2021-03-08T08:49:32.039" v="8"/>
        <pc:sldMkLst>
          <pc:docMk/>
          <pc:sldMk cId="0" sldId="670"/>
        </pc:sldMkLst>
      </pc:sldChg>
      <pc:sldChg chg="add">
        <pc:chgData name="Lei Wu" userId="f083b2a8aea23a2f" providerId="LiveId" clId="{372378B1-7DF9-4C6B-B57F-4DBD2B4B8345}" dt="2021-03-08T08:49:32.039" v="8"/>
        <pc:sldMkLst>
          <pc:docMk/>
          <pc:sldMk cId="0" sldId="671"/>
        </pc:sldMkLst>
      </pc:sldChg>
      <pc:sldChg chg="add">
        <pc:chgData name="Lei Wu" userId="f083b2a8aea23a2f" providerId="LiveId" clId="{372378B1-7DF9-4C6B-B57F-4DBD2B4B8345}" dt="2021-03-08T08:49:32.039" v="8"/>
        <pc:sldMkLst>
          <pc:docMk/>
          <pc:sldMk cId="0" sldId="672"/>
        </pc:sldMkLst>
      </pc:sldChg>
      <pc:sldChg chg="add">
        <pc:chgData name="Lei Wu" userId="f083b2a8aea23a2f" providerId="LiveId" clId="{372378B1-7DF9-4C6B-B57F-4DBD2B4B8345}" dt="2021-03-08T08:49:32.039" v="8"/>
        <pc:sldMkLst>
          <pc:docMk/>
          <pc:sldMk cId="0" sldId="673"/>
        </pc:sldMkLst>
      </pc:sldChg>
      <pc:sldChg chg="add">
        <pc:chgData name="Lei Wu" userId="f083b2a8aea23a2f" providerId="LiveId" clId="{372378B1-7DF9-4C6B-B57F-4DBD2B4B8345}" dt="2021-03-08T08:49:32.039" v="8"/>
        <pc:sldMkLst>
          <pc:docMk/>
          <pc:sldMk cId="0" sldId="674"/>
        </pc:sldMkLst>
      </pc:sldChg>
      <pc:sldChg chg="add">
        <pc:chgData name="Lei Wu" userId="f083b2a8aea23a2f" providerId="LiveId" clId="{372378B1-7DF9-4C6B-B57F-4DBD2B4B8345}" dt="2021-03-08T08:49:32.039" v="8"/>
        <pc:sldMkLst>
          <pc:docMk/>
          <pc:sldMk cId="0" sldId="675"/>
        </pc:sldMkLst>
      </pc:sldChg>
      <pc:sldChg chg="add">
        <pc:chgData name="Lei Wu" userId="f083b2a8aea23a2f" providerId="LiveId" clId="{372378B1-7DF9-4C6B-B57F-4DBD2B4B8345}" dt="2021-03-08T08:49:32.039" v="8"/>
        <pc:sldMkLst>
          <pc:docMk/>
          <pc:sldMk cId="0" sldId="676"/>
        </pc:sldMkLst>
      </pc:sldChg>
      <pc:sldChg chg="add">
        <pc:chgData name="Lei Wu" userId="f083b2a8aea23a2f" providerId="LiveId" clId="{372378B1-7DF9-4C6B-B57F-4DBD2B4B8345}" dt="2021-03-08T08:49:32.039" v="8"/>
        <pc:sldMkLst>
          <pc:docMk/>
          <pc:sldMk cId="3062163640" sldId="677"/>
        </pc:sldMkLst>
      </pc:sldChg>
      <pc:sldChg chg="add">
        <pc:chgData name="Lei Wu" userId="f083b2a8aea23a2f" providerId="LiveId" clId="{372378B1-7DF9-4C6B-B57F-4DBD2B4B8345}" dt="2021-03-08T08:49:32.039" v="8"/>
        <pc:sldMkLst>
          <pc:docMk/>
          <pc:sldMk cId="4045298726" sldId="686"/>
        </pc:sldMkLst>
      </pc:sldChg>
      <pc:sldChg chg="add">
        <pc:chgData name="Lei Wu" userId="f083b2a8aea23a2f" providerId="LiveId" clId="{372378B1-7DF9-4C6B-B57F-4DBD2B4B8345}" dt="2021-03-08T08:49:32.039" v="8"/>
        <pc:sldMkLst>
          <pc:docMk/>
          <pc:sldMk cId="0" sldId="687"/>
        </pc:sldMkLst>
      </pc:sldChg>
      <pc:sldChg chg="add">
        <pc:chgData name="Lei Wu" userId="f083b2a8aea23a2f" providerId="LiveId" clId="{372378B1-7DF9-4C6B-B57F-4DBD2B4B8345}" dt="2021-03-08T08:49:32.039" v="8"/>
        <pc:sldMkLst>
          <pc:docMk/>
          <pc:sldMk cId="0" sldId="688"/>
        </pc:sldMkLst>
      </pc:sldChg>
      <pc:sldChg chg="add">
        <pc:chgData name="Lei Wu" userId="f083b2a8aea23a2f" providerId="LiveId" clId="{372378B1-7DF9-4C6B-B57F-4DBD2B4B8345}" dt="2021-03-08T08:49:32.039" v="8"/>
        <pc:sldMkLst>
          <pc:docMk/>
          <pc:sldMk cId="0" sldId="690"/>
        </pc:sldMkLst>
      </pc:sldChg>
      <pc:sldChg chg="add">
        <pc:chgData name="Lei Wu" userId="f083b2a8aea23a2f" providerId="LiveId" clId="{372378B1-7DF9-4C6B-B57F-4DBD2B4B8345}" dt="2021-03-08T08:49:32.039" v="8"/>
        <pc:sldMkLst>
          <pc:docMk/>
          <pc:sldMk cId="0" sldId="691"/>
        </pc:sldMkLst>
      </pc:sldChg>
      <pc:sldChg chg="add">
        <pc:chgData name="Lei Wu" userId="f083b2a8aea23a2f" providerId="LiveId" clId="{372378B1-7DF9-4C6B-B57F-4DBD2B4B8345}" dt="2021-03-08T08:49:32.039" v="8"/>
        <pc:sldMkLst>
          <pc:docMk/>
          <pc:sldMk cId="0" sldId="692"/>
        </pc:sldMkLst>
      </pc:sldChg>
      <pc:sldChg chg="add">
        <pc:chgData name="Lei Wu" userId="f083b2a8aea23a2f" providerId="LiveId" clId="{372378B1-7DF9-4C6B-B57F-4DBD2B4B8345}" dt="2021-03-08T08:49:32.039" v="8"/>
        <pc:sldMkLst>
          <pc:docMk/>
          <pc:sldMk cId="0" sldId="693"/>
        </pc:sldMkLst>
      </pc:sldChg>
      <pc:sldChg chg="add">
        <pc:chgData name="Lei Wu" userId="f083b2a8aea23a2f" providerId="LiveId" clId="{372378B1-7DF9-4C6B-B57F-4DBD2B4B8345}" dt="2021-03-08T08:49:32.039" v="8"/>
        <pc:sldMkLst>
          <pc:docMk/>
          <pc:sldMk cId="0" sldId="694"/>
        </pc:sldMkLst>
      </pc:sldChg>
      <pc:sldChg chg="add">
        <pc:chgData name="Lei Wu" userId="f083b2a8aea23a2f" providerId="LiveId" clId="{372378B1-7DF9-4C6B-B57F-4DBD2B4B8345}" dt="2021-03-08T08:49:32.039" v="8"/>
        <pc:sldMkLst>
          <pc:docMk/>
          <pc:sldMk cId="0" sldId="695"/>
        </pc:sldMkLst>
      </pc:sldChg>
      <pc:sldChg chg="add">
        <pc:chgData name="Lei Wu" userId="f083b2a8aea23a2f" providerId="LiveId" clId="{372378B1-7DF9-4C6B-B57F-4DBD2B4B8345}" dt="2021-03-08T08:49:32.039" v="8"/>
        <pc:sldMkLst>
          <pc:docMk/>
          <pc:sldMk cId="0" sldId="696"/>
        </pc:sldMkLst>
      </pc:sldChg>
      <pc:sldChg chg="add">
        <pc:chgData name="Lei Wu" userId="f083b2a8aea23a2f" providerId="LiveId" clId="{372378B1-7DF9-4C6B-B57F-4DBD2B4B8345}" dt="2021-03-08T08:49:32.039" v="8"/>
        <pc:sldMkLst>
          <pc:docMk/>
          <pc:sldMk cId="0" sldId="697"/>
        </pc:sldMkLst>
      </pc:sldChg>
      <pc:sldChg chg="add">
        <pc:chgData name="Lei Wu" userId="f083b2a8aea23a2f" providerId="LiveId" clId="{372378B1-7DF9-4C6B-B57F-4DBD2B4B8345}" dt="2021-03-08T08:49:32.039" v="8"/>
        <pc:sldMkLst>
          <pc:docMk/>
          <pc:sldMk cId="0" sldId="698"/>
        </pc:sldMkLst>
      </pc:sldChg>
      <pc:sldChg chg="add">
        <pc:chgData name="Lei Wu" userId="f083b2a8aea23a2f" providerId="LiveId" clId="{372378B1-7DF9-4C6B-B57F-4DBD2B4B8345}" dt="2021-03-08T08:49:32.039" v="8"/>
        <pc:sldMkLst>
          <pc:docMk/>
          <pc:sldMk cId="0" sldId="699"/>
        </pc:sldMkLst>
      </pc:sldChg>
      <pc:sldChg chg="add">
        <pc:chgData name="Lei Wu" userId="f083b2a8aea23a2f" providerId="LiveId" clId="{372378B1-7DF9-4C6B-B57F-4DBD2B4B8345}" dt="2021-03-08T08:49:32.039" v="8"/>
        <pc:sldMkLst>
          <pc:docMk/>
          <pc:sldMk cId="0" sldId="700"/>
        </pc:sldMkLst>
      </pc:sldChg>
      <pc:sldChg chg="add">
        <pc:chgData name="Lei Wu" userId="f083b2a8aea23a2f" providerId="LiveId" clId="{372378B1-7DF9-4C6B-B57F-4DBD2B4B8345}" dt="2021-03-08T08:49:32.039" v="8"/>
        <pc:sldMkLst>
          <pc:docMk/>
          <pc:sldMk cId="0" sldId="701"/>
        </pc:sldMkLst>
      </pc:sldChg>
      <pc:sldChg chg="add">
        <pc:chgData name="Lei Wu" userId="f083b2a8aea23a2f" providerId="LiveId" clId="{372378B1-7DF9-4C6B-B57F-4DBD2B4B8345}" dt="2021-03-08T08:49:32.039" v="8"/>
        <pc:sldMkLst>
          <pc:docMk/>
          <pc:sldMk cId="0" sldId="702"/>
        </pc:sldMkLst>
      </pc:sldChg>
      <pc:sldChg chg="add">
        <pc:chgData name="Lei Wu" userId="f083b2a8aea23a2f" providerId="LiveId" clId="{372378B1-7DF9-4C6B-B57F-4DBD2B4B8345}" dt="2021-03-08T08:49:32.039" v="8"/>
        <pc:sldMkLst>
          <pc:docMk/>
          <pc:sldMk cId="0" sldId="703"/>
        </pc:sldMkLst>
      </pc:sldChg>
      <pc:sldChg chg="add">
        <pc:chgData name="Lei Wu" userId="f083b2a8aea23a2f" providerId="LiveId" clId="{372378B1-7DF9-4C6B-B57F-4DBD2B4B8345}" dt="2021-03-08T08:49:32.039" v="8"/>
        <pc:sldMkLst>
          <pc:docMk/>
          <pc:sldMk cId="0" sldId="704"/>
        </pc:sldMkLst>
      </pc:sldChg>
      <pc:sldChg chg="add">
        <pc:chgData name="Lei Wu" userId="f083b2a8aea23a2f" providerId="LiveId" clId="{372378B1-7DF9-4C6B-B57F-4DBD2B4B8345}" dt="2021-03-08T08:49:32.039" v="8"/>
        <pc:sldMkLst>
          <pc:docMk/>
          <pc:sldMk cId="0" sldId="705"/>
        </pc:sldMkLst>
      </pc:sldChg>
      <pc:sldChg chg="add">
        <pc:chgData name="Lei Wu" userId="f083b2a8aea23a2f" providerId="LiveId" clId="{372378B1-7DF9-4C6B-B57F-4DBD2B4B8345}" dt="2021-03-08T08:49:32.039" v="8"/>
        <pc:sldMkLst>
          <pc:docMk/>
          <pc:sldMk cId="0" sldId="706"/>
        </pc:sldMkLst>
      </pc:sldChg>
      <pc:sldChg chg="add">
        <pc:chgData name="Lei Wu" userId="f083b2a8aea23a2f" providerId="LiveId" clId="{372378B1-7DF9-4C6B-B57F-4DBD2B4B8345}" dt="2021-03-08T08:49:32.039" v="8"/>
        <pc:sldMkLst>
          <pc:docMk/>
          <pc:sldMk cId="0" sldId="707"/>
        </pc:sldMkLst>
      </pc:sldChg>
      <pc:sldChg chg="add">
        <pc:chgData name="Lei Wu" userId="f083b2a8aea23a2f" providerId="LiveId" clId="{372378B1-7DF9-4C6B-B57F-4DBD2B4B8345}" dt="2021-03-08T08:49:32.039" v="8"/>
        <pc:sldMkLst>
          <pc:docMk/>
          <pc:sldMk cId="0" sldId="708"/>
        </pc:sldMkLst>
      </pc:sldChg>
      <pc:sldChg chg="add">
        <pc:chgData name="Lei Wu" userId="f083b2a8aea23a2f" providerId="LiveId" clId="{372378B1-7DF9-4C6B-B57F-4DBD2B4B8345}" dt="2021-03-08T08:49:32.039" v="8"/>
        <pc:sldMkLst>
          <pc:docMk/>
          <pc:sldMk cId="0" sldId="709"/>
        </pc:sldMkLst>
      </pc:sldChg>
      <pc:sldChg chg="add">
        <pc:chgData name="Lei Wu" userId="f083b2a8aea23a2f" providerId="LiveId" clId="{372378B1-7DF9-4C6B-B57F-4DBD2B4B8345}" dt="2021-03-08T08:49:32.039" v="8"/>
        <pc:sldMkLst>
          <pc:docMk/>
          <pc:sldMk cId="0" sldId="710"/>
        </pc:sldMkLst>
      </pc:sldChg>
      <pc:sldChg chg="add">
        <pc:chgData name="Lei Wu" userId="f083b2a8aea23a2f" providerId="LiveId" clId="{372378B1-7DF9-4C6B-B57F-4DBD2B4B8345}" dt="2021-03-08T08:49:32.039" v="8"/>
        <pc:sldMkLst>
          <pc:docMk/>
          <pc:sldMk cId="0" sldId="711"/>
        </pc:sldMkLst>
      </pc:sldChg>
      <pc:sldChg chg="add">
        <pc:chgData name="Lei Wu" userId="f083b2a8aea23a2f" providerId="LiveId" clId="{372378B1-7DF9-4C6B-B57F-4DBD2B4B8345}" dt="2021-03-08T08:49:32.039" v="8"/>
        <pc:sldMkLst>
          <pc:docMk/>
          <pc:sldMk cId="0" sldId="712"/>
        </pc:sldMkLst>
      </pc:sldChg>
      <pc:sldChg chg="add">
        <pc:chgData name="Lei Wu" userId="f083b2a8aea23a2f" providerId="LiveId" clId="{372378B1-7DF9-4C6B-B57F-4DBD2B4B8345}" dt="2021-03-08T08:49:32.039" v="8"/>
        <pc:sldMkLst>
          <pc:docMk/>
          <pc:sldMk cId="0" sldId="713"/>
        </pc:sldMkLst>
      </pc:sldChg>
      <pc:sldChg chg="add">
        <pc:chgData name="Lei Wu" userId="f083b2a8aea23a2f" providerId="LiveId" clId="{372378B1-7DF9-4C6B-B57F-4DBD2B4B8345}" dt="2021-03-08T08:49:32.039" v="8"/>
        <pc:sldMkLst>
          <pc:docMk/>
          <pc:sldMk cId="0" sldId="714"/>
        </pc:sldMkLst>
      </pc:sldChg>
      <pc:sldChg chg="add">
        <pc:chgData name="Lei Wu" userId="f083b2a8aea23a2f" providerId="LiveId" clId="{372378B1-7DF9-4C6B-B57F-4DBD2B4B8345}" dt="2021-03-08T08:49:32.039" v="8"/>
        <pc:sldMkLst>
          <pc:docMk/>
          <pc:sldMk cId="0" sldId="716"/>
        </pc:sldMkLst>
      </pc:sldChg>
      <pc:sldChg chg="add">
        <pc:chgData name="Lei Wu" userId="f083b2a8aea23a2f" providerId="LiveId" clId="{372378B1-7DF9-4C6B-B57F-4DBD2B4B8345}" dt="2021-03-08T08:49:32.039" v="8"/>
        <pc:sldMkLst>
          <pc:docMk/>
          <pc:sldMk cId="0" sldId="717"/>
        </pc:sldMkLst>
      </pc:sldChg>
      <pc:sldChg chg="add">
        <pc:chgData name="Lei Wu" userId="f083b2a8aea23a2f" providerId="LiveId" clId="{372378B1-7DF9-4C6B-B57F-4DBD2B4B8345}" dt="2021-03-08T08:49:32.039" v="8"/>
        <pc:sldMkLst>
          <pc:docMk/>
          <pc:sldMk cId="0" sldId="718"/>
        </pc:sldMkLst>
      </pc:sldChg>
      <pc:sldChg chg="add">
        <pc:chgData name="Lei Wu" userId="f083b2a8aea23a2f" providerId="LiveId" clId="{372378B1-7DF9-4C6B-B57F-4DBD2B4B8345}" dt="2021-03-08T08:49:32.039" v="8"/>
        <pc:sldMkLst>
          <pc:docMk/>
          <pc:sldMk cId="179017303" sldId="719"/>
        </pc:sldMkLst>
      </pc:sldChg>
      <pc:sldChg chg="modSp add mod">
        <pc:chgData name="Lei Wu" userId="f083b2a8aea23a2f" providerId="LiveId" clId="{372378B1-7DF9-4C6B-B57F-4DBD2B4B8345}" dt="2021-03-08T08:58:02.712" v="32" actId="207"/>
        <pc:sldMkLst>
          <pc:docMk/>
          <pc:sldMk cId="4065016631" sldId="720"/>
        </pc:sldMkLst>
        <pc:spChg chg="mod">
          <ac:chgData name="Lei Wu" userId="f083b2a8aea23a2f" providerId="LiveId" clId="{372378B1-7DF9-4C6B-B57F-4DBD2B4B8345}" dt="2021-03-08T08:57:57.593" v="31" actId="207"/>
          <ac:spMkLst>
            <pc:docMk/>
            <pc:sldMk cId="4065016631" sldId="720"/>
            <ac:spMk id="8" creationId="{8E7C4F1A-A0BE-4757-AF45-35B05DE3A27B}"/>
          </ac:spMkLst>
        </pc:spChg>
        <pc:spChg chg="mod">
          <ac:chgData name="Lei Wu" userId="f083b2a8aea23a2f" providerId="LiveId" clId="{372378B1-7DF9-4C6B-B57F-4DBD2B4B8345}" dt="2021-03-08T08:58:02.712" v="32" actId="207"/>
          <ac:spMkLst>
            <pc:docMk/>
            <pc:sldMk cId="4065016631" sldId="720"/>
            <ac:spMk id="9" creationId="{2FB68FBF-54DC-45BA-8064-1964A30F0678}"/>
          </ac:spMkLst>
        </pc:spChg>
        <pc:spChg chg="mod">
          <ac:chgData name="Lei Wu" userId="f083b2a8aea23a2f" providerId="LiveId" clId="{372378B1-7DF9-4C6B-B57F-4DBD2B4B8345}" dt="2021-03-08T08:57:44.470" v="30" actId="20577"/>
          <ac:spMkLst>
            <pc:docMk/>
            <pc:sldMk cId="4065016631" sldId="720"/>
            <ac:spMk id="44035" creationId="{BA0E664C-EEE3-4D76-812C-327CF5ACBF1A}"/>
          </ac:spMkLst>
        </pc:spChg>
      </pc:sldChg>
      <pc:sldMasterChg chg="delSldLayout">
        <pc:chgData name="Lei Wu" userId="f083b2a8aea23a2f" providerId="LiveId" clId="{372378B1-7DF9-4C6B-B57F-4DBD2B4B8345}" dt="2021-03-08T08:49:30.108" v="7" actId="47"/>
        <pc:sldMasterMkLst>
          <pc:docMk/>
          <pc:sldMasterMk cId="0" sldId="2147483648"/>
        </pc:sldMasterMkLst>
        <pc:sldLayoutChg chg="del">
          <pc:chgData name="Lei Wu" userId="f083b2a8aea23a2f" providerId="LiveId" clId="{372378B1-7DF9-4C6B-B57F-4DBD2B4B8345}" dt="2021-03-08T08:49:30.108" v="7" actId="47"/>
          <pc:sldLayoutMkLst>
            <pc:docMk/>
            <pc:sldMasterMk cId="0" sldId="2147483648"/>
            <pc:sldLayoutMk cId="3874656372" sldId="214748404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E84BC30-F9E4-4D09-AC29-595EDF14C42A}"/>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F13108D6-364A-4AAF-B655-5A91B1C56714}"/>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3C96D703-830B-45D1-B782-0C351CBFC871}"/>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27666238-FA10-4F75-9D67-86ED3FE38D29}"/>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8A2BAF7C-A688-4799-9667-EB9E91E8E008}"/>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91B8ECFA-4BD7-4123-9A07-8A2D5558B11F}"/>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smtClean="0">
                <a:solidFill>
                  <a:schemeClr val="tx1"/>
                </a:solidFill>
              </a:defRPr>
            </a:lvl1pPr>
          </a:lstStyle>
          <a:p>
            <a:pPr>
              <a:defRPr/>
            </a:pPr>
            <a:fld id="{EB9DB40B-AC3A-418C-A6D9-E0B9AA63236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1265238" y="725488"/>
            <a:ext cx="4775200" cy="3581400"/>
          </a:xfrm>
          <a:ln/>
        </p:spPr>
      </p:sp>
      <p:sp>
        <p:nvSpPr>
          <p:cNvPr id="57347" name="Rectangle 3"/>
          <p:cNvSpPr>
            <a:spLocks noGrp="1" noChangeArrowheads="1"/>
          </p:cNvSpPr>
          <p:nvPr>
            <p:ph type="body" idx="1"/>
          </p:nvPr>
        </p:nvSpPr>
        <p:spPr>
          <a:xfrm>
            <a:off x="973033" y="4555686"/>
            <a:ext cx="5356434" cy="4313160"/>
          </a:xfrm>
          <a:noFill/>
          <a:ln w="9525"/>
        </p:spPr>
        <p:txBody>
          <a:bodyPr/>
          <a:lstStyle/>
          <a:p>
            <a:pPr eaLnBrk="1" hangingPunct="1">
              <a:defRPr/>
            </a:pPr>
            <a:r>
              <a:rPr lang="zh-CN" altLang="en-US" dirty="0"/>
              <a:t>相同</a:t>
            </a:r>
            <a:endParaRPr lang="en-US" altLang="zh-CN" dirty="0"/>
          </a:p>
          <a:p>
            <a:pPr lvl="1" eaLnBrk="1" hangingPunct="1">
              <a:defRPr/>
            </a:pPr>
            <a:r>
              <a:rPr lang="zh-CN" altLang="en-US" dirty="0"/>
              <a:t>非负数值的编码相同</a:t>
            </a:r>
            <a:endParaRPr lang="en-US" altLang="zh-CN" dirty="0"/>
          </a:p>
          <a:p>
            <a:pPr eaLnBrk="1" hangingPunct="1">
              <a:defRPr/>
            </a:pPr>
            <a:r>
              <a:rPr lang="zh-CN" altLang="en-US" dirty="0"/>
              <a:t>单值性</a:t>
            </a:r>
            <a:endParaRPr lang="en-US" altLang="zh-CN" i="1" dirty="0"/>
          </a:p>
          <a:p>
            <a:pPr lvl="1" eaLnBrk="1" hangingPunct="1">
              <a:defRPr/>
            </a:pPr>
            <a:r>
              <a:rPr lang="zh-CN" altLang="en-US" dirty="0"/>
              <a:t>每个位模式对应一个唯一的整数值</a:t>
            </a:r>
            <a:endParaRPr lang="en-US" altLang="zh-CN" dirty="0"/>
          </a:p>
          <a:p>
            <a:pPr lvl="1" eaLnBrk="1" hangingPunct="1">
              <a:defRPr/>
            </a:pPr>
            <a:r>
              <a:rPr lang="zh-CN" altLang="en-US" dirty="0"/>
              <a:t>每个可描述整数有一个唯一编码</a:t>
            </a:r>
            <a:endParaRPr lang="en-US" altLang="zh-CN" dirty="0"/>
          </a:p>
          <a:p>
            <a:pPr marL="0" indent="0" eaLnBrk="1" hangingPunct="1">
              <a:buNone/>
              <a:defRPr/>
            </a:pPr>
            <a:r>
              <a:rPr lang="en-US" altLang="zh-CN" dirty="0">
                <a:sym typeface="Symbol" pitchFamily="18" charset="2"/>
              </a:rPr>
              <a:t>      </a:t>
            </a:r>
            <a:r>
              <a:rPr lang="en-US" altLang="zh-CN" dirty="0"/>
              <a:t> </a:t>
            </a:r>
            <a:r>
              <a:rPr lang="zh-CN" altLang="en-US" dirty="0"/>
              <a:t>有逆映射</a:t>
            </a:r>
            <a:endParaRPr lang="en-US" altLang="zh-CN" dirty="0"/>
          </a:p>
          <a:p>
            <a:pPr lvl="1" eaLnBrk="1" hangingPunct="1">
              <a:defRPr/>
            </a:pPr>
            <a:r>
              <a:rPr lang="en-US" altLang="zh-CN" dirty="0"/>
              <a:t>U2B(</a:t>
            </a:r>
            <a:r>
              <a:rPr lang="en-US" altLang="zh-CN" b="0" i="1" dirty="0"/>
              <a:t>x</a:t>
            </a:r>
            <a:r>
              <a:rPr lang="en-US" altLang="zh-CN" dirty="0"/>
              <a:t>)  =  B2U</a:t>
            </a:r>
            <a:r>
              <a:rPr lang="en-US" altLang="zh-CN" b="0" baseline="30000" dirty="0"/>
              <a:t>-1</a:t>
            </a:r>
            <a:r>
              <a:rPr lang="en-US" altLang="zh-CN" dirty="0"/>
              <a:t>(</a:t>
            </a:r>
            <a:r>
              <a:rPr lang="en-US" altLang="zh-CN" b="0" i="1" dirty="0"/>
              <a:t>x</a:t>
            </a:r>
            <a:r>
              <a:rPr lang="en-US" altLang="zh-CN" dirty="0"/>
              <a:t>)</a:t>
            </a:r>
          </a:p>
          <a:p>
            <a:pPr lvl="2" eaLnBrk="1" hangingPunct="1">
              <a:defRPr/>
            </a:pPr>
            <a:r>
              <a:rPr lang="zh-CN" altLang="en-US" dirty="0"/>
              <a:t>无符号整数的位模式</a:t>
            </a:r>
            <a:endParaRPr lang="en-US" altLang="zh-CN" dirty="0"/>
          </a:p>
          <a:p>
            <a:pPr lvl="1" eaLnBrk="1" hangingPunct="1">
              <a:defRPr/>
            </a:pPr>
            <a:r>
              <a:rPr lang="en-US" altLang="zh-CN" dirty="0"/>
              <a:t>T2B(</a:t>
            </a:r>
            <a:r>
              <a:rPr lang="en-US" altLang="zh-CN" b="0" i="1" dirty="0"/>
              <a:t>x</a:t>
            </a:r>
            <a:r>
              <a:rPr lang="en-US" altLang="zh-CN" dirty="0"/>
              <a:t>)  =  B2T</a:t>
            </a:r>
            <a:r>
              <a:rPr lang="en-US" altLang="zh-CN" b="0" baseline="30000" dirty="0"/>
              <a:t>-1</a:t>
            </a:r>
            <a:r>
              <a:rPr lang="en-US" altLang="zh-CN" dirty="0"/>
              <a:t>(</a:t>
            </a:r>
            <a:r>
              <a:rPr lang="en-US" altLang="zh-CN" b="0" i="1" dirty="0"/>
              <a:t>x</a:t>
            </a:r>
            <a:r>
              <a:rPr lang="en-US" altLang="zh-CN" dirty="0"/>
              <a:t>)</a:t>
            </a:r>
          </a:p>
          <a:p>
            <a:pPr lvl="2" eaLnBrk="1" hangingPunct="1">
              <a:defRPr/>
            </a:pPr>
            <a:r>
              <a:rPr lang="zh-CN" altLang="en-US" dirty="0"/>
              <a:t>补码的位模式</a:t>
            </a:r>
            <a:endParaRPr lang="en-US" altLang="zh-CN" dirty="0"/>
          </a:p>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符号</a:t>
            </a:r>
            <a:r>
              <a:rPr lang="en-US" altLang="zh-CN" dirty="0"/>
              <a:t>(sign)s</a:t>
            </a:r>
            <a:r>
              <a:rPr lang="zh-CN" altLang="en-US" dirty="0"/>
              <a:t>， 决定数的符号，是正数</a:t>
            </a:r>
            <a:r>
              <a:rPr lang="en-US" altLang="zh-CN" dirty="0"/>
              <a:t>(s=0)</a:t>
            </a:r>
            <a:r>
              <a:rPr lang="zh-CN" altLang="en-US" dirty="0"/>
              <a:t>或负数</a:t>
            </a:r>
            <a:r>
              <a:rPr lang="en-US" altLang="zh-CN" dirty="0"/>
              <a:t>(s=1)</a:t>
            </a:r>
          </a:p>
          <a:p>
            <a:r>
              <a:rPr lang="zh-CN" altLang="en-US" dirty="0"/>
              <a:t>尾数</a:t>
            </a:r>
            <a:r>
              <a:rPr lang="en-US" altLang="zh-CN" dirty="0"/>
              <a:t>(Significand) M</a:t>
            </a:r>
            <a:r>
              <a:rPr lang="zh-CN" altLang="en-US" dirty="0"/>
              <a:t>，二进制小数，数值范围</a:t>
            </a:r>
            <a:r>
              <a:rPr lang="en-US" altLang="zh-CN" dirty="0"/>
              <a:t>: [1.0,2.0)</a:t>
            </a:r>
          </a:p>
          <a:p>
            <a:r>
              <a:rPr lang="zh-CN" altLang="en-US" dirty="0"/>
              <a:t>阶码</a:t>
            </a:r>
            <a:r>
              <a:rPr lang="en-US" altLang="zh-CN" dirty="0"/>
              <a:t>(Exponent) E </a:t>
            </a:r>
            <a:r>
              <a:rPr lang="zh-CN" altLang="en-US" dirty="0"/>
              <a:t>，用</a:t>
            </a:r>
            <a:r>
              <a:rPr lang="en-US" altLang="zh-CN" dirty="0"/>
              <a:t>2E</a:t>
            </a:r>
            <a:r>
              <a:rPr lang="zh-CN" altLang="en-US" dirty="0"/>
              <a:t>将数值加权</a:t>
            </a:r>
          </a:p>
          <a:p>
            <a:endParaRPr lang="zh-CN" altLang="en-US" dirty="0"/>
          </a:p>
          <a:p>
            <a:r>
              <a:rPr lang="zh-CN" altLang="en-US" dirty="0"/>
              <a:t>浮点数编码</a:t>
            </a:r>
          </a:p>
          <a:p>
            <a:r>
              <a:rPr lang="zh-CN" altLang="en-US" dirty="0"/>
              <a:t>最高有效位</a:t>
            </a:r>
            <a:r>
              <a:rPr lang="en-US" altLang="zh-CN" dirty="0"/>
              <a:t>(MSB)s</a:t>
            </a:r>
            <a:r>
              <a:rPr lang="zh-CN" altLang="en-US" dirty="0"/>
              <a:t>，作为符号位</a:t>
            </a:r>
            <a:r>
              <a:rPr lang="en-US" altLang="zh-CN" dirty="0"/>
              <a:t>s</a:t>
            </a:r>
          </a:p>
          <a:p>
            <a:r>
              <a:rPr lang="en-US" altLang="zh-CN" dirty="0"/>
              <a:t>exp </a:t>
            </a:r>
            <a:r>
              <a:rPr lang="zh-CN" altLang="en-US" dirty="0"/>
              <a:t>字段 编码</a:t>
            </a:r>
            <a:r>
              <a:rPr lang="en-US" altLang="zh-CN" dirty="0"/>
              <a:t>E (</a:t>
            </a:r>
            <a:r>
              <a:rPr lang="zh-CN" altLang="en-US" dirty="0"/>
              <a:t>和</a:t>
            </a:r>
            <a:r>
              <a:rPr lang="en-US" altLang="zh-CN" dirty="0"/>
              <a:t>E</a:t>
            </a:r>
            <a:r>
              <a:rPr lang="zh-CN" altLang="en-US" dirty="0"/>
              <a:t>不一定相等</a:t>
            </a:r>
            <a:r>
              <a:rPr lang="en-US" altLang="zh-CN" dirty="0"/>
              <a:t>)</a:t>
            </a:r>
          </a:p>
          <a:p>
            <a:r>
              <a:rPr lang="en-US" altLang="zh-CN" dirty="0"/>
              <a:t>frac </a:t>
            </a:r>
            <a:r>
              <a:rPr lang="zh-CN" altLang="en-US" dirty="0"/>
              <a:t>字段编码尾数 </a:t>
            </a:r>
            <a:r>
              <a:rPr lang="en-US" altLang="zh-CN" dirty="0"/>
              <a:t>M (</a:t>
            </a:r>
            <a:r>
              <a:rPr lang="zh-CN" altLang="en-US" dirty="0"/>
              <a:t>和</a:t>
            </a:r>
            <a:r>
              <a:rPr lang="en-US" altLang="zh-CN" dirty="0"/>
              <a:t>M</a:t>
            </a:r>
            <a:r>
              <a:rPr lang="zh-CN" altLang="en-US" dirty="0"/>
              <a:t>不一定相等</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11</a:t>
            </a:fld>
            <a:endParaRPr lang="en-US" altLang="zh-CN"/>
          </a:p>
        </p:txBody>
      </p:sp>
    </p:spTree>
    <p:extLst>
      <p:ext uri="{BB962C8B-B14F-4D97-AF65-F5344CB8AC3E}">
        <p14:creationId xmlns:p14="http://schemas.microsoft.com/office/powerpoint/2010/main" val="326727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Times New Roman" pitchFamily="18" charset="0"/>
                <a:ea typeface="+mn-ea"/>
                <a:cs typeface="+mn-cs"/>
              </a:rPr>
              <a:t>采用指数的实际值加上固定的偏移值的办法表示浮点数的指数，好处是可以用长度为</a:t>
            </a:r>
            <a:r>
              <a:rPr lang="en-US" altLang="zh-CN" sz="1200" kern="1200" dirty="0">
                <a:solidFill>
                  <a:schemeClr val="tx1"/>
                </a:solidFill>
                <a:effectLst/>
                <a:latin typeface="Times New Roman" pitchFamily="18" charset="0"/>
                <a:ea typeface="+mn-ea"/>
                <a:cs typeface="+mn-cs"/>
              </a:rPr>
              <a:t>e</a:t>
            </a:r>
            <a:r>
              <a:rPr lang="zh-CN" altLang="en-US" sz="1200" kern="1200" dirty="0">
                <a:solidFill>
                  <a:schemeClr val="tx1"/>
                </a:solidFill>
                <a:effectLst/>
                <a:latin typeface="Times New Roman" pitchFamily="18" charset="0"/>
                <a:ea typeface="+mn-ea"/>
                <a:cs typeface="+mn-cs"/>
              </a:rPr>
              <a:t>个比特的无符号整数来表示所有的指数取值，这使得两个浮点数的指数大小的比较更为容易（不用考虑符号位），实际上可以按照字典序比较两个浮点数的大小。</a:t>
            </a:r>
            <a:endParaRPr lang="en-US" altLang="zh-CN" sz="1200" kern="1200" dirty="0">
              <a:solidFill>
                <a:schemeClr val="tx1"/>
              </a:solidFill>
              <a:effectLst/>
              <a:latin typeface="Times New Roman" pitchFamily="18" charset="0"/>
              <a:ea typeface="+mn-ea"/>
              <a:cs typeface="+mn-cs"/>
            </a:endParaRPr>
          </a:p>
          <a:p>
            <a:r>
              <a:rPr lang="en-US" altLang="zh-CN" sz="1200" kern="1200" dirty="0">
                <a:solidFill>
                  <a:schemeClr val="tx1"/>
                </a:solidFill>
                <a:effectLst/>
                <a:latin typeface="Times New Roman" pitchFamily="18" charset="0"/>
                <a:ea typeface="+mn-ea"/>
                <a:cs typeface="+mn-cs"/>
              </a:rPr>
              <a:t>This is the most common case. It occurs when the bit pattern of exp is neither all zeros (numeric value 0) nor all ones (numeric value 255 for single precision, 2047 for double). In this case, the exponent field is interpreted as representing a signed integer in </a:t>
            </a:r>
            <a:r>
              <a:rPr lang="en-US" altLang="zh-CN" sz="1200" i="1" kern="1200" dirty="0">
                <a:solidFill>
                  <a:schemeClr val="tx1"/>
                </a:solidFill>
                <a:effectLst/>
                <a:latin typeface="Times New Roman" pitchFamily="18" charset="0"/>
                <a:ea typeface="+mn-ea"/>
                <a:cs typeface="+mn-cs"/>
              </a:rPr>
              <a:t>biased </a:t>
            </a:r>
            <a:r>
              <a:rPr lang="en-US" altLang="zh-CN" sz="1200" kern="1200" dirty="0">
                <a:solidFill>
                  <a:schemeClr val="tx1"/>
                </a:solidFill>
                <a:effectLst/>
                <a:latin typeface="Times New Roman" pitchFamily="18" charset="0"/>
                <a:ea typeface="+mn-ea"/>
                <a:cs typeface="+mn-cs"/>
              </a:rPr>
              <a:t>form. </a:t>
            </a:r>
            <a:endParaRPr lang="en-US" altLang="zh-CN" dirty="0">
              <a:effectLst/>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Times New Roman" pitchFamily="18" charset="0"/>
                <a:ea typeface="+mn-ea"/>
                <a:cs typeface="+mn-cs"/>
              </a:rPr>
              <a:t>When the exponent field is all zeros, the represented number is in </a:t>
            </a:r>
            <a:r>
              <a:rPr lang="en-US" altLang="zh-CN" sz="1200" i="1" kern="1200" dirty="0">
                <a:solidFill>
                  <a:schemeClr val="tx1"/>
                </a:solidFill>
                <a:effectLst/>
                <a:latin typeface="Times New Roman" pitchFamily="18" charset="0"/>
                <a:ea typeface="+mn-ea"/>
                <a:cs typeface="+mn-cs"/>
              </a:rPr>
              <a:t>denormalized </a:t>
            </a:r>
            <a:r>
              <a:rPr lang="en-US" altLang="zh-CN" sz="1200" kern="1200" dirty="0">
                <a:solidFill>
                  <a:schemeClr val="tx1"/>
                </a:solidFill>
                <a:effectLst/>
                <a:latin typeface="Times New Roman" pitchFamily="18" charset="0"/>
                <a:ea typeface="+mn-ea"/>
                <a:cs typeface="+mn-cs"/>
              </a:rPr>
              <a:t>form. In this case, the exponent value is E = 1 − </a:t>
            </a:r>
            <a:r>
              <a:rPr lang="en-US" altLang="zh-CN" sz="1200" i="1" kern="1200" dirty="0">
                <a:solidFill>
                  <a:schemeClr val="tx1"/>
                </a:solidFill>
                <a:effectLst/>
                <a:latin typeface="Times New Roman" pitchFamily="18" charset="0"/>
                <a:ea typeface="+mn-ea"/>
                <a:cs typeface="+mn-cs"/>
              </a:rPr>
              <a:t>Bias</a:t>
            </a:r>
            <a:r>
              <a:rPr lang="en-US" altLang="zh-CN" sz="1200" kern="1200" dirty="0">
                <a:solidFill>
                  <a:schemeClr val="tx1"/>
                </a:solidFill>
                <a:effectLst/>
                <a:latin typeface="Times New Roman" pitchFamily="18" charset="0"/>
                <a:ea typeface="+mn-ea"/>
                <a:cs typeface="+mn-cs"/>
              </a:rPr>
              <a:t>, and the significand value is M = f , that is, the value of the fraction field without an implied leading 1.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a:solidFill>
                <a:schemeClr val="tx1"/>
              </a:solidFill>
              <a:effectLst/>
              <a:latin typeface="Times New Roman" pitchFamily="18"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Times New Roman" pitchFamily="18" charset="0"/>
                <a:ea typeface="+mn-ea"/>
                <a:cs typeface="+mn-cs"/>
              </a:rPr>
              <a:t>Having the exponent value be 1 − </a:t>
            </a:r>
            <a:r>
              <a:rPr lang="en-US" altLang="zh-CN" sz="1200" i="1" kern="1200" dirty="0">
                <a:solidFill>
                  <a:schemeClr val="tx1"/>
                </a:solidFill>
                <a:effectLst/>
                <a:latin typeface="Times New Roman" pitchFamily="18" charset="0"/>
                <a:ea typeface="+mn-ea"/>
                <a:cs typeface="+mn-cs"/>
              </a:rPr>
              <a:t>Bias </a:t>
            </a:r>
            <a:r>
              <a:rPr lang="en-US" altLang="zh-CN" sz="1200" kern="1200" dirty="0">
                <a:solidFill>
                  <a:schemeClr val="tx1"/>
                </a:solidFill>
                <a:effectLst/>
                <a:latin typeface="Times New Roman" pitchFamily="18" charset="0"/>
                <a:ea typeface="+mn-ea"/>
                <a:cs typeface="+mn-cs"/>
              </a:rPr>
              <a:t>rather than simply −</a:t>
            </a:r>
            <a:r>
              <a:rPr lang="en-US" altLang="zh-CN" sz="1200" i="1" kern="1200" dirty="0">
                <a:solidFill>
                  <a:schemeClr val="tx1"/>
                </a:solidFill>
                <a:effectLst/>
                <a:latin typeface="Times New Roman" pitchFamily="18" charset="0"/>
                <a:ea typeface="+mn-ea"/>
                <a:cs typeface="+mn-cs"/>
              </a:rPr>
              <a:t>Bias </a:t>
            </a:r>
            <a:r>
              <a:rPr lang="en-US" altLang="zh-CN" sz="1200" kern="1200" dirty="0">
                <a:solidFill>
                  <a:schemeClr val="tx1"/>
                </a:solidFill>
                <a:effectLst/>
                <a:latin typeface="Times New Roman" pitchFamily="18" charset="0"/>
                <a:ea typeface="+mn-ea"/>
                <a:cs typeface="+mn-cs"/>
              </a:rPr>
              <a:t>might seem counterintuitive. We will see shortly that it provides for smooth transition from denormalized to normalized values. </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effectLst/>
            </a:endParaRPr>
          </a:p>
          <a:p>
            <a:endParaRPr kumimoji="1"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13</a:t>
            </a:fld>
            <a:endParaRPr lang="en-US" altLang="zh-CN"/>
          </a:p>
        </p:txBody>
      </p:sp>
    </p:spTree>
    <p:extLst>
      <p:ext uri="{BB962C8B-B14F-4D97-AF65-F5344CB8AC3E}">
        <p14:creationId xmlns:p14="http://schemas.microsoft.com/office/powerpoint/2010/main" val="182299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规格化数</a:t>
            </a:r>
            <a:endParaRPr lang="en-US" altLang="zh-CN" dirty="0"/>
          </a:p>
          <a:p>
            <a:r>
              <a:rPr lang="zh-CN" altLang="en-US" dirty="0"/>
              <a:t>条件</a:t>
            </a:r>
            <a:r>
              <a:rPr lang="en-US" altLang="zh-CN" dirty="0"/>
              <a:t>: exp ≠ 000…0 </a:t>
            </a:r>
            <a:r>
              <a:rPr lang="zh-CN" altLang="en-US" dirty="0"/>
              <a:t>且 </a:t>
            </a:r>
            <a:r>
              <a:rPr lang="en-US" altLang="zh-CN" dirty="0"/>
              <a:t>exp ≠ 111…1</a:t>
            </a:r>
          </a:p>
          <a:p>
            <a:endParaRPr lang="en-US" altLang="zh-CN" dirty="0"/>
          </a:p>
          <a:p>
            <a:r>
              <a:rPr lang="zh-CN" altLang="en-US" dirty="0"/>
              <a:t>阶码</a:t>
            </a:r>
            <a:r>
              <a:rPr lang="en-US" altLang="zh-CN" dirty="0"/>
              <a:t>(Exponent) </a:t>
            </a:r>
            <a:r>
              <a:rPr lang="zh-CN" altLang="en-US" dirty="0"/>
              <a:t>采用偏置值编码</a:t>
            </a:r>
            <a:r>
              <a:rPr lang="en-US" altLang="zh-CN" dirty="0"/>
              <a:t>: E  =  Exp – Bias</a:t>
            </a:r>
          </a:p>
          <a:p>
            <a:r>
              <a:rPr lang="en-US" altLang="zh-CN" dirty="0"/>
              <a:t>Exp: exp </a:t>
            </a:r>
            <a:r>
              <a:rPr lang="zh-CN" altLang="en-US" dirty="0"/>
              <a:t>字段的无符号数值</a:t>
            </a:r>
          </a:p>
          <a:p>
            <a:r>
              <a:rPr lang="zh-CN" altLang="en-US" dirty="0"/>
              <a:t>偏置</a:t>
            </a:r>
            <a:r>
              <a:rPr lang="en-US" altLang="zh-CN" dirty="0"/>
              <a:t>Bias = 2k-1 - 1,  k </a:t>
            </a:r>
            <a:r>
              <a:rPr lang="zh-CN" altLang="en-US" dirty="0"/>
              <a:t>为阶码的位数</a:t>
            </a:r>
          </a:p>
          <a:p>
            <a:r>
              <a:rPr lang="zh-CN" altLang="en-US" dirty="0"/>
              <a:t>单精度</a:t>
            </a:r>
            <a:r>
              <a:rPr lang="en-US" altLang="zh-CN" dirty="0"/>
              <a:t>: 127 (Exp: 1…254, E: -126…127)</a:t>
            </a:r>
          </a:p>
          <a:p>
            <a:r>
              <a:rPr lang="zh-CN" altLang="en-US" dirty="0"/>
              <a:t>双精度</a:t>
            </a:r>
            <a:r>
              <a:rPr lang="en-US" altLang="zh-CN" dirty="0"/>
              <a:t>: 1023 (Exp: 1…2046, E: -1022…1023)</a:t>
            </a:r>
          </a:p>
          <a:p>
            <a:endParaRPr lang="zh-CN" altLang="en-US" dirty="0"/>
          </a:p>
          <a:p>
            <a:r>
              <a:rPr lang="zh-CN" altLang="en-US" dirty="0"/>
              <a:t>尾数</a:t>
            </a:r>
            <a:r>
              <a:rPr lang="en-US" altLang="zh-CN" dirty="0"/>
              <a:t>(Significand) </a:t>
            </a:r>
            <a:r>
              <a:rPr lang="zh-CN" altLang="en-US" dirty="0"/>
              <a:t>编码隐含先导数值</a:t>
            </a:r>
            <a:r>
              <a:rPr lang="en-US" altLang="zh-CN" dirty="0"/>
              <a:t>1: M  =  1.xxx…x2</a:t>
            </a:r>
          </a:p>
          <a:p>
            <a:r>
              <a:rPr lang="en-US" altLang="zh-CN" dirty="0"/>
              <a:t> xxx…x: </a:t>
            </a:r>
            <a:r>
              <a:rPr lang="zh-CN" altLang="en-US" dirty="0"/>
              <a:t>是 </a:t>
            </a:r>
            <a:r>
              <a:rPr lang="en-US" altLang="zh-CN" dirty="0"/>
              <a:t>frac</a:t>
            </a:r>
            <a:r>
              <a:rPr lang="zh-CN" altLang="en-US" dirty="0"/>
              <a:t>字段的数码</a:t>
            </a:r>
          </a:p>
          <a:p>
            <a:r>
              <a:rPr lang="en-US" altLang="zh-CN" dirty="0"/>
              <a:t>frac=000…0 (M = 1.0)</a:t>
            </a:r>
            <a:r>
              <a:rPr lang="zh-CN" altLang="en-US" dirty="0"/>
              <a:t>时，为最小值</a:t>
            </a:r>
          </a:p>
          <a:p>
            <a:r>
              <a:rPr lang="en-US" altLang="zh-CN" dirty="0"/>
              <a:t>frac=111…1 (M = 2.0 – </a:t>
            </a:r>
            <a:r>
              <a:rPr lang="el-GR" altLang="zh-CN" dirty="0"/>
              <a:t>ε)</a:t>
            </a:r>
            <a:r>
              <a:rPr lang="zh-CN" altLang="en-US" dirty="0"/>
              <a:t>时，为最大值</a:t>
            </a:r>
          </a:p>
          <a:p>
            <a:r>
              <a:rPr lang="zh-CN" altLang="en-US" dirty="0"/>
              <a:t>额外增加了一位的精度（隐含值</a:t>
            </a:r>
            <a:r>
              <a:rPr lang="en-US" altLang="zh-CN" dirty="0"/>
              <a:t>1</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14</a:t>
            </a:fld>
            <a:endParaRPr lang="en-US" altLang="zh-CN"/>
          </a:p>
        </p:txBody>
      </p:sp>
    </p:spTree>
    <p:extLst>
      <p:ext uri="{BB962C8B-B14F-4D97-AF65-F5344CB8AC3E}">
        <p14:creationId xmlns:p14="http://schemas.microsoft.com/office/powerpoint/2010/main" val="3877461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a:t>
            </a:r>
            <a:r>
              <a:rPr lang="en-US" altLang="zh-CN" dirty="0"/>
              <a:t>: exp = 000…0</a:t>
            </a:r>
          </a:p>
          <a:p>
            <a:r>
              <a:rPr lang="zh-CN" altLang="en-US" dirty="0"/>
              <a:t>阶码</a:t>
            </a:r>
            <a:r>
              <a:rPr lang="en-US" altLang="zh-CN" dirty="0"/>
              <a:t>(Exponent) </a:t>
            </a:r>
            <a:r>
              <a:rPr lang="zh-CN" altLang="en-US" dirty="0"/>
              <a:t>值</a:t>
            </a:r>
            <a:r>
              <a:rPr lang="en-US" altLang="zh-CN" dirty="0"/>
              <a:t>: E = 1 – Bias =-126/-1022(instead of E = 0 – Bias)</a:t>
            </a:r>
          </a:p>
          <a:p>
            <a:r>
              <a:rPr lang="zh-CN" altLang="en-US" dirty="0"/>
              <a:t>尾数</a:t>
            </a:r>
            <a:r>
              <a:rPr lang="en-US" altLang="zh-CN" dirty="0"/>
              <a:t>(Significand)</a:t>
            </a:r>
            <a:r>
              <a:rPr lang="zh-CN" altLang="en-US" dirty="0"/>
              <a:t>编码隐含先导数值</a:t>
            </a:r>
            <a:r>
              <a:rPr lang="en-US" altLang="zh-CN" dirty="0"/>
              <a:t>0: M = 0.xxx…x2</a:t>
            </a:r>
          </a:p>
          <a:p>
            <a:r>
              <a:rPr lang="en-US" altLang="zh-CN" dirty="0"/>
              <a:t>xxx…x:</a:t>
            </a:r>
            <a:r>
              <a:rPr lang="zh-CN" altLang="en-US" dirty="0"/>
              <a:t>是 </a:t>
            </a:r>
            <a:r>
              <a:rPr lang="en-US" altLang="zh-CN" dirty="0"/>
              <a:t>frac</a:t>
            </a:r>
            <a:r>
              <a:rPr lang="zh-CN" altLang="en-US" dirty="0"/>
              <a:t>字段的数码</a:t>
            </a:r>
          </a:p>
          <a:p>
            <a:endParaRPr lang="zh-CN" altLang="en-US" dirty="0"/>
          </a:p>
          <a:p>
            <a:r>
              <a:rPr lang="zh-CN" altLang="en-US" dirty="0"/>
              <a:t>情况</a:t>
            </a:r>
            <a:r>
              <a:rPr lang="en-US" altLang="zh-CN" dirty="0"/>
              <a:t>1</a:t>
            </a:r>
            <a:r>
              <a:rPr lang="zh-CN" altLang="en-US" dirty="0"/>
              <a:t>： </a:t>
            </a:r>
            <a:r>
              <a:rPr lang="en-US" altLang="zh-CN" dirty="0"/>
              <a:t>exp = 000…0, frac = 000…0</a:t>
            </a:r>
          </a:p>
          <a:p>
            <a:r>
              <a:rPr lang="zh-CN" altLang="en-US" dirty="0"/>
              <a:t>表示值</a:t>
            </a:r>
            <a:r>
              <a:rPr lang="en-US" altLang="zh-CN" dirty="0"/>
              <a:t>0</a:t>
            </a:r>
          </a:p>
          <a:p>
            <a:r>
              <a:rPr lang="zh-CN" altLang="en-US" dirty="0"/>
              <a:t>注意有不同的数值 </a:t>
            </a:r>
            <a:r>
              <a:rPr lang="en-US" altLang="zh-CN" dirty="0"/>
              <a:t>+0 </a:t>
            </a:r>
            <a:r>
              <a:rPr lang="zh-CN" altLang="en-US" dirty="0"/>
              <a:t>和 </a:t>
            </a:r>
            <a:r>
              <a:rPr lang="en-US" altLang="zh-CN" dirty="0"/>
              <a:t>–0 (why?)</a:t>
            </a:r>
          </a:p>
          <a:p>
            <a:endParaRPr lang="en-US" altLang="zh-CN" dirty="0"/>
          </a:p>
          <a:p>
            <a:r>
              <a:rPr lang="zh-CN" altLang="en-US" dirty="0"/>
              <a:t>情况</a:t>
            </a:r>
            <a:r>
              <a:rPr lang="en-US" altLang="zh-CN" dirty="0"/>
              <a:t>2</a:t>
            </a:r>
            <a:r>
              <a:rPr lang="zh-CN" altLang="en-US" dirty="0"/>
              <a:t>：</a:t>
            </a:r>
            <a:r>
              <a:rPr lang="en-US" altLang="zh-CN" dirty="0"/>
              <a:t>exp = 000…0, frac ≠ 000…0</a:t>
            </a:r>
          </a:p>
          <a:p>
            <a:r>
              <a:rPr lang="zh-CN" altLang="en-US" dirty="0"/>
              <a:t>最接近</a:t>
            </a:r>
            <a:r>
              <a:rPr lang="en-US" altLang="zh-CN" dirty="0"/>
              <a:t>0.0</a:t>
            </a:r>
            <a:r>
              <a:rPr lang="zh-CN" altLang="en-US" dirty="0"/>
              <a:t>的那些数</a:t>
            </a:r>
          </a:p>
          <a:p>
            <a:r>
              <a:rPr lang="zh-CN" altLang="en-US" dirty="0"/>
              <a:t>间隔均匀：突然式下溢出</a:t>
            </a:r>
            <a:r>
              <a:rPr lang="en-US" altLang="zh-CN" dirty="0"/>
              <a:t>(abrupt underflow) </a:t>
            </a:r>
            <a:r>
              <a:rPr lang="zh-CN" altLang="en-US" dirty="0"/>
              <a:t>和 渐进式下溢出</a:t>
            </a:r>
            <a:r>
              <a:rPr lang="en-US" altLang="zh-CN" dirty="0"/>
              <a:t>(gradual underflow) </a:t>
            </a:r>
          </a:p>
          <a:p>
            <a:r>
              <a:rPr lang="en-US" altLang="zh-CN" dirty="0"/>
              <a:t>IEEE754-1985</a:t>
            </a:r>
            <a:r>
              <a:rPr lang="zh-CN" altLang="en-US" dirty="0"/>
              <a:t>标准采用非规约浮点数，用来解决填补绝对值意义下最小规约数与零的距离。</a:t>
            </a:r>
          </a:p>
          <a:p>
            <a:r>
              <a:rPr lang="zh-CN" altLang="en-US" dirty="0"/>
              <a:t>非规约浮点数源于</a:t>
            </a:r>
            <a:r>
              <a:rPr lang="en-US" altLang="zh-CN" dirty="0"/>
              <a:t>70</a:t>
            </a:r>
            <a:r>
              <a:rPr lang="zh-CN" altLang="en-US" dirty="0"/>
              <a:t>年代末</a:t>
            </a:r>
            <a:r>
              <a:rPr lang="en-US" altLang="zh-CN" dirty="0"/>
              <a:t>IEEE</a:t>
            </a:r>
            <a:r>
              <a:rPr lang="zh-CN" altLang="en-US" dirty="0"/>
              <a:t>浮点数标准化专业技术委员会酝酿浮点数二进制标准时，</a:t>
            </a:r>
            <a:r>
              <a:rPr lang="en-US" altLang="zh-CN" dirty="0"/>
              <a:t>Intel</a:t>
            </a:r>
            <a:r>
              <a:rPr lang="zh-CN" altLang="en-US" dirty="0"/>
              <a:t>公司对渐进式下溢出（</a:t>
            </a:r>
            <a:r>
              <a:rPr lang="en-US" altLang="zh-CN" dirty="0"/>
              <a:t>gradual underflow</a:t>
            </a:r>
            <a:r>
              <a:rPr lang="zh-CN" altLang="en-US" dirty="0"/>
              <a:t>）的力荐。而当时十分流行的</a:t>
            </a:r>
            <a:r>
              <a:rPr lang="en-US" altLang="zh-CN" dirty="0"/>
              <a:t>DECVAX</a:t>
            </a:r>
            <a:r>
              <a:rPr lang="zh-CN" altLang="en-US" dirty="0"/>
              <a:t>机的浮点数表示采用了突然式下溢出（</a:t>
            </a:r>
            <a:r>
              <a:rPr lang="en-US" altLang="zh-CN" dirty="0"/>
              <a:t>abrupt underflow</a:t>
            </a:r>
            <a:r>
              <a:rPr lang="zh-CN" altLang="en-US" dirty="0"/>
              <a:t>）。</a:t>
            </a:r>
          </a:p>
          <a:p>
            <a:r>
              <a:rPr lang="zh-CN" altLang="en-US" dirty="0"/>
              <a:t>如果没有渐进式下溢出，那么</a:t>
            </a:r>
            <a:r>
              <a:rPr lang="en-US" altLang="zh-CN" dirty="0"/>
              <a:t>0</a:t>
            </a:r>
            <a:r>
              <a:rPr lang="zh-CN" altLang="en-US" dirty="0"/>
              <a:t>与绝对值最小的浮点数之间的距离（</a:t>
            </a:r>
            <a:r>
              <a:rPr lang="en-US" altLang="zh-CN" dirty="0"/>
              <a:t>gap</a:t>
            </a:r>
            <a:r>
              <a:rPr lang="zh-CN" altLang="en-US" dirty="0"/>
              <a:t>）将大于相邻的浮点数之间的距离。例如单精度浮点数的绝对值最小的规约浮点数是</a:t>
            </a:r>
            <a:r>
              <a:rPr lang="en-US" altLang="zh-CN" dirty="0"/>
              <a:t>2</a:t>
            </a:r>
            <a:r>
              <a:rPr lang="en-US" altLang="zh-CN" baseline="30000" dirty="0"/>
              <a:t>-126</a:t>
            </a:r>
            <a:r>
              <a:rPr lang="en-US" altLang="zh-CN" dirty="0"/>
              <a:t>,</a:t>
            </a:r>
            <a:r>
              <a:rPr lang="zh-CN" altLang="en-US" dirty="0"/>
              <a:t>绝对值次小的规约浮点数为（</a:t>
            </a:r>
            <a:r>
              <a:rPr lang="en-US" altLang="zh-CN" dirty="0"/>
              <a:t>1 + 2</a:t>
            </a:r>
            <a:r>
              <a:rPr lang="en-US" altLang="zh-CN" baseline="30000" dirty="0"/>
              <a:t>-23</a:t>
            </a:r>
            <a:r>
              <a:rPr lang="zh-CN" altLang="en-US" dirty="0"/>
              <a:t>） * </a:t>
            </a:r>
            <a:r>
              <a:rPr lang="en-US" altLang="zh-CN" dirty="0"/>
              <a:t>2</a:t>
            </a:r>
            <a:r>
              <a:rPr lang="en-US" altLang="zh-CN" baseline="30000" dirty="0"/>
              <a:t>-126</a:t>
            </a:r>
            <a:r>
              <a:rPr lang="en-US" altLang="zh-CN" dirty="0"/>
              <a:t>,</a:t>
            </a:r>
            <a:r>
              <a:rPr lang="zh-CN" altLang="en-US" dirty="0"/>
              <a:t>这两个数之间的距离为（</a:t>
            </a:r>
            <a:r>
              <a:rPr lang="en-US" altLang="zh-CN" dirty="0"/>
              <a:t>1 + 2</a:t>
            </a:r>
            <a:r>
              <a:rPr lang="en-US" altLang="zh-CN" baseline="30000" dirty="0"/>
              <a:t>-23</a:t>
            </a:r>
            <a:r>
              <a:rPr lang="zh-CN" altLang="en-US" dirty="0"/>
              <a:t>） * </a:t>
            </a:r>
            <a:r>
              <a:rPr lang="en-US" altLang="zh-CN" dirty="0"/>
              <a:t>2</a:t>
            </a:r>
            <a:r>
              <a:rPr lang="en-US" altLang="zh-CN" baseline="30000" dirty="0"/>
              <a:t>-126</a:t>
            </a:r>
            <a:r>
              <a:rPr lang="en-US" altLang="zh-CN" dirty="0"/>
              <a:t> - 2</a:t>
            </a:r>
            <a:r>
              <a:rPr lang="en-US" altLang="zh-CN" baseline="30000" dirty="0"/>
              <a:t>-126</a:t>
            </a:r>
            <a:r>
              <a:rPr lang="en-US" altLang="zh-CN" dirty="0"/>
              <a:t> = 2</a:t>
            </a:r>
            <a:r>
              <a:rPr lang="en-US" altLang="zh-CN" baseline="30000" dirty="0"/>
              <a:t>-149</a:t>
            </a:r>
            <a:r>
              <a:rPr lang="zh-CN" altLang="en-US" dirty="0"/>
              <a:t>。而</a:t>
            </a:r>
            <a:r>
              <a:rPr lang="en-US" altLang="zh-CN" dirty="0"/>
              <a:t>2</a:t>
            </a:r>
            <a:r>
              <a:rPr lang="en-US" altLang="zh-CN" baseline="30000" dirty="0"/>
              <a:t>-126</a:t>
            </a:r>
            <a:r>
              <a:rPr lang="zh-CN" altLang="en-US" dirty="0"/>
              <a:t>与</a:t>
            </a:r>
            <a:r>
              <a:rPr lang="en-US" altLang="zh-CN" dirty="0"/>
              <a:t>0</a:t>
            </a:r>
            <a:r>
              <a:rPr lang="zh-CN" altLang="en-US" dirty="0"/>
              <a:t>之间的距离为</a:t>
            </a:r>
            <a:r>
              <a:rPr lang="en-US" altLang="zh-CN" dirty="0"/>
              <a:t>2</a:t>
            </a:r>
            <a:r>
              <a:rPr lang="en-US" altLang="zh-CN" baseline="30000" dirty="0"/>
              <a:t>-126</a:t>
            </a:r>
            <a:r>
              <a:rPr lang="zh-CN" altLang="en-US" dirty="0"/>
              <a:t>，如果不采用渐进式下溢出，那么绝对值最小的规约浮点数与</a:t>
            </a:r>
            <a:r>
              <a:rPr lang="en-US" altLang="zh-CN" dirty="0"/>
              <a:t>0</a:t>
            </a:r>
            <a:r>
              <a:rPr lang="zh-CN" altLang="en-US" dirty="0"/>
              <a:t>的距离是相邻的小浮点数之间距离的</a:t>
            </a:r>
            <a:r>
              <a:rPr lang="en-US" altLang="zh-CN" dirty="0"/>
              <a:t>223</a:t>
            </a:r>
            <a:r>
              <a:rPr lang="zh-CN" altLang="en-US" dirty="0"/>
              <a:t>倍！可以说是非常突然的下溢出到</a:t>
            </a:r>
            <a:r>
              <a:rPr lang="en-US" altLang="zh-CN" dirty="0"/>
              <a:t>0</a:t>
            </a:r>
            <a:r>
              <a:rPr lang="zh-CN" altLang="en-US" dirty="0"/>
              <a:t>。</a:t>
            </a:r>
          </a:p>
          <a:p>
            <a:r>
              <a:rPr lang="zh-CN" altLang="en-US" dirty="0"/>
              <a:t>采用了渐进式下溢出后将不会出现这种情况。例如对于单精度浮点数，指数部分实际最小值是（</a:t>
            </a:r>
            <a:r>
              <a:rPr lang="en-US" altLang="zh-CN" dirty="0"/>
              <a:t>-126</a:t>
            </a:r>
            <a:r>
              <a:rPr lang="zh-CN" altLang="en-US" dirty="0"/>
              <a:t>），对应的尾数部分从</a:t>
            </a:r>
            <a:r>
              <a:rPr lang="en-US" altLang="zh-CN" dirty="0"/>
              <a:t>000……000,000……001</a:t>
            </a:r>
            <a:r>
              <a:rPr lang="zh-CN" altLang="en-US" dirty="0"/>
              <a:t>，</a:t>
            </a:r>
            <a:r>
              <a:rPr lang="en-US" altLang="zh-CN" dirty="0"/>
              <a:t>000……010</a:t>
            </a:r>
            <a:r>
              <a:rPr lang="zh-CN" altLang="en-US" dirty="0"/>
              <a:t>，</a:t>
            </a:r>
            <a:r>
              <a:rPr lang="en-US" altLang="zh-CN" dirty="0"/>
              <a:t>000……011 </a:t>
            </a:r>
            <a:r>
              <a:rPr lang="zh-CN" altLang="en-US" dirty="0"/>
              <a:t>一直到</a:t>
            </a:r>
            <a:r>
              <a:rPr lang="en-US" altLang="zh-CN" dirty="0"/>
              <a:t>111……101</a:t>
            </a:r>
            <a:r>
              <a:rPr lang="zh-CN" altLang="en-US" dirty="0"/>
              <a:t>，</a:t>
            </a:r>
            <a:r>
              <a:rPr lang="en-US" altLang="zh-CN" dirty="0"/>
              <a:t>111……110</a:t>
            </a:r>
            <a:r>
              <a:rPr lang="zh-CN" altLang="en-US" dirty="0"/>
              <a:t>，</a:t>
            </a:r>
            <a:r>
              <a:rPr lang="en-US" altLang="zh-CN" dirty="0"/>
              <a:t>111……111</a:t>
            </a:r>
            <a:r>
              <a:rPr lang="zh-CN" altLang="en-US" dirty="0"/>
              <a:t>，每两个相邻两小浮点数之间的距离（</a:t>
            </a:r>
            <a:r>
              <a:rPr lang="en-US" altLang="zh-CN" dirty="0"/>
              <a:t>gap</a:t>
            </a:r>
            <a:r>
              <a:rPr lang="zh-CN" altLang="en-US" dirty="0"/>
              <a:t>）都是</a:t>
            </a:r>
            <a:r>
              <a:rPr lang="en-US" altLang="zh-CN" dirty="0"/>
              <a:t>2</a:t>
            </a:r>
            <a:r>
              <a:rPr lang="en-US" altLang="zh-CN" baseline="30000" dirty="0"/>
              <a:t>-126</a:t>
            </a:r>
            <a:r>
              <a:rPr lang="en-US" altLang="zh-CN" dirty="0"/>
              <a:t> * 2</a:t>
            </a:r>
            <a:r>
              <a:rPr lang="en-US" altLang="zh-CN" baseline="30000" dirty="0"/>
              <a:t>-23</a:t>
            </a:r>
            <a:r>
              <a:rPr lang="en-US" altLang="zh-CN" dirty="0"/>
              <a:t> = 2</a:t>
            </a:r>
            <a:r>
              <a:rPr lang="en-US" altLang="zh-CN" baseline="30000" dirty="0"/>
              <a:t>-149</a:t>
            </a:r>
            <a:r>
              <a:rPr lang="zh-CN" altLang="en-US" dirty="0"/>
              <a:t>；而</a:t>
            </a:r>
            <a:r>
              <a:rPr lang="en-US" altLang="zh-CN" dirty="0"/>
              <a:t>0</a:t>
            </a:r>
            <a:r>
              <a:rPr lang="zh-CN" altLang="en-US" dirty="0"/>
              <a:t>与最近的浮点数（即最小的非规约数）之间的距离也是</a:t>
            </a:r>
            <a:r>
              <a:rPr lang="en-US" altLang="zh-CN" dirty="0"/>
              <a:t>2</a:t>
            </a:r>
            <a:r>
              <a:rPr lang="en-US" altLang="zh-CN" baseline="30000" dirty="0"/>
              <a:t>-149</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16</a:t>
            </a:fld>
            <a:endParaRPr lang="en-US" altLang="zh-CN"/>
          </a:p>
        </p:txBody>
      </p:sp>
    </p:spTree>
    <p:extLst>
      <p:ext uri="{BB962C8B-B14F-4D97-AF65-F5344CB8AC3E}">
        <p14:creationId xmlns:p14="http://schemas.microsoft.com/office/powerpoint/2010/main" val="3664186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a:t>
            </a:r>
            <a:r>
              <a:rPr lang="en-US" altLang="zh-CN" dirty="0"/>
              <a:t>: exp = 111…1</a:t>
            </a:r>
          </a:p>
          <a:p>
            <a:endParaRPr lang="en-US" altLang="zh-CN" dirty="0"/>
          </a:p>
          <a:p>
            <a:r>
              <a:rPr lang="zh-CN" altLang="en-US" dirty="0"/>
              <a:t>情况</a:t>
            </a:r>
            <a:r>
              <a:rPr lang="en-US" altLang="zh-CN" dirty="0"/>
              <a:t>1: exp = 111…1, frac = 000…0</a:t>
            </a:r>
          </a:p>
          <a:p>
            <a:r>
              <a:rPr lang="zh-CN" altLang="en-US" dirty="0"/>
              <a:t>表示 无穷</a:t>
            </a:r>
            <a:r>
              <a:rPr lang="en-US" altLang="zh-CN" dirty="0"/>
              <a:t>(infinity)  </a:t>
            </a:r>
          </a:p>
          <a:p>
            <a:r>
              <a:rPr lang="zh-CN" altLang="en-US" dirty="0"/>
              <a:t>溢出的运算</a:t>
            </a:r>
          </a:p>
          <a:p>
            <a:r>
              <a:rPr lang="zh-CN" altLang="en-US" dirty="0"/>
              <a:t>正无穷、负无穷</a:t>
            </a:r>
          </a:p>
          <a:p>
            <a:endParaRPr lang="en-US" altLang="zh-CN" dirty="0"/>
          </a:p>
          <a:p>
            <a:r>
              <a:rPr lang="zh-CN" altLang="en-US" dirty="0"/>
              <a:t>情况</a:t>
            </a:r>
            <a:r>
              <a:rPr lang="en-US" altLang="zh-CN" dirty="0"/>
              <a:t>2: exp = 111…1, frac ≠ 000…0</a:t>
            </a:r>
          </a:p>
          <a:p>
            <a:r>
              <a:rPr lang="zh-CN" altLang="en-US" dirty="0"/>
              <a:t>表示：不是一个数</a:t>
            </a:r>
            <a:r>
              <a:rPr lang="en-US" altLang="zh-CN" dirty="0"/>
              <a:t>Not-a-Number (</a:t>
            </a:r>
            <a:r>
              <a:rPr lang="en-US" altLang="zh-CN" dirty="0" err="1"/>
              <a:t>NaN</a:t>
            </a:r>
            <a:r>
              <a:rPr lang="en-US" altLang="zh-CN" dirty="0"/>
              <a:t>)</a:t>
            </a:r>
          </a:p>
          <a:p>
            <a:r>
              <a:rPr lang="zh-CN" altLang="en-US" dirty="0"/>
              <a:t>表示没有数值结果（实数或无穷）</a:t>
            </a:r>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17</a:t>
            </a:fld>
            <a:endParaRPr lang="en-US" altLang="zh-CN"/>
          </a:p>
        </p:txBody>
      </p:sp>
    </p:spTree>
    <p:extLst>
      <p:ext uri="{BB962C8B-B14F-4D97-AF65-F5344CB8AC3E}">
        <p14:creationId xmlns:p14="http://schemas.microsoft.com/office/powerpoint/2010/main" val="2823972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注意浮点数的密度与分布</a:t>
            </a:r>
          </a:p>
          <a:p>
            <a:endParaRPr lang="en-US" altLang="zh-CN" dirty="0"/>
          </a:p>
          <a:p>
            <a:r>
              <a:rPr lang="en-US" altLang="zh-CN" dirty="0">
                <a:latin typeface="Arial" panose="020B0604020202020204" pitchFamily="34" charset="0"/>
              </a:rPr>
              <a:t>As we know, in IEEE standard, normalized numbers are those with the form: +/- 1.aa…a x 2</a:t>
            </a:r>
            <a:r>
              <a:rPr lang="en-US" altLang="zh-CN" baseline="30000" dirty="0">
                <a:latin typeface="Arial" panose="020B0604020202020204" pitchFamily="34" charset="0"/>
              </a:rPr>
              <a:t>bb…b</a:t>
            </a:r>
            <a:r>
              <a:rPr lang="en-US" altLang="zh-CN" dirty="0">
                <a:latin typeface="Arial" panose="020B0604020202020204" pitchFamily="34" charset="0"/>
              </a:rPr>
              <a:t>, where aa…a can be anything(from 00…0 to 11…1), bb…b can be from 00…01 ( the value is 1-127=-126) to 11…10 (the value is 254-127=127). Considering positive number,  the smallest number is 1.00…0 x 2</a:t>
            </a:r>
            <a:r>
              <a:rPr lang="en-US" altLang="zh-CN" baseline="30000" dirty="0">
                <a:latin typeface="Arial" panose="020B0604020202020204" pitchFamily="34" charset="0"/>
              </a:rPr>
              <a:t>-126 </a:t>
            </a:r>
            <a:r>
              <a:rPr lang="en-US" altLang="zh-CN" dirty="0">
                <a:latin typeface="Arial" panose="020B0604020202020204" pitchFamily="34" charset="0"/>
              </a:rPr>
              <a:t>. Between 0 and the smallest number there is a big gap. IEEE use the combination of exponent=00…0 and significand=nonzero to fill in this gap. These number are called denormalized numbers. We briefly call them </a:t>
            </a:r>
            <a:r>
              <a:rPr lang="en-US" altLang="zh-CN" dirty="0" err="1">
                <a:latin typeface="Arial" panose="020B0604020202020204" pitchFamily="34" charset="0"/>
              </a:rPr>
              <a:t>denorms</a:t>
            </a:r>
            <a:r>
              <a:rPr lang="en-US" altLang="zh-CN" dirty="0">
                <a:latin typeface="Arial" panose="020B0604020202020204" pitchFamily="34" charset="0"/>
              </a:rPr>
              <a:t>. In </a:t>
            </a:r>
            <a:r>
              <a:rPr lang="en-US" altLang="zh-CN" dirty="0" err="1">
                <a:latin typeface="Arial" panose="020B0604020202020204" pitchFamily="34" charset="0"/>
              </a:rPr>
              <a:t>denorm</a:t>
            </a:r>
            <a:r>
              <a:rPr lang="en-US" altLang="zh-CN" dirty="0">
                <a:latin typeface="Arial" panose="020B0604020202020204" pitchFamily="34" charset="0"/>
              </a:rPr>
              <a:t> form, the exponent is always 00…0, and no implicit leading 1, the significand is nonzero bit pattern. It means denormalized numbers have form of +/- 0.aa…a x 2</a:t>
            </a:r>
            <a:r>
              <a:rPr lang="en-US" altLang="zh-CN" baseline="30000" dirty="0">
                <a:latin typeface="Arial" panose="020B0604020202020204" pitchFamily="34" charset="0"/>
              </a:rPr>
              <a:t>-126</a:t>
            </a:r>
            <a:r>
              <a:rPr lang="en-US" altLang="zh-CN" dirty="0">
                <a:latin typeface="Arial" panose="020B0604020202020204" pitchFamily="34" charset="0"/>
              </a:rPr>
              <a:t> , here aa…a can be 0.00…01, 0.000…10, ……., 0.11…1. </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18</a:t>
            </a:fld>
            <a:endParaRPr lang="en-US" altLang="zh-CN"/>
          </a:p>
        </p:txBody>
      </p:sp>
    </p:spTree>
    <p:extLst>
      <p:ext uri="{BB962C8B-B14F-4D97-AF65-F5344CB8AC3E}">
        <p14:creationId xmlns:p14="http://schemas.microsoft.com/office/powerpoint/2010/main" val="1552643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条件</a:t>
            </a:r>
            <a:r>
              <a:rPr lang="en-US" altLang="zh-CN" dirty="0"/>
              <a:t>: exp = 111…1</a:t>
            </a:r>
          </a:p>
          <a:p>
            <a:endParaRPr lang="en-US" altLang="zh-CN" dirty="0"/>
          </a:p>
          <a:p>
            <a:r>
              <a:rPr lang="zh-CN" altLang="en-US" dirty="0"/>
              <a:t>情况</a:t>
            </a:r>
            <a:r>
              <a:rPr lang="en-US" altLang="zh-CN" dirty="0"/>
              <a:t>1: exp = 111…1, frac = 000…0</a:t>
            </a:r>
          </a:p>
          <a:p>
            <a:r>
              <a:rPr lang="zh-CN" altLang="en-US" dirty="0"/>
              <a:t>表示 无穷</a:t>
            </a:r>
            <a:r>
              <a:rPr lang="en-US" altLang="zh-CN" dirty="0"/>
              <a:t>(infinity)  </a:t>
            </a:r>
          </a:p>
          <a:p>
            <a:r>
              <a:rPr lang="zh-CN" altLang="en-US" dirty="0"/>
              <a:t>溢出的运算</a:t>
            </a:r>
          </a:p>
          <a:p>
            <a:r>
              <a:rPr lang="zh-CN" altLang="en-US" dirty="0"/>
              <a:t>正无穷、负无穷</a:t>
            </a:r>
          </a:p>
          <a:p>
            <a:endParaRPr lang="en-US" altLang="zh-CN" dirty="0"/>
          </a:p>
          <a:p>
            <a:r>
              <a:rPr lang="zh-CN" altLang="en-US" dirty="0"/>
              <a:t>情况</a:t>
            </a:r>
            <a:r>
              <a:rPr lang="en-US" altLang="zh-CN" dirty="0"/>
              <a:t>2: exp = 111…1, frac ≠ 000…0</a:t>
            </a:r>
          </a:p>
          <a:p>
            <a:r>
              <a:rPr lang="zh-CN" altLang="en-US" dirty="0"/>
              <a:t>表示：不是一个数</a:t>
            </a:r>
            <a:r>
              <a:rPr lang="en-US" altLang="zh-CN" dirty="0"/>
              <a:t>Not-a-Number (</a:t>
            </a:r>
            <a:r>
              <a:rPr lang="en-US" altLang="zh-CN" dirty="0" err="1"/>
              <a:t>NaN</a:t>
            </a:r>
            <a:r>
              <a:rPr lang="en-US" altLang="zh-CN" dirty="0"/>
              <a:t>)</a:t>
            </a:r>
          </a:p>
          <a:p>
            <a:r>
              <a:rPr lang="zh-CN" altLang="en-US" dirty="0"/>
              <a:t>表示没有数值结果（实数或无穷）</a:t>
            </a:r>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19</a:t>
            </a:fld>
            <a:endParaRPr lang="en-US" altLang="zh-CN"/>
          </a:p>
        </p:txBody>
      </p:sp>
    </p:spTree>
    <p:extLst>
      <p:ext uri="{BB962C8B-B14F-4D97-AF65-F5344CB8AC3E}">
        <p14:creationId xmlns:p14="http://schemas.microsoft.com/office/powerpoint/2010/main" val="3647790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浮点</a:t>
            </a:r>
            <a:r>
              <a:rPr lang="en-US" altLang="zh-CN" dirty="0"/>
              <a:t>0</a:t>
            </a:r>
            <a:r>
              <a:rPr lang="zh-CN" altLang="en-US" dirty="0"/>
              <a:t>与整数</a:t>
            </a:r>
            <a:r>
              <a:rPr lang="en-US" altLang="zh-CN" dirty="0"/>
              <a:t>0</a:t>
            </a:r>
            <a:r>
              <a:rPr lang="zh-CN" altLang="en-US" dirty="0"/>
              <a:t>编码相同：所有</a:t>
            </a:r>
            <a:r>
              <a:rPr lang="en-US" altLang="zh-CN" dirty="0"/>
              <a:t>bit</a:t>
            </a:r>
            <a:r>
              <a:rPr lang="zh-CN" altLang="en-US" dirty="0"/>
              <a:t>均为</a:t>
            </a:r>
            <a:r>
              <a:rPr lang="en-US" altLang="zh-CN" dirty="0"/>
              <a:t>0</a:t>
            </a:r>
          </a:p>
          <a:p>
            <a:endParaRPr lang="en-US" altLang="zh-CN" dirty="0"/>
          </a:p>
          <a:p>
            <a:r>
              <a:rPr lang="zh-CN" altLang="en-US" dirty="0"/>
              <a:t>几乎可以用与无符号整数相同的方式进行浮点数的比较</a:t>
            </a:r>
          </a:p>
          <a:p>
            <a:r>
              <a:rPr lang="zh-CN" altLang="en-US" dirty="0"/>
              <a:t>先比较符号位</a:t>
            </a:r>
          </a:p>
          <a:p>
            <a:r>
              <a:rPr lang="zh-CN" altLang="en-US" dirty="0"/>
              <a:t>必须考虑 −</a:t>
            </a:r>
            <a:r>
              <a:rPr lang="en-US" altLang="zh-CN" dirty="0"/>
              <a:t>0 = 0</a:t>
            </a:r>
          </a:p>
          <a:p>
            <a:r>
              <a:rPr lang="en-US" altLang="zh-CN" dirty="0" err="1"/>
              <a:t>NaN</a:t>
            </a:r>
            <a:r>
              <a:rPr lang="zh-CN" altLang="en-US" dirty="0"/>
              <a:t>的不确定性</a:t>
            </a:r>
          </a:p>
          <a:p>
            <a:r>
              <a:rPr lang="zh-CN" altLang="en-US" dirty="0"/>
              <a:t>将比其他任何值都大</a:t>
            </a:r>
          </a:p>
          <a:p>
            <a:r>
              <a:rPr lang="zh-CN" altLang="en-US" dirty="0"/>
              <a:t>比较将产生什么结果？</a:t>
            </a:r>
          </a:p>
          <a:p>
            <a:r>
              <a:rPr lang="zh-CN" altLang="en-US" dirty="0"/>
              <a:t>其他方面均</a:t>
            </a:r>
            <a:r>
              <a:rPr lang="en-US" altLang="zh-CN" dirty="0"/>
              <a:t>OK</a:t>
            </a:r>
          </a:p>
          <a:p>
            <a:r>
              <a:rPr lang="zh-CN" altLang="en-US" dirty="0"/>
              <a:t>规格化值 </a:t>
            </a:r>
            <a:r>
              <a:rPr lang="en-US" altLang="zh-CN" dirty="0"/>
              <a:t>vs. </a:t>
            </a:r>
            <a:r>
              <a:rPr lang="zh-CN" altLang="en-US" dirty="0"/>
              <a:t>非规格化值</a:t>
            </a:r>
          </a:p>
          <a:p>
            <a:r>
              <a:rPr lang="zh-CN" altLang="en-US" dirty="0"/>
              <a:t>规格化值 </a:t>
            </a:r>
            <a:r>
              <a:rPr lang="en-US" altLang="zh-CN" dirty="0"/>
              <a:t>vs. </a:t>
            </a:r>
            <a:r>
              <a:rPr lang="zh-CN" altLang="en-US" dirty="0"/>
              <a:t>无穷</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26</a:t>
            </a:fld>
            <a:endParaRPr lang="en-US" altLang="zh-CN"/>
          </a:p>
        </p:txBody>
      </p:sp>
    </p:spTree>
    <p:extLst>
      <p:ext uri="{BB962C8B-B14F-4D97-AF65-F5344CB8AC3E}">
        <p14:creationId xmlns:p14="http://schemas.microsoft.com/office/powerpoint/2010/main" val="2054444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基本思想</a:t>
            </a:r>
          </a:p>
          <a:p>
            <a:r>
              <a:rPr lang="zh-CN" altLang="en-US" dirty="0"/>
              <a:t>首先，计算精确结果</a:t>
            </a:r>
          </a:p>
          <a:p>
            <a:r>
              <a:rPr lang="zh-CN" altLang="en-US" dirty="0"/>
              <a:t>然后，变换到指定格式</a:t>
            </a:r>
          </a:p>
          <a:p>
            <a:r>
              <a:rPr lang="zh-CN" altLang="en-US" dirty="0"/>
              <a:t>可能溢出：阶码</a:t>
            </a:r>
            <a:r>
              <a:rPr lang="en-US" altLang="zh-CN" dirty="0"/>
              <a:t>(Exponent) </a:t>
            </a:r>
            <a:r>
              <a:rPr lang="zh-CN" altLang="en-US" dirty="0"/>
              <a:t>太大</a:t>
            </a:r>
          </a:p>
          <a:p>
            <a:r>
              <a:rPr lang="zh-CN" altLang="en-US" dirty="0"/>
              <a:t>小数部分可能需要舍入</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27</a:t>
            </a:fld>
            <a:endParaRPr lang="en-US" altLang="zh-CN"/>
          </a:p>
        </p:txBody>
      </p:sp>
    </p:spTree>
    <p:extLst>
      <p:ext uri="{BB962C8B-B14F-4D97-AF65-F5344CB8AC3E}">
        <p14:creationId xmlns:p14="http://schemas.microsoft.com/office/powerpoint/2010/main" val="70047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65238" y="725488"/>
            <a:ext cx="4775200" cy="3581400"/>
          </a:xfrm>
          <a:ln/>
        </p:spPr>
      </p:sp>
      <p:sp>
        <p:nvSpPr>
          <p:cNvPr id="68611" name="Rectangle 3"/>
          <p:cNvSpPr>
            <a:spLocks noGrp="1" noChangeArrowheads="1"/>
          </p:cNvSpPr>
          <p:nvPr>
            <p:ph type="body" idx="1"/>
          </p:nvPr>
        </p:nvSpPr>
        <p:spPr>
          <a:xfrm>
            <a:off x="973033" y="4555686"/>
            <a:ext cx="5356434" cy="431316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b="0" i="0" dirty="0">
                <a:solidFill>
                  <a:srgbClr val="242021"/>
                </a:solidFill>
                <a:effectLst/>
                <a:latin typeface="TimesTen-Roman"/>
              </a:rPr>
              <a:t>The IEEE floating-point format defines four different </a:t>
            </a:r>
            <a:r>
              <a:rPr lang="en-US" altLang="zh-CN" sz="1800" b="0" i="1" dirty="0">
                <a:solidFill>
                  <a:srgbClr val="242021"/>
                </a:solidFill>
                <a:effectLst/>
                <a:latin typeface="TimesTen-Italic"/>
              </a:rPr>
              <a:t>rounding modes</a:t>
            </a:r>
            <a:r>
              <a:rPr lang="en-US" altLang="zh-CN" sz="1800" b="0" i="0" dirty="0">
                <a:solidFill>
                  <a:srgbClr val="242021"/>
                </a:solidFill>
                <a:effectLst/>
                <a:latin typeface="TimesTen-Roman"/>
              </a:rPr>
              <a:t>. </a:t>
            </a:r>
          </a:p>
          <a:p>
            <a:r>
              <a:rPr lang="en-US" altLang="zh-CN" sz="1800" b="0" i="0" dirty="0">
                <a:solidFill>
                  <a:srgbClr val="242021"/>
                </a:solidFill>
                <a:effectLst/>
                <a:latin typeface="TimesTen-Roman"/>
              </a:rPr>
              <a:t>The default method finds a closest match, while the other three can be used for computing upper and lower bounds.</a:t>
            </a:r>
            <a:r>
              <a:rPr lang="en-US" altLang="zh-CN" dirty="0"/>
              <a:t> </a:t>
            </a:r>
          </a:p>
          <a:p>
            <a:endParaRPr lang="en-US" altLang="zh-CN" dirty="0"/>
          </a:p>
          <a:p>
            <a:r>
              <a:rPr lang="zh-CN" altLang="en-US" dirty="0"/>
              <a:t>舍入到最接近且可以表示的值，当存在两个数一样接近时，取偶数值。</a:t>
            </a:r>
            <a:r>
              <a:rPr lang="en-US" altLang="zh-CN" dirty="0"/>
              <a:t>(</a:t>
            </a:r>
            <a:r>
              <a:rPr lang="zh-CN" altLang="en-US" dirty="0"/>
              <a:t>如</a:t>
            </a:r>
            <a:r>
              <a:rPr lang="en-US" altLang="zh-CN" dirty="0"/>
              <a:t>2.4</a:t>
            </a:r>
            <a:r>
              <a:rPr lang="zh-CN" altLang="en-US" dirty="0"/>
              <a:t>舍入为</a:t>
            </a:r>
            <a:r>
              <a:rPr lang="en-US" altLang="zh-CN" dirty="0"/>
              <a:t>2</a:t>
            </a:r>
            <a:r>
              <a:rPr lang="zh-CN" altLang="en-US" dirty="0"/>
              <a:t>，</a:t>
            </a:r>
            <a:r>
              <a:rPr lang="en-US" altLang="zh-CN" dirty="0"/>
              <a:t>2.6</a:t>
            </a:r>
            <a:r>
              <a:rPr lang="zh-CN" altLang="en-US" dirty="0"/>
              <a:t>舍入为</a:t>
            </a:r>
            <a:r>
              <a:rPr lang="en-US" altLang="zh-CN" dirty="0"/>
              <a:t>3</a:t>
            </a:r>
            <a:r>
              <a:rPr lang="zh-CN" altLang="en-US" dirty="0"/>
              <a:t>；</a:t>
            </a:r>
            <a:r>
              <a:rPr lang="en-US" altLang="zh-CN" dirty="0"/>
              <a:t>2.5</a:t>
            </a:r>
            <a:r>
              <a:rPr lang="zh-CN" altLang="en-US" dirty="0"/>
              <a:t>舍入为</a:t>
            </a:r>
            <a:r>
              <a:rPr lang="en-US" altLang="zh-CN" dirty="0"/>
              <a:t>2</a:t>
            </a:r>
            <a:r>
              <a:rPr lang="zh-CN" altLang="en-US" dirty="0"/>
              <a:t>，</a:t>
            </a:r>
            <a:r>
              <a:rPr lang="en-US" altLang="zh-CN" dirty="0"/>
              <a:t>1.5</a:t>
            </a:r>
            <a:r>
              <a:rPr lang="zh-CN" altLang="en-US" dirty="0"/>
              <a:t>舍入为</a:t>
            </a:r>
            <a:r>
              <a:rPr lang="en-US" altLang="zh-CN" dirty="0"/>
              <a:t>2</a:t>
            </a:r>
            <a:r>
              <a:rPr lang="zh-CN" altLang="en-US" dirty="0"/>
              <a:t>。</a:t>
            </a:r>
            <a:r>
              <a:rPr lang="en-US" altLang="zh-CN" dirty="0"/>
              <a:t>)</a:t>
            </a:r>
          </a:p>
          <a:p>
            <a:r>
              <a:rPr lang="en-US" altLang="zh-CN" dirty="0"/>
              <a:t>Q</a:t>
            </a:r>
            <a:r>
              <a:rPr lang="zh-CN" altLang="en-US" dirty="0"/>
              <a:t>：为什么会当存在两个数一样接近时，取偶数值呢？</a:t>
            </a:r>
            <a:endParaRPr lang="en-US" altLang="zh-CN" dirty="0"/>
          </a:p>
          <a:p>
            <a:r>
              <a:rPr lang="en-US" altLang="zh-CN" dirty="0"/>
              <a:t>A</a:t>
            </a:r>
            <a:r>
              <a:rPr lang="zh-CN" altLang="en-US" dirty="0"/>
              <a:t>：由于其他舍入方式均令结果单方向偏移，导致在运算时出现较大的统计偏差。而采用这种偏移则</a:t>
            </a:r>
            <a:r>
              <a:rPr lang="en-US" altLang="zh-CN" dirty="0"/>
              <a:t>50%</a:t>
            </a:r>
            <a:r>
              <a:rPr lang="zh-CN" altLang="en-US" dirty="0"/>
              <a:t>的机会偏移两端方向，从而减少偏差。</a:t>
            </a:r>
            <a:endParaRPr lang="en-US" altLang="zh-CN" dirty="0"/>
          </a:p>
          <a:p>
            <a:r>
              <a:rPr lang="en-US" altLang="zh-CN" sz="1800" b="0" i="0" dirty="0">
                <a:solidFill>
                  <a:srgbClr val="242021"/>
                </a:solidFill>
                <a:effectLst/>
                <a:latin typeface="TimesTen-Roman"/>
              </a:rPr>
              <a:t>It attempts to find a closest match. Thus, it rounds $1.40 to $1 and $1.60 to $2, since these are the closest whole dollar values. The only design decision is to determine the effect of rounding values that are halfway between two possible results. </a:t>
            </a:r>
            <a:endParaRPr lang="en-US" altLang="zh-CN" dirty="0"/>
          </a:p>
          <a:p>
            <a:r>
              <a:rPr lang="en-US" altLang="zh-CN" sz="1800" b="0" i="0" dirty="0">
                <a:solidFill>
                  <a:srgbClr val="242021"/>
                </a:solidFill>
                <a:effectLst/>
                <a:latin typeface="TimesTen-Roman"/>
              </a:rPr>
              <a:t>Round-to-even mode adopts the convention that it rounds the number either upward or downward such that the least significant digit of the result is even. Thus, it rounds both $1.50 and $2.50 to $2.</a:t>
            </a:r>
            <a:r>
              <a:rPr lang="en-US" altLang="zh-CN" dirty="0"/>
              <a: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effectLst/>
                <a:latin typeface="Times New Roman" pitchFamily="18" charset="0"/>
                <a:ea typeface="+mn-ea"/>
                <a:cs typeface="+mn-cs"/>
              </a:rPr>
              <a:t>The other three modes produce guaranteed bounds on the actual value. </a:t>
            </a:r>
            <a:r>
              <a:rPr lang="en-US" altLang="zh-CN" sz="1200" kern="1200">
                <a:solidFill>
                  <a:schemeClr val="tx1"/>
                </a:solidFill>
                <a:effectLst/>
                <a:latin typeface="Times New Roman" pitchFamily="18" charset="0"/>
                <a:ea typeface="+mn-ea"/>
                <a:cs typeface="+mn-cs"/>
              </a:rPr>
              <a:t>These can be useful in some numerical applications. </a:t>
            </a:r>
            <a:endParaRPr lang="en-US" altLang="zh-CN"/>
          </a:p>
          <a:p>
            <a:br>
              <a:rPr lang="en-US" altLang="zh-CN" dirty="0"/>
            </a:br>
            <a:br>
              <a:rPr lang="en-US" altLang="zh-CN" dirty="0"/>
            </a:br>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28</a:t>
            </a:fld>
            <a:endParaRPr lang="en-US" altLang="zh-CN"/>
          </a:p>
        </p:txBody>
      </p:sp>
    </p:spTree>
    <p:extLst>
      <p:ext uri="{BB962C8B-B14F-4D97-AF65-F5344CB8AC3E}">
        <p14:creationId xmlns:p14="http://schemas.microsoft.com/office/powerpoint/2010/main" val="62183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默认的舍入模式</a:t>
            </a:r>
          </a:p>
          <a:p>
            <a:r>
              <a:rPr lang="zh-CN" altLang="en-US" dirty="0"/>
              <a:t>很难找到更好的方法</a:t>
            </a:r>
          </a:p>
          <a:p>
            <a:r>
              <a:rPr lang="zh-CN" altLang="en-US" dirty="0"/>
              <a:t>其他方法都有统计偏差</a:t>
            </a:r>
          </a:p>
          <a:p>
            <a:r>
              <a:rPr lang="zh-CN" altLang="en-US" dirty="0"/>
              <a:t>对正整数集合求和时，和将始终被低估或高估（负偏差、正偏差）</a:t>
            </a:r>
            <a:endParaRPr lang="en-US" altLang="zh-CN" dirty="0"/>
          </a:p>
          <a:p>
            <a:endParaRPr lang="zh-CN" altLang="en-US" dirty="0"/>
          </a:p>
          <a:p>
            <a:r>
              <a:rPr lang="zh-CN" altLang="en-US" dirty="0"/>
              <a:t>向偶数舍入</a:t>
            </a:r>
          </a:p>
          <a:p>
            <a:r>
              <a:rPr lang="zh-CN" altLang="en-US" dirty="0"/>
              <a:t>当恰好在两个可能的数值正中间时（中间值）：</a:t>
            </a:r>
            <a:br>
              <a:rPr lang="zh-CN" altLang="en-US" dirty="0"/>
            </a:br>
            <a:r>
              <a:rPr lang="zh-CN" altLang="en-US" dirty="0"/>
              <a:t> 舍入后，最低有效位的数码为偶数</a:t>
            </a:r>
          </a:p>
          <a:p>
            <a:r>
              <a:rPr lang="zh-CN" altLang="en-US" dirty="0"/>
              <a:t>其他时候：向最近的数值舍入</a:t>
            </a:r>
          </a:p>
          <a:p>
            <a:r>
              <a:rPr lang="zh-CN" altLang="en-US" dirty="0"/>
              <a:t>比中间值小向下舍入，比中间值大向上舍入</a:t>
            </a:r>
          </a:p>
          <a:p>
            <a:r>
              <a:rPr lang="zh-CN" altLang="en-US" dirty="0"/>
              <a:t>以</a:t>
            </a:r>
            <a:r>
              <a:rPr lang="en-US" altLang="zh-CN" dirty="0"/>
              <a:t>10</a:t>
            </a:r>
            <a:r>
              <a:rPr lang="zh-CN" altLang="en-US" dirty="0"/>
              <a:t>进制数向最近的百分位舍入为例：</a:t>
            </a:r>
          </a:p>
          <a:p>
            <a:r>
              <a:rPr lang="zh-CN" altLang="en-US" dirty="0"/>
              <a:t>	</a:t>
            </a:r>
            <a:r>
              <a:rPr lang="en-US" altLang="zh-CN" dirty="0"/>
              <a:t>7.8949999	7.89	(</a:t>
            </a:r>
            <a:r>
              <a:rPr lang="zh-CN" altLang="en-US" dirty="0"/>
              <a:t>比中间值小：向下舍入</a:t>
            </a:r>
            <a:r>
              <a:rPr lang="en-US" altLang="zh-CN" dirty="0"/>
              <a:t>)</a:t>
            </a:r>
          </a:p>
          <a:p>
            <a:r>
              <a:rPr lang="en-US" altLang="zh-CN" dirty="0"/>
              <a:t>	7.8950001	7.90	(</a:t>
            </a:r>
            <a:r>
              <a:rPr lang="zh-CN" altLang="en-US" dirty="0"/>
              <a:t>比中间值大：向上舍入</a:t>
            </a:r>
            <a:r>
              <a:rPr lang="en-US" altLang="zh-CN" dirty="0"/>
              <a:t>)</a:t>
            </a:r>
          </a:p>
          <a:p>
            <a:r>
              <a:rPr lang="en-US" altLang="zh-CN" dirty="0"/>
              <a:t>	7.8950000	7.90	(</a:t>
            </a:r>
            <a:r>
              <a:rPr lang="zh-CN" altLang="en-US" dirty="0"/>
              <a:t>中间值</a:t>
            </a:r>
            <a:r>
              <a:rPr lang="en-US" altLang="zh-CN" dirty="0"/>
              <a:t>—</a:t>
            </a:r>
            <a:r>
              <a:rPr lang="zh-CN" altLang="en-US" dirty="0"/>
              <a:t>向上舍入</a:t>
            </a:r>
            <a:r>
              <a:rPr lang="en-US" altLang="zh-CN" dirty="0"/>
              <a:t>)</a:t>
            </a:r>
          </a:p>
          <a:p>
            <a:r>
              <a:rPr lang="en-US" altLang="zh-CN" dirty="0"/>
              <a:t>	7.8850000	7.88	(</a:t>
            </a:r>
            <a:r>
              <a:rPr lang="zh-CN" altLang="en-US" dirty="0"/>
              <a:t>中间值</a:t>
            </a:r>
            <a:r>
              <a:rPr lang="en-US" altLang="zh-CN" dirty="0"/>
              <a:t>—</a:t>
            </a:r>
            <a:r>
              <a:rPr lang="zh-CN" altLang="en-US" dirty="0"/>
              <a:t>向下舍入</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29</a:t>
            </a:fld>
            <a:endParaRPr lang="en-US" altLang="zh-CN"/>
          </a:p>
        </p:txBody>
      </p:sp>
    </p:spTree>
    <p:extLst>
      <p:ext uri="{BB962C8B-B14F-4D97-AF65-F5344CB8AC3E}">
        <p14:creationId xmlns:p14="http://schemas.microsoft.com/office/powerpoint/2010/main" val="2686892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二进制小数的舍入</a:t>
            </a:r>
          </a:p>
          <a:p>
            <a:r>
              <a:rPr lang="zh-CN" altLang="en-US" dirty="0"/>
              <a:t>“偶数”：最低有效位值为</a:t>
            </a:r>
            <a:r>
              <a:rPr lang="en-US" altLang="zh-CN" dirty="0"/>
              <a:t>0</a:t>
            </a:r>
          </a:p>
          <a:p>
            <a:r>
              <a:rPr lang="en-US" altLang="zh-CN" dirty="0"/>
              <a:t>“</a:t>
            </a:r>
            <a:r>
              <a:rPr lang="zh-CN" altLang="en-US" dirty="0"/>
              <a:t>中间值”：舍入位置右侧的位都是</a:t>
            </a:r>
            <a:r>
              <a:rPr lang="en-US" altLang="zh-CN" dirty="0"/>
              <a:t>0</a:t>
            </a:r>
            <a:r>
              <a:rPr lang="zh-CN" altLang="en-US" dirty="0"/>
              <a:t>，即形如</a:t>
            </a:r>
            <a:r>
              <a:rPr lang="en-US" altLang="zh-CN" dirty="0"/>
              <a:t>: xxx 100…</a:t>
            </a:r>
            <a:r>
              <a:rPr lang="en-US" altLang="zh-CN" baseline="-25000" dirty="0"/>
              <a:t>2</a:t>
            </a:r>
          </a:p>
          <a:p>
            <a:endParaRPr lang="en-US" altLang="zh-CN" dirty="0"/>
          </a:p>
          <a:p>
            <a:r>
              <a:rPr lang="zh-CN" altLang="en-US" dirty="0"/>
              <a:t>例子</a:t>
            </a:r>
          </a:p>
          <a:p>
            <a:r>
              <a:rPr lang="zh-CN" altLang="en-US" dirty="0"/>
              <a:t>舍入到最近的</a:t>
            </a:r>
            <a:r>
              <a:rPr lang="en-US" altLang="zh-CN" dirty="0"/>
              <a:t>1/4 (</a:t>
            </a:r>
            <a:r>
              <a:rPr lang="zh-CN" altLang="en-US" dirty="0"/>
              <a:t>小数点右边第</a:t>
            </a:r>
            <a:r>
              <a:rPr lang="en-US" altLang="zh-CN" dirty="0"/>
              <a:t>2</a:t>
            </a:r>
            <a:r>
              <a:rPr lang="zh-CN" altLang="en-US" dirty="0"/>
              <a:t>位</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30</a:t>
            </a:fld>
            <a:endParaRPr lang="en-US" altLang="zh-CN"/>
          </a:p>
        </p:txBody>
      </p:sp>
    </p:spTree>
    <p:extLst>
      <p:ext uri="{BB962C8B-B14F-4D97-AF65-F5344CB8AC3E}">
        <p14:creationId xmlns:p14="http://schemas.microsoft.com/office/powerpoint/2010/main" val="1341218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tabLst>
                <a:tab pos="2049463" algn="l"/>
              </a:tabLst>
            </a:pPr>
            <a:r>
              <a:rPr lang="en-US" altLang="zh-CN" dirty="0">
                <a:solidFill>
                  <a:srgbClr val="980002"/>
                </a:solidFill>
              </a:rPr>
              <a:t>(–1)</a:t>
            </a:r>
            <a:r>
              <a:rPr lang="en-US" altLang="zh-CN" baseline="32000" dirty="0">
                <a:solidFill>
                  <a:srgbClr val="980002"/>
                </a:solidFill>
                <a:latin typeface="Calibri Bold Italic" charset="0"/>
                <a:ea typeface="Calibri Bold Italic" charset="0"/>
                <a:cs typeface="Calibri Bold Italic" charset="0"/>
                <a:sym typeface="Calibri Bold Italic" charset="0"/>
              </a:rPr>
              <a:t>s1</a:t>
            </a:r>
            <a:r>
              <a:rPr lang="en-US" altLang="zh-CN" dirty="0">
                <a:solidFill>
                  <a:srgbClr val="980002"/>
                </a:solidFill>
              </a:rPr>
              <a:t> </a:t>
            </a:r>
            <a:r>
              <a:rPr lang="en-US" altLang="zh-CN" dirty="0">
                <a:solidFill>
                  <a:srgbClr val="980002"/>
                </a:solidFill>
                <a:latin typeface="Calibri Bold Italic" charset="0"/>
                <a:ea typeface="Calibri Bold Italic" charset="0"/>
                <a:cs typeface="Calibri Bold Italic" charset="0"/>
                <a:sym typeface="Calibri Bold Italic" charset="0"/>
              </a:rPr>
              <a:t>M1</a:t>
            </a:r>
            <a:r>
              <a:rPr lang="en-US" altLang="zh-CN" dirty="0">
                <a:solidFill>
                  <a:srgbClr val="980002"/>
                </a:solidFill>
              </a:rPr>
              <a:t>  2</a:t>
            </a:r>
            <a:r>
              <a:rPr lang="en-US" altLang="zh-CN" baseline="32000" dirty="0">
                <a:solidFill>
                  <a:srgbClr val="980002"/>
                </a:solidFill>
                <a:latin typeface="Calibri Bold Italic" charset="0"/>
                <a:ea typeface="Calibri Bold Italic" charset="0"/>
                <a:cs typeface="Calibri Bold Italic" charset="0"/>
                <a:sym typeface="Calibri Bold Italic" charset="0"/>
              </a:rPr>
              <a:t>E1</a:t>
            </a:r>
            <a:r>
              <a:rPr lang="en-US" altLang="zh-CN" dirty="0">
                <a:solidFill>
                  <a:srgbClr val="980002"/>
                </a:solidFill>
              </a:rPr>
              <a:t>   +   (-1)</a:t>
            </a:r>
            <a:r>
              <a:rPr lang="en-US" altLang="zh-CN" baseline="32000" dirty="0">
                <a:solidFill>
                  <a:srgbClr val="980002"/>
                </a:solidFill>
                <a:latin typeface="Calibri Bold Italic" charset="0"/>
                <a:ea typeface="Calibri Bold Italic" charset="0"/>
                <a:cs typeface="Calibri Bold Italic" charset="0"/>
                <a:sym typeface="Calibri Bold Italic" charset="0"/>
              </a:rPr>
              <a:t>s2</a:t>
            </a:r>
            <a:r>
              <a:rPr lang="en-US" altLang="zh-CN" dirty="0">
                <a:solidFill>
                  <a:srgbClr val="980002"/>
                </a:solidFill>
              </a:rPr>
              <a:t> </a:t>
            </a:r>
            <a:r>
              <a:rPr lang="en-US" altLang="zh-CN" dirty="0">
                <a:solidFill>
                  <a:srgbClr val="980002"/>
                </a:solidFill>
                <a:latin typeface="Calibri Bold Italic" charset="0"/>
                <a:ea typeface="Calibri Bold Italic" charset="0"/>
                <a:cs typeface="Calibri Bold Italic" charset="0"/>
                <a:sym typeface="Calibri Bold Italic" charset="0"/>
              </a:rPr>
              <a:t>M2</a:t>
            </a:r>
            <a:r>
              <a:rPr lang="en-US" altLang="zh-CN" dirty="0">
                <a:solidFill>
                  <a:srgbClr val="980002"/>
                </a:solidFill>
              </a:rPr>
              <a:t>  2</a:t>
            </a:r>
            <a:r>
              <a:rPr lang="en-US" altLang="zh-CN" baseline="32000" dirty="0">
                <a:solidFill>
                  <a:srgbClr val="980002"/>
                </a:solidFill>
                <a:latin typeface="Calibri Bold Italic" charset="0"/>
                <a:ea typeface="Calibri Bold Italic" charset="0"/>
                <a:cs typeface="Calibri Bold Italic" charset="0"/>
                <a:sym typeface="Calibri Bold Italic" charset="0"/>
              </a:rPr>
              <a:t>E2</a:t>
            </a:r>
            <a:endParaRPr lang="en-US" altLang="zh-CN" dirty="0">
              <a:solidFill>
                <a:srgbClr val="980002"/>
              </a:solidFill>
            </a:endParaRPr>
          </a:p>
          <a:p>
            <a:pPr marL="317500" lvl="1" indent="0">
              <a:tabLst>
                <a:tab pos="2049463" algn="l"/>
              </a:tabLst>
            </a:pPr>
            <a:r>
              <a:rPr lang="zh-CN" altLang="en-US" dirty="0"/>
              <a:t>假设</a:t>
            </a:r>
            <a:r>
              <a:rPr lang="en-US" altLang="zh-CN" dirty="0"/>
              <a:t> </a:t>
            </a:r>
            <a:r>
              <a:rPr lang="en-US" altLang="zh-CN" dirty="0">
                <a:latin typeface="Calibri Italic" charset="0"/>
                <a:ea typeface="Calibri Italic" charset="0"/>
                <a:cs typeface="Calibri Italic" charset="0"/>
                <a:sym typeface="Calibri Italic" charset="0"/>
              </a:rPr>
              <a:t>E1</a:t>
            </a:r>
            <a:r>
              <a:rPr lang="en-US" altLang="zh-CN" dirty="0"/>
              <a:t> &gt; </a:t>
            </a:r>
            <a:r>
              <a:rPr lang="en-US" altLang="zh-CN" dirty="0">
                <a:latin typeface="Calibri Italic" charset="0"/>
                <a:ea typeface="Calibri Italic" charset="0"/>
                <a:cs typeface="Calibri Italic" charset="0"/>
                <a:sym typeface="Calibri Italic" charset="0"/>
              </a:rPr>
              <a:t>E2</a:t>
            </a:r>
            <a:endParaRPr lang="en-US" altLang="zh-CN" dirty="0"/>
          </a:p>
          <a:p>
            <a:pPr>
              <a:tabLst>
                <a:tab pos="2049463" algn="l"/>
              </a:tabLst>
            </a:pPr>
            <a:endParaRPr lang="en-US" altLang="zh-CN" dirty="0"/>
          </a:p>
          <a:p>
            <a:pPr>
              <a:tabLst>
                <a:tab pos="2049463" algn="l"/>
              </a:tabLst>
            </a:pPr>
            <a:r>
              <a:rPr lang="zh-CN" altLang="en-US" dirty="0"/>
              <a:t>准确结果</a:t>
            </a:r>
            <a:r>
              <a:rPr lang="en-US" altLang="zh-CN" dirty="0"/>
              <a:t>: </a:t>
            </a:r>
            <a:r>
              <a:rPr lang="en-US" altLang="zh-CN" dirty="0">
                <a:solidFill>
                  <a:srgbClr val="980002"/>
                </a:solidFill>
              </a:rPr>
              <a:t>(–1)</a:t>
            </a:r>
            <a:r>
              <a:rPr lang="en-US" altLang="zh-CN" baseline="32000" dirty="0">
                <a:solidFill>
                  <a:srgbClr val="980002"/>
                </a:solidFill>
                <a:latin typeface="Calibri Bold Italic" charset="0"/>
                <a:ea typeface="Calibri Bold Italic" charset="0"/>
                <a:cs typeface="Calibri Bold Italic" charset="0"/>
                <a:sym typeface="Calibri Bold Italic" charset="0"/>
              </a:rPr>
              <a:t>s</a:t>
            </a:r>
            <a:r>
              <a:rPr lang="en-US" altLang="zh-CN" dirty="0">
                <a:solidFill>
                  <a:srgbClr val="980002"/>
                </a:solidFill>
              </a:rPr>
              <a:t> </a:t>
            </a:r>
            <a:r>
              <a:rPr lang="en-US" altLang="zh-CN" dirty="0">
                <a:solidFill>
                  <a:srgbClr val="980002"/>
                </a:solidFill>
                <a:latin typeface="Calibri Bold Italic" charset="0"/>
                <a:ea typeface="Calibri Bold Italic" charset="0"/>
                <a:cs typeface="Calibri Bold Italic" charset="0"/>
                <a:sym typeface="Calibri Bold Italic" charset="0"/>
              </a:rPr>
              <a:t>M</a:t>
            </a:r>
            <a:r>
              <a:rPr lang="en-US" altLang="zh-CN" dirty="0">
                <a:solidFill>
                  <a:srgbClr val="980002"/>
                </a:solidFill>
              </a:rPr>
              <a:t>  2</a:t>
            </a:r>
            <a:r>
              <a:rPr lang="en-US" altLang="zh-CN" baseline="32000" dirty="0">
                <a:solidFill>
                  <a:srgbClr val="980002"/>
                </a:solidFill>
                <a:latin typeface="Calibri Bold Italic" charset="0"/>
                <a:ea typeface="Calibri Bold Italic" charset="0"/>
                <a:cs typeface="Calibri Bold Italic" charset="0"/>
                <a:sym typeface="Calibri Bold Italic" charset="0"/>
              </a:rPr>
              <a:t>E</a:t>
            </a:r>
            <a:endParaRPr lang="en-US" altLang="zh-CN" dirty="0"/>
          </a:p>
          <a:p>
            <a:pPr marL="317500" lvl="1" indent="0">
              <a:tabLst>
                <a:tab pos="2049463" algn="l"/>
              </a:tabLst>
            </a:pPr>
            <a:r>
              <a:rPr lang="zh-CN" altLang="en-US" dirty="0"/>
              <a:t>符号</a:t>
            </a:r>
            <a:r>
              <a:rPr lang="en-US" altLang="zh-CN" dirty="0"/>
              <a:t> </a:t>
            </a:r>
            <a:r>
              <a:rPr lang="en-US" altLang="zh-CN" dirty="0">
                <a:latin typeface="Calibri Italic" charset="0"/>
                <a:ea typeface="Calibri Italic" charset="0"/>
                <a:cs typeface="Calibri Italic" charset="0"/>
                <a:sym typeface="Calibri Italic" charset="0"/>
              </a:rPr>
              <a:t>s</a:t>
            </a:r>
            <a:r>
              <a:rPr lang="en-US" altLang="zh-CN" dirty="0"/>
              <a:t>, </a:t>
            </a:r>
            <a:r>
              <a:rPr lang="zh-CN" altLang="en-US" dirty="0"/>
              <a:t>尾数</a:t>
            </a:r>
            <a:r>
              <a:rPr lang="en-US" altLang="zh-CN" dirty="0">
                <a:latin typeface="Calibri Italic" charset="0"/>
                <a:ea typeface="Calibri Italic" charset="0"/>
                <a:cs typeface="Calibri Italic" charset="0"/>
                <a:sym typeface="Calibri Italic" charset="0"/>
              </a:rPr>
              <a:t>M</a:t>
            </a:r>
            <a:r>
              <a:rPr lang="en-US" altLang="zh-CN" dirty="0"/>
              <a:t>: </a:t>
            </a:r>
          </a:p>
          <a:p>
            <a:pPr marL="838200" lvl="2">
              <a:tabLst>
                <a:tab pos="2049463" algn="l"/>
              </a:tabLst>
            </a:pPr>
            <a:r>
              <a:rPr lang="zh-CN" altLang="en-US" dirty="0"/>
              <a:t>有符号数对齐、相加的结果</a:t>
            </a:r>
            <a:endParaRPr lang="en-US" altLang="zh-CN" dirty="0"/>
          </a:p>
          <a:p>
            <a:pPr marL="317500" lvl="1" indent="0">
              <a:tabLst>
                <a:tab pos="2049463" algn="l"/>
              </a:tabLst>
            </a:pPr>
            <a:r>
              <a:rPr lang="zh-CN" altLang="en-US" dirty="0"/>
              <a:t>阶码</a:t>
            </a:r>
            <a:r>
              <a:rPr lang="en-US" altLang="zh-CN" dirty="0"/>
              <a:t>(Exponent) </a:t>
            </a:r>
            <a:r>
              <a:rPr lang="en-US" altLang="zh-CN" dirty="0">
                <a:latin typeface="Calibri Italic" charset="0"/>
                <a:ea typeface="Calibri Italic" charset="0"/>
                <a:cs typeface="Calibri Italic" charset="0"/>
                <a:sym typeface="Calibri Italic" charset="0"/>
              </a:rPr>
              <a:t>E</a:t>
            </a:r>
            <a:r>
              <a:rPr lang="en-US" altLang="zh-CN" dirty="0"/>
              <a:t>: 	</a:t>
            </a:r>
            <a:r>
              <a:rPr lang="en-US" altLang="zh-CN" dirty="0">
                <a:latin typeface="Calibri Italic" charset="0"/>
                <a:ea typeface="Calibri Italic" charset="0"/>
                <a:cs typeface="Calibri Italic" charset="0"/>
                <a:sym typeface="Calibri Italic" charset="0"/>
              </a:rPr>
              <a:t>E1</a:t>
            </a:r>
            <a:endParaRPr lang="en-US" altLang="zh-CN" dirty="0"/>
          </a:p>
          <a:p>
            <a:pPr>
              <a:spcBef>
                <a:spcPts val="1800"/>
              </a:spcBef>
              <a:tabLst>
                <a:tab pos="2049463" algn="l"/>
              </a:tabLst>
            </a:pPr>
            <a:endParaRPr lang="en-US" altLang="zh-CN" dirty="0"/>
          </a:p>
          <a:p>
            <a:pPr>
              <a:spcBef>
                <a:spcPts val="1800"/>
              </a:spcBef>
              <a:tabLst>
                <a:tab pos="2049463" algn="l"/>
              </a:tabLst>
            </a:pPr>
            <a:r>
              <a:rPr lang="zh-CN" altLang="en-US" dirty="0"/>
              <a:t>修正</a:t>
            </a:r>
            <a:endParaRPr lang="en-US" altLang="zh-CN" dirty="0"/>
          </a:p>
          <a:p>
            <a:pPr marL="317500" lvl="1" indent="0">
              <a:tabLst>
                <a:tab pos="2049463" algn="l"/>
              </a:tabLst>
            </a:pPr>
            <a:r>
              <a:rPr lang="en-US" altLang="zh-CN" dirty="0">
                <a:latin typeface="Calibri Italic" charset="0"/>
                <a:ea typeface="Calibri Italic" charset="0"/>
                <a:cs typeface="Calibri Italic" charset="0"/>
                <a:sym typeface="Calibri Italic" charset="0"/>
              </a:rPr>
              <a:t>M</a:t>
            </a:r>
            <a:r>
              <a:rPr lang="en-US" altLang="zh-CN" dirty="0"/>
              <a:t> ≥ 2</a:t>
            </a:r>
            <a:r>
              <a:rPr lang="zh-CN" altLang="en-US" dirty="0"/>
              <a:t>：将</a:t>
            </a:r>
            <a:r>
              <a:rPr lang="en-US" altLang="zh-CN" dirty="0">
                <a:latin typeface="Calibri Italic" charset="0"/>
                <a:ea typeface="Calibri Italic" charset="0"/>
                <a:cs typeface="Calibri Italic" charset="0"/>
                <a:sym typeface="Calibri Italic" charset="0"/>
              </a:rPr>
              <a:t>M</a:t>
            </a:r>
            <a:r>
              <a:rPr lang="zh-CN" altLang="en-US" dirty="0">
                <a:sym typeface="Calibri Italic" charset="0"/>
              </a:rPr>
              <a:t>右移</a:t>
            </a:r>
            <a:r>
              <a:rPr lang="en-US" altLang="zh-CN" dirty="0">
                <a:sym typeface="Calibri Italic" charset="0"/>
              </a:rPr>
              <a:t>(1</a:t>
            </a:r>
            <a:r>
              <a:rPr lang="zh-CN" altLang="en-US" dirty="0">
                <a:sym typeface="Calibri Italic" charset="0"/>
              </a:rPr>
              <a:t>位</a:t>
            </a:r>
            <a:r>
              <a:rPr lang="en-US" altLang="zh-CN" dirty="0">
                <a:sym typeface="Calibri Italic" charset="0"/>
              </a:rPr>
              <a:t>)</a:t>
            </a:r>
            <a:r>
              <a:rPr lang="zh-CN" altLang="en-US" dirty="0">
                <a:sym typeface="Calibri Italic" charset="0"/>
              </a:rPr>
              <a:t>，</a:t>
            </a:r>
            <a:r>
              <a:rPr lang="en-US" altLang="zh-CN" dirty="0">
                <a:latin typeface="Calibri Italic" charset="0"/>
                <a:ea typeface="Calibri Italic" charset="0"/>
                <a:cs typeface="Calibri Italic" charset="0"/>
                <a:sym typeface="Calibri Italic" charset="0"/>
              </a:rPr>
              <a:t>E</a:t>
            </a:r>
            <a:r>
              <a:rPr lang="zh-CN" altLang="en-US" dirty="0">
                <a:latin typeface="Calibri Italic" charset="0"/>
                <a:ea typeface="Calibri Italic" charset="0"/>
                <a:cs typeface="Calibri Italic" charset="0"/>
                <a:sym typeface="Calibri Italic" charset="0"/>
              </a:rPr>
              <a:t>加</a:t>
            </a:r>
            <a:r>
              <a:rPr lang="en-US" altLang="zh-CN" dirty="0">
                <a:latin typeface="Calibri Italic" charset="0"/>
                <a:ea typeface="Calibri Italic" charset="0"/>
                <a:cs typeface="Calibri Italic" charset="0"/>
                <a:sym typeface="Calibri Italic" charset="0"/>
              </a:rPr>
              <a:t>1</a:t>
            </a:r>
            <a:r>
              <a:rPr lang="en-US" altLang="zh-CN" dirty="0"/>
              <a:t> </a:t>
            </a:r>
          </a:p>
          <a:p>
            <a:pPr marL="317500" lvl="1" indent="0">
              <a:tabLst>
                <a:tab pos="2049463" algn="l"/>
              </a:tabLst>
            </a:pPr>
            <a:r>
              <a:rPr lang="en-US" altLang="zh-CN" dirty="0">
                <a:latin typeface="Calibri Italic" charset="0"/>
                <a:ea typeface="Calibri Italic" charset="0"/>
                <a:cs typeface="Calibri Italic" charset="0"/>
                <a:sym typeface="Calibri Italic" charset="0"/>
              </a:rPr>
              <a:t>M</a:t>
            </a:r>
            <a:r>
              <a:rPr lang="en-US" altLang="zh-CN" dirty="0"/>
              <a:t> &lt; 1</a:t>
            </a:r>
            <a:r>
              <a:rPr lang="zh-CN" altLang="en-US" dirty="0"/>
              <a:t>：将</a:t>
            </a:r>
            <a:r>
              <a:rPr lang="en-US" altLang="zh-CN" dirty="0">
                <a:latin typeface="Calibri Italic" charset="0"/>
                <a:ea typeface="Calibri Italic" charset="0"/>
                <a:cs typeface="Calibri Italic" charset="0"/>
                <a:sym typeface="Calibri Italic" charset="0"/>
              </a:rPr>
              <a:t>M</a:t>
            </a:r>
            <a:r>
              <a:rPr lang="zh-CN" altLang="en-US" dirty="0">
                <a:latin typeface="Calibri Italic" charset="0"/>
                <a:ea typeface="Calibri Italic" charset="0"/>
                <a:cs typeface="Calibri Italic" charset="0"/>
                <a:sym typeface="Calibri Italic" charset="0"/>
              </a:rPr>
              <a:t>左移</a:t>
            </a:r>
            <a:r>
              <a:rPr lang="en-US" altLang="zh-CN" dirty="0">
                <a:latin typeface="Calibri Italic" charset="0"/>
                <a:ea typeface="Calibri Italic" charset="0"/>
                <a:cs typeface="Calibri Italic" charset="0"/>
                <a:sym typeface="Calibri Italic" charset="0"/>
              </a:rPr>
              <a:t>k</a:t>
            </a:r>
            <a:r>
              <a:rPr lang="en-US" altLang="zh-CN" dirty="0"/>
              <a:t> </a:t>
            </a:r>
            <a:r>
              <a:rPr lang="zh-CN" altLang="en-US" dirty="0"/>
              <a:t>位</a:t>
            </a:r>
            <a:r>
              <a:rPr lang="en-US" altLang="zh-CN" dirty="0"/>
              <a:t>, </a:t>
            </a:r>
            <a:r>
              <a:rPr lang="en-US" altLang="zh-CN" dirty="0">
                <a:latin typeface="Calibri Italic" charset="0"/>
                <a:ea typeface="Calibri Italic" charset="0"/>
                <a:cs typeface="Calibri Italic" charset="0"/>
                <a:sym typeface="Calibri Italic" charset="0"/>
              </a:rPr>
              <a:t>E</a:t>
            </a:r>
            <a:r>
              <a:rPr lang="en-US" altLang="zh-CN" dirty="0"/>
              <a:t> </a:t>
            </a:r>
            <a:r>
              <a:rPr lang="zh-CN" altLang="en-US" dirty="0"/>
              <a:t>减</a:t>
            </a:r>
            <a:r>
              <a:rPr lang="en-US" altLang="zh-CN" dirty="0"/>
              <a:t> </a:t>
            </a:r>
            <a:r>
              <a:rPr lang="en-US" altLang="zh-CN" dirty="0">
                <a:latin typeface="Calibri Italic" charset="0"/>
                <a:ea typeface="Calibri Italic" charset="0"/>
                <a:cs typeface="Calibri Italic" charset="0"/>
                <a:sym typeface="Calibri Italic" charset="0"/>
              </a:rPr>
              <a:t>k</a:t>
            </a:r>
            <a:endParaRPr lang="en-US" altLang="zh-CN" dirty="0"/>
          </a:p>
          <a:p>
            <a:pPr marL="317500" lvl="1" indent="0">
              <a:tabLst>
                <a:tab pos="2049463" algn="l"/>
              </a:tabLst>
            </a:pPr>
            <a:r>
              <a:rPr lang="en-US" altLang="zh-CN" dirty="0">
                <a:latin typeface="Calibri Italic" charset="0"/>
                <a:ea typeface="Calibri Italic" charset="0"/>
                <a:cs typeface="Calibri Italic" charset="0"/>
                <a:sym typeface="Calibri Italic" charset="0"/>
              </a:rPr>
              <a:t>E</a:t>
            </a:r>
            <a:r>
              <a:rPr lang="zh-CN" altLang="en-US" dirty="0">
                <a:latin typeface="Calibri Italic" charset="0"/>
                <a:ea typeface="Calibri Italic" charset="0"/>
                <a:cs typeface="Calibri Italic" charset="0"/>
                <a:sym typeface="Calibri Italic" charset="0"/>
              </a:rPr>
              <a:t>超范围：溢出</a:t>
            </a:r>
            <a:endParaRPr lang="en-US" altLang="zh-CN" dirty="0"/>
          </a:p>
          <a:p>
            <a:pPr marL="317500" lvl="1" indent="0">
              <a:tabLst>
                <a:tab pos="2049463" algn="l"/>
              </a:tabLst>
            </a:pPr>
            <a:r>
              <a:rPr lang="zh-CN" altLang="en-US" dirty="0"/>
              <a:t>将</a:t>
            </a:r>
            <a:r>
              <a:rPr lang="en-US" altLang="zh-CN" dirty="0">
                <a:latin typeface="Calibri Italic" charset="0"/>
                <a:ea typeface="Calibri Italic" charset="0"/>
                <a:cs typeface="Calibri Italic" charset="0"/>
                <a:sym typeface="Calibri Italic" charset="0"/>
              </a:rPr>
              <a:t>M</a:t>
            </a:r>
            <a:r>
              <a:rPr lang="zh-CN" altLang="en-US" dirty="0">
                <a:latin typeface="Calibri Italic" charset="0"/>
                <a:ea typeface="Calibri Italic" charset="0"/>
                <a:cs typeface="Calibri Italic" charset="0"/>
                <a:sym typeface="Calibri Italic" charset="0"/>
              </a:rPr>
              <a:t>舍入，以符合小数部分的精度要求</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31</a:t>
            </a:fld>
            <a:endParaRPr lang="en-US" altLang="zh-CN"/>
          </a:p>
        </p:txBody>
      </p:sp>
    </p:spTree>
    <p:extLst>
      <p:ext uri="{BB962C8B-B14F-4D97-AF65-F5344CB8AC3E}">
        <p14:creationId xmlns:p14="http://schemas.microsoft.com/office/powerpoint/2010/main" val="3850712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与阿贝尔群比较</a:t>
            </a:r>
            <a:endParaRPr lang="en-US" altLang="zh-CN" dirty="0"/>
          </a:p>
          <a:p>
            <a:pPr marL="0" lvl="1" indent="0">
              <a:buSzPct val="60000"/>
              <a:buNone/>
            </a:pPr>
            <a:r>
              <a:rPr lang="zh-CN" altLang="en-US" sz="2400" b="1" dirty="0"/>
              <a:t>     加法运算下</a:t>
            </a:r>
            <a:r>
              <a:rPr lang="en-US" altLang="zh-CN" sz="2400" b="1" dirty="0"/>
              <a:t>:</a:t>
            </a:r>
          </a:p>
          <a:p>
            <a:pPr lvl="1"/>
            <a:r>
              <a:rPr lang="zh-CN" altLang="en-US" dirty="0"/>
              <a:t>是否封闭</a:t>
            </a:r>
            <a:endParaRPr lang="en-US" altLang="zh-CN" dirty="0"/>
          </a:p>
          <a:p>
            <a:pPr lvl="2"/>
            <a:r>
              <a:rPr lang="en-US" altLang="zh-CN" dirty="0"/>
              <a:t>But may generate infinity or </a:t>
            </a:r>
            <a:r>
              <a:rPr lang="en-US" altLang="zh-CN" dirty="0" err="1"/>
              <a:t>NaN</a:t>
            </a:r>
            <a:endParaRPr lang="en-US" altLang="zh-CN" dirty="0"/>
          </a:p>
          <a:p>
            <a:pPr lvl="1"/>
            <a:r>
              <a:rPr lang="zh-CN" altLang="en-US" dirty="0"/>
              <a:t>交换性</a:t>
            </a:r>
            <a:r>
              <a:rPr lang="en-US" altLang="zh-CN" dirty="0"/>
              <a:t>(Commutative)? </a:t>
            </a:r>
          </a:p>
          <a:p>
            <a:pPr lvl="1"/>
            <a:r>
              <a:rPr lang="zh-CN" altLang="en-US" dirty="0"/>
              <a:t>分配性</a:t>
            </a:r>
            <a:r>
              <a:rPr lang="en-US" altLang="zh-CN" dirty="0"/>
              <a:t>(Associative)?</a:t>
            </a:r>
          </a:p>
          <a:p>
            <a:pPr lvl="2"/>
            <a:r>
              <a:rPr lang="zh-CN" altLang="en-US" dirty="0"/>
              <a:t>溢出和舍入的不确定性</a:t>
            </a:r>
            <a:endParaRPr lang="en-US" altLang="zh-CN" dirty="0"/>
          </a:p>
          <a:p>
            <a:pPr lvl="2"/>
            <a:r>
              <a:rPr lang="en-US" altLang="zh-CN" dirty="0">
                <a:latin typeface="Courier New"/>
                <a:cs typeface="Courier New"/>
              </a:rPr>
              <a:t>(3.14+1e10)-1e10 = 0, 3.14+(1e10-1e10) = 3.14</a:t>
            </a:r>
          </a:p>
          <a:p>
            <a:pPr lvl="1"/>
            <a:r>
              <a:rPr lang="en-US" altLang="zh-CN" dirty="0"/>
              <a:t>0 </a:t>
            </a:r>
            <a:r>
              <a:rPr lang="zh-CN" altLang="en-US" dirty="0"/>
              <a:t>是加法的单位元</a:t>
            </a:r>
            <a:r>
              <a:rPr lang="en-US" altLang="zh-CN" dirty="0"/>
              <a:t>? </a:t>
            </a:r>
          </a:p>
          <a:p>
            <a:pPr lvl="1"/>
            <a:r>
              <a:rPr lang="zh-CN" altLang="en-US" dirty="0"/>
              <a:t>每个元素都有逆元</a:t>
            </a:r>
            <a:r>
              <a:rPr lang="en-US" altLang="zh-CN" dirty="0"/>
              <a:t>?</a:t>
            </a:r>
          </a:p>
          <a:p>
            <a:pPr lvl="2"/>
            <a:r>
              <a:rPr lang="zh-CN" altLang="en-US" dirty="0"/>
              <a:t>除了无穷和</a:t>
            </a:r>
            <a:r>
              <a:rPr lang="en-US" altLang="zh-CN" dirty="0" err="1"/>
              <a:t>NaN</a:t>
            </a:r>
            <a:endParaRPr lang="en-US" altLang="zh-CN" dirty="0"/>
          </a:p>
          <a:p>
            <a:r>
              <a:rPr lang="zh-CN" altLang="en-US" dirty="0"/>
              <a:t>单调性</a:t>
            </a:r>
            <a:r>
              <a:rPr lang="en-US" altLang="zh-CN" dirty="0"/>
              <a:t>(Monotonicity)</a:t>
            </a:r>
          </a:p>
          <a:p>
            <a:pPr lvl="1"/>
            <a:r>
              <a:rPr lang="en-US" altLang="zh-CN" dirty="0">
                <a:sym typeface="Calibri Italic" charset="0"/>
              </a:rPr>
              <a:t>a</a:t>
            </a:r>
            <a:r>
              <a:rPr lang="en-US" altLang="zh-CN" dirty="0"/>
              <a:t> ≥ </a:t>
            </a:r>
            <a:r>
              <a:rPr lang="en-US" altLang="zh-CN" dirty="0">
                <a:sym typeface="Calibri Italic" charset="0"/>
              </a:rPr>
              <a:t>b</a:t>
            </a:r>
            <a:r>
              <a:rPr lang="en-US" altLang="zh-CN" dirty="0"/>
              <a:t> ⇒ </a:t>
            </a:r>
            <a:r>
              <a:rPr lang="en-US" altLang="zh-CN" dirty="0" err="1">
                <a:sym typeface="Calibri Italic" charset="0"/>
              </a:rPr>
              <a:t>a</a:t>
            </a:r>
            <a:r>
              <a:rPr lang="en-US" altLang="zh-CN" dirty="0" err="1"/>
              <a:t>+</a:t>
            </a:r>
            <a:r>
              <a:rPr lang="en-US" altLang="zh-CN" dirty="0" err="1">
                <a:sym typeface="Calibri Italic" charset="0"/>
              </a:rPr>
              <a:t>c</a:t>
            </a:r>
            <a:r>
              <a:rPr lang="en-US" altLang="zh-CN" dirty="0"/>
              <a:t> ≥ </a:t>
            </a:r>
            <a:r>
              <a:rPr lang="en-US" altLang="zh-CN" dirty="0" err="1">
                <a:sym typeface="Calibri Italic" charset="0"/>
              </a:rPr>
              <a:t>b</a:t>
            </a:r>
            <a:r>
              <a:rPr lang="en-US" altLang="zh-CN" dirty="0" err="1"/>
              <a:t>+</a:t>
            </a:r>
            <a:r>
              <a:rPr lang="en-US" altLang="zh-CN" dirty="0" err="1">
                <a:sym typeface="Calibri Italic" charset="0"/>
              </a:rPr>
              <a:t>c</a:t>
            </a:r>
            <a:r>
              <a:rPr lang="en-US" altLang="zh-CN" dirty="0"/>
              <a:t>?</a:t>
            </a:r>
          </a:p>
          <a:p>
            <a:pPr lvl="2"/>
            <a:r>
              <a:rPr lang="zh-CN" altLang="en-US" dirty="0"/>
              <a:t>除了无穷和</a:t>
            </a:r>
            <a:r>
              <a:rPr lang="en-US" altLang="zh-CN" dirty="0" err="1"/>
              <a:t>NaN</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32</a:t>
            </a:fld>
            <a:endParaRPr lang="en-US" altLang="zh-CN"/>
          </a:p>
        </p:txBody>
      </p:sp>
    </p:spTree>
    <p:extLst>
      <p:ext uri="{BB962C8B-B14F-4D97-AF65-F5344CB8AC3E}">
        <p14:creationId xmlns:p14="http://schemas.microsoft.com/office/powerpoint/2010/main" val="525332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精确结果</a:t>
            </a:r>
            <a:r>
              <a:rPr lang="en-US" altLang="zh-CN" dirty="0"/>
              <a:t>: (–1)</a:t>
            </a:r>
            <a:r>
              <a:rPr lang="en-US" altLang="zh-CN" baseline="30000" dirty="0"/>
              <a:t>s</a:t>
            </a:r>
            <a:r>
              <a:rPr lang="en-US" altLang="zh-CN" dirty="0"/>
              <a:t> M  2</a:t>
            </a:r>
            <a:r>
              <a:rPr lang="en-US" altLang="zh-CN" baseline="30000" dirty="0"/>
              <a:t>E</a:t>
            </a:r>
          </a:p>
          <a:p>
            <a:r>
              <a:rPr lang="zh-CN" altLang="en-US" dirty="0"/>
              <a:t>符号</a:t>
            </a:r>
            <a:r>
              <a:rPr lang="en-US" altLang="zh-CN" dirty="0"/>
              <a:t>(Sign) s: 		s1 ^ s2</a:t>
            </a:r>
          </a:p>
          <a:p>
            <a:r>
              <a:rPr lang="zh-CN" altLang="en-US" dirty="0"/>
              <a:t>尾数</a:t>
            </a:r>
            <a:r>
              <a:rPr lang="en-US" altLang="zh-CN" dirty="0"/>
              <a:t>(Significand) M: 	M1 x  M2</a:t>
            </a:r>
          </a:p>
          <a:p>
            <a:r>
              <a:rPr lang="zh-CN" altLang="en-US" dirty="0"/>
              <a:t>阶码</a:t>
            </a:r>
            <a:r>
              <a:rPr lang="en-US" altLang="zh-CN" dirty="0"/>
              <a:t>(Exponent) E: 	E1 + E2</a:t>
            </a:r>
          </a:p>
          <a:p>
            <a:endParaRPr lang="en-US" altLang="zh-CN" dirty="0"/>
          </a:p>
          <a:p>
            <a:r>
              <a:rPr lang="zh-CN" altLang="en-US" dirty="0"/>
              <a:t>修正</a:t>
            </a:r>
          </a:p>
          <a:p>
            <a:r>
              <a:rPr lang="zh-CN" altLang="en-US" dirty="0"/>
              <a:t>如</a:t>
            </a:r>
            <a:r>
              <a:rPr lang="en-US" altLang="zh-CN" dirty="0"/>
              <a:t>M ≥ 2, </a:t>
            </a:r>
            <a:r>
              <a:rPr lang="zh-CN" altLang="en-US" dirty="0"/>
              <a:t>将</a:t>
            </a:r>
            <a:r>
              <a:rPr lang="en-US" altLang="zh-CN" dirty="0"/>
              <a:t>M</a:t>
            </a:r>
            <a:r>
              <a:rPr lang="zh-CN" altLang="en-US" dirty="0"/>
              <a:t>右移</a:t>
            </a:r>
            <a:r>
              <a:rPr lang="en-US" altLang="zh-CN" dirty="0"/>
              <a:t>(1</a:t>
            </a:r>
            <a:r>
              <a:rPr lang="zh-CN" altLang="en-US" dirty="0"/>
              <a:t>位</a:t>
            </a:r>
            <a:r>
              <a:rPr lang="en-US" altLang="zh-CN" dirty="0"/>
              <a:t>), E</a:t>
            </a:r>
            <a:r>
              <a:rPr lang="zh-CN" altLang="en-US" dirty="0"/>
              <a:t>加</a:t>
            </a:r>
            <a:r>
              <a:rPr lang="en-US" altLang="zh-CN" dirty="0"/>
              <a:t>1</a:t>
            </a:r>
          </a:p>
          <a:p>
            <a:r>
              <a:rPr lang="zh-CN" altLang="en-US" dirty="0"/>
              <a:t>如 </a:t>
            </a:r>
            <a:r>
              <a:rPr lang="en-US" altLang="zh-CN" dirty="0"/>
              <a:t>E </a:t>
            </a:r>
            <a:r>
              <a:rPr lang="zh-CN" altLang="en-US" dirty="0"/>
              <a:t>超出范围，则溢出</a:t>
            </a:r>
          </a:p>
          <a:p>
            <a:r>
              <a:rPr lang="zh-CN" altLang="en-US" dirty="0"/>
              <a:t>将</a:t>
            </a:r>
            <a:r>
              <a:rPr lang="en-US" altLang="zh-CN" dirty="0"/>
              <a:t>M</a:t>
            </a:r>
            <a:r>
              <a:rPr lang="zh-CN" altLang="en-US" dirty="0"/>
              <a:t>舍入，以符合小数部分的精度要求</a:t>
            </a:r>
            <a:endParaRPr lang="en-US" altLang="zh-CN" dirty="0"/>
          </a:p>
          <a:p>
            <a:endParaRPr lang="zh-CN" altLang="en-US" dirty="0"/>
          </a:p>
          <a:p>
            <a:r>
              <a:rPr lang="zh-CN" altLang="en-US" dirty="0"/>
              <a:t>实现</a:t>
            </a:r>
          </a:p>
          <a:p>
            <a:r>
              <a:rPr lang="zh-CN" altLang="en-US" dirty="0"/>
              <a:t>主要问题：实现尾数</a:t>
            </a:r>
            <a:r>
              <a:rPr lang="en-US" altLang="zh-CN" dirty="0"/>
              <a:t>(Significand)</a:t>
            </a:r>
            <a:r>
              <a:rPr lang="zh-CN" altLang="en-US" dirty="0"/>
              <a:t>的乘</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33</a:t>
            </a:fld>
            <a:endParaRPr lang="en-US" altLang="zh-CN"/>
          </a:p>
        </p:txBody>
      </p:sp>
    </p:spTree>
    <p:extLst>
      <p:ext uri="{BB962C8B-B14F-4D97-AF65-F5344CB8AC3E}">
        <p14:creationId xmlns:p14="http://schemas.microsoft.com/office/powerpoint/2010/main" val="148175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与交换环相比</a:t>
            </a:r>
            <a:endParaRPr lang="en-US" altLang="zh-CN" dirty="0"/>
          </a:p>
          <a:p>
            <a:pPr marL="552450" lvl="1"/>
            <a:r>
              <a:rPr lang="zh-CN" altLang="en-US" dirty="0"/>
              <a:t>乘法下封闭性？</a:t>
            </a:r>
            <a:endParaRPr lang="en-US" altLang="zh-CN" dirty="0"/>
          </a:p>
          <a:p>
            <a:pPr marL="838200" lvl="2"/>
            <a:r>
              <a:rPr lang="zh-CN" altLang="en-US" dirty="0"/>
              <a:t>但可能产生无穷或</a:t>
            </a:r>
            <a:r>
              <a:rPr lang="en-US" altLang="zh-CN" dirty="0" err="1"/>
              <a:t>NaN</a:t>
            </a:r>
            <a:endParaRPr lang="en-US" altLang="zh-CN" dirty="0"/>
          </a:p>
          <a:p>
            <a:pPr marL="552450" lvl="1"/>
            <a:r>
              <a:rPr lang="zh-CN" altLang="en-US" dirty="0"/>
              <a:t>乘法的交换性？</a:t>
            </a:r>
            <a:endParaRPr lang="en-US" altLang="zh-CN" dirty="0"/>
          </a:p>
          <a:p>
            <a:pPr marL="552450" lvl="1"/>
            <a:r>
              <a:rPr lang="zh-CN" altLang="en-US" dirty="0"/>
              <a:t>乘法的结合性？</a:t>
            </a:r>
            <a:endParaRPr lang="en-US" altLang="zh-CN" dirty="0"/>
          </a:p>
          <a:p>
            <a:pPr marL="838200" lvl="2"/>
            <a:r>
              <a:rPr lang="zh-CN" altLang="en-US" dirty="0"/>
              <a:t>可能溢出、舍入不精确</a:t>
            </a:r>
            <a:endParaRPr lang="en-US" altLang="zh-CN" dirty="0"/>
          </a:p>
          <a:p>
            <a:pPr marL="838200" lvl="2"/>
            <a:r>
              <a:rPr lang="zh-CN" altLang="en-US" dirty="0"/>
              <a:t>例</a:t>
            </a:r>
            <a:r>
              <a:rPr lang="en-US" altLang="zh-CN" dirty="0"/>
              <a:t>: </a:t>
            </a:r>
            <a:r>
              <a:rPr lang="en-US" altLang="zh-CN" dirty="0">
                <a:latin typeface="Courier New"/>
              </a:rPr>
              <a:t>(1e20*1e20)*1e-20</a:t>
            </a:r>
            <a:r>
              <a:rPr lang="en-US" altLang="zh-CN" dirty="0"/>
              <a:t>= </a:t>
            </a:r>
            <a:r>
              <a:rPr lang="en-US" altLang="zh-CN" dirty="0">
                <a:latin typeface="Courier New"/>
                <a:cs typeface="Courier New"/>
              </a:rPr>
              <a:t>inf</a:t>
            </a:r>
            <a:r>
              <a:rPr lang="en-US" altLang="zh-CN" dirty="0"/>
              <a:t>, </a:t>
            </a:r>
            <a:r>
              <a:rPr lang="en-US" altLang="zh-CN" dirty="0">
                <a:latin typeface="Courier New"/>
                <a:cs typeface="Courier New"/>
              </a:rPr>
              <a:t>1e20*(1e20*1e-20)</a:t>
            </a:r>
            <a:r>
              <a:rPr lang="en-US" altLang="zh-CN" dirty="0"/>
              <a:t>= </a:t>
            </a:r>
            <a:r>
              <a:rPr lang="en-US" altLang="zh-CN" dirty="0">
                <a:latin typeface="Courier New"/>
                <a:cs typeface="Courier New"/>
              </a:rPr>
              <a:t>1e20</a:t>
            </a:r>
          </a:p>
          <a:p>
            <a:pPr marL="552450" lvl="1"/>
            <a:r>
              <a:rPr lang="en-US" altLang="zh-CN" dirty="0"/>
              <a:t>1 </a:t>
            </a:r>
            <a:r>
              <a:rPr lang="zh-CN" altLang="en-US" dirty="0"/>
              <a:t>是乘法的单位元？</a:t>
            </a:r>
            <a:endParaRPr lang="en-US" altLang="zh-CN" dirty="0"/>
          </a:p>
          <a:p>
            <a:pPr marL="552450" lvl="1"/>
            <a:r>
              <a:rPr lang="zh-CN" altLang="en-US" dirty="0"/>
              <a:t>乘法对加法的分配性？</a:t>
            </a:r>
            <a:endParaRPr lang="en-US" altLang="zh-CN" dirty="0"/>
          </a:p>
          <a:p>
            <a:pPr marL="838200" lvl="2"/>
            <a:r>
              <a:rPr lang="zh-CN" altLang="en-US" dirty="0"/>
              <a:t>可能溢出、舍入不精确</a:t>
            </a:r>
            <a:endParaRPr lang="en-US" altLang="zh-CN" dirty="0"/>
          </a:p>
          <a:p>
            <a:pPr marL="838200" lvl="2"/>
            <a:r>
              <a:rPr lang="en-US" altLang="zh-CN" dirty="0">
                <a:latin typeface="Courier New"/>
                <a:cs typeface="Courier New"/>
              </a:rPr>
              <a:t>1e20*(1e20-1e20)</a:t>
            </a:r>
            <a:r>
              <a:rPr lang="en-US" altLang="zh-CN" dirty="0"/>
              <a:t>= </a:t>
            </a:r>
            <a:r>
              <a:rPr lang="en-US" altLang="zh-CN" dirty="0">
                <a:latin typeface="Courier New"/>
                <a:cs typeface="Courier New"/>
              </a:rPr>
              <a:t>0.0</a:t>
            </a:r>
            <a:r>
              <a:rPr lang="en-US" altLang="zh-CN" dirty="0"/>
              <a:t>,  </a:t>
            </a:r>
            <a:r>
              <a:rPr lang="en-US" altLang="zh-CN" dirty="0">
                <a:latin typeface="Courier New"/>
                <a:cs typeface="Courier New"/>
              </a:rPr>
              <a:t>1e20*1e20 – 1e20*1e20 </a:t>
            </a:r>
            <a:r>
              <a:rPr lang="en-US" altLang="zh-CN" dirty="0"/>
              <a:t>= </a:t>
            </a:r>
            <a:r>
              <a:rPr lang="en-US" altLang="zh-CN" dirty="0" err="1">
                <a:latin typeface="Courier New"/>
                <a:cs typeface="Courier New"/>
              </a:rPr>
              <a:t>NaN</a:t>
            </a:r>
            <a:endParaRPr lang="en-US" altLang="zh-CN" dirty="0">
              <a:latin typeface="Courier New"/>
              <a:cs typeface="Courier New"/>
            </a:endParaRPr>
          </a:p>
          <a:p>
            <a:pPr marL="431800" indent="-342900"/>
            <a:r>
              <a:rPr lang="zh-CN" altLang="en-US" dirty="0"/>
              <a:t>单调性</a:t>
            </a:r>
            <a:endParaRPr lang="en-US" altLang="zh-CN" dirty="0"/>
          </a:p>
          <a:p>
            <a:pPr marL="552450" lvl="1"/>
            <a:r>
              <a:rPr lang="en-US" altLang="zh-CN" dirty="0">
                <a:latin typeface="Calibri Italic" charset="0"/>
                <a:ea typeface="Calibri Italic" charset="0"/>
                <a:cs typeface="Calibri Italic" charset="0"/>
                <a:sym typeface="Calibri Italic" charset="0"/>
              </a:rPr>
              <a:t>a</a:t>
            </a:r>
            <a:r>
              <a:rPr lang="en-US" altLang="zh-CN" dirty="0"/>
              <a:t> ≥ </a:t>
            </a:r>
            <a:r>
              <a:rPr lang="en-US" altLang="zh-CN" dirty="0">
                <a:latin typeface="Calibri Italic" charset="0"/>
                <a:ea typeface="Calibri Italic" charset="0"/>
                <a:cs typeface="Calibri Italic" charset="0"/>
                <a:sym typeface="Calibri Italic" charset="0"/>
              </a:rPr>
              <a:t>b</a:t>
            </a:r>
            <a:r>
              <a:rPr lang="en-US" altLang="zh-CN" dirty="0"/>
              <a:t>  &amp; </a:t>
            </a:r>
            <a:r>
              <a:rPr lang="en-US" altLang="zh-CN" dirty="0">
                <a:latin typeface="Calibri Italic" charset="0"/>
                <a:ea typeface="Calibri Italic" charset="0"/>
                <a:cs typeface="Calibri Italic" charset="0"/>
                <a:sym typeface="Calibri Italic" charset="0"/>
              </a:rPr>
              <a:t>c</a:t>
            </a:r>
            <a:r>
              <a:rPr lang="en-US" altLang="zh-CN" dirty="0"/>
              <a:t> ≥ 0  ⇒ </a:t>
            </a:r>
            <a:r>
              <a:rPr lang="en-US" altLang="zh-CN" dirty="0">
                <a:latin typeface="Calibri Italic" charset="0"/>
                <a:ea typeface="Calibri Italic" charset="0"/>
                <a:cs typeface="Calibri Italic" charset="0"/>
                <a:sym typeface="Calibri Italic" charset="0"/>
              </a:rPr>
              <a:t>a</a:t>
            </a:r>
            <a:r>
              <a:rPr lang="en-US" altLang="zh-CN" dirty="0"/>
              <a:t> * </a:t>
            </a:r>
            <a:r>
              <a:rPr lang="en-US" altLang="zh-CN" dirty="0">
                <a:latin typeface="Calibri Italic" charset="0"/>
                <a:ea typeface="Calibri Italic" charset="0"/>
                <a:cs typeface="Calibri Italic" charset="0"/>
                <a:sym typeface="Calibri Italic" charset="0"/>
              </a:rPr>
              <a:t>c</a:t>
            </a:r>
            <a:r>
              <a:rPr lang="en-US" altLang="zh-CN" dirty="0"/>
              <a:t> ≥ </a:t>
            </a:r>
            <a:r>
              <a:rPr lang="en-US" altLang="zh-CN" dirty="0">
                <a:latin typeface="Calibri Italic" charset="0"/>
                <a:ea typeface="Calibri Italic" charset="0"/>
                <a:cs typeface="Calibri Italic" charset="0"/>
                <a:sym typeface="Calibri Italic" charset="0"/>
              </a:rPr>
              <a:t>b</a:t>
            </a:r>
            <a:r>
              <a:rPr lang="en-US" altLang="zh-CN" dirty="0"/>
              <a:t> *</a:t>
            </a:r>
            <a:r>
              <a:rPr lang="en-US" altLang="zh-CN" dirty="0">
                <a:latin typeface="Calibri Italic" charset="0"/>
                <a:ea typeface="Calibri Italic" charset="0"/>
                <a:cs typeface="Calibri Italic" charset="0"/>
                <a:sym typeface="Calibri Italic" charset="0"/>
              </a:rPr>
              <a:t>c</a:t>
            </a:r>
            <a:r>
              <a:rPr lang="en-US" altLang="zh-CN" dirty="0"/>
              <a:t>?</a:t>
            </a:r>
          </a:p>
          <a:p>
            <a:pPr marL="838200" lvl="2"/>
            <a:r>
              <a:rPr lang="zh-CN" altLang="en-US" dirty="0"/>
              <a:t>除了无穷和</a:t>
            </a:r>
            <a:r>
              <a:rPr lang="en-US" altLang="zh-CN" dirty="0"/>
              <a:t> </a:t>
            </a:r>
            <a:r>
              <a:rPr lang="en-US" altLang="zh-CN" dirty="0" err="1"/>
              <a:t>NaN</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34</a:t>
            </a:fld>
            <a:endParaRPr lang="en-US" altLang="zh-CN"/>
          </a:p>
        </p:txBody>
      </p:sp>
    </p:spTree>
    <p:extLst>
      <p:ext uri="{BB962C8B-B14F-4D97-AF65-F5344CB8AC3E}">
        <p14:creationId xmlns:p14="http://schemas.microsoft.com/office/powerpoint/2010/main" val="3686316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两种精度</a:t>
            </a:r>
            <a:endParaRPr lang="en-US" altLang="zh-CN" dirty="0"/>
          </a:p>
          <a:p>
            <a:pPr marL="317500" lvl="1" indent="0"/>
            <a:r>
              <a:rPr lang="en-US" altLang="zh-CN" dirty="0">
                <a:latin typeface="Courier New Bold" charset="0"/>
                <a:cs typeface="Courier New Bold" charset="0"/>
                <a:sym typeface="Courier New Bold" charset="0"/>
              </a:rPr>
              <a:t>float</a:t>
            </a:r>
            <a:r>
              <a:rPr lang="en-US" altLang="zh-CN" dirty="0"/>
              <a:t>	</a:t>
            </a:r>
            <a:r>
              <a:rPr lang="zh-CN" altLang="en-US" dirty="0"/>
              <a:t>单精度</a:t>
            </a:r>
            <a:endParaRPr lang="en-US" altLang="zh-CN" dirty="0"/>
          </a:p>
          <a:p>
            <a:pPr marL="317500" lvl="1" indent="0"/>
            <a:r>
              <a:rPr lang="en-US" altLang="zh-CN" dirty="0">
                <a:latin typeface="Courier New Bold" charset="0"/>
                <a:cs typeface="Courier New Bold" charset="0"/>
                <a:sym typeface="Courier New Bold" charset="0"/>
              </a:rPr>
              <a:t>double</a:t>
            </a:r>
            <a:r>
              <a:rPr lang="en-US" altLang="zh-CN" dirty="0"/>
              <a:t>	</a:t>
            </a:r>
            <a:r>
              <a:rPr lang="zh-CN" altLang="en-US" dirty="0"/>
              <a:t>双精度</a:t>
            </a:r>
            <a:endParaRPr lang="en-US" altLang="zh-CN" dirty="0"/>
          </a:p>
          <a:p>
            <a:pPr>
              <a:spcBef>
                <a:spcPts val="1600"/>
              </a:spcBef>
            </a:pPr>
            <a:r>
              <a:rPr lang="zh-CN" altLang="en-US" dirty="0"/>
              <a:t>类型转换</a:t>
            </a:r>
            <a:endParaRPr lang="en-US" altLang="zh-CN" dirty="0"/>
          </a:p>
          <a:p>
            <a:pPr marL="317500" lvl="1" indent="0"/>
            <a:r>
              <a:rPr lang="en-US" altLang="zh-CN" dirty="0">
                <a:latin typeface="Courier New Bold" charset="0"/>
                <a:cs typeface="Courier New Bold" charset="0"/>
                <a:sym typeface="Courier New Bold" charset="0"/>
              </a:rPr>
              <a:t>int</a:t>
            </a:r>
            <a:r>
              <a:rPr lang="en-US" altLang="zh-CN" dirty="0"/>
              <a:t>, </a:t>
            </a:r>
            <a:r>
              <a:rPr lang="en-US" altLang="zh-CN" dirty="0">
                <a:latin typeface="Courier New Bold" charset="0"/>
                <a:cs typeface="Courier New Bold" charset="0"/>
                <a:sym typeface="Courier New Bold" charset="0"/>
              </a:rPr>
              <a:t>float</a:t>
            </a:r>
            <a:r>
              <a:rPr lang="en-US" altLang="zh-CN" dirty="0"/>
              <a:t>, </a:t>
            </a:r>
            <a:r>
              <a:rPr lang="en-US" altLang="zh-CN" dirty="0">
                <a:latin typeface="Courier New Bold" charset="0"/>
                <a:cs typeface="Courier New Bold" charset="0"/>
                <a:sym typeface="Courier New Bold" charset="0"/>
              </a:rPr>
              <a:t>double</a:t>
            </a:r>
            <a:r>
              <a:rPr lang="en-US" altLang="zh-CN" dirty="0"/>
              <a:t> </a:t>
            </a:r>
            <a:r>
              <a:rPr lang="zh-CN" altLang="en-US" dirty="0"/>
              <a:t>间转换，将改变位模式</a:t>
            </a:r>
            <a:endParaRPr lang="en-US" altLang="zh-CN" dirty="0"/>
          </a:p>
          <a:p>
            <a:pPr marL="317500" lvl="1" indent="0"/>
            <a:r>
              <a:rPr lang="en-US" altLang="zh-CN" dirty="0"/>
              <a:t> </a:t>
            </a:r>
            <a:r>
              <a:rPr lang="en-US" altLang="zh-CN" dirty="0">
                <a:latin typeface="Courier New Bold" charset="0"/>
                <a:cs typeface="Courier New Bold" charset="0"/>
                <a:sym typeface="Courier New Bold" charset="0"/>
              </a:rPr>
              <a:t>double</a:t>
            </a:r>
            <a:r>
              <a:rPr lang="en-US" altLang="zh-CN" dirty="0"/>
              <a:t>/</a:t>
            </a:r>
            <a:r>
              <a:rPr lang="en-US" altLang="zh-CN" dirty="0">
                <a:latin typeface="Courier New Bold" charset="0"/>
                <a:cs typeface="Courier New Bold" charset="0"/>
                <a:sym typeface="Courier New Bold" charset="0"/>
              </a:rPr>
              <a:t>float</a:t>
            </a:r>
            <a:r>
              <a:rPr lang="en-US" altLang="zh-CN" dirty="0"/>
              <a:t> → </a:t>
            </a:r>
            <a:r>
              <a:rPr lang="en-US" altLang="zh-CN" dirty="0">
                <a:latin typeface="Courier New Bold" charset="0"/>
                <a:cs typeface="Courier New Bold" charset="0"/>
                <a:sym typeface="Courier New Bold" charset="0"/>
              </a:rPr>
              <a:t>int</a:t>
            </a:r>
            <a:endParaRPr lang="en-US" altLang="zh-CN" dirty="0"/>
          </a:p>
          <a:p>
            <a:pPr marL="838200" lvl="2"/>
            <a:r>
              <a:rPr lang="zh-CN" altLang="en-US" dirty="0"/>
              <a:t>截掉小数部分</a:t>
            </a:r>
            <a:endParaRPr lang="en-US" altLang="zh-CN" dirty="0"/>
          </a:p>
          <a:p>
            <a:pPr marL="838200" lvl="2"/>
            <a:r>
              <a:rPr lang="zh-CN" altLang="en-US" dirty="0"/>
              <a:t>类似向</a:t>
            </a:r>
            <a:r>
              <a:rPr lang="en-US" altLang="zh-CN" dirty="0"/>
              <a:t>0</a:t>
            </a:r>
            <a:r>
              <a:rPr lang="zh-CN" altLang="en-US" dirty="0"/>
              <a:t>舍入</a:t>
            </a:r>
            <a:endParaRPr lang="en-US" altLang="zh-CN" dirty="0"/>
          </a:p>
          <a:p>
            <a:pPr marL="838200" lvl="2"/>
            <a:r>
              <a:rPr lang="zh-CN" altLang="en-US" dirty="0"/>
              <a:t>当数值超范围或</a:t>
            </a:r>
            <a:r>
              <a:rPr lang="en-US" altLang="zh-CN" dirty="0" err="1"/>
              <a:t>NaN</a:t>
            </a:r>
            <a:r>
              <a:rPr lang="zh-CN" altLang="en-US" dirty="0"/>
              <a:t>时无定义：通常设置为</a:t>
            </a:r>
            <a:r>
              <a:rPr lang="en-US" altLang="zh-CN" dirty="0"/>
              <a:t> </a:t>
            </a:r>
            <a:r>
              <a:rPr lang="en-US" altLang="zh-CN" dirty="0" err="1"/>
              <a:t>TMin</a:t>
            </a:r>
            <a:endParaRPr lang="en-US" altLang="zh-CN" dirty="0"/>
          </a:p>
          <a:p>
            <a:pPr marL="317500" lvl="1" indent="0"/>
            <a:r>
              <a:rPr lang="en-US" altLang="zh-CN" dirty="0"/>
              <a:t> </a:t>
            </a:r>
            <a:r>
              <a:rPr lang="en-US" altLang="zh-CN" dirty="0">
                <a:latin typeface="Courier New Bold" charset="0"/>
                <a:cs typeface="Courier New Bold" charset="0"/>
                <a:sym typeface="Courier New Bold" charset="0"/>
              </a:rPr>
              <a:t>int</a:t>
            </a:r>
            <a:r>
              <a:rPr lang="en-US" altLang="zh-CN" dirty="0"/>
              <a:t> → </a:t>
            </a:r>
            <a:r>
              <a:rPr lang="en-US" altLang="zh-CN" dirty="0">
                <a:latin typeface="Courier New Bold" charset="0"/>
                <a:cs typeface="Courier New Bold" charset="0"/>
                <a:sym typeface="Courier New Bold" charset="0"/>
              </a:rPr>
              <a:t>double</a:t>
            </a:r>
            <a:endParaRPr lang="en-US" altLang="zh-CN" dirty="0"/>
          </a:p>
          <a:p>
            <a:pPr marL="838200" lvl="2"/>
            <a:r>
              <a:rPr lang="zh-CN" altLang="en-US" dirty="0"/>
              <a:t>精确转换</a:t>
            </a:r>
            <a:r>
              <a:rPr lang="en-US" altLang="zh-CN" dirty="0"/>
              <a:t>,</a:t>
            </a:r>
            <a:r>
              <a:rPr lang="zh-CN" altLang="en-US" dirty="0"/>
              <a:t>只要</a:t>
            </a:r>
            <a:r>
              <a:rPr lang="en-US" altLang="zh-CN" dirty="0">
                <a:latin typeface="Courier New Bold" charset="0"/>
                <a:cs typeface="Courier New Bold" charset="0"/>
                <a:sym typeface="Courier New Bold" charset="0"/>
              </a:rPr>
              <a:t>int</a:t>
            </a:r>
            <a:r>
              <a:rPr lang="zh-CN" altLang="en-US" dirty="0">
                <a:latin typeface="Courier New Bold" charset="0"/>
                <a:cs typeface="Courier New Bold" charset="0"/>
                <a:sym typeface="Courier New Bold" charset="0"/>
              </a:rPr>
              <a:t>的位宽</a:t>
            </a:r>
            <a:r>
              <a:rPr lang="en-US" altLang="zh-CN" dirty="0"/>
              <a:t> ≤ 53 bit</a:t>
            </a:r>
            <a:r>
              <a:rPr lang="zh-CN" altLang="en-US" dirty="0"/>
              <a:t>，即可精确转换</a:t>
            </a:r>
            <a:endParaRPr lang="en-US" altLang="zh-CN" dirty="0"/>
          </a:p>
          <a:p>
            <a:pPr marL="317500" lvl="1" indent="0"/>
            <a:r>
              <a:rPr lang="en-US" altLang="zh-CN" dirty="0"/>
              <a:t> </a:t>
            </a:r>
            <a:r>
              <a:rPr lang="en-US" altLang="zh-CN" dirty="0">
                <a:latin typeface="Courier New Bold" charset="0"/>
                <a:cs typeface="Courier New Bold" charset="0"/>
                <a:sym typeface="Courier New Bold" charset="0"/>
              </a:rPr>
              <a:t>int</a:t>
            </a:r>
            <a:r>
              <a:rPr lang="en-US" altLang="zh-CN" dirty="0"/>
              <a:t> → </a:t>
            </a:r>
            <a:r>
              <a:rPr lang="en-US" altLang="zh-CN" dirty="0">
                <a:latin typeface="Courier New Bold" charset="0"/>
                <a:cs typeface="Courier New Bold" charset="0"/>
                <a:sym typeface="Courier New Bold" charset="0"/>
              </a:rPr>
              <a:t>float</a:t>
            </a:r>
            <a:endParaRPr lang="en-US" altLang="zh-CN" dirty="0"/>
          </a:p>
          <a:p>
            <a:pPr marL="838200" lvl="2"/>
            <a:r>
              <a:rPr lang="zh-CN" altLang="en-US" dirty="0"/>
              <a:t>将根据舍入模式进行舍入</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35</a:t>
            </a:fld>
            <a:endParaRPr lang="en-US" altLang="zh-CN"/>
          </a:p>
        </p:txBody>
      </p:sp>
    </p:spTree>
    <p:extLst>
      <p:ext uri="{BB962C8B-B14F-4D97-AF65-F5344CB8AC3E}">
        <p14:creationId xmlns:p14="http://schemas.microsoft.com/office/powerpoint/2010/main" val="35982413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ea typeface="宋体" panose="02010600030101010101" pitchFamily="2" charset="-122"/>
              </a:rPr>
              <a:t>x == (int)(float) x	  No: 24 </a:t>
            </a:r>
            <a:r>
              <a:rPr lang="zh-CN" altLang="en-US" dirty="0">
                <a:ea typeface="宋体" panose="02010600030101010101" pitchFamily="2" charset="-122"/>
              </a:rPr>
              <a:t>位尾数</a:t>
            </a:r>
            <a:endParaRPr lang="en-US" altLang="zh-CN" sz="1200" dirty="0">
              <a:ea typeface="宋体" panose="02010600030101010101" pitchFamily="2" charset="-122"/>
            </a:endParaRPr>
          </a:p>
          <a:p>
            <a:r>
              <a:rPr lang="en-US" altLang="zh-CN" sz="1200" dirty="0">
                <a:ea typeface="宋体" panose="02010600030101010101" pitchFamily="2" charset="-122"/>
              </a:rPr>
              <a:t>x == (int)(double) x	  Yes: 53</a:t>
            </a:r>
            <a:r>
              <a:rPr lang="zh-CN" altLang="en-US" dirty="0">
                <a:ea typeface="宋体" panose="02010600030101010101" pitchFamily="2" charset="-122"/>
              </a:rPr>
              <a:t>位尾数</a:t>
            </a:r>
            <a:endParaRPr lang="en-US" altLang="zh-CN" sz="1200" dirty="0">
              <a:ea typeface="宋体" panose="02010600030101010101" pitchFamily="2" charset="-122"/>
            </a:endParaRPr>
          </a:p>
          <a:p>
            <a:r>
              <a:rPr lang="en-US" altLang="zh-CN" sz="1200" dirty="0">
                <a:ea typeface="宋体" panose="02010600030101010101" pitchFamily="2" charset="-122"/>
              </a:rPr>
              <a:t>f == (float)(double) f	</a:t>
            </a:r>
            <a:r>
              <a:rPr lang="en-US" altLang="zh-CN" sz="1200">
                <a:ea typeface="宋体" panose="02010600030101010101" pitchFamily="2" charset="-122"/>
              </a:rPr>
              <a:t>  Yes</a:t>
            </a:r>
            <a:r>
              <a:rPr lang="en-US" altLang="zh-CN" sz="1200" dirty="0">
                <a:ea typeface="宋体" panose="02010600030101010101" pitchFamily="2" charset="-122"/>
              </a:rPr>
              <a:t>: </a:t>
            </a:r>
            <a:r>
              <a:rPr lang="zh-CN" altLang="en-US" sz="1200" dirty="0">
                <a:ea typeface="宋体" panose="02010600030101010101" pitchFamily="2" charset="-122"/>
              </a:rPr>
              <a:t>增加精度</a:t>
            </a:r>
            <a:endParaRPr lang="en-US" altLang="zh-CN" sz="1200" dirty="0">
              <a:ea typeface="宋体" panose="02010600030101010101" pitchFamily="2" charset="-122"/>
            </a:endParaRPr>
          </a:p>
          <a:p>
            <a:r>
              <a:rPr lang="en-US" altLang="zh-CN" sz="1200" dirty="0">
                <a:ea typeface="宋体" panose="02010600030101010101" pitchFamily="2" charset="-122"/>
              </a:rPr>
              <a:t>d == (float) d		No: </a:t>
            </a:r>
            <a:r>
              <a:rPr lang="zh-CN" altLang="en-US" sz="1200" dirty="0">
                <a:ea typeface="宋体" panose="02010600030101010101" pitchFamily="2" charset="-122"/>
              </a:rPr>
              <a:t>损失精度</a:t>
            </a:r>
            <a:endParaRPr lang="en-US" altLang="zh-CN" sz="1200" dirty="0">
              <a:ea typeface="宋体" panose="02010600030101010101" pitchFamily="2" charset="-122"/>
            </a:endParaRPr>
          </a:p>
          <a:p>
            <a:r>
              <a:rPr lang="en-US" altLang="zh-CN" sz="1200" dirty="0">
                <a:ea typeface="宋体" panose="02010600030101010101" pitchFamily="2" charset="-122"/>
              </a:rPr>
              <a:t>f == -(-f);		Yes: </a:t>
            </a:r>
            <a:r>
              <a:rPr lang="zh-CN" altLang="en-US" sz="1200" dirty="0">
                <a:ea typeface="宋体" panose="02010600030101010101" pitchFamily="2" charset="-122"/>
              </a:rPr>
              <a:t>仅仅改变符号位</a:t>
            </a:r>
            <a:endParaRPr lang="en-US" altLang="zh-CN" sz="1200" dirty="0">
              <a:ea typeface="宋体" panose="02010600030101010101" pitchFamily="2" charset="-122"/>
            </a:endParaRPr>
          </a:p>
          <a:p>
            <a:r>
              <a:rPr lang="en-US" altLang="zh-CN" sz="1200" dirty="0">
                <a:ea typeface="宋体" panose="02010600030101010101" pitchFamily="2" charset="-122"/>
              </a:rPr>
              <a:t>2/3 == 2/3.0		No: 2/3 == 0</a:t>
            </a:r>
          </a:p>
          <a:p>
            <a:r>
              <a:rPr lang="en-US" altLang="zh-CN" sz="1200" dirty="0">
                <a:ea typeface="宋体" panose="02010600030101010101" pitchFamily="2" charset="-122"/>
              </a:rPr>
              <a:t>d &lt; 0.0</a:t>
            </a:r>
            <a:r>
              <a:rPr lang="en-US" altLang="zh-CN" sz="1200" dirty="0">
                <a:ea typeface="宋体" panose="02010600030101010101" pitchFamily="2" charset="-122"/>
                <a:sym typeface="Symbol" panose="05050102010706020507" pitchFamily="18" charset="2"/>
              </a:rPr>
              <a:t> </a:t>
            </a:r>
            <a:r>
              <a:rPr lang="en-US" altLang="zh-CN" sz="1200" dirty="0">
                <a:ea typeface="宋体" panose="02010600030101010101" pitchFamily="2" charset="-122"/>
              </a:rPr>
              <a:t>((d*2) &lt; 0.0)	</a:t>
            </a:r>
            <a:r>
              <a:rPr lang="en-US" altLang="zh-CN" sz="1200" dirty="0">
                <a:solidFill>
                  <a:srgbClr val="FF0000"/>
                </a:solidFill>
                <a:ea typeface="宋体" panose="02010600030101010101" pitchFamily="2" charset="-122"/>
              </a:rPr>
              <a:t>Yes!</a:t>
            </a:r>
          </a:p>
          <a:p>
            <a:r>
              <a:rPr lang="en-US" altLang="zh-CN" sz="1200" dirty="0">
                <a:ea typeface="宋体" panose="02010600030101010101" pitchFamily="2" charset="-122"/>
              </a:rPr>
              <a:t>d &gt; f </a:t>
            </a:r>
            <a:r>
              <a:rPr lang="en-US" altLang="zh-CN" sz="1200" dirty="0">
                <a:ea typeface="宋体" panose="02010600030101010101" pitchFamily="2" charset="-122"/>
                <a:sym typeface="Symbol" panose="05050102010706020507" pitchFamily="18" charset="2"/>
              </a:rPr>
              <a:t> </a:t>
            </a:r>
            <a:r>
              <a:rPr lang="en-US" altLang="zh-CN" sz="1200" dirty="0">
                <a:ea typeface="宋体" panose="02010600030101010101" pitchFamily="2" charset="-122"/>
              </a:rPr>
              <a:t>-f &lt; -d	Yes</a:t>
            </a:r>
          </a:p>
          <a:p>
            <a:r>
              <a:rPr lang="en-US" altLang="zh-CN" sz="1200" dirty="0">
                <a:ea typeface="宋体" panose="02010600030101010101" pitchFamily="2" charset="-122"/>
              </a:rPr>
              <a:t>d *d &gt;= 0.0		Yes!</a:t>
            </a:r>
          </a:p>
          <a:p>
            <a:r>
              <a:rPr lang="en-US" altLang="zh-CN" sz="1200" dirty="0">
                <a:ea typeface="宋体" panose="02010600030101010101" pitchFamily="2" charset="-122"/>
              </a:rPr>
              <a:t>(</a:t>
            </a:r>
            <a:r>
              <a:rPr lang="en-US" altLang="zh-CN" sz="1200" dirty="0" err="1">
                <a:ea typeface="宋体" panose="02010600030101010101" pitchFamily="2" charset="-122"/>
              </a:rPr>
              <a:t>d+f</a:t>
            </a:r>
            <a:r>
              <a:rPr lang="en-US" altLang="zh-CN" sz="1200" dirty="0">
                <a:ea typeface="宋体" panose="02010600030101010101" pitchFamily="2" charset="-122"/>
              </a:rPr>
              <a:t>)-d == f		No: </a:t>
            </a:r>
            <a:r>
              <a:rPr lang="zh-CN" altLang="en-US" sz="1200" dirty="0">
                <a:ea typeface="宋体" panose="02010600030101010101" pitchFamily="2" charset="-122"/>
              </a:rPr>
              <a:t>不具备结合性</a:t>
            </a:r>
            <a:endParaRPr lang="en-US" altLang="zh-CN" sz="1200" dirty="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36</a:t>
            </a:fld>
            <a:endParaRPr lang="en-US" altLang="zh-CN"/>
          </a:p>
        </p:txBody>
      </p:sp>
    </p:spTree>
    <p:extLst>
      <p:ext uri="{BB962C8B-B14F-4D97-AF65-F5344CB8AC3E}">
        <p14:creationId xmlns:p14="http://schemas.microsoft.com/office/powerpoint/2010/main" val="1610935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IEEE </a:t>
            </a:r>
            <a:r>
              <a:rPr lang="zh-CN" altLang="en-US" dirty="0"/>
              <a:t>浮点数</a:t>
            </a:r>
            <a:r>
              <a:rPr lang="en-US" altLang="zh-CN" dirty="0"/>
              <a:t> </a:t>
            </a:r>
            <a:r>
              <a:rPr lang="zh-CN" altLang="en-US" dirty="0"/>
              <a:t>具有清晰的数学性质</a:t>
            </a:r>
            <a:endParaRPr lang="en-US" altLang="zh-CN" dirty="0"/>
          </a:p>
          <a:p>
            <a:r>
              <a:rPr lang="zh-CN" altLang="en-US" dirty="0"/>
              <a:t>表示形如 </a:t>
            </a:r>
            <a:r>
              <a:rPr lang="en-US" altLang="zh-CN" dirty="0"/>
              <a:t>M x 2</a:t>
            </a:r>
            <a:r>
              <a:rPr lang="en-US" altLang="zh-CN" baseline="32000" dirty="0"/>
              <a:t>E </a:t>
            </a:r>
            <a:r>
              <a:rPr lang="zh-CN" altLang="en-US" dirty="0"/>
              <a:t>的数字</a:t>
            </a:r>
            <a:endParaRPr lang="en-US" altLang="zh-CN" dirty="0"/>
          </a:p>
          <a:p>
            <a:r>
              <a:rPr lang="zh-CN" altLang="en-US" dirty="0"/>
              <a:t>对运算进行推理，而不用考虑其实现</a:t>
            </a:r>
            <a:endParaRPr lang="en-US" altLang="zh-CN" dirty="0"/>
          </a:p>
          <a:p>
            <a:pPr marL="552450" lvl="1"/>
            <a:r>
              <a:rPr lang="zh-CN" altLang="en-US" dirty="0"/>
              <a:t>就像有完美的精度，然后在进行舍入</a:t>
            </a:r>
            <a:endParaRPr lang="en-US" altLang="zh-CN" dirty="0"/>
          </a:p>
          <a:p>
            <a:r>
              <a:rPr lang="zh-CN" altLang="en-US" dirty="0"/>
              <a:t>和实数运算不同</a:t>
            </a:r>
            <a:endParaRPr lang="en-US" altLang="zh-CN" dirty="0"/>
          </a:p>
          <a:p>
            <a:pPr marL="552450" lvl="1"/>
            <a:r>
              <a:rPr lang="zh-CN" altLang="en-US" dirty="0"/>
              <a:t>结合性、分配性有冲突</a:t>
            </a:r>
            <a:endParaRPr lang="en-US" altLang="zh-CN" dirty="0"/>
          </a:p>
          <a:p>
            <a:pPr marL="552450" lvl="1"/>
            <a:r>
              <a:rPr lang="zh-CN" altLang="en-US" dirty="0"/>
              <a:t>日子变得难：编译器、认真的数值应用程序员</a:t>
            </a:r>
            <a:endParaRPr lang="en-US" altLang="zh-CN" dirty="0"/>
          </a:p>
          <a:p>
            <a:endParaRPr lang="en-US" altLang="zh-CN" dirty="0"/>
          </a:p>
          <a:p>
            <a:r>
              <a:rPr lang="en-US" altLang="zh-CN" dirty="0"/>
              <a:t>1991</a:t>
            </a:r>
            <a:r>
              <a:rPr lang="zh-CN" altLang="en-US" dirty="0"/>
              <a:t>年</a:t>
            </a:r>
            <a:r>
              <a:rPr lang="en-US" altLang="zh-CN" dirty="0"/>
              <a:t>2</a:t>
            </a:r>
            <a:r>
              <a:rPr lang="zh-CN" altLang="en-US" dirty="0"/>
              <a:t>月</a:t>
            </a:r>
            <a:r>
              <a:rPr lang="en-US" altLang="zh-CN" dirty="0"/>
              <a:t>25</a:t>
            </a:r>
            <a:r>
              <a:rPr lang="zh-CN" altLang="en-US" dirty="0"/>
              <a:t>日</a:t>
            </a:r>
          </a:p>
          <a:p>
            <a:r>
              <a:rPr lang="zh-CN" altLang="en-US" dirty="0"/>
              <a:t>美国爱国者导弹拦截伊拉克飞毛腿导弹失败</a:t>
            </a:r>
          </a:p>
          <a:p>
            <a:r>
              <a:rPr lang="zh-CN" altLang="en-US" dirty="0"/>
              <a:t>后果：飞毛腿导弹炸死</a:t>
            </a:r>
            <a:r>
              <a:rPr lang="en-US" altLang="zh-CN" dirty="0"/>
              <a:t>28</a:t>
            </a:r>
            <a:r>
              <a:rPr lang="zh-CN" altLang="en-US" dirty="0"/>
              <a:t>名士兵</a:t>
            </a:r>
          </a:p>
          <a:p>
            <a:r>
              <a:rPr lang="zh-CN" altLang="en-US" dirty="0"/>
              <a:t>爱国者导弹的内置时钟计数器</a:t>
            </a:r>
            <a:r>
              <a:rPr lang="en-US" altLang="zh-CN" dirty="0"/>
              <a:t>N</a:t>
            </a:r>
            <a:r>
              <a:rPr lang="zh-CN" altLang="en-US" dirty="0"/>
              <a:t>每</a:t>
            </a:r>
            <a:r>
              <a:rPr lang="en-US" altLang="zh-CN" dirty="0"/>
              <a:t>0.1</a:t>
            </a:r>
            <a:r>
              <a:rPr lang="zh-CN" altLang="en-US" dirty="0"/>
              <a:t>秒记一次数。</a:t>
            </a:r>
          </a:p>
          <a:p>
            <a:r>
              <a:rPr lang="zh-CN" altLang="en-US" dirty="0"/>
              <a:t>时间计算</a:t>
            </a:r>
          </a:p>
          <a:p>
            <a:r>
              <a:rPr lang="zh-CN" altLang="en-US" dirty="0"/>
              <a:t>         </a:t>
            </a:r>
            <a:r>
              <a:rPr lang="en-US" altLang="zh-CN" dirty="0"/>
              <a:t>T = N×0.1</a:t>
            </a:r>
          </a:p>
          <a:p>
            <a:r>
              <a:rPr lang="en-US" altLang="zh-CN" dirty="0"/>
              <a:t>     </a:t>
            </a:r>
            <a:r>
              <a:rPr lang="zh-CN" altLang="en-US" dirty="0"/>
              <a:t>程序用</a:t>
            </a:r>
            <a:r>
              <a:rPr lang="en-US" altLang="zh-CN" dirty="0"/>
              <a:t>24</a:t>
            </a:r>
            <a:r>
              <a:rPr lang="zh-CN" altLang="en-US" dirty="0"/>
              <a:t>位数来近似表示</a:t>
            </a:r>
            <a:r>
              <a:rPr lang="en-US" altLang="zh-CN" dirty="0"/>
              <a:t>0.1</a:t>
            </a:r>
            <a:r>
              <a:rPr lang="zh-CN" altLang="en-US" dirty="0"/>
              <a:t>：</a:t>
            </a:r>
          </a:p>
          <a:p>
            <a:r>
              <a:rPr lang="zh-CN" altLang="en-US" dirty="0"/>
              <a:t>           </a:t>
            </a:r>
            <a:r>
              <a:rPr lang="en-US" altLang="zh-CN" dirty="0"/>
              <a:t>x=0.0001 1001 1001 1001 1001 100</a:t>
            </a:r>
          </a:p>
          <a:p>
            <a:r>
              <a:rPr lang="en-US" altLang="zh-CN" dirty="0"/>
              <a:t>0.1-x = 0.00000000000000000000000[1100][1100]…2</a:t>
            </a:r>
          </a:p>
          <a:p>
            <a:r>
              <a:rPr lang="en-US" altLang="zh-CN" dirty="0"/>
              <a:t>0.1-x = 2-20 ×0.1 = 9.54×10-8               </a:t>
            </a:r>
          </a:p>
          <a:p>
            <a:r>
              <a:rPr lang="zh-CN" altLang="en-US" dirty="0"/>
              <a:t>程序运行</a:t>
            </a:r>
            <a:r>
              <a:rPr lang="en-US" altLang="zh-CN" dirty="0"/>
              <a:t>100 </a:t>
            </a:r>
            <a:r>
              <a:rPr lang="zh-CN" altLang="en-US" dirty="0"/>
              <a:t>后，累计的误差：</a:t>
            </a:r>
            <a:br>
              <a:rPr lang="zh-CN" altLang="en-US" dirty="0"/>
            </a:br>
            <a:r>
              <a:rPr lang="en-US" altLang="zh-CN" dirty="0"/>
              <a:t>100×3600× 10×9.54×10-8 =0.34344</a:t>
            </a:r>
            <a:r>
              <a:rPr lang="zh-CN" altLang="en-US" dirty="0"/>
              <a:t>秒</a:t>
            </a:r>
          </a:p>
          <a:p>
            <a:r>
              <a:rPr lang="zh-CN" altLang="en-US" dirty="0"/>
              <a:t>软件升级不完全，第一次读取了精确时间，而另一次读取了有误差的时间，结果悲剧</a:t>
            </a:r>
            <a:r>
              <a:rPr lang="en-US" altLang="zh-CN" dirty="0"/>
              <a:t>….</a:t>
            </a:r>
          </a:p>
          <a:p>
            <a:r>
              <a:rPr lang="zh-CN" altLang="en-US" dirty="0"/>
              <a:t>飞毛腿速度：</a:t>
            </a:r>
            <a:r>
              <a:rPr lang="en-US" altLang="zh-CN" dirty="0"/>
              <a:t>2000 m/s</a:t>
            </a:r>
          </a:p>
          <a:p>
            <a:r>
              <a:rPr lang="zh-CN" altLang="en-US" dirty="0"/>
              <a:t>飞毛腿位置的估计误差：</a:t>
            </a:r>
            <a:r>
              <a:rPr lang="en-US" altLang="zh-CN" dirty="0"/>
              <a:t>686 m</a:t>
            </a:r>
          </a:p>
          <a:p>
            <a:endParaRPr lang="en-US" altLang="zh-CN" dirty="0"/>
          </a:p>
          <a:p>
            <a:endParaRPr lang="en-US" altLang="zh-CN" dirty="0"/>
          </a:p>
          <a:p>
            <a:r>
              <a:rPr lang="zh-CN" altLang="en-US" dirty="0"/>
              <a:t>主角：阿丽亚娜</a:t>
            </a:r>
            <a:r>
              <a:rPr lang="en-US" altLang="zh-CN" dirty="0"/>
              <a:t>5(Ariane5)</a:t>
            </a:r>
            <a:r>
              <a:rPr lang="zh-CN" altLang="en-US" dirty="0"/>
              <a:t>型火箭的首次发射</a:t>
            </a:r>
          </a:p>
          <a:p>
            <a:r>
              <a:rPr lang="zh-CN" altLang="en-US" dirty="0"/>
              <a:t>时间：</a:t>
            </a:r>
            <a:r>
              <a:rPr lang="en-US" altLang="zh-CN" dirty="0"/>
              <a:t>1996.6.4</a:t>
            </a:r>
          </a:p>
          <a:p>
            <a:r>
              <a:rPr lang="zh-CN" altLang="en-US" dirty="0"/>
              <a:t>剧情：发射后仅</a:t>
            </a:r>
            <a:r>
              <a:rPr lang="en-US" altLang="zh-CN" dirty="0"/>
              <a:t>37</a:t>
            </a:r>
            <a:r>
              <a:rPr lang="zh-CN" altLang="en-US" dirty="0"/>
              <a:t>秒，偏离路径，解体爆炸</a:t>
            </a:r>
          </a:p>
          <a:p>
            <a:r>
              <a:rPr lang="zh-CN" altLang="en-US" dirty="0"/>
              <a:t>代价：</a:t>
            </a:r>
            <a:r>
              <a:rPr lang="en-US" altLang="zh-CN" dirty="0"/>
              <a:t>5</a:t>
            </a:r>
            <a:r>
              <a:rPr lang="zh-CN" altLang="en-US" dirty="0"/>
              <a:t>亿美元 </a:t>
            </a:r>
          </a:p>
          <a:p>
            <a:r>
              <a:rPr lang="zh-CN" altLang="en-US" dirty="0"/>
              <a:t>原因：溢出</a:t>
            </a:r>
          </a:p>
          <a:p>
            <a:r>
              <a:rPr lang="zh-CN" altLang="en-US" dirty="0"/>
              <a:t>溢出</a:t>
            </a:r>
            <a:r>
              <a:rPr lang="en-US" altLang="zh-CN" dirty="0"/>
              <a:t>——</a:t>
            </a:r>
            <a:r>
              <a:rPr lang="zh-CN" altLang="en-US" dirty="0"/>
              <a:t>将</a:t>
            </a:r>
            <a:r>
              <a:rPr lang="en-US" altLang="zh-CN" dirty="0"/>
              <a:t>64</a:t>
            </a:r>
            <a:r>
              <a:rPr lang="zh-CN" altLang="en-US" dirty="0"/>
              <a:t>位浮点数转换成</a:t>
            </a:r>
            <a:r>
              <a:rPr lang="en-US" altLang="zh-CN" dirty="0"/>
              <a:t>16</a:t>
            </a:r>
            <a:r>
              <a:rPr lang="zh-CN" altLang="en-US" dirty="0"/>
              <a:t>位有符号整型数时，发生溢出。这个溢出的整型数，用于描述火箭的水平速度</a:t>
            </a:r>
          </a:p>
          <a:p>
            <a:r>
              <a:rPr lang="en-US" altLang="zh-CN" dirty="0"/>
              <a:t>Ariane4</a:t>
            </a:r>
            <a:r>
              <a:rPr lang="zh-CN" altLang="en-US" dirty="0"/>
              <a:t>的水平速度绝对不会超过</a:t>
            </a:r>
            <a:r>
              <a:rPr lang="en-US" altLang="zh-CN" dirty="0"/>
              <a:t>16</a:t>
            </a:r>
            <a:r>
              <a:rPr lang="zh-CN" altLang="en-US" dirty="0"/>
              <a:t>位数的范围，因此用了</a:t>
            </a:r>
            <a:r>
              <a:rPr lang="en-US" altLang="zh-CN" dirty="0"/>
              <a:t>16</a:t>
            </a:r>
            <a:r>
              <a:rPr lang="zh-CN" altLang="en-US" dirty="0"/>
              <a:t>位整数</a:t>
            </a:r>
          </a:p>
          <a:p>
            <a:r>
              <a:rPr lang="en-US" altLang="zh-CN" dirty="0"/>
              <a:t>Ariane5</a:t>
            </a:r>
            <a:r>
              <a:rPr lang="zh-CN" altLang="en-US" dirty="0"/>
              <a:t>简单复用了这部分代码</a:t>
            </a:r>
          </a:p>
          <a:p>
            <a:r>
              <a:rPr lang="zh-CN" altLang="en-US" dirty="0"/>
              <a:t>问题： </a:t>
            </a:r>
            <a:r>
              <a:rPr lang="en-US" altLang="zh-CN" dirty="0"/>
              <a:t>Ariane 5 </a:t>
            </a:r>
            <a:r>
              <a:rPr lang="zh-CN" altLang="en-US" dirty="0"/>
              <a:t>的水平速度是</a:t>
            </a:r>
            <a:r>
              <a:rPr lang="en-US" altLang="zh-CN" dirty="0"/>
              <a:t>Ariane 4</a:t>
            </a:r>
            <a:r>
              <a:rPr lang="zh-CN" altLang="en-US" dirty="0"/>
              <a:t>的</a:t>
            </a:r>
            <a:r>
              <a:rPr lang="en-US" altLang="zh-CN" dirty="0"/>
              <a:t>5</a:t>
            </a:r>
            <a:r>
              <a:rPr lang="zh-CN" altLang="en-US" dirty="0"/>
              <a:t>倍！！！</a:t>
            </a:r>
          </a:p>
          <a:p>
            <a:endParaRPr lang="zh-CN" altLang="en-US"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37</a:t>
            </a:fld>
            <a:endParaRPr lang="en-US" altLang="zh-CN"/>
          </a:p>
        </p:txBody>
      </p:sp>
    </p:spTree>
    <p:extLst>
      <p:ext uri="{BB962C8B-B14F-4D97-AF65-F5344CB8AC3E}">
        <p14:creationId xmlns:p14="http://schemas.microsoft.com/office/powerpoint/2010/main" val="262337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B3C539C-9EB5-4F3F-ABCB-F345C6CB45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7B9A2BEE-50A5-479A-AFBC-4555D5D5046D}" type="slidenum">
              <a:rPr lang="en-US" altLang="zh-CN" sz="1400" baseline="0">
                <a:solidFill>
                  <a:schemeClr val="tx1"/>
                </a:solidFill>
              </a:rPr>
              <a:pPr/>
              <a:t>4</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C533D91F-B5E4-4C91-BD94-7E99381B758D}"/>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5CE37FD-F88E-48E4-B25D-367F5A51A35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1991</a:t>
            </a:r>
            <a:r>
              <a:rPr lang="zh-CN" altLang="en-US" dirty="0"/>
              <a:t>年</a:t>
            </a:r>
            <a:r>
              <a:rPr lang="en-US" altLang="zh-CN" dirty="0"/>
              <a:t>2</a:t>
            </a:r>
            <a:r>
              <a:rPr lang="zh-CN" altLang="en-US" dirty="0"/>
              <a:t>月</a:t>
            </a:r>
            <a:r>
              <a:rPr lang="en-US" altLang="zh-CN" dirty="0"/>
              <a:t>25</a:t>
            </a:r>
            <a:r>
              <a:rPr lang="zh-CN" altLang="en-US"/>
              <a:t>日美国</a:t>
            </a:r>
            <a:r>
              <a:rPr lang="zh-CN" altLang="en-US" dirty="0"/>
              <a:t>爱国者导弹拦截伊拉克飞毛腿导弹失败</a:t>
            </a:r>
          </a:p>
          <a:p>
            <a:r>
              <a:rPr lang="zh-CN" altLang="en-US" dirty="0"/>
              <a:t>后果：飞毛腿导弹炸死</a:t>
            </a:r>
            <a:r>
              <a:rPr lang="en-US" altLang="zh-CN" dirty="0"/>
              <a:t>28</a:t>
            </a:r>
            <a:r>
              <a:rPr lang="zh-CN" altLang="en-US" dirty="0"/>
              <a:t>名士兵</a:t>
            </a:r>
          </a:p>
          <a:p>
            <a:r>
              <a:rPr lang="zh-CN" altLang="en-US" dirty="0"/>
              <a:t>爱国者导弹的内置时钟计数器</a:t>
            </a:r>
            <a:r>
              <a:rPr lang="en-US" altLang="zh-CN" dirty="0"/>
              <a:t>N</a:t>
            </a:r>
            <a:r>
              <a:rPr lang="zh-CN" altLang="en-US" dirty="0"/>
              <a:t>每</a:t>
            </a:r>
            <a:r>
              <a:rPr lang="en-US" altLang="zh-CN" dirty="0"/>
              <a:t>0.1</a:t>
            </a:r>
            <a:r>
              <a:rPr lang="zh-CN" altLang="en-US" dirty="0"/>
              <a:t>秒记一次数。</a:t>
            </a:r>
          </a:p>
          <a:p>
            <a:r>
              <a:rPr lang="zh-CN" altLang="en-US" dirty="0"/>
              <a:t>时间计算</a:t>
            </a:r>
          </a:p>
          <a:p>
            <a:r>
              <a:rPr lang="zh-CN" altLang="en-US" dirty="0"/>
              <a:t>         </a:t>
            </a:r>
            <a:r>
              <a:rPr lang="en-US" altLang="zh-CN" dirty="0"/>
              <a:t>T = N×0.1</a:t>
            </a:r>
          </a:p>
          <a:p>
            <a:r>
              <a:rPr lang="en-US" altLang="zh-CN" dirty="0"/>
              <a:t>     </a:t>
            </a:r>
            <a:r>
              <a:rPr lang="zh-CN" altLang="en-US" dirty="0"/>
              <a:t>程序用</a:t>
            </a:r>
            <a:r>
              <a:rPr lang="en-US" altLang="zh-CN" dirty="0"/>
              <a:t>24</a:t>
            </a:r>
            <a:r>
              <a:rPr lang="zh-CN" altLang="en-US" dirty="0"/>
              <a:t>位数来近似表示</a:t>
            </a:r>
            <a:r>
              <a:rPr lang="en-US" altLang="zh-CN" dirty="0"/>
              <a:t>0.1</a:t>
            </a:r>
            <a:r>
              <a:rPr lang="zh-CN" altLang="en-US" dirty="0"/>
              <a:t>：</a:t>
            </a:r>
          </a:p>
          <a:p>
            <a:r>
              <a:rPr lang="zh-CN" altLang="en-US" dirty="0"/>
              <a:t>           </a:t>
            </a:r>
            <a:r>
              <a:rPr lang="en-US" altLang="zh-CN" dirty="0"/>
              <a:t>x=0.0001 1001 1001 1001 1001 100</a:t>
            </a:r>
          </a:p>
          <a:p>
            <a:r>
              <a:rPr lang="en-US" altLang="zh-CN" dirty="0"/>
              <a:t>0.1-x = 0.00000000000000000000000[1100][1100]…2</a:t>
            </a:r>
          </a:p>
          <a:p>
            <a:r>
              <a:rPr lang="en-US" altLang="zh-CN" dirty="0"/>
              <a:t>0.1-x = 2-20 ×0.1 = 9.54×10-8               </a:t>
            </a:r>
          </a:p>
          <a:p>
            <a:r>
              <a:rPr lang="zh-CN" altLang="en-US" dirty="0"/>
              <a:t>程序运行</a:t>
            </a:r>
            <a:r>
              <a:rPr lang="en-US" altLang="zh-CN" dirty="0"/>
              <a:t>100 hours </a:t>
            </a:r>
            <a:r>
              <a:rPr lang="zh-CN" altLang="en-US" dirty="0"/>
              <a:t>后，累计的误差：</a:t>
            </a:r>
            <a:br>
              <a:rPr lang="zh-CN" altLang="en-US" dirty="0"/>
            </a:br>
            <a:r>
              <a:rPr lang="en-US" altLang="zh-CN" dirty="0"/>
              <a:t>100×3600× 10×9.54×10-8 =0.34344</a:t>
            </a:r>
            <a:r>
              <a:rPr lang="zh-CN" altLang="en-US" dirty="0"/>
              <a:t>秒</a:t>
            </a:r>
          </a:p>
          <a:p>
            <a:r>
              <a:rPr lang="zh-CN" altLang="en-US" dirty="0"/>
              <a:t>软件升级不完全，第一次读取了精确时间，而另一次读取了有误差的时间，结果悲剧</a:t>
            </a:r>
            <a:r>
              <a:rPr lang="en-US" altLang="zh-CN" dirty="0"/>
              <a:t>….</a:t>
            </a:r>
          </a:p>
          <a:p>
            <a:r>
              <a:rPr lang="zh-CN" altLang="en-US" dirty="0"/>
              <a:t>飞毛腿速度：</a:t>
            </a:r>
            <a:r>
              <a:rPr lang="en-US" altLang="zh-CN" dirty="0"/>
              <a:t>1,676 m/s</a:t>
            </a:r>
          </a:p>
          <a:p>
            <a:r>
              <a:rPr lang="zh-CN" altLang="en-US" dirty="0"/>
              <a:t>飞毛腿位置的估计误差：</a:t>
            </a:r>
            <a:r>
              <a:rPr lang="en-US" altLang="zh-CN" dirty="0"/>
              <a:t>686 m</a:t>
            </a:r>
          </a:p>
          <a:p>
            <a:endParaRPr lang="en-US" altLang="zh-CN" dirty="0"/>
          </a:p>
          <a:p>
            <a:endParaRPr lang="en-US" altLang="zh-CN" dirty="0"/>
          </a:p>
          <a:p>
            <a:r>
              <a:rPr lang="zh-CN" altLang="en-US" dirty="0"/>
              <a:t>主角：阿丽亚娜</a:t>
            </a:r>
            <a:r>
              <a:rPr lang="en-US" altLang="zh-CN" dirty="0"/>
              <a:t>5(Ariane5)</a:t>
            </a:r>
            <a:r>
              <a:rPr lang="zh-CN" altLang="en-US" dirty="0"/>
              <a:t>型火箭的首次发射</a:t>
            </a:r>
          </a:p>
          <a:p>
            <a:r>
              <a:rPr lang="zh-CN" altLang="en-US" dirty="0"/>
              <a:t>时间：</a:t>
            </a:r>
            <a:r>
              <a:rPr lang="en-US" altLang="zh-CN" dirty="0"/>
              <a:t>1996.6.4</a:t>
            </a:r>
          </a:p>
          <a:p>
            <a:r>
              <a:rPr lang="zh-CN" altLang="en-US" dirty="0"/>
              <a:t>剧情：发射后仅</a:t>
            </a:r>
            <a:r>
              <a:rPr lang="en-US" altLang="zh-CN" dirty="0"/>
              <a:t>37</a:t>
            </a:r>
            <a:r>
              <a:rPr lang="zh-CN" altLang="en-US" dirty="0"/>
              <a:t>秒，偏离路径，解体爆炸</a:t>
            </a:r>
          </a:p>
          <a:p>
            <a:r>
              <a:rPr lang="zh-CN" altLang="en-US" dirty="0"/>
              <a:t>代价：</a:t>
            </a:r>
            <a:r>
              <a:rPr lang="en-US" altLang="zh-CN" dirty="0"/>
              <a:t>5</a:t>
            </a:r>
            <a:r>
              <a:rPr lang="zh-CN" altLang="en-US" dirty="0"/>
              <a:t>亿美元 </a:t>
            </a:r>
          </a:p>
          <a:p>
            <a:r>
              <a:rPr lang="zh-CN" altLang="en-US" dirty="0"/>
              <a:t>原因：溢出</a:t>
            </a:r>
          </a:p>
          <a:p>
            <a:r>
              <a:rPr lang="zh-CN" altLang="en-US" dirty="0"/>
              <a:t>溢出</a:t>
            </a:r>
            <a:r>
              <a:rPr lang="en-US" altLang="zh-CN" dirty="0"/>
              <a:t>——</a:t>
            </a:r>
            <a:r>
              <a:rPr lang="zh-CN" altLang="en-US" dirty="0"/>
              <a:t>将</a:t>
            </a:r>
            <a:r>
              <a:rPr lang="en-US" altLang="zh-CN" dirty="0"/>
              <a:t>64</a:t>
            </a:r>
            <a:r>
              <a:rPr lang="zh-CN" altLang="en-US" dirty="0"/>
              <a:t>位浮点数转换成</a:t>
            </a:r>
            <a:r>
              <a:rPr lang="en-US" altLang="zh-CN" dirty="0"/>
              <a:t>16</a:t>
            </a:r>
            <a:r>
              <a:rPr lang="zh-CN" altLang="en-US" dirty="0"/>
              <a:t>位有符号整型数时，发生溢出。这个溢出的整型数，用于描述火箭的水平速度</a:t>
            </a:r>
          </a:p>
          <a:p>
            <a:r>
              <a:rPr lang="en-US" altLang="zh-CN" dirty="0"/>
              <a:t>Ariane4</a:t>
            </a:r>
            <a:r>
              <a:rPr lang="zh-CN" altLang="en-US" dirty="0"/>
              <a:t>的水平速度绝对不会超过</a:t>
            </a:r>
            <a:r>
              <a:rPr lang="en-US" altLang="zh-CN" dirty="0"/>
              <a:t>16</a:t>
            </a:r>
            <a:r>
              <a:rPr lang="zh-CN" altLang="en-US" dirty="0"/>
              <a:t>位数的范围，因此用了</a:t>
            </a:r>
            <a:r>
              <a:rPr lang="en-US" altLang="zh-CN" dirty="0"/>
              <a:t>16</a:t>
            </a:r>
            <a:r>
              <a:rPr lang="zh-CN" altLang="en-US" dirty="0"/>
              <a:t>位整数</a:t>
            </a:r>
          </a:p>
          <a:p>
            <a:r>
              <a:rPr lang="en-US" altLang="zh-CN" dirty="0"/>
              <a:t>Ariane5</a:t>
            </a:r>
            <a:r>
              <a:rPr lang="zh-CN" altLang="en-US" dirty="0"/>
              <a:t>简单复用了这部分代码</a:t>
            </a:r>
          </a:p>
          <a:p>
            <a:r>
              <a:rPr lang="zh-CN" altLang="en-US" dirty="0"/>
              <a:t>问题： </a:t>
            </a:r>
            <a:r>
              <a:rPr lang="en-US" altLang="zh-CN" dirty="0"/>
              <a:t>Ariane 5 </a:t>
            </a:r>
            <a:r>
              <a:rPr lang="zh-CN" altLang="en-US" dirty="0"/>
              <a:t>的水平速度是</a:t>
            </a:r>
            <a:r>
              <a:rPr lang="en-US" altLang="zh-CN" dirty="0"/>
              <a:t>Ariane 4</a:t>
            </a:r>
            <a:r>
              <a:rPr lang="zh-CN" altLang="en-US" dirty="0"/>
              <a:t>的</a:t>
            </a:r>
            <a:r>
              <a:rPr lang="en-US" altLang="zh-CN" dirty="0"/>
              <a:t>5</a:t>
            </a:r>
            <a:r>
              <a:rPr lang="zh-CN" altLang="en-US" dirty="0"/>
              <a:t>倍！！！</a:t>
            </a:r>
          </a:p>
          <a:p>
            <a:endParaRPr lang="zh-CN" altLang="en-US"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38</a:t>
            </a:fld>
            <a:endParaRPr lang="en-US" altLang="zh-CN"/>
          </a:p>
        </p:txBody>
      </p:sp>
    </p:spTree>
    <p:extLst>
      <p:ext uri="{BB962C8B-B14F-4D97-AF65-F5344CB8AC3E}">
        <p14:creationId xmlns:p14="http://schemas.microsoft.com/office/powerpoint/2010/main" val="151412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78644AE0-6A22-491F-B25F-655619689D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E040F47E-1016-4193-AF35-1214B6820219}" type="slidenum">
              <a:rPr lang="en-US" altLang="zh-CN" sz="1400" baseline="0">
                <a:solidFill>
                  <a:schemeClr val="tx1"/>
                </a:solidFill>
              </a:rPr>
              <a:pPr/>
              <a:t>39</a:t>
            </a:fld>
            <a:endParaRPr lang="en-US" altLang="zh-CN" sz="1400" baseline="0">
              <a:solidFill>
                <a:schemeClr val="tx1"/>
              </a:solidFill>
            </a:endParaRPr>
          </a:p>
        </p:txBody>
      </p:sp>
      <p:sp>
        <p:nvSpPr>
          <p:cNvPr id="114691" name="Rectangle 2">
            <a:extLst>
              <a:ext uri="{FF2B5EF4-FFF2-40B4-BE49-F238E27FC236}">
                <a16:creationId xmlns:a16="http://schemas.microsoft.com/office/drawing/2014/main" id="{5023A476-92A7-46E2-826C-438CA788A1B7}"/>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15C4AEB4-8689-4382-A8CE-A2CFDF70F2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a:t>The BCD code is the 8,4,2,1 code.</a:t>
            </a:r>
          </a:p>
          <a:p>
            <a:r>
              <a:rPr lang="en-US" altLang="zh-CN" dirty="0"/>
              <a:t>8, 4, 2, and 1 are weights</a:t>
            </a:r>
          </a:p>
          <a:p>
            <a:r>
              <a:rPr lang="en-US" altLang="zh-CN" dirty="0"/>
              <a:t>BCD is a weighted code</a:t>
            </a:r>
          </a:p>
          <a:p>
            <a:r>
              <a:rPr lang="en-US" altLang="zh-CN" dirty="0"/>
              <a:t>This code is the simplest, most intuitive binary code for decimal digits and uses the same powers of 2 as a binary number, but only encodes the first ten values from 0 to 9.</a:t>
            </a:r>
          </a:p>
          <a:p>
            <a:r>
              <a:rPr lang="en-US" altLang="zh-CN" dirty="0"/>
              <a:t>Example:  1001 (9) = 1000 (8) + 0001 (1)</a:t>
            </a:r>
          </a:p>
          <a:p>
            <a:endParaRPr lang="en-US" altLang="zh-CN" dirty="0"/>
          </a:p>
          <a:p>
            <a:r>
              <a:rPr lang="en-US" altLang="zh-CN" dirty="0"/>
              <a:t>How many “invalid” code words are there?</a:t>
            </a:r>
          </a:p>
          <a:p>
            <a:r>
              <a:rPr lang="en-US" altLang="zh-CN" dirty="0"/>
              <a:t>What are the “invalid” code words?</a:t>
            </a:r>
          </a:p>
          <a:p>
            <a:r>
              <a:rPr lang="en-US" altLang="zh-CN" dirty="0"/>
              <a:t>Answer 1: 6</a:t>
            </a:r>
          </a:p>
          <a:p>
            <a:r>
              <a:rPr lang="en-US" altLang="zh-CN" dirty="0"/>
              <a:t>Answer 2: 1010, 1011, 1100, 1101, 1110, 1111</a:t>
            </a:r>
          </a:p>
          <a:p>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9FEFFA7F-EE89-45D8-9CD9-19ED23BEAD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F2AB5D65-9DE9-4075-A244-D08361E9E305}" type="slidenum">
              <a:rPr lang="en-US" altLang="zh-CN" sz="1400" baseline="0">
                <a:solidFill>
                  <a:schemeClr val="tx1"/>
                </a:solidFill>
              </a:rPr>
              <a:pPr/>
              <a:t>40</a:t>
            </a:fld>
            <a:endParaRPr lang="en-US" altLang="zh-CN" sz="1400" baseline="0">
              <a:solidFill>
                <a:schemeClr val="tx1"/>
              </a:solidFill>
            </a:endParaRPr>
          </a:p>
        </p:txBody>
      </p:sp>
      <p:sp>
        <p:nvSpPr>
          <p:cNvPr id="116739" name="Rectangle 2">
            <a:extLst>
              <a:ext uri="{FF2B5EF4-FFF2-40B4-BE49-F238E27FC236}">
                <a16:creationId xmlns:a16="http://schemas.microsoft.com/office/drawing/2014/main" id="{BF983BD1-007B-4277-BFEB-DB724060D038}"/>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07A67D51-3D45-4FC0-8846-0ED94125DF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格雷码特点是任意两个相邻的编码只有一位二进位不同，格雷码也有多种编码形式。</a:t>
            </a:r>
            <a:endParaRPr lang="en-US" altLang="zh-CN" dirty="0"/>
          </a:p>
          <a:p>
            <a:endParaRPr lang="en-US" altLang="zh-CN" dirty="0"/>
          </a:p>
          <a:p>
            <a:r>
              <a:rPr lang="en-US" altLang="zh-CN" dirty="0"/>
              <a:t>BCD</a:t>
            </a:r>
            <a:r>
              <a:rPr lang="zh-CN" altLang="en-US" dirty="0"/>
              <a:t>码也有自己的运算方法，这里略过。</a:t>
            </a:r>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1D1F3426-BBE5-434A-9D8E-62F47DF2C4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ED37E0DF-B201-480C-8CD0-D700F62B79D4}" type="slidenum">
              <a:rPr lang="en-US" altLang="zh-CN" sz="1400" baseline="0">
                <a:solidFill>
                  <a:schemeClr val="tx1"/>
                </a:solidFill>
              </a:rPr>
              <a:pPr/>
              <a:t>41</a:t>
            </a:fld>
            <a:endParaRPr lang="en-US" altLang="zh-CN" sz="1400" baseline="0">
              <a:solidFill>
                <a:schemeClr val="tx1"/>
              </a:solidFill>
            </a:endParaRPr>
          </a:p>
        </p:txBody>
      </p:sp>
      <p:sp>
        <p:nvSpPr>
          <p:cNvPr id="118787" name="Rectangle 2">
            <a:extLst>
              <a:ext uri="{FF2B5EF4-FFF2-40B4-BE49-F238E27FC236}">
                <a16:creationId xmlns:a16="http://schemas.microsoft.com/office/drawing/2014/main" id="{23CAC5A1-8835-4A99-834B-22FFF10DAA29}"/>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A69D4FA6-7907-4EE7-BFFA-EACE203C43A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10DBA95F-C705-409F-A5DE-07DCBA73792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E7A8A5D3-4408-466F-AE61-2A8A373C0D57}" type="slidenum">
              <a:rPr lang="en-US" altLang="zh-CN" sz="1400" baseline="0">
                <a:solidFill>
                  <a:schemeClr val="tx1"/>
                </a:solidFill>
              </a:rPr>
              <a:pPr/>
              <a:t>42</a:t>
            </a:fld>
            <a:endParaRPr lang="en-US" altLang="zh-CN" sz="1400" baseline="0">
              <a:solidFill>
                <a:schemeClr val="tx1"/>
              </a:solidFill>
            </a:endParaRPr>
          </a:p>
        </p:txBody>
      </p:sp>
      <p:sp>
        <p:nvSpPr>
          <p:cNvPr id="45059" name="Rectangle 2">
            <a:extLst>
              <a:ext uri="{FF2B5EF4-FFF2-40B4-BE49-F238E27FC236}">
                <a16:creationId xmlns:a16="http://schemas.microsoft.com/office/drawing/2014/main" id="{EC3DAFAC-DEA1-4E58-A7AD-206CF38A3AEB}"/>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BC49FEA3-7D7E-4773-AB7D-224CBC1DE77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机器语言只有最基本的数据类型：</a:t>
            </a:r>
            <a:endParaRPr lang="en-US" altLang="zh-CN" dirty="0"/>
          </a:p>
          <a:p>
            <a:r>
              <a:rPr lang="en-US" altLang="zh-CN" dirty="0"/>
              <a:t>1</a:t>
            </a:r>
            <a:r>
              <a:rPr lang="zh-CN" altLang="en-US" dirty="0"/>
              <a:t>）数值型数据：表示数量的多少，可比较大小。具体而言，整数（无符号，有符号）用定点数表示，以及实数用浮点数表示。</a:t>
            </a:r>
            <a:endParaRPr lang="en-US" altLang="zh-CN" dirty="0"/>
          </a:p>
          <a:p>
            <a:r>
              <a:rPr lang="en-US" altLang="zh-CN" dirty="0"/>
              <a:t>2</a:t>
            </a:r>
            <a:r>
              <a:rPr lang="zh-CN" altLang="en-US" dirty="0"/>
              <a:t>）非数值型数据：字符和逻辑值。</a:t>
            </a:r>
            <a:endParaRPr lang="en-US" altLang="zh-CN" dirty="0"/>
          </a:p>
          <a:p>
            <a:endParaRPr lang="zh-CN" altLang="zh-CN" dirty="0"/>
          </a:p>
        </p:txBody>
      </p:sp>
    </p:spTree>
    <p:extLst>
      <p:ext uri="{BB962C8B-B14F-4D97-AF65-F5344CB8AC3E}">
        <p14:creationId xmlns:p14="http://schemas.microsoft.com/office/powerpoint/2010/main" val="14899887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ABCC954B-8201-4551-A311-CB27371C553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935F8DC6-7511-41C7-AEE8-7F7578FAAFD5}" type="slidenum">
              <a:rPr lang="en-US" altLang="zh-CN" sz="1400" baseline="0">
                <a:solidFill>
                  <a:schemeClr val="tx1"/>
                </a:solidFill>
              </a:rPr>
              <a:pPr/>
              <a:t>43</a:t>
            </a:fld>
            <a:endParaRPr lang="en-US" altLang="zh-CN" sz="1400" baseline="0">
              <a:solidFill>
                <a:schemeClr val="tx1"/>
              </a:solidFill>
            </a:endParaRPr>
          </a:p>
        </p:txBody>
      </p:sp>
      <p:sp>
        <p:nvSpPr>
          <p:cNvPr id="120835" name="Rectangle 2">
            <a:extLst>
              <a:ext uri="{FF2B5EF4-FFF2-40B4-BE49-F238E27FC236}">
                <a16:creationId xmlns:a16="http://schemas.microsoft.com/office/drawing/2014/main" id="{C1F37E8E-1DE8-4C8C-AAA6-35D4ACB9500E}"/>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DBFE48F2-809D-4343-B3D6-7A7575A8D1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逻辑数据和数值型数据都是</a:t>
            </a:r>
            <a:r>
              <a:rPr lang="en-US" altLang="zh-CN" dirty="0"/>
              <a:t>0/1</a:t>
            </a:r>
            <a:r>
              <a:rPr lang="zh-CN" altLang="en-US" dirty="0"/>
              <a:t>序列，形式上相同，需通过指令的操作码类型识别，比如逻辑运算指令处理逻辑数据，算术运算指令处理数值型数据。</a:t>
            </a:r>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DD946DA5-9F2C-4582-BF5D-4AC4735F67A2}"/>
              </a:ext>
            </a:extLst>
          </p:cNvPr>
          <p:cNvSpPr>
            <a:spLocks noGrp="1" noChangeArrowheads="1"/>
          </p:cNvSpPr>
          <p:nvPr>
            <p:ph type="sldNum" sz="quarter" idx="5"/>
          </p:nvPr>
        </p:nvSpPr>
        <p:spPr>
          <a:noFill/>
        </p:spPr>
        <p:txBody>
          <a:bodyPr/>
          <a:lstStyle>
            <a:lvl1pPr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1pPr>
            <a:lvl2pPr marL="742950" indent="-28575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2pPr>
            <a:lvl3pPr marL="11430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3pPr>
            <a:lvl4pPr marL="16002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4pPr>
            <a:lvl5pPr marL="20574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5pPr>
            <a:lvl6pPr marL="25146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6pPr>
            <a:lvl7pPr marL="29718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7pPr>
            <a:lvl8pPr marL="34290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8pPr>
            <a:lvl9pPr marL="38862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9pPr>
          </a:lstStyle>
          <a:p>
            <a:pPr>
              <a:spcBef>
                <a:spcPct val="0"/>
              </a:spcBef>
              <a:buFontTx/>
              <a:buNone/>
            </a:pPr>
            <a:fld id="{9FBB204E-90D2-4770-8F34-A7F43C0964CC}" type="slidenum">
              <a:rPr lang="en-US" altLang="zh-CN" sz="1400" baseline="0">
                <a:solidFill>
                  <a:schemeClr val="tx1"/>
                </a:solidFill>
              </a:rPr>
              <a:pPr>
                <a:spcBef>
                  <a:spcPct val="0"/>
                </a:spcBef>
                <a:buFontTx/>
                <a:buNone/>
              </a:pPr>
              <a:t>44</a:t>
            </a:fld>
            <a:endParaRPr lang="en-US" altLang="zh-CN" sz="1400" baseline="0">
              <a:solidFill>
                <a:schemeClr val="tx1"/>
              </a:solidFill>
            </a:endParaRPr>
          </a:p>
        </p:txBody>
      </p:sp>
      <p:sp>
        <p:nvSpPr>
          <p:cNvPr id="118787" name="Rectangle 2">
            <a:extLst>
              <a:ext uri="{FF2B5EF4-FFF2-40B4-BE49-F238E27FC236}">
                <a16:creationId xmlns:a16="http://schemas.microsoft.com/office/drawing/2014/main" id="{CE9660AA-732F-4E27-A9FE-D2D7BB88CFF9}"/>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AF07C973-CCAC-4547-8FB5-A2CA3CE6B8F5}"/>
              </a:ext>
            </a:extLst>
          </p:cNvPr>
          <p:cNvSpPr>
            <a:spLocks noGrp="1" noChangeArrowheads="1"/>
          </p:cNvSpPr>
          <p:nvPr>
            <p:ph type="body" idx="1"/>
          </p:nvPr>
        </p:nvSpPr>
        <p:spPr>
          <a:noFill/>
        </p:spPr>
        <p:txBody>
          <a:bodyPr/>
          <a:lstStyle/>
          <a:p>
            <a:r>
              <a:rPr lang="zh-CN" altLang="en-US" dirty="0"/>
              <a:t>计算机内部处理西文字符包括拉丁字母、数字、标点符号和一些特殊符号，所有字符集合构成字符集。</a:t>
            </a:r>
            <a:endParaRPr lang="en-US" altLang="zh-CN" dirty="0"/>
          </a:p>
          <a:p>
            <a:r>
              <a:rPr lang="zh-CN" altLang="en-US" dirty="0"/>
              <a:t>字符集每个字符都有一个代码，构成了字符集代码表，简称码表。主要用于外部设备和计算机之间交换信息。</a:t>
            </a:r>
            <a:endParaRPr lang="en-US" altLang="zh-CN" dirty="0"/>
          </a:p>
          <a:p>
            <a:r>
              <a:rPr lang="zh-CN" altLang="en-US" dirty="0"/>
              <a:t>最广泛使用的</a:t>
            </a:r>
            <a:r>
              <a:rPr lang="en-US" altLang="zh-CN" dirty="0"/>
              <a:t>ASCII</a:t>
            </a:r>
            <a:r>
              <a:rPr lang="zh-CN" altLang="en-US" dirty="0"/>
              <a:t>码，即美国标准信息交换码。</a:t>
            </a:r>
            <a:endParaRPr lang="en-US" altLang="zh-CN" dirty="0"/>
          </a:p>
          <a:p>
            <a:r>
              <a:rPr lang="zh-CN" altLang="en-US" dirty="0"/>
              <a:t>由</a:t>
            </a:r>
            <a:r>
              <a:rPr lang="en-US" altLang="zh-CN" dirty="0"/>
              <a:t>7</a:t>
            </a:r>
            <a:r>
              <a:rPr lang="zh-CN" altLang="en-US" dirty="0"/>
              <a:t>个</a:t>
            </a:r>
            <a:r>
              <a:rPr lang="en-US" altLang="zh-CN" dirty="0"/>
              <a:t>bit</a:t>
            </a:r>
            <a:r>
              <a:rPr lang="zh-CN" altLang="en-US" dirty="0"/>
              <a:t>表示，</a:t>
            </a:r>
            <a:r>
              <a:rPr lang="en-US" altLang="zh-CN" dirty="0"/>
              <a:t>0-3</a:t>
            </a:r>
            <a:r>
              <a:rPr lang="zh-CN" altLang="en-US" dirty="0"/>
              <a:t>低位，</a:t>
            </a:r>
            <a:r>
              <a:rPr lang="en-US" altLang="zh-CN" dirty="0"/>
              <a:t>4-6</a:t>
            </a:r>
            <a:r>
              <a:rPr lang="zh-CN" altLang="en-US" dirty="0"/>
              <a:t>高位。</a:t>
            </a:r>
            <a:endParaRPr lang="zh-CN" altLang="zh-CN" dirty="0"/>
          </a:p>
          <a:p>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DD946DA5-9F2C-4582-BF5D-4AC4735F67A2}"/>
              </a:ext>
            </a:extLst>
          </p:cNvPr>
          <p:cNvSpPr>
            <a:spLocks noGrp="1" noChangeArrowheads="1"/>
          </p:cNvSpPr>
          <p:nvPr>
            <p:ph type="sldNum" sz="quarter" idx="5"/>
          </p:nvPr>
        </p:nvSpPr>
        <p:spPr>
          <a:noFill/>
        </p:spPr>
        <p:txBody>
          <a:bodyPr/>
          <a:lstStyle>
            <a:lvl1pPr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1pPr>
            <a:lvl2pPr marL="742950" indent="-28575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2pPr>
            <a:lvl3pPr marL="11430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3pPr>
            <a:lvl4pPr marL="16002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4pPr>
            <a:lvl5pPr marL="20574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5pPr>
            <a:lvl6pPr marL="25146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6pPr>
            <a:lvl7pPr marL="29718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7pPr>
            <a:lvl8pPr marL="34290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8pPr>
            <a:lvl9pPr marL="38862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9pPr>
          </a:lstStyle>
          <a:p>
            <a:pPr>
              <a:spcBef>
                <a:spcPct val="0"/>
              </a:spcBef>
              <a:buFontTx/>
              <a:buNone/>
            </a:pPr>
            <a:fld id="{9FBB204E-90D2-4770-8F34-A7F43C0964CC}" type="slidenum">
              <a:rPr lang="en-US" altLang="zh-CN" sz="1400" baseline="0">
                <a:solidFill>
                  <a:schemeClr val="tx1"/>
                </a:solidFill>
              </a:rPr>
              <a:pPr>
                <a:spcBef>
                  <a:spcPct val="0"/>
                </a:spcBef>
                <a:buFontTx/>
                <a:buNone/>
              </a:pPr>
              <a:t>45</a:t>
            </a:fld>
            <a:endParaRPr lang="en-US" altLang="zh-CN" sz="1400" baseline="0">
              <a:solidFill>
                <a:schemeClr val="tx1"/>
              </a:solidFill>
            </a:endParaRPr>
          </a:p>
        </p:txBody>
      </p:sp>
      <p:sp>
        <p:nvSpPr>
          <p:cNvPr id="118787" name="Rectangle 2">
            <a:extLst>
              <a:ext uri="{FF2B5EF4-FFF2-40B4-BE49-F238E27FC236}">
                <a16:creationId xmlns:a16="http://schemas.microsoft.com/office/drawing/2014/main" id="{CE9660AA-732F-4E27-A9FE-D2D7BB88CFF9}"/>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AF07C973-CCAC-4547-8FB5-A2CA3CE6B8F5}"/>
              </a:ext>
            </a:extLst>
          </p:cNvPr>
          <p:cNvSpPr>
            <a:spLocks noGrp="1" noChangeArrowheads="1"/>
          </p:cNvSpPr>
          <p:nvPr>
            <p:ph type="body" idx="1"/>
          </p:nvPr>
        </p:nvSpPr>
        <p:spPr>
          <a:noFill/>
        </p:spPr>
        <p:txBody>
          <a:bodyPr/>
          <a:lstStyle/>
          <a:p>
            <a:endParaRPr lang="zh-CN" altLang="zh-CN"/>
          </a:p>
        </p:txBody>
      </p:sp>
    </p:spTree>
    <p:extLst>
      <p:ext uri="{BB962C8B-B14F-4D97-AF65-F5344CB8AC3E}">
        <p14:creationId xmlns:p14="http://schemas.microsoft.com/office/powerpoint/2010/main" val="41363835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DDD204B8-1561-4896-AC2C-F9580B74E9FD}"/>
              </a:ext>
            </a:extLst>
          </p:cNvPr>
          <p:cNvSpPr>
            <a:spLocks noGrp="1" noChangeArrowheads="1"/>
          </p:cNvSpPr>
          <p:nvPr>
            <p:ph type="sldNum" sz="quarter" idx="5"/>
          </p:nvPr>
        </p:nvSpPr>
        <p:spPr>
          <a:noFill/>
        </p:spPr>
        <p:txBody>
          <a:bodyPr/>
          <a:lstStyle>
            <a:lvl1pPr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1pPr>
            <a:lvl2pPr marL="742950" indent="-28575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2pPr>
            <a:lvl3pPr marL="11430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3pPr>
            <a:lvl4pPr marL="16002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4pPr>
            <a:lvl5pPr marL="2057400" indent="-228600" defTabSz="965200">
              <a:spcBef>
                <a:spcPct val="20000"/>
              </a:spcBef>
              <a:buFont typeface="Wingdings" panose="05000000000000000000" pitchFamily="2" charset="2"/>
              <a:buChar char="§"/>
              <a:defRPr sz="2800" baseline="-25000">
                <a:solidFill>
                  <a:schemeClr val="accent2"/>
                </a:solidFill>
                <a:latin typeface="Times New Roman" panose="02020603050405020304" pitchFamily="18" charset="0"/>
              </a:defRPr>
            </a:lvl5pPr>
            <a:lvl6pPr marL="25146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6pPr>
            <a:lvl7pPr marL="29718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7pPr>
            <a:lvl8pPr marL="34290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8pPr>
            <a:lvl9pPr marL="3886200" indent="-228600" defTabSz="965200" eaLnBrk="0" fontAlgn="base" hangingPunct="0">
              <a:spcBef>
                <a:spcPct val="20000"/>
              </a:spcBef>
              <a:spcAft>
                <a:spcPct val="0"/>
              </a:spcAft>
              <a:buFont typeface="Wingdings" panose="05000000000000000000" pitchFamily="2" charset="2"/>
              <a:buChar char="§"/>
              <a:defRPr sz="2800" baseline="-25000">
                <a:solidFill>
                  <a:schemeClr val="accent2"/>
                </a:solidFill>
                <a:latin typeface="Times New Roman" panose="02020603050405020304" pitchFamily="18" charset="0"/>
              </a:defRPr>
            </a:lvl9pPr>
          </a:lstStyle>
          <a:p>
            <a:pPr>
              <a:spcBef>
                <a:spcPct val="0"/>
              </a:spcBef>
              <a:buFontTx/>
              <a:buNone/>
            </a:pPr>
            <a:fld id="{4BF85B17-7729-4213-9C24-E10C8C6B9710}" type="slidenum">
              <a:rPr lang="en-US" altLang="zh-CN" sz="1400" baseline="0">
                <a:solidFill>
                  <a:schemeClr val="tx1"/>
                </a:solidFill>
              </a:rPr>
              <a:pPr>
                <a:spcBef>
                  <a:spcPct val="0"/>
                </a:spcBef>
                <a:buFontTx/>
                <a:buNone/>
              </a:pPr>
              <a:t>47</a:t>
            </a:fld>
            <a:endParaRPr lang="en-US" altLang="zh-CN" sz="1400" baseline="0">
              <a:solidFill>
                <a:schemeClr val="tx1"/>
              </a:solidFill>
            </a:endParaRPr>
          </a:p>
        </p:txBody>
      </p:sp>
      <p:sp>
        <p:nvSpPr>
          <p:cNvPr id="136195" name="Rectangle 2">
            <a:extLst>
              <a:ext uri="{FF2B5EF4-FFF2-40B4-BE49-F238E27FC236}">
                <a16:creationId xmlns:a16="http://schemas.microsoft.com/office/drawing/2014/main" id="{AEE10527-EE82-48A9-B9C1-0D2D85DA324D}"/>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9AFD7080-C70B-4707-B1F1-9BFCEB258681}"/>
              </a:ext>
            </a:extLst>
          </p:cNvPr>
          <p:cNvSpPr>
            <a:spLocks noGrp="1" noChangeArrowheads="1"/>
          </p:cNvSpPr>
          <p:nvPr>
            <p:ph type="body" idx="1"/>
          </p:nvPr>
        </p:nvSpPr>
        <p:spPr>
          <a:noFill/>
        </p:spPr>
        <p:txBody>
          <a:bodyPr/>
          <a:lstStyle/>
          <a:p>
            <a:r>
              <a:rPr lang="zh-CN" altLang="en-US" dirty="0"/>
              <a:t>国际标准化组织制定</a:t>
            </a:r>
            <a:r>
              <a:rPr lang="en-US" altLang="zh-CN" dirty="0"/>
              <a:t>Unicode</a:t>
            </a:r>
            <a:r>
              <a:rPr lang="zh-CN" altLang="en-US" dirty="0"/>
              <a:t>编码。随着</a:t>
            </a:r>
            <a:r>
              <a:rPr lang="en-US" altLang="zh-CN" dirty="0"/>
              <a:t>Unicode</a:t>
            </a:r>
            <a:r>
              <a:rPr lang="zh-CN" altLang="en-US" dirty="0"/>
              <a:t>编码规范的建立，其实现方式有</a:t>
            </a:r>
            <a:r>
              <a:rPr lang="en-US" altLang="zh-CN" dirty="0"/>
              <a:t>UTF-8</a:t>
            </a:r>
            <a:r>
              <a:rPr lang="zh-CN" altLang="en-US" dirty="0"/>
              <a:t>，</a:t>
            </a:r>
            <a:r>
              <a:rPr lang="en-US" altLang="zh-CN" dirty="0"/>
              <a:t>UTF-16</a:t>
            </a:r>
            <a:r>
              <a:rPr lang="zh-CN" altLang="en-US" dirty="0"/>
              <a:t>，</a:t>
            </a:r>
            <a:r>
              <a:rPr lang="en-US" altLang="zh-CN" dirty="0"/>
              <a:t>UTF-32</a:t>
            </a:r>
            <a:r>
              <a:rPr lang="zh-CN" altLang="en-US" dirty="0"/>
              <a:t>。由于</a:t>
            </a:r>
            <a:r>
              <a:rPr lang="en-US" altLang="zh-CN" dirty="0"/>
              <a:t>UTF-8</a:t>
            </a:r>
            <a:r>
              <a:rPr lang="zh-CN" altLang="en-US" dirty="0"/>
              <a:t>采用变长的编码方式实现，其节省空间，兼容</a:t>
            </a:r>
            <a:r>
              <a:rPr lang="en-US" altLang="zh-CN" dirty="0"/>
              <a:t>ASCII</a:t>
            </a:r>
            <a:r>
              <a:rPr lang="zh-CN" altLang="en-US" dirty="0"/>
              <a:t>标准的优点， 在互联网上使用最广的一种</a:t>
            </a:r>
            <a:r>
              <a:rPr lang="en-US" altLang="zh-CN" dirty="0"/>
              <a:t>Unicode</a:t>
            </a:r>
            <a:r>
              <a:rPr lang="zh-CN" altLang="en-US" dirty="0"/>
              <a:t>的实现方式。</a:t>
            </a:r>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715FD7BD-C88C-4149-884E-393CF21073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1AC053F0-B599-4E63-9A10-EE913634B3C3}" type="slidenum">
              <a:rPr lang="en-US" altLang="zh-CN" sz="1400" baseline="0">
                <a:solidFill>
                  <a:schemeClr val="tx1"/>
                </a:solidFill>
              </a:rPr>
              <a:pPr/>
              <a:t>48</a:t>
            </a:fld>
            <a:endParaRPr lang="en-US" altLang="zh-CN" sz="1400" baseline="0">
              <a:solidFill>
                <a:schemeClr val="tx1"/>
              </a:solidFill>
            </a:endParaRPr>
          </a:p>
        </p:txBody>
      </p:sp>
      <p:sp>
        <p:nvSpPr>
          <p:cNvPr id="125955" name="Rectangle 2">
            <a:extLst>
              <a:ext uri="{FF2B5EF4-FFF2-40B4-BE49-F238E27FC236}">
                <a16:creationId xmlns:a16="http://schemas.microsoft.com/office/drawing/2014/main" id="{FEEDFAAD-051F-4104-A5BA-00318FB5A1EA}"/>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02E5946D-1A69-45FB-B46E-0D7DD122F53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汉字输入码包括：数字码（区位码）、拼音码、字形码</a:t>
            </a:r>
            <a:endParaRPr lang="en-US" altLang="zh-CN" dirty="0"/>
          </a:p>
          <a:p>
            <a:endParaRPr lang="en-US" altLang="zh-CN" dirty="0"/>
          </a:p>
          <a:p>
            <a:r>
              <a:rPr lang="zh-CN" altLang="en-US" dirty="0"/>
              <a:t>内码：</a:t>
            </a:r>
          </a:p>
          <a:p>
            <a:r>
              <a:rPr lang="zh-CN" altLang="en-US" dirty="0"/>
              <a:t>用于汉字信息的存储、转换、检索等操作的计算机内代码，一般用两字节表示。</a:t>
            </a:r>
          </a:p>
          <a:p>
            <a:r>
              <a:rPr lang="zh-CN" altLang="en-US" dirty="0"/>
              <a:t>国标码：</a:t>
            </a:r>
            <a:r>
              <a:rPr lang="en-US" altLang="zh-CN" dirty="0"/>
              <a:t>10</a:t>
            </a:r>
            <a:r>
              <a:rPr lang="zh-CN" altLang="en-US" dirty="0"/>
              <a:t>进制区位码转换为</a:t>
            </a:r>
            <a:r>
              <a:rPr lang="en-US" altLang="zh-CN" dirty="0"/>
              <a:t>16</a:t>
            </a:r>
            <a:r>
              <a:rPr lang="zh-CN" altLang="en-US" dirty="0"/>
              <a:t>进制，再加上</a:t>
            </a:r>
            <a:r>
              <a:rPr lang="en-US" altLang="zh-CN" dirty="0"/>
              <a:t>2020H</a:t>
            </a:r>
            <a:r>
              <a:rPr lang="zh-CN" altLang="en-US" dirty="0"/>
              <a:t>；</a:t>
            </a:r>
          </a:p>
          <a:p>
            <a:r>
              <a:rPr lang="zh-CN" altLang="en-US" dirty="0"/>
              <a:t>机内码：国标码</a:t>
            </a:r>
            <a:r>
              <a:rPr lang="en-US" altLang="zh-CN" dirty="0"/>
              <a:t>+8080H</a:t>
            </a:r>
            <a:r>
              <a:rPr lang="zh-CN" altLang="en-US" dirty="0"/>
              <a:t>（与</a:t>
            </a:r>
            <a:r>
              <a:rPr lang="en-US" altLang="zh-CN" dirty="0"/>
              <a:t>ASCII</a:t>
            </a:r>
            <a:r>
              <a:rPr lang="zh-CN" altLang="en-US" dirty="0"/>
              <a:t>区别），或者区位码转为</a:t>
            </a:r>
            <a:r>
              <a:rPr lang="en-US" altLang="zh-CN" dirty="0"/>
              <a:t>16</a:t>
            </a:r>
            <a:r>
              <a:rPr lang="zh-CN" altLang="en-US" dirty="0"/>
              <a:t>进制</a:t>
            </a:r>
            <a:r>
              <a:rPr lang="en-US" altLang="zh-CN" dirty="0"/>
              <a:t>+A0A0H</a:t>
            </a:r>
          </a:p>
          <a:p>
            <a:endParaRPr lang="en-US" altLang="zh-CN" dirty="0"/>
          </a:p>
          <a:p>
            <a:r>
              <a:rPr lang="zh-CN" altLang="en-US" dirty="0"/>
              <a:t>输入码 </a:t>
            </a:r>
            <a:r>
              <a:rPr lang="en-US" altLang="zh-CN" dirty="0"/>
              <a:t>-&gt; </a:t>
            </a:r>
            <a:r>
              <a:rPr lang="zh-CN" altLang="en-US" dirty="0"/>
              <a:t>机内码 </a:t>
            </a:r>
            <a:r>
              <a:rPr lang="en-US" altLang="zh-CN" dirty="0"/>
              <a:t>-&gt; </a:t>
            </a:r>
            <a:r>
              <a:rPr lang="zh-CN" altLang="en-US" dirty="0"/>
              <a:t>字形码（显示）</a:t>
            </a:r>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5</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9A831319-EECA-4BE7-80F3-C1BE37C87CD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8250FC72-9113-47EC-B45F-1327D4E8D3FC}" type="slidenum">
              <a:rPr lang="en-US" altLang="zh-CN" sz="1400" baseline="0">
                <a:solidFill>
                  <a:schemeClr val="tx1"/>
                </a:solidFill>
              </a:rPr>
              <a:pPr/>
              <a:t>49</a:t>
            </a:fld>
            <a:endParaRPr lang="en-US" altLang="zh-CN" sz="1400" baseline="0">
              <a:solidFill>
                <a:schemeClr val="tx1"/>
              </a:solidFill>
            </a:endParaRPr>
          </a:p>
        </p:txBody>
      </p:sp>
      <p:sp>
        <p:nvSpPr>
          <p:cNvPr id="128003" name="Rectangle 2">
            <a:extLst>
              <a:ext uri="{FF2B5EF4-FFF2-40B4-BE49-F238E27FC236}">
                <a16:creationId xmlns:a16="http://schemas.microsoft.com/office/drawing/2014/main" id="{E8F6FB79-BB1A-4D07-A3C3-AFEDAC524D05}"/>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C573C773-F756-498D-B95A-8E2D3A204C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机器字长 </a:t>
            </a:r>
            <a:endParaRPr lang="en-US" altLang="zh-CN" dirty="0"/>
          </a:p>
          <a:p>
            <a:r>
              <a:rPr lang="en-US" altLang="zh-CN" dirty="0"/>
              <a:t>CPU</a:t>
            </a:r>
            <a:r>
              <a:rPr lang="zh-CN" altLang="en-US" dirty="0"/>
              <a:t>中</a:t>
            </a:r>
            <a:r>
              <a:rPr lang="en-US" altLang="zh-CN" dirty="0"/>
              <a:t>ALU</a:t>
            </a:r>
            <a:r>
              <a:rPr lang="zh-CN" altLang="en-US" dirty="0"/>
              <a:t>的数据位数</a:t>
            </a:r>
            <a:r>
              <a:rPr lang="en-US" altLang="zh-CN" dirty="0"/>
              <a:t>=CPU</a:t>
            </a:r>
            <a:r>
              <a:rPr lang="zh-CN" altLang="en-US" dirty="0"/>
              <a:t>中通用寄存器的位数</a:t>
            </a:r>
            <a:endParaRPr lang="en-US" altLang="zh-CN" dirty="0"/>
          </a:p>
          <a:p>
            <a:r>
              <a:rPr lang="zh-CN" altLang="en-US" dirty="0"/>
              <a:t>通常计算机是</a:t>
            </a:r>
            <a:r>
              <a:rPr lang="en-US" altLang="zh-CN" dirty="0"/>
              <a:t>XX</a:t>
            </a:r>
            <a:r>
              <a:rPr lang="zh-CN" altLang="en-US" dirty="0"/>
              <a:t>位的，是指这台计算机</a:t>
            </a:r>
            <a:r>
              <a:rPr lang="en-US" altLang="zh-CN" dirty="0"/>
              <a:t>CPU</a:t>
            </a:r>
            <a:r>
              <a:rPr lang="zh-CN" altLang="en-US" dirty="0"/>
              <a:t>字的长度</a:t>
            </a:r>
          </a:p>
          <a:p>
            <a:endParaRPr lang="en-US" altLang="zh-CN" dirty="0"/>
          </a:p>
          <a:p>
            <a:r>
              <a:rPr lang="zh-CN" altLang="en-US" dirty="0"/>
              <a:t>字是用来表示处理信息的单位，</a:t>
            </a:r>
            <a:r>
              <a:rPr lang="en-US" altLang="zh-CN" dirty="0"/>
              <a:t>ISA</a:t>
            </a:r>
            <a:r>
              <a:rPr lang="zh-CN" altLang="en-US" dirty="0"/>
              <a:t>设计者必须考虑机器提供哪些数据类型，有哪几种宽度，这时就要给出一个基本的字的宽度。</a:t>
            </a:r>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50</a:t>
            </a:fld>
            <a:endParaRPr lang="en-US" altLang="zh-CN"/>
          </a:p>
        </p:txBody>
      </p:sp>
    </p:spTree>
    <p:extLst>
      <p:ext uri="{BB962C8B-B14F-4D97-AF65-F5344CB8AC3E}">
        <p14:creationId xmlns:p14="http://schemas.microsoft.com/office/powerpoint/2010/main" val="9789428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609C0C1C-D433-44F0-809E-1EEBD454CDE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ECE595B0-84BC-4E0E-ADFE-AFB6FDEBEB4E}" type="slidenum">
              <a:rPr lang="en-US" altLang="zh-CN" sz="1400" baseline="0">
                <a:solidFill>
                  <a:schemeClr val="tx1"/>
                </a:solidFill>
              </a:rPr>
              <a:pPr/>
              <a:t>52</a:t>
            </a:fld>
            <a:endParaRPr lang="en-US" altLang="zh-CN" sz="1400" baseline="0">
              <a:solidFill>
                <a:schemeClr val="tx1"/>
              </a:solidFill>
            </a:endParaRPr>
          </a:p>
        </p:txBody>
      </p:sp>
      <p:sp>
        <p:nvSpPr>
          <p:cNvPr id="132099" name="Rectangle 2">
            <a:extLst>
              <a:ext uri="{FF2B5EF4-FFF2-40B4-BE49-F238E27FC236}">
                <a16:creationId xmlns:a16="http://schemas.microsoft.com/office/drawing/2014/main" id="{3E1CEFE8-FF3A-4F98-B73A-73B2ED3822E4}"/>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1365724D-0BDC-4655-8E19-5AD951BAC6E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FB82013-CB57-4647-B274-7A3F1934E0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9A8F844F-61DE-476D-BCC6-760E94113416}" type="slidenum">
              <a:rPr lang="en-US" altLang="zh-CN" sz="1400" baseline="0">
                <a:solidFill>
                  <a:schemeClr val="tx1"/>
                </a:solidFill>
              </a:rPr>
              <a:pPr/>
              <a:t>53</a:t>
            </a:fld>
            <a:endParaRPr lang="en-US" altLang="zh-CN" sz="1400" baseline="0">
              <a:solidFill>
                <a:schemeClr val="tx1"/>
              </a:solidFill>
            </a:endParaRPr>
          </a:p>
        </p:txBody>
      </p:sp>
      <p:sp>
        <p:nvSpPr>
          <p:cNvPr id="134147" name="Rectangle 2">
            <a:extLst>
              <a:ext uri="{FF2B5EF4-FFF2-40B4-BE49-F238E27FC236}">
                <a16:creationId xmlns:a16="http://schemas.microsoft.com/office/drawing/2014/main" id="{788DC645-D3BF-4C09-88F8-5B1D13AA7E83}"/>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9531F158-669A-412F-9CE9-7E11ABBBE3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硬盘</a:t>
            </a:r>
            <a:r>
              <a:rPr lang="en-US" altLang="zh-CN" dirty="0"/>
              <a:t>/</a:t>
            </a:r>
            <a:r>
              <a:rPr lang="zh-CN" altLang="en-US" dirty="0"/>
              <a:t>文件大小相对混乱，</a:t>
            </a:r>
            <a:r>
              <a:rPr lang="en-US" altLang="zh-CN" dirty="0"/>
              <a:t>2</a:t>
            </a:r>
            <a:r>
              <a:rPr lang="zh-CN" altLang="en-US" dirty="0"/>
              <a:t>进制和</a:t>
            </a:r>
            <a:r>
              <a:rPr lang="en-US" altLang="zh-CN" dirty="0"/>
              <a:t>10</a:t>
            </a:r>
            <a:r>
              <a:rPr lang="zh-CN" altLang="en-US" dirty="0"/>
              <a:t>进制都出现过，</a:t>
            </a:r>
            <a:r>
              <a:rPr lang="en-US" altLang="zh-CN" dirty="0"/>
              <a:t>IEC1998</a:t>
            </a:r>
            <a:r>
              <a:rPr lang="zh-CN" altLang="en-US" dirty="0"/>
              <a:t>年给出二进制前缀字母定义，如</a:t>
            </a:r>
            <a:r>
              <a:rPr lang="en-US" altLang="zh-CN" dirty="0"/>
              <a:t>KiB</a:t>
            </a:r>
            <a:r>
              <a:rPr lang="zh-CN" altLang="en-US" dirty="0"/>
              <a:t>，</a:t>
            </a:r>
            <a:r>
              <a:rPr lang="en-US" altLang="zh-CN" dirty="0"/>
              <a:t>MiB</a:t>
            </a:r>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CBA5B23D-28A1-4F9A-9FAE-9A1E91C890B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F06D6B59-BDDB-486C-B30C-04D1A9D33C59}" type="slidenum">
              <a:rPr lang="en-US" altLang="zh-CN" sz="1400" baseline="0">
                <a:solidFill>
                  <a:schemeClr val="tx1"/>
                </a:solidFill>
              </a:rPr>
              <a:pPr/>
              <a:t>54</a:t>
            </a:fld>
            <a:endParaRPr lang="en-US" altLang="zh-CN" sz="1400" baseline="0">
              <a:solidFill>
                <a:schemeClr val="tx1"/>
              </a:solidFill>
            </a:endParaRPr>
          </a:p>
        </p:txBody>
      </p:sp>
      <p:sp>
        <p:nvSpPr>
          <p:cNvPr id="136195" name="Rectangle 2">
            <a:extLst>
              <a:ext uri="{FF2B5EF4-FFF2-40B4-BE49-F238E27FC236}">
                <a16:creationId xmlns:a16="http://schemas.microsoft.com/office/drawing/2014/main" id="{E6A1372F-5580-4EB2-AC33-9BCBA8A17C04}"/>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8EA8C9A0-96C0-4BC7-8014-A26127F2763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dirty="0" err="1"/>
              <a:t>LSBit</a:t>
            </a:r>
            <a:r>
              <a:rPr lang="zh-CN" altLang="en-US" dirty="0"/>
              <a:t>与</a:t>
            </a:r>
            <a:r>
              <a:rPr lang="en-US" altLang="zh-CN" dirty="0" err="1"/>
              <a:t>MSBit</a:t>
            </a:r>
            <a:r>
              <a:rPr lang="zh-CN" altLang="en-US" dirty="0"/>
              <a:t>的单位都是</a:t>
            </a:r>
            <a:r>
              <a:rPr lang="en-US" altLang="zh-CN" dirty="0"/>
              <a:t>bit</a:t>
            </a:r>
            <a:r>
              <a:rPr lang="zh-CN" altLang="en-US" dirty="0"/>
              <a:t>位，一个芯片的管脚中，对于一个多比特的信号（就是要搞清楚谁是最高位谁是最低位），比如</a:t>
            </a:r>
            <a:r>
              <a:rPr lang="en-US" altLang="zh-CN" dirty="0"/>
              <a:t>32</a:t>
            </a:r>
            <a:r>
              <a:rPr lang="zh-CN" altLang="en-US" dirty="0"/>
              <a:t>根的地址线，从低开始按</a:t>
            </a:r>
            <a:r>
              <a:rPr lang="en-US" altLang="zh-CN" dirty="0"/>
              <a:t>0</a:t>
            </a:r>
            <a:r>
              <a:rPr lang="zh-CN" altLang="en-US" dirty="0"/>
              <a:t>到</a:t>
            </a:r>
            <a:r>
              <a:rPr lang="en-US" altLang="zh-CN" dirty="0"/>
              <a:t>31</a:t>
            </a:r>
            <a:r>
              <a:rPr lang="zh-CN" altLang="en-US" dirty="0"/>
              <a:t>编个号。</a:t>
            </a:r>
            <a:r>
              <a:rPr lang="en-US" altLang="zh-CN" dirty="0"/>
              <a:t>MSB</a:t>
            </a:r>
            <a:r>
              <a:rPr lang="zh-CN" altLang="en-US" dirty="0"/>
              <a:t>就是</a:t>
            </a:r>
            <a:r>
              <a:rPr lang="en-US" altLang="zh-CN" dirty="0"/>
              <a:t>31</a:t>
            </a:r>
            <a:r>
              <a:rPr lang="zh-CN" altLang="en-US" dirty="0"/>
              <a:t>，</a:t>
            </a:r>
            <a:r>
              <a:rPr lang="en-US" altLang="zh-CN" dirty="0"/>
              <a:t>LSB</a:t>
            </a:r>
            <a:r>
              <a:rPr lang="zh-CN" altLang="en-US" dirty="0"/>
              <a:t>就是</a:t>
            </a:r>
            <a:r>
              <a:rPr lang="en-US" altLang="zh-CN" dirty="0"/>
              <a:t>0</a:t>
            </a:r>
            <a:r>
              <a:rPr lang="zh-CN" altLang="en-US" dirty="0"/>
              <a:t>。那么如果标记为：</a:t>
            </a:r>
            <a:r>
              <a:rPr lang="en-US" altLang="zh-CN" dirty="0"/>
              <a:t>ADDR[31:0]</a:t>
            </a:r>
            <a:r>
              <a:rPr lang="zh-CN" altLang="en-US" dirty="0"/>
              <a:t>就是</a:t>
            </a:r>
            <a:r>
              <a:rPr lang="en-US" altLang="zh-CN" dirty="0"/>
              <a:t>MSB first</a:t>
            </a:r>
            <a:r>
              <a:rPr lang="zh-CN" altLang="en-US" dirty="0"/>
              <a:t>的方式，如果标记为</a:t>
            </a:r>
            <a:r>
              <a:rPr lang="en-US" altLang="zh-CN" dirty="0"/>
              <a:t>ADDR[0:31]</a:t>
            </a:r>
            <a:r>
              <a:rPr lang="zh-CN" altLang="en-US" dirty="0"/>
              <a:t>就是</a:t>
            </a:r>
            <a:r>
              <a:rPr lang="en-US" altLang="zh-CN" dirty="0"/>
              <a:t>LSB first</a:t>
            </a:r>
            <a:r>
              <a:rPr lang="zh-CN" altLang="en-US" dirty="0"/>
              <a:t>的方式。</a:t>
            </a:r>
            <a:r>
              <a:rPr lang="en-US" altLang="zh-CN" dirty="0"/>
              <a:t>LSB</a:t>
            </a:r>
            <a:r>
              <a:rPr lang="zh-CN" altLang="en-US" dirty="0"/>
              <a:t>和</a:t>
            </a:r>
            <a:r>
              <a:rPr lang="en-US" altLang="zh-CN" dirty="0"/>
              <a:t>MSB</a:t>
            </a:r>
            <a:r>
              <a:rPr lang="zh-CN" altLang="en-US" dirty="0"/>
              <a:t>是以机器码为单位进行排序。</a:t>
            </a:r>
            <a:endParaRPr lang="en-US" altLang="zh-CN" dirty="0"/>
          </a:p>
          <a:p>
            <a:r>
              <a:rPr lang="zh-CN" altLang="en-US" dirty="0"/>
              <a:t>实际上，由于</a:t>
            </a:r>
            <a:r>
              <a:rPr lang="en-US" altLang="zh-CN" dirty="0"/>
              <a:t>CPU</a:t>
            </a:r>
            <a:r>
              <a:rPr lang="zh-CN" altLang="en-US" dirty="0"/>
              <a:t>存储数据操作的最小单位是一个字节，字节内部的比特序是什么样对我们的程序来说是一个黑盒子。</a:t>
            </a:r>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大端小端仅仅针对的是字节在内存中储存的顺序，和二进制</a:t>
            </a:r>
            <a:r>
              <a:rPr lang="en-US" altLang="zh-CN" dirty="0"/>
              <a:t>bit</a:t>
            </a:r>
            <a:r>
              <a:rPr lang="zh-CN" altLang="en-US" dirty="0"/>
              <a:t>顺序无关。</a:t>
            </a:r>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55</a:t>
            </a:fld>
            <a:endParaRPr lang="en-US" altLang="zh-CN"/>
          </a:p>
        </p:txBody>
      </p:sp>
    </p:spTree>
    <p:extLst>
      <p:ext uri="{BB962C8B-B14F-4D97-AF65-F5344CB8AC3E}">
        <p14:creationId xmlns:p14="http://schemas.microsoft.com/office/powerpoint/2010/main" val="4217277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55136666-1D21-4BC4-9C5C-E8D350A04CE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1BE92AC9-8FD8-4C47-AA79-AB53F74914B9}" type="slidenum">
              <a:rPr lang="en-US" altLang="zh-CN" sz="1400" baseline="0">
                <a:solidFill>
                  <a:schemeClr val="tx1"/>
                </a:solidFill>
              </a:rPr>
              <a:pPr/>
              <a:t>56</a:t>
            </a:fld>
            <a:endParaRPr lang="en-US" altLang="zh-CN" sz="1400" baseline="0">
              <a:solidFill>
                <a:schemeClr val="tx1"/>
              </a:solidFill>
            </a:endParaRPr>
          </a:p>
        </p:txBody>
      </p:sp>
      <p:sp>
        <p:nvSpPr>
          <p:cNvPr id="142339" name="Rectangle 2">
            <a:extLst>
              <a:ext uri="{FF2B5EF4-FFF2-40B4-BE49-F238E27FC236}">
                <a16:creationId xmlns:a16="http://schemas.microsoft.com/office/drawing/2014/main" id="{93D27433-C589-4009-A293-608D38D7974E}"/>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BC707707-63EF-455E-A3FB-779E495145B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7863B3E2-6285-4290-9BE9-EC3C78D81C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4CB98022-61F4-46B8-BCC2-4A44ACD10FC7}" type="slidenum">
              <a:rPr lang="en-US" altLang="zh-CN" sz="1400" baseline="0">
                <a:solidFill>
                  <a:schemeClr val="tx1"/>
                </a:solidFill>
              </a:rPr>
              <a:pPr/>
              <a:t>6</a:t>
            </a:fld>
            <a:endParaRPr lang="en-US" altLang="zh-CN" sz="1400" baseline="0">
              <a:solidFill>
                <a:schemeClr val="tx1"/>
              </a:solidFill>
            </a:endParaRPr>
          </a:p>
        </p:txBody>
      </p:sp>
      <p:sp>
        <p:nvSpPr>
          <p:cNvPr id="81923" name="Rectangle 2">
            <a:extLst>
              <a:ext uri="{FF2B5EF4-FFF2-40B4-BE49-F238E27FC236}">
                <a16:creationId xmlns:a16="http://schemas.microsoft.com/office/drawing/2014/main" id="{49DC9760-5743-4448-8F33-E40C737BF444}"/>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E61256CC-3C4F-4A4E-990C-55528C1885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403034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a:spcBef>
                <a:spcPts val="425"/>
              </a:spcBef>
            </a:pPr>
            <a:r>
              <a:rPr lang="zh-CN" altLang="en-US" dirty="0">
                <a:solidFill>
                  <a:srgbClr val="000000"/>
                </a:solidFill>
                <a:latin typeface="Times New Roman" charset="0"/>
                <a:cs typeface="Times New Roman" charset="0"/>
                <a:sym typeface="Times New Roman" charset="0"/>
              </a:rPr>
              <a:t>浮点表示很有用</a:t>
            </a:r>
          </a:p>
          <a:p>
            <a:pPr>
              <a:spcBef>
                <a:spcPts val="425"/>
              </a:spcBef>
            </a:pPr>
            <a:r>
              <a:rPr lang="zh-CN" altLang="en-US" dirty="0">
                <a:solidFill>
                  <a:srgbClr val="000000"/>
                </a:solidFill>
                <a:latin typeface="Times New Roman" charset="0"/>
                <a:cs typeface="Times New Roman" charset="0"/>
                <a:sym typeface="Times New Roman" charset="0"/>
              </a:rPr>
              <a:t>对形如 </a:t>
            </a:r>
            <a:r>
              <a:rPr lang="en-US" altLang="zh-CN" dirty="0">
                <a:solidFill>
                  <a:srgbClr val="000000"/>
                </a:solidFill>
                <a:latin typeface="Times New Roman" charset="0"/>
                <a:cs typeface="Times New Roman" charset="0"/>
                <a:sym typeface="Times New Roman" charset="0"/>
              </a:rPr>
              <a:t>V=x×2^</a:t>
            </a:r>
            <a:r>
              <a:rPr lang="zh-CN" altLang="en-US" dirty="0">
                <a:solidFill>
                  <a:srgbClr val="000000"/>
                </a:solidFill>
                <a:latin typeface="Times New Roman" charset="0"/>
                <a:cs typeface="Times New Roman" charset="0"/>
                <a:sym typeface="Times New Roman" charset="0"/>
              </a:rPr>
              <a:t>𝑦 的有理数进行编码</a:t>
            </a:r>
          </a:p>
          <a:p>
            <a:pPr>
              <a:spcBef>
                <a:spcPts val="425"/>
              </a:spcBef>
            </a:pPr>
            <a:r>
              <a:rPr lang="zh-CN" altLang="en-US" dirty="0">
                <a:solidFill>
                  <a:srgbClr val="000000"/>
                </a:solidFill>
                <a:latin typeface="Times New Roman" charset="0"/>
                <a:cs typeface="Times New Roman" charset="0"/>
                <a:sym typeface="Times New Roman" charset="0"/>
              </a:rPr>
              <a:t>非常大的数</a:t>
            </a:r>
            <a:r>
              <a:rPr lang="en-US" altLang="zh-CN" dirty="0">
                <a:solidFill>
                  <a:srgbClr val="000000"/>
                </a:solidFill>
                <a:latin typeface="Times New Roman" charset="0"/>
                <a:cs typeface="Times New Roman" charset="0"/>
                <a:sym typeface="Times New Roman" charset="0"/>
              </a:rPr>
              <a:t>(|V|≫0 )</a:t>
            </a:r>
            <a:r>
              <a:rPr lang="zh-CN" altLang="en-US" dirty="0">
                <a:solidFill>
                  <a:srgbClr val="000000"/>
                </a:solidFill>
                <a:latin typeface="Times New Roman" charset="0"/>
                <a:cs typeface="Times New Roman" charset="0"/>
                <a:sym typeface="Times New Roman" charset="0"/>
              </a:rPr>
              <a:t>或非常接近</a:t>
            </a:r>
            <a:r>
              <a:rPr lang="en-US" altLang="zh-CN" dirty="0">
                <a:solidFill>
                  <a:srgbClr val="000000"/>
                </a:solidFill>
                <a:latin typeface="Times New Roman" charset="0"/>
                <a:cs typeface="Times New Roman" charset="0"/>
                <a:sym typeface="Times New Roman" charset="0"/>
              </a:rPr>
              <a:t>0</a:t>
            </a:r>
            <a:r>
              <a:rPr lang="zh-CN" altLang="en-US" dirty="0">
                <a:solidFill>
                  <a:srgbClr val="000000"/>
                </a:solidFill>
                <a:latin typeface="Times New Roman" charset="0"/>
                <a:cs typeface="Times New Roman" charset="0"/>
                <a:sym typeface="Times New Roman" charset="0"/>
              </a:rPr>
              <a:t>的数</a:t>
            </a:r>
            <a:r>
              <a:rPr lang="en-US" altLang="zh-CN" dirty="0">
                <a:solidFill>
                  <a:srgbClr val="000000"/>
                </a:solidFill>
                <a:latin typeface="Times New Roman" charset="0"/>
                <a:cs typeface="Times New Roman" charset="0"/>
                <a:sym typeface="Times New Roman" charset="0"/>
              </a:rPr>
              <a:t>(|V|≪1)</a:t>
            </a:r>
          </a:p>
          <a:p>
            <a:pPr>
              <a:spcBef>
                <a:spcPts val="425"/>
              </a:spcBef>
            </a:pPr>
            <a:r>
              <a:rPr lang="zh-CN" altLang="en-US" dirty="0">
                <a:solidFill>
                  <a:srgbClr val="000000"/>
                </a:solidFill>
                <a:latin typeface="Times New Roman" charset="0"/>
                <a:cs typeface="Times New Roman" charset="0"/>
                <a:sym typeface="Times New Roman" charset="0"/>
              </a:rPr>
              <a:t>实数的近似值</a:t>
            </a:r>
          </a:p>
          <a:p>
            <a:pPr>
              <a:spcBef>
                <a:spcPts val="425"/>
              </a:spcBef>
            </a:pPr>
            <a:r>
              <a:rPr lang="zh-CN" altLang="en-US" dirty="0">
                <a:solidFill>
                  <a:srgbClr val="000000"/>
                </a:solidFill>
                <a:latin typeface="Times New Roman" charset="0"/>
                <a:cs typeface="Times New Roman" charset="0"/>
                <a:sym typeface="Times New Roman" charset="0"/>
              </a:rPr>
              <a:t>无穷大</a:t>
            </a:r>
            <a:r>
              <a:rPr lang="en-US" altLang="zh-CN" dirty="0">
                <a:solidFill>
                  <a:srgbClr val="000000"/>
                </a:solidFill>
                <a:latin typeface="Times New Roman" charset="0"/>
                <a:cs typeface="Times New Roman" charset="0"/>
                <a:sym typeface="Times New Roman" charset="0"/>
              </a:rPr>
              <a:t>/</a:t>
            </a:r>
            <a:r>
              <a:rPr lang="zh-CN" altLang="en-US" dirty="0">
                <a:solidFill>
                  <a:srgbClr val="000000"/>
                </a:solidFill>
                <a:latin typeface="Times New Roman" charset="0"/>
                <a:cs typeface="Times New Roman" charset="0"/>
                <a:sym typeface="Times New Roman" charset="0"/>
              </a:rPr>
              <a:t>小怎么办？</a:t>
            </a:r>
          </a:p>
          <a:p>
            <a:pPr>
              <a:spcBef>
                <a:spcPts val="425"/>
              </a:spcBef>
            </a:pPr>
            <a:endParaRPr lang="zh-CN" altLang="en-US" dirty="0">
              <a:solidFill>
                <a:srgbClr val="000000"/>
              </a:solidFill>
              <a:latin typeface="Times New Roman" charset="0"/>
              <a:cs typeface="Times New Roman" charset="0"/>
              <a:sym typeface="Times New Roman" charset="0"/>
            </a:endParaRPr>
          </a:p>
          <a:p>
            <a:pPr>
              <a:spcBef>
                <a:spcPts val="425"/>
              </a:spcBef>
            </a:pPr>
            <a:r>
              <a:rPr lang="zh-CN" altLang="en-US" dirty="0">
                <a:solidFill>
                  <a:srgbClr val="000000"/>
                </a:solidFill>
                <a:latin typeface="Times New Roman" charset="0"/>
                <a:cs typeface="Times New Roman" charset="0"/>
                <a:sym typeface="Times New Roman" charset="0"/>
              </a:rPr>
              <a:t>从程序员角度看</a:t>
            </a:r>
          </a:p>
          <a:p>
            <a:pPr>
              <a:spcBef>
                <a:spcPts val="425"/>
              </a:spcBef>
            </a:pPr>
            <a:r>
              <a:rPr lang="zh-CN" altLang="en-US" dirty="0">
                <a:solidFill>
                  <a:srgbClr val="000000"/>
                </a:solidFill>
                <a:latin typeface="Times New Roman" charset="0"/>
                <a:cs typeface="Times New Roman" charset="0"/>
                <a:sym typeface="Times New Roman" charset="0"/>
              </a:rPr>
              <a:t>无趣</a:t>
            </a:r>
          </a:p>
          <a:p>
            <a:pPr>
              <a:spcBef>
                <a:spcPts val="425"/>
              </a:spcBef>
            </a:pPr>
            <a:r>
              <a:rPr lang="zh-CN" altLang="en-US" dirty="0">
                <a:solidFill>
                  <a:srgbClr val="000000"/>
                </a:solidFill>
                <a:latin typeface="Times New Roman" charset="0"/>
                <a:cs typeface="Times New Roman" charset="0"/>
                <a:sym typeface="Times New Roman" charset="0"/>
              </a:rPr>
              <a:t>晦涩难懂</a:t>
            </a:r>
          </a:p>
          <a:p>
            <a:pPr>
              <a:spcBef>
                <a:spcPts val="425"/>
              </a:spcBef>
            </a:pPr>
            <a:endParaRPr lang="zh-CN" altLang="en-US" dirty="0">
              <a:solidFill>
                <a:srgbClr val="000000"/>
              </a:solidFill>
              <a:latin typeface="Times New Roman"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局限性 </a:t>
            </a:r>
            <a:r>
              <a:rPr lang="en-US" altLang="zh-CN" dirty="0"/>
              <a:t>1——</a:t>
            </a:r>
            <a:r>
              <a:rPr lang="zh-CN" altLang="en-US" dirty="0"/>
              <a:t>近似表示</a:t>
            </a:r>
          </a:p>
          <a:p>
            <a:r>
              <a:rPr lang="zh-CN" altLang="en-US" dirty="0"/>
              <a:t>只能精确表示形如 </a:t>
            </a:r>
            <a:r>
              <a:rPr lang="en-US" altLang="zh-CN" dirty="0"/>
              <a:t>x/2k</a:t>
            </a:r>
            <a:r>
              <a:rPr lang="zh-CN" altLang="en-US" dirty="0"/>
              <a:t>的数值</a:t>
            </a:r>
          </a:p>
          <a:p>
            <a:r>
              <a:rPr lang="zh-CN" altLang="en-US" dirty="0"/>
              <a:t>其他有理数的二进制表示存在重复段</a:t>
            </a:r>
          </a:p>
          <a:p>
            <a:endParaRPr lang="en-US" altLang="zh-CN" dirty="0"/>
          </a:p>
          <a:p>
            <a:r>
              <a:rPr lang="zh-CN" altLang="en-US" dirty="0"/>
              <a:t>局限性 </a:t>
            </a:r>
            <a:r>
              <a:rPr lang="en-US" altLang="zh-CN" dirty="0"/>
              <a:t>2</a:t>
            </a:r>
          </a:p>
          <a:p>
            <a:r>
              <a:rPr lang="zh-CN" altLang="en-US" dirty="0"/>
              <a:t>在计算机内的实现问题</a:t>
            </a:r>
          </a:p>
          <a:p>
            <a:r>
              <a:rPr lang="zh-CN" altLang="en-US" dirty="0"/>
              <a:t>长度有限的 </a:t>
            </a:r>
            <a:r>
              <a:rPr lang="en-US" altLang="zh-CN" dirty="0"/>
              <a:t>w</a:t>
            </a:r>
            <a:r>
              <a:rPr lang="zh-CN" altLang="en-US" dirty="0"/>
              <a:t>位</a:t>
            </a:r>
          </a:p>
          <a:p>
            <a:r>
              <a:rPr lang="zh-CN" altLang="en-US" dirty="0"/>
              <a:t>只能在</a:t>
            </a:r>
            <a:r>
              <a:rPr lang="en-US" altLang="zh-CN" dirty="0"/>
              <a:t>w</a:t>
            </a:r>
            <a:r>
              <a:rPr lang="zh-CN" altLang="en-US" dirty="0"/>
              <a:t>位内设置一个二进制小数点</a:t>
            </a:r>
          </a:p>
          <a:p>
            <a:r>
              <a:rPr lang="zh-CN" altLang="en-US" dirty="0"/>
              <a:t>限制了数的范围</a:t>
            </a:r>
            <a:r>
              <a:rPr lang="en-US" altLang="zh-CN" dirty="0"/>
              <a:t>(</a:t>
            </a:r>
            <a:r>
              <a:rPr lang="zh-CN" altLang="en-US" dirty="0"/>
              <a:t>非常小</a:t>
            </a:r>
            <a:r>
              <a:rPr lang="en-US" altLang="zh-CN" dirty="0"/>
              <a:t>?  </a:t>
            </a:r>
            <a:r>
              <a:rPr lang="zh-CN" altLang="en-US" dirty="0"/>
              <a:t>非常大</a:t>
            </a:r>
            <a:r>
              <a:rPr lang="en-US" altLang="zh-CN" dirty="0"/>
              <a:t>?)</a:t>
            </a:r>
          </a:p>
          <a:p>
            <a:endParaRPr lang="en-US" altLang="zh-CN" dirty="0"/>
          </a:p>
          <a:p>
            <a:r>
              <a:rPr lang="zh-CN" altLang="en-US" dirty="0"/>
              <a:t>定点数</a:t>
            </a:r>
          </a:p>
          <a:p>
            <a:r>
              <a:rPr lang="zh-CN" altLang="en-US" dirty="0"/>
              <a:t>小数点隐含在</a:t>
            </a:r>
            <a:r>
              <a:rPr lang="en-US" altLang="zh-CN" dirty="0"/>
              <a:t>w</a:t>
            </a:r>
            <a:r>
              <a:rPr lang="zh-CN" altLang="en-US" dirty="0"/>
              <a:t>位编码的某一个固定位置上</a:t>
            </a:r>
          </a:p>
          <a:p>
            <a:r>
              <a:rPr lang="zh-CN" altLang="en-US" dirty="0"/>
              <a:t>例如</a:t>
            </a:r>
            <a:r>
              <a:rPr lang="en-US" altLang="zh-CN" dirty="0"/>
              <a:t>MSB</a:t>
            </a:r>
            <a:r>
              <a:rPr lang="zh-CN" altLang="en-US" dirty="0"/>
              <a:t>做符号位，隐含后面是小数点，表示小于</a:t>
            </a:r>
            <a:r>
              <a:rPr lang="en-US" altLang="zh-CN" dirty="0"/>
              <a:t>1.0</a:t>
            </a:r>
            <a:r>
              <a:rPr lang="zh-CN" altLang="en-US" dirty="0"/>
              <a:t>的纯小数</a:t>
            </a:r>
          </a:p>
          <a:p>
            <a:r>
              <a:rPr lang="en-US" altLang="zh-CN" dirty="0"/>
              <a:t>123.456</a:t>
            </a:r>
            <a:r>
              <a:rPr lang="zh-CN" altLang="en-US" dirty="0"/>
              <a:t>怎么办？？？</a:t>
            </a:r>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8</a:t>
            </a:fld>
            <a:endParaRPr lang="en-US" altLang="zh-CN"/>
          </a:p>
        </p:txBody>
      </p:sp>
    </p:spTree>
    <p:extLst>
      <p:ext uri="{BB962C8B-B14F-4D97-AF65-F5344CB8AC3E}">
        <p14:creationId xmlns:p14="http://schemas.microsoft.com/office/powerpoint/2010/main" val="3858379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9</a:t>
            </a:fld>
            <a:endParaRPr lang="en-US"/>
          </a:p>
        </p:txBody>
      </p:sp>
    </p:spTree>
    <p:extLst>
      <p:ext uri="{BB962C8B-B14F-4D97-AF65-F5344CB8AC3E}">
        <p14:creationId xmlns:p14="http://schemas.microsoft.com/office/powerpoint/2010/main" val="3127193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IEEE </a:t>
            </a:r>
            <a:r>
              <a:rPr lang="zh-CN" altLang="en-US" dirty="0"/>
              <a:t>标准 </a:t>
            </a:r>
            <a:r>
              <a:rPr lang="en-US" altLang="zh-CN" dirty="0"/>
              <a:t>754</a:t>
            </a:r>
          </a:p>
          <a:p>
            <a:r>
              <a:rPr lang="en-US" altLang="zh-CN" dirty="0"/>
              <a:t>William  Kahan </a:t>
            </a:r>
            <a:r>
              <a:rPr lang="zh-CN" altLang="en-US" dirty="0"/>
              <a:t>从</a:t>
            </a:r>
            <a:r>
              <a:rPr lang="en-US" altLang="zh-CN" dirty="0"/>
              <a:t>1976</a:t>
            </a:r>
            <a:r>
              <a:rPr lang="zh-CN" altLang="en-US" dirty="0"/>
              <a:t>年开始为</a:t>
            </a:r>
            <a:r>
              <a:rPr lang="en-US" altLang="zh-CN" dirty="0"/>
              <a:t>Intel </a:t>
            </a:r>
            <a:r>
              <a:rPr lang="zh-CN" altLang="en-US" dirty="0"/>
              <a:t>设计</a:t>
            </a:r>
            <a:r>
              <a:rPr lang="en-US" altLang="zh-CN" dirty="0"/>
              <a:t>(1989</a:t>
            </a:r>
            <a:r>
              <a:rPr lang="zh-CN" altLang="en-US" dirty="0"/>
              <a:t>获图灵奖</a:t>
            </a:r>
            <a:r>
              <a:rPr lang="en-US" altLang="zh-CN" dirty="0"/>
              <a:t>)</a:t>
            </a:r>
          </a:p>
          <a:p>
            <a:r>
              <a:rPr lang="en-US" altLang="zh-CN" dirty="0"/>
              <a:t>1985</a:t>
            </a:r>
            <a:r>
              <a:rPr lang="zh-CN" altLang="en-US" dirty="0"/>
              <a:t>年成为浮点运算的统一标准，快速</a:t>
            </a:r>
            <a:r>
              <a:rPr lang="en-US" altLang="zh-CN" dirty="0"/>
              <a:t>, </a:t>
            </a:r>
            <a:r>
              <a:rPr lang="zh-CN" altLang="en-US" dirty="0"/>
              <a:t>易于实现、精度损失小</a:t>
            </a:r>
          </a:p>
          <a:p>
            <a:r>
              <a:rPr lang="zh-CN" altLang="en-US" dirty="0"/>
              <a:t>优雅、易理解</a:t>
            </a:r>
          </a:p>
          <a:p>
            <a:r>
              <a:rPr lang="zh-CN" altLang="en-US" dirty="0"/>
              <a:t>所有主流的</a:t>
            </a:r>
            <a:r>
              <a:rPr lang="en-US" altLang="zh-CN" dirty="0"/>
              <a:t>CPU</a:t>
            </a:r>
            <a:r>
              <a:rPr lang="zh-CN" altLang="en-US" dirty="0"/>
              <a:t>都支持</a:t>
            </a:r>
          </a:p>
          <a:p>
            <a:r>
              <a:rPr lang="zh-CN" altLang="en-US" dirty="0"/>
              <a:t>之前有很多不同格式、不太关注精确性</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EB9DB40B-AC3A-418C-A6D9-E0B9AA632364}" type="slidenum">
              <a:rPr lang="en-US" altLang="zh-CN" smtClean="0"/>
              <a:pPr>
                <a:defRPr/>
              </a:pPr>
              <a:t>10</a:t>
            </a:fld>
            <a:endParaRPr lang="en-US" altLang="zh-CN"/>
          </a:p>
        </p:txBody>
      </p:sp>
    </p:spTree>
    <p:extLst>
      <p:ext uri="{BB962C8B-B14F-4D97-AF65-F5344CB8AC3E}">
        <p14:creationId xmlns:p14="http://schemas.microsoft.com/office/powerpoint/2010/main" val="1614769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0095F0D7-687A-4DB4-967B-8931F141885A}"/>
              </a:ext>
            </a:extLst>
          </p:cNvPr>
          <p:cNvSpPr txBox="1">
            <a:spLocks noChangeArrowheads="1"/>
          </p:cNvSpPr>
          <p:nvPr userDrawn="1"/>
        </p:nvSpPr>
        <p:spPr bwMode="auto">
          <a:xfrm>
            <a:off x="579438" y="2847975"/>
            <a:ext cx="7983537" cy="1323975"/>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4000" b="1" baseline="0">
                <a:solidFill>
                  <a:srgbClr val="3333FF"/>
                </a:solidFill>
                <a:latin typeface="Helvetica" pitchFamily="34" charset="0"/>
                <a:ea typeface="宋体" pitchFamily="2" charset="-122"/>
              </a:rPr>
              <a:t>Computer </a:t>
            </a:r>
            <a:r>
              <a:rPr lang="en-US" altLang="zh-CN" sz="4000" b="1" baseline="0" dirty="0">
                <a:solidFill>
                  <a:srgbClr val="3333FF"/>
                </a:solidFill>
                <a:latin typeface="Helvetica" pitchFamily="34" charset="0"/>
                <a:ea typeface="宋体" pitchFamily="2" charset="-122"/>
              </a:rPr>
              <a:t>System and Information Representation</a:t>
            </a:r>
          </a:p>
        </p:txBody>
      </p:sp>
      <p:sp>
        <p:nvSpPr>
          <p:cNvPr id="3" name="Text Box 17">
            <a:extLst>
              <a:ext uri="{FF2B5EF4-FFF2-40B4-BE49-F238E27FC236}">
                <a16:creationId xmlns:a16="http://schemas.microsoft.com/office/drawing/2014/main" id="{05A952AC-F23D-4FF0-AD1C-0E6918A74EF6}"/>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dirty="0">
                <a:solidFill>
                  <a:schemeClr val="tx1"/>
                </a:solidFill>
                <a:ea typeface="宋体" pitchFamily="2" charset="-122"/>
              </a:rPr>
              <a:t>System I</a:t>
            </a:r>
          </a:p>
        </p:txBody>
      </p:sp>
      <p:sp>
        <p:nvSpPr>
          <p:cNvPr id="4" name="Line 19">
            <a:extLst>
              <a:ext uri="{FF2B5EF4-FFF2-40B4-BE49-F238E27FC236}">
                <a16:creationId xmlns:a16="http://schemas.microsoft.com/office/drawing/2014/main" id="{05C56656-07BD-48A6-B745-0A37A3433790}"/>
              </a:ext>
            </a:extLst>
          </p:cNvPr>
          <p:cNvSpPr>
            <a:spLocks noChangeShapeType="1"/>
          </p:cNvSpPr>
          <p:nvPr userDrawn="1"/>
        </p:nvSpPr>
        <p:spPr bwMode="auto">
          <a:xfrm>
            <a:off x="579438" y="1935163"/>
            <a:ext cx="8015287"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4477951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A52ACD91-06A8-4565-8BF2-407A8A3C48BF}"/>
              </a:ext>
            </a:extLst>
          </p:cNvPr>
          <p:cNvSpPr>
            <a:spLocks noGrp="1"/>
          </p:cNvSpPr>
          <p:nvPr>
            <p:ph type="sldNum" sz="quarter" idx="10"/>
          </p:nvPr>
        </p:nvSpPr>
        <p:spPr/>
        <p:txBody>
          <a:bodyPr/>
          <a:lstStyle>
            <a:lvl1pPr>
              <a:defRPr/>
            </a:lvl1pPr>
          </a:lstStyle>
          <a:p>
            <a:pPr algn="r">
              <a:defRPr/>
            </a:pPr>
            <a:fld id="{481557C7-5D60-413A-BD4E-9CACA2B4EA09}" type="slidenum">
              <a:rPr lang="en-US" altLang="zh-CN" smtClean="0"/>
              <a:pPr algn="r">
                <a:defRPr/>
              </a:pPr>
              <a:t>‹#›</a:t>
            </a:fld>
            <a:endParaRPr lang="en-US" altLang="zh-CN" dirty="0"/>
          </a:p>
        </p:txBody>
      </p:sp>
    </p:spTree>
    <p:extLst>
      <p:ext uri="{BB962C8B-B14F-4D97-AF65-F5344CB8AC3E}">
        <p14:creationId xmlns:p14="http://schemas.microsoft.com/office/powerpoint/2010/main" val="30872707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EDEFA508-02F8-4A00-A672-78DC68942073}"/>
              </a:ext>
            </a:extLst>
          </p:cNvPr>
          <p:cNvSpPr>
            <a:spLocks noGrp="1"/>
          </p:cNvSpPr>
          <p:nvPr>
            <p:ph type="sldNum" sz="quarter" idx="10"/>
          </p:nvPr>
        </p:nvSpPr>
        <p:spPr/>
        <p:txBody>
          <a:bodyPr/>
          <a:lstStyle>
            <a:lvl1pPr>
              <a:defRPr/>
            </a:lvl1pPr>
          </a:lstStyle>
          <a:p>
            <a:pPr algn="r">
              <a:defRPr/>
            </a:pPr>
            <a:fld id="{865D3C87-0F2E-4B56-84E2-44C18247CF0F}" type="slidenum">
              <a:rPr lang="en-US" altLang="zh-CN" smtClean="0"/>
              <a:pPr algn="r">
                <a:defRPr/>
              </a:pPr>
              <a:t>‹#›</a:t>
            </a:fld>
            <a:endParaRPr lang="en-US" altLang="zh-CN" dirty="0"/>
          </a:p>
        </p:txBody>
      </p:sp>
    </p:spTree>
    <p:extLst>
      <p:ext uri="{BB962C8B-B14F-4D97-AF65-F5344CB8AC3E}">
        <p14:creationId xmlns:p14="http://schemas.microsoft.com/office/powerpoint/2010/main" val="37076849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15963" y="0"/>
            <a:ext cx="7772400" cy="1020763"/>
          </a:xfrm>
        </p:spPr>
        <p:txBody>
          <a:bodyPr/>
          <a:lstStyle/>
          <a:p>
            <a:r>
              <a:rPr lang="zh-CN" altLang="en-US"/>
              <a:t>单击此处编辑母版标题样式</a:t>
            </a:r>
          </a:p>
        </p:txBody>
      </p:sp>
      <p:sp>
        <p:nvSpPr>
          <p:cNvPr id="3" name="表格占位符 2"/>
          <p:cNvSpPr>
            <a:spLocks noGrp="1"/>
          </p:cNvSpPr>
          <p:nvPr>
            <p:ph type="tbl" idx="1"/>
          </p:nvPr>
        </p:nvSpPr>
        <p:spPr>
          <a:xfrm>
            <a:off x="719138" y="1314450"/>
            <a:ext cx="7772400" cy="5027613"/>
          </a:xfrm>
        </p:spPr>
        <p:txBody>
          <a:bodyPr/>
          <a:lstStyle/>
          <a:p>
            <a:pPr lvl="0"/>
            <a:endParaRPr lang="zh-CN" altLang="en-US" noProof="0"/>
          </a:p>
        </p:txBody>
      </p:sp>
      <p:sp>
        <p:nvSpPr>
          <p:cNvPr id="4" name="灯片编号占位符 3">
            <a:extLst>
              <a:ext uri="{FF2B5EF4-FFF2-40B4-BE49-F238E27FC236}">
                <a16:creationId xmlns:a16="http://schemas.microsoft.com/office/drawing/2014/main" id="{A8F1CDD1-A10D-42CA-A80E-AB2B177923B0}"/>
              </a:ext>
            </a:extLst>
          </p:cNvPr>
          <p:cNvSpPr>
            <a:spLocks noGrp="1"/>
          </p:cNvSpPr>
          <p:nvPr>
            <p:ph type="sldNum" sz="quarter" idx="10"/>
          </p:nvPr>
        </p:nvSpPr>
        <p:spPr/>
        <p:txBody>
          <a:bodyPr/>
          <a:lstStyle>
            <a:lvl1pPr>
              <a:defRPr/>
            </a:lvl1pPr>
          </a:lstStyle>
          <a:p>
            <a:pPr algn="r">
              <a:defRPr/>
            </a:pPr>
            <a:fld id="{323B2FDA-E291-4391-BE29-7C2AB215F8DC}" type="slidenum">
              <a:rPr lang="en-US" altLang="zh-CN" smtClean="0"/>
              <a:pPr algn="r">
                <a:defRPr/>
              </a:pPr>
              <a:t>‹#›</a:t>
            </a:fld>
            <a:endParaRPr lang="en-US" altLang="zh-CN" dirty="0"/>
          </a:p>
        </p:txBody>
      </p:sp>
    </p:spTree>
    <p:extLst>
      <p:ext uri="{BB962C8B-B14F-4D97-AF65-F5344CB8AC3E}">
        <p14:creationId xmlns:p14="http://schemas.microsoft.com/office/powerpoint/2010/main" val="21986447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3643D77-C328-4CF3-9B0A-68DEFE04DDDA}"/>
              </a:ext>
            </a:extLst>
          </p:cNvPr>
          <p:cNvSpPr>
            <a:spLocks noGrp="1"/>
          </p:cNvSpPr>
          <p:nvPr>
            <p:ph type="sldNum" sz="quarter" idx="10"/>
          </p:nvPr>
        </p:nvSpPr>
        <p:spPr/>
        <p:txBody>
          <a:bodyPr/>
          <a:lstStyle>
            <a:lvl1pPr>
              <a:defRPr/>
            </a:lvl1pPr>
          </a:lstStyle>
          <a:p>
            <a:pPr algn="r">
              <a:defRPr/>
            </a:pPr>
            <a:fld id="{1E3A83D9-8F10-4B4A-BAB8-F08FEDAF7C67}" type="slidenum">
              <a:rPr lang="en-US" altLang="zh-CN" smtClean="0"/>
              <a:pPr algn="r">
                <a:defRPr/>
              </a:pPr>
              <a:t>‹#›</a:t>
            </a:fld>
            <a:endParaRPr lang="en-US" altLang="zh-CN" dirty="0"/>
          </a:p>
        </p:txBody>
      </p:sp>
    </p:spTree>
    <p:extLst>
      <p:ext uri="{BB962C8B-B14F-4D97-AF65-F5344CB8AC3E}">
        <p14:creationId xmlns:p14="http://schemas.microsoft.com/office/powerpoint/2010/main" val="34069662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7C838ECC-23B9-4FDB-9D33-26055F32E59F}"/>
              </a:ext>
            </a:extLst>
          </p:cNvPr>
          <p:cNvSpPr>
            <a:spLocks noGrp="1"/>
          </p:cNvSpPr>
          <p:nvPr>
            <p:ph type="sldNum" sz="quarter" idx="10"/>
          </p:nvPr>
        </p:nvSpPr>
        <p:spPr/>
        <p:txBody>
          <a:bodyPr/>
          <a:lstStyle>
            <a:lvl1pPr>
              <a:defRPr/>
            </a:lvl1pPr>
          </a:lstStyle>
          <a:p>
            <a:pPr algn="r">
              <a:defRPr/>
            </a:pPr>
            <a:fld id="{5A5D0094-95E1-4192-BF54-83124E202BCD}" type="slidenum">
              <a:rPr lang="en-US" altLang="zh-CN" smtClean="0"/>
              <a:pPr algn="r">
                <a:defRPr/>
              </a:pPr>
              <a:t>‹#›</a:t>
            </a:fld>
            <a:endParaRPr lang="en-US" altLang="zh-CN" dirty="0"/>
          </a:p>
        </p:txBody>
      </p:sp>
    </p:spTree>
    <p:extLst>
      <p:ext uri="{BB962C8B-B14F-4D97-AF65-F5344CB8AC3E}">
        <p14:creationId xmlns:p14="http://schemas.microsoft.com/office/powerpoint/2010/main" val="312284128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9451B877-E339-4B51-8FE3-C1E957CA1A1A}"/>
              </a:ext>
            </a:extLst>
          </p:cNvPr>
          <p:cNvSpPr>
            <a:spLocks noGrp="1"/>
          </p:cNvSpPr>
          <p:nvPr>
            <p:ph type="sldNum" sz="quarter" idx="10"/>
          </p:nvPr>
        </p:nvSpPr>
        <p:spPr/>
        <p:txBody>
          <a:bodyPr/>
          <a:lstStyle>
            <a:lvl1pPr>
              <a:defRPr/>
            </a:lvl1pPr>
          </a:lstStyle>
          <a:p>
            <a:pPr algn="r">
              <a:defRPr/>
            </a:pPr>
            <a:fld id="{4BAA3211-6D93-4933-9FFF-8C0FF222F1C2}" type="slidenum">
              <a:rPr lang="en-US" altLang="zh-CN" smtClean="0"/>
              <a:pPr algn="r">
                <a:defRPr/>
              </a:pPr>
              <a:t>‹#›</a:t>
            </a:fld>
            <a:endParaRPr lang="en-US" altLang="zh-CN" dirty="0"/>
          </a:p>
        </p:txBody>
      </p:sp>
    </p:spTree>
    <p:extLst>
      <p:ext uri="{BB962C8B-B14F-4D97-AF65-F5344CB8AC3E}">
        <p14:creationId xmlns:p14="http://schemas.microsoft.com/office/powerpoint/2010/main" val="14887916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DF0D9492-078C-4C8C-A12E-61EE325F3BBD}"/>
              </a:ext>
            </a:extLst>
          </p:cNvPr>
          <p:cNvSpPr>
            <a:spLocks noGrp="1"/>
          </p:cNvSpPr>
          <p:nvPr>
            <p:ph type="sldNum" sz="quarter" idx="10"/>
          </p:nvPr>
        </p:nvSpPr>
        <p:spPr/>
        <p:txBody>
          <a:bodyPr/>
          <a:lstStyle>
            <a:lvl1pPr>
              <a:defRPr/>
            </a:lvl1pPr>
          </a:lstStyle>
          <a:p>
            <a:pPr algn="r">
              <a:defRPr/>
            </a:pPr>
            <a:fld id="{CB581E31-DDC8-4539-BF81-BBC3A86095FD}" type="slidenum">
              <a:rPr lang="en-US" altLang="zh-CN" smtClean="0"/>
              <a:pPr algn="r">
                <a:defRPr/>
              </a:pPr>
              <a:t>‹#›</a:t>
            </a:fld>
            <a:endParaRPr lang="en-US" altLang="zh-CN" dirty="0"/>
          </a:p>
        </p:txBody>
      </p:sp>
    </p:spTree>
    <p:extLst>
      <p:ext uri="{BB962C8B-B14F-4D97-AF65-F5344CB8AC3E}">
        <p14:creationId xmlns:p14="http://schemas.microsoft.com/office/powerpoint/2010/main" val="89834818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A7A5A218-D66C-4F36-84DE-3C527F0B3CE3}"/>
              </a:ext>
            </a:extLst>
          </p:cNvPr>
          <p:cNvSpPr>
            <a:spLocks noGrp="1"/>
          </p:cNvSpPr>
          <p:nvPr>
            <p:ph type="sldNum" sz="quarter" idx="10"/>
          </p:nvPr>
        </p:nvSpPr>
        <p:spPr/>
        <p:txBody>
          <a:bodyPr/>
          <a:lstStyle>
            <a:lvl1pPr>
              <a:defRPr/>
            </a:lvl1pPr>
          </a:lstStyle>
          <a:p>
            <a:pPr algn="r">
              <a:defRPr/>
            </a:pPr>
            <a:fld id="{7D7D1821-574C-4DD5-9445-2F5AC49CFC65}" type="slidenum">
              <a:rPr lang="en-US" altLang="zh-CN" smtClean="0"/>
              <a:pPr algn="r">
                <a:defRPr/>
              </a:pPr>
              <a:t>‹#›</a:t>
            </a:fld>
            <a:endParaRPr lang="en-US" altLang="zh-CN" dirty="0"/>
          </a:p>
        </p:txBody>
      </p:sp>
    </p:spTree>
    <p:extLst>
      <p:ext uri="{BB962C8B-B14F-4D97-AF65-F5344CB8AC3E}">
        <p14:creationId xmlns:p14="http://schemas.microsoft.com/office/powerpoint/2010/main" val="239931998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1BE2D4C-7DBE-48C9-8B0F-E4A4B1AA3210}"/>
              </a:ext>
            </a:extLst>
          </p:cNvPr>
          <p:cNvSpPr>
            <a:spLocks noGrp="1"/>
          </p:cNvSpPr>
          <p:nvPr>
            <p:ph type="sldNum" sz="quarter" idx="10"/>
          </p:nvPr>
        </p:nvSpPr>
        <p:spPr/>
        <p:txBody>
          <a:bodyPr/>
          <a:lstStyle>
            <a:lvl1pPr>
              <a:defRPr/>
            </a:lvl1pPr>
          </a:lstStyle>
          <a:p>
            <a:pPr algn="r">
              <a:defRPr/>
            </a:pPr>
            <a:fld id="{6AC507A4-1EFA-4DB1-9617-121A86569E14}" type="slidenum">
              <a:rPr lang="en-US" altLang="zh-CN" smtClean="0"/>
              <a:pPr algn="r">
                <a:defRPr/>
              </a:pPr>
              <a:t>‹#›</a:t>
            </a:fld>
            <a:endParaRPr lang="en-US" altLang="zh-CN" dirty="0"/>
          </a:p>
        </p:txBody>
      </p:sp>
    </p:spTree>
    <p:extLst>
      <p:ext uri="{BB962C8B-B14F-4D97-AF65-F5344CB8AC3E}">
        <p14:creationId xmlns:p14="http://schemas.microsoft.com/office/powerpoint/2010/main" val="201273801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089E744B-0847-483C-8404-D3B28279F0E1}"/>
              </a:ext>
            </a:extLst>
          </p:cNvPr>
          <p:cNvSpPr>
            <a:spLocks noGrp="1"/>
          </p:cNvSpPr>
          <p:nvPr>
            <p:ph type="sldNum" sz="quarter" idx="10"/>
          </p:nvPr>
        </p:nvSpPr>
        <p:spPr/>
        <p:txBody>
          <a:bodyPr/>
          <a:lstStyle>
            <a:lvl1pPr>
              <a:defRPr/>
            </a:lvl1pPr>
          </a:lstStyle>
          <a:p>
            <a:pPr algn="r">
              <a:defRPr/>
            </a:pPr>
            <a:fld id="{4B3ACE5E-DF3E-4237-9CA0-1FCA055DD290}" type="slidenum">
              <a:rPr lang="en-US" altLang="zh-CN" smtClean="0"/>
              <a:pPr algn="r">
                <a:defRPr/>
              </a:pPr>
              <a:t>‹#›</a:t>
            </a:fld>
            <a:endParaRPr lang="en-US" altLang="zh-CN" dirty="0"/>
          </a:p>
        </p:txBody>
      </p:sp>
    </p:spTree>
    <p:extLst>
      <p:ext uri="{BB962C8B-B14F-4D97-AF65-F5344CB8AC3E}">
        <p14:creationId xmlns:p14="http://schemas.microsoft.com/office/powerpoint/2010/main" val="360790500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49F730D1-5448-4A0F-88A1-41933913FFF5}"/>
              </a:ext>
            </a:extLst>
          </p:cNvPr>
          <p:cNvSpPr>
            <a:spLocks noGrp="1"/>
          </p:cNvSpPr>
          <p:nvPr>
            <p:ph type="sldNum" sz="quarter" idx="10"/>
          </p:nvPr>
        </p:nvSpPr>
        <p:spPr/>
        <p:txBody>
          <a:bodyPr/>
          <a:lstStyle>
            <a:lvl1pPr>
              <a:defRPr/>
            </a:lvl1pPr>
          </a:lstStyle>
          <a:p>
            <a:pPr algn="r">
              <a:defRPr/>
            </a:pPr>
            <a:fld id="{C3E14114-224B-45ED-8DE5-5AB8589ADFED}" type="slidenum">
              <a:rPr lang="en-US" altLang="zh-CN" smtClean="0"/>
              <a:pPr algn="r">
                <a:defRPr/>
              </a:pPr>
              <a:t>‹#›</a:t>
            </a:fld>
            <a:endParaRPr lang="en-US" altLang="zh-CN" dirty="0"/>
          </a:p>
        </p:txBody>
      </p:sp>
    </p:spTree>
    <p:extLst>
      <p:ext uri="{BB962C8B-B14F-4D97-AF65-F5344CB8AC3E}">
        <p14:creationId xmlns:p14="http://schemas.microsoft.com/office/powerpoint/2010/main" val="9078779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FBF3CCE4-07EA-418F-83EC-BF3152C448E6}"/>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68DF3CB6-D932-4B4C-BF6C-80F0BDE48A54}"/>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63C66978-0E33-4058-B9DE-011C8B424D54}"/>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EAB9D835-740E-4CD5-B3BB-AF2C8C795637}" type="slidenum">
              <a:rPr lang="en-US" altLang="zh-CN" smtClean="0"/>
              <a:pPr algn="r">
                <a:defRPr/>
              </a:pPr>
              <a:t>‹#›</a:t>
            </a:fld>
            <a:endParaRPr lang="en-US" altLang="zh-CN" dirty="0"/>
          </a:p>
        </p:txBody>
      </p:sp>
      <p:sp>
        <p:nvSpPr>
          <p:cNvPr id="1029" name="Line 14">
            <a:extLst>
              <a:ext uri="{FF2B5EF4-FFF2-40B4-BE49-F238E27FC236}">
                <a16:creationId xmlns:a16="http://schemas.microsoft.com/office/drawing/2014/main" id="{C2B15632-6ED0-4507-851E-0FB4A44F24C4}"/>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DE8D84F3-94C3-4D35-B2D1-DEEAE3202D84}"/>
              </a:ext>
            </a:extLst>
          </p:cNvPr>
          <p:cNvSpPr>
            <a:spLocks noGrp="1" noChangeArrowheads="1"/>
          </p:cNvSpPr>
          <p:nvPr>
            <p:ph type="title"/>
          </p:nvPr>
        </p:nvSpPr>
        <p:spPr bwMode="auto">
          <a:xfrm>
            <a:off x="715963" y="0"/>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hyperlink" Target="http://www.prenhall.com/mano"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33400" y="434975"/>
            <a:ext cx="8305800" cy="555625"/>
          </a:xfrm>
          <a:noFill/>
        </p:spPr>
        <p:txBody>
          <a:bodyPr wrap="none" lIns="63500" tIns="25400" rIns="63500" bIns="25400" anchor="t">
            <a:spAutoFit/>
          </a:bodyPr>
          <a:lstStyle/>
          <a:p>
            <a:pPr eaLnBrk="1" hangingPunct="1"/>
            <a:r>
              <a:rPr lang="en-US" dirty="0"/>
              <a:t>Unsigned &amp; Signed Numeric Values</a:t>
            </a:r>
          </a:p>
        </p:txBody>
      </p:sp>
      <p:sp>
        <p:nvSpPr>
          <p:cNvPr id="111619" name="Rectangle 3"/>
          <p:cNvSpPr>
            <a:spLocks noGrp="1" noChangeArrowheads="1"/>
          </p:cNvSpPr>
          <p:nvPr>
            <p:ph type="body" idx="1"/>
          </p:nvPr>
        </p:nvSpPr>
        <p:spPr>
          <a:xfrm>
            <a:off x="3746500" y="1235576"/>
            <a:ext cx="5512802" cy="5224463"/>
          </a:xfrm>
        </p:spPr>
        <p:txBody>
          <a:bodyPr lIns="90487" tIns="44450" rIns="90487" bIns="44450"/>
          <a:lstStyle/>
          <a:p>
            <a:pPr eaLnBrk="1" hangingPunct="1">
              <a:defRPr/>
            </a:pPr>
            <a:r>
              <a:rPr lang="en-US" sz="2800" dirty="0"/>
              <a:t>Equivalence</a:t>
            </a:r>
          </a:p>
          <a:p>
            <a:pPr lvl="1" eaLnBrk="1" hangingPunct="1">
              <a:defRPr/>
            </a:pPr>
            <a:r>
              <a:rPr lang="en-US" sz="2400" dirty="0"/>
              <a:t>Same encodings for nonnegative values</a:t>
            </a:r>
          </a:p>
          <a:p>
            <a:pPr eaLnBrk="1" hangingPunct="1">
              <a:defRPr/>
            </a:pPr>
            <a:r>
              <a:rPr lang="en-US" sz="2800" dirty="0"/>
              <a:t>Uniqueness</a:t>
            </a:r>
            <a:endParaRPr lang="en-US" sz="2800" i="1" dirty="0"/>
          </a:p>
          <a:p>
            <a:pPr lvl="1" eaLnBrk="1" hangingPunct="1">
              <a:defRPr/>
            </a:pPr>
            <a:r>
              <a:rPr lang="en-US" sz="2400" dirty="0"/>
              <a:t>Every bit pattern represents unique integer value</a:t>
            </a:r>
          </a:p>
          <a:p>
            <a:pPr lvl="1" eaLnBrk="1" hangingPunct="1">
              <a:defRPr/>
            </a:pPr>
            <a:r>
              <a:rPr lang="en-US" sz="2400" dirty="0"/>
              <a:t>Each </a:t>
            </a:r>
            <a:r>
              <a:rPr lang="en-US" sz="2400" dirty="0" err="1"/>
              <a:t>representable</a:t>
            </a:r>
            <a:r>
              <a:rPr lang="en-US" sz="2400" dirty="0"/>
              <a:t> integer has unique bit encoding</a:t>
            </a:r>
          </a:p>
          <a:p>
            <a:pPr eaLnBrk="1" hangingPunct="1">
              <a:defRPr/>
            </a:pPr>
            <a:r>
              <a:rPr lang="en-US" sz="2800" dirty="0">
                <a:sym typeface="Symbol" pitchFamily="18" charset="2"/>
              </a:rPr>
              <a:t></a:t>
            </a:r>
            <a:r>
              <a:rPr lang="en-US" sz="2800" dirty="0"/>
              <a:t> Can Invert Mappings</a:t>
            </a:r>
          </a:p>
          <a:p>
            <a:pPr lvl="1" eaLnBrk="1" hangingPunct="1">
              <a:defRPr/>
            </a:pPr>
            <a:r>
              <a:rPr lang="en-US" sz="2400" dirty="0"/>
              <a:t>U2B(</a:t>
            </a:r>
            <a:r>
              <a:rPr lang="en-US" sz="2400" b="0" i="1" dirty="0"/>
              <a:t>x</a:t>
            </a:r>
            <a:r>
              <a:rPr lang="en-US" sz="2400" dirty="0"/>
              <a:t>)  =  B2U</a:t>
            </a:r>
            <a:r>
              <a:rPr lang="en-US" sz="2400" b="0" baseline="30000" dirty="0"/>
              <a:t>-1</a:t>
            </a:r>
            <a:r>
              <a:rPr lang="en-US" sz="2400" dirty="0"/>
              <a:t>(</a:t>
            </a:r>
            <a:r>
              <a:rPr lang="en-US" sz="2400" b="0" i="1" dirty="0"/>
              <a:t>x</a:t>
            </a:r>
            <a:r>
              <a:rPr lang="en-US" sz="2400" dirty="0"/>
              <a:t>)</a:t>
            </a:r>
          </a:p>
          <a:p>
            <a:pPr lvl="2" eaLnBrk="1" hangingPunct="1">
              <a:defRPr/>
            </a:pPr>
            <a:r>
              <a:rPr lang="en-US" sz="2000" dirty="0"/>
              <a:t>Bit pattern for unsigned integer</a:t>
            </a:r>
          </a:p>
          <a:p>
            <a:pPr lvl="1" eaLnBrk="1" hangingPunct="1">
              <a:defRPr/>
            </a:pPr>
            <a:r>
              <a:rPr lang="en-US" sz="2400" dirty="0"/>
              <a:t>T2B(</a:t>
            </a:r>
            <a:r>
              <a:rPr lang="en-US" sz="2400" b="0" i="1" dirty="0"/>
              <a:t>x</a:t>
            </a:r>
            <a:r>
              <a:rPr lang="en-US" sz="2400" dirty="0"/>
              <a:t>)  =  B2T</a:t>
            </a:r>
            <a:r>
              <a:rPr lang="en-US" sz="2400" b="0" baseline="30000" dirty="0"/>
              <a:t>-1</a:t>
            </a:r>
            <a:r>
              <a:rPr lang="en-US" sz="2400" dirty="0"/>
              <a:t>(</a:t>
            </a:r>
            <a:r>
              <a:rPr lang="en-US" sz="2400" b="0" i="1" dirty="0"/>
              <a:t>x</a:t>
            </a:r>
            <a:r>
              <a:rPr lang="en-US" sz="2400" dirty="0"/>
              <a:t>)</a:t>
            </a:r>
          </a:p>
          <a:p>
            <a:pPr lvl="2" eaLnBrk="1" hangingPunct="1">
              <a:defRPr/>
            </a:pPr>
            <a:r>
              <a:rPr lang="en-US" sz="2000" dirty="0"/>
              <a:t>Bit pattern for two’s comp integer</a:t>
            </a:r>
          </a:p>
        </p:txBody>
      </p:sp>
      <p:grpSp>
        <p:nvGrpSpPr>
          <p:cNvPr id="2" name="Group 4"/>
          <p:cNvGrpSpPr>
            <a:grpSpLocks/>
          </p:cNvGrpSpPr>
          <p:nvPr/>
        </p:nvGrpSpPr>
        <p:grpSpPr bwMode="auto">
          <a:xfrm>
            <a:off x="622300" y="12192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B2T(</a:t>
              </a:r>
              <a:r>
                <a:rPr lang="en-US" sz="1800" i="1" dirty="0">
                  <a:latin typeface="Calibri" pitchFamily="34" charset="0"/>
                </a:rPr>
                <a:t>X</a:t>
              </a:r>
              <a:r>
                <a:rPr lang="en-US" sz="1800"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dirty="0">
                  <a:latin typeface="Calibri" pitchFamily="34" charset="0"/>
                </a:rPr>
                <a:t>B2U(</a:t>
              </a:r>
              <a:r>
                <a:rPr lang="en-US" sz="1800" i="1" dirty="0">
                  <a:latin typeface="Calibri" pitchFamily="34" charset="0"/>
                </a:rPr>
                <a:t>X</a:t>
              </a:r>
              <a:r>
                <a:rPr lang="en-US" sz="1800"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sz="1800" b="0"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sz="1800"/>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sz="1800"/>
            </a:p>
          </p:txBody>
        </p:sp>
      </p:grpSp>
      <p:sp>
        <p:nvSpPr>
          <p:cNvPr id="58" name="灯片编号占位符 3">
            <a:extLst>
              <a:ext uri="{FF2B5EF4-FFF2-40B4-BE49-F238E27FC236}">
                <a16:creationId xmlns:a16="http://schemas.microsoft.com/office/drawing/2014/main" id="{ACC9D298-86DD-4CD9-883C-8FF2BB58197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a:t>
            </a:fld>
            <a:endParaRPr lang="en-US" altLang="zh-CN" sz="16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8435" name="Rectangle 3"/>
          <p:cNvSpPr>
            <a:spLocks noGrp="1" noChangeArrowheads="1"/>
          </p:cNvSpPr>
          <p:nvPr>
            <p:ph type="title"/>
          </p:nvPr>
        </p:nvSpPr>
        <p:spPr>
          <a:ln/>
        </p:spPr>
        <p:txBody>
          <a:bodyPr/>
          <a:lstStyle/>
          <a:p>
            <a:pPr marL="119063" indent="-119063"/>
            <a:r>
              <a:rPr lang="en-US"/>
              <a:t>IEEE Floating Point</a:t>
            </a:r>
          </a:p>
        </p:txBody>
      </p:sp>
      <p:sp>
        <p:nvSpPr>
          <p:cNvPr id="18436" name="Rectangle 4"/>
          <p:cNvSpPr>
            <a:spLocks noGrp="1" noChangeArrowheads="1"/>
          </p:cNvSpPr>
          <p:nvPr>
            <p:ph type="body" idx="1"/>
          </p:nvPr>
        </p:nvSpPr>
        <p:spPr>
          <a:xfrm>
            <a:off x="719137" y="1314450"/>
            <a:ext cx="5864225" cy="5027613"/>
          </a:xfrm>
          <a:ln/>
        </p:spPr>
        <p:txBody>
          <a:bodyPr/>
          <a:lstStyle/>
          <a:p>
            <a:r>
              <a:rPr lang="en-US" sz="2400" dirty="0"/>
              <a:t>IEEE Standard 754</a:t>
            </a:r>
          </a:p>
          <a:p>
            <a:pPr marL="552450" lvl="1"/>
            <a:r>
              <a:rPr lang="en-US" sz="2000" dirty="0"/>
              <a:t>Designed by William Kahan since 1976</a:t>
            </a:r>
          </a:p>
          <a:p>
            <a:pPr marL="552450" lvl="1"/>
            <a:r>
              <a:rPr lang="en-US" sz="2000" dirty="0"/>
              <a:t>Established in 1985 as uniform standard for floating point arithmetic</a:t>
            </a:r>
          </a:p>
          <a:p>
            <a:pPr marL="838200" lvl="2"/>
            <a:r>
              <a:rPr lang="en-US" sz="1800" dirty="0"/>
              <a:t>Before that, many idiosyncratic formats</a:t>
            </a:r>
          </a:p>
          <a:p>
            <a:pPr marL="552450" lvl="1"/>
            <a:r>
              <a:rPr lang="en-US" sz="2000" dirty="0"/>
              <a:t>Supported by all major CPUs</a:t>
            </a:r>
          </a:p>
          <a:p>
            <a:endParaRPr lang="en-US" sz="2400" dirty="0"/>
          </a:p>
          <a:p>
            <a:r>
              <a:rPr lang="en-US" sz="2400" dirty="0"/>
              <a:t>Driven by numerical concerns</a:t>
            </a:r>
          </a:p>
          <a:p>
            <a:pPr marL="552450" lvl="1"/>
            <a:r>
              <a:rPr lang="en-US" sz="2000" dirty="0"/>
              <a:t>Nice standards for rounding, overflow, underflow</a:t>
            </a:r>
          </a:p>
          <a:p>
            <a:pPr marL="552450" lvl="1"/>
            <a:r>
              <a:rPr lang="en-US" sz="2000" dirty="0"/>
              <a:t>Hard to make fast in hardware</a:t>
            </a:r>
          </a:p>
          <a:p>
            <a:pPr marL="838200" lvl="2"/>
            <a:r>
              <a:rPr lang="en-US" sz="1800" dirty="0"/>
              <a:t>Numerical analysts predominated over hardware designers in defining standard</a:t>
            </a:r>
          </a:p>
        </p:txBody>
      </p:sp>
      <p:sp>
        <p:nvSpPr>
          <p:cNvPr id="6" name="灯片编号占位符 3">
            <a:extLst>
              <a:ext uri="{FF2B5EF4-FFF2-40B4-BE49-F238E27FC236}">
                <a16:creationId xmlns:a16="http://schemas.microsoft.com/office/drawing/2014/main" id="{7966A18D-6A47-4D79-A1FF-670BF2C90A1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10</a:t>
            </a:fld>
            <a:endParaRPr lang="en-US" altLang="zh-CN" sz="1600" dirty="0"/>
          </a:p>
        </p:txBody>
      </p:sp>
      <p:pic>
        <p:nvPicPr>
          <p:cNvPr id="7" name="图片 4" descr="untitled.bmp">
            <a:extLst>
              <a:ext uri="{FF2B5EF4-FFF2-40B4-BE49-F238E27FC236}">
                <a16:creationId xmlns:a16="http://schemas.microsoft.com/office/drawing/2014/main" id="{E922F1A6-CB0A-5B41-87BF-98B4D5382D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83363" y="1520825"/>
            <a:ext cx="19050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9459" name="Rectangle 3"/>
          <p:cNvSpPr>
            <a:spLocks noGrp="1" noChangeArrowheads="1"/>
          </p:cNvSpPr>
          <p:nvPr>
            <p:ph type="body" idx="1"/>
          </p:nvPr>
        </p:nvSpPr>
        <p:spPr>
          <a:ln/>
        </p:spPr>
        <p:txBody>
          <a:bodyPr/>
          <a:lstStyle/>
          <a:p>
            <a:r>
              <a:rPr lang="en-US" sz="2400" dirty="0"/>
              <a:t>Numerical Form: </a:t>
            </a:r>
            <a:br>
              <a:rPr lang="en-US" sz="2400" dirty="0"/>
            </a:br>
            <a:r>
              <a:rPr lang="en-US" sz="2400" dirty="0"/>
              <a:t>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dirty="0"/>
          </a:p>
          <a:p>
            <a:pPr marL="552450" lvl="1"/>
            <a:r>
              <a:rPr lang="en-US" sz="2000" dirty="0">
                <a:latin typeface="Calibri Bold" charset="0"/>
                <a:ea typeface="Calibri Bold" charset="0"/>
                <a:cs typeface="Calibri Bold" charset="0"/>
                <a:sym typeface="Calibri Bold" charset="0"/>
              </a:rPr>
              <a:t>Sign bit</a:t>
            </a:r>
            <a:r>
              <a:rPr lang="en-US" sz="2000" dirty="0"/>
              <a:t> </a:t>
            </a:r>
            <a:r>
              <a:rPr lang="en-US" sz="2000" dirty="0">
                <a:solidFill>
                  <a:srgbClr val="980002"/>
                </a:solidFill>
                <a:latin typeface="Calibri Bold Italic" charset="0"/>
                <a:ea typeface="Calibri Bold Italic" charset="0"/>
                <a:cs typeface="Calibri Bold Italic" charset="0"/>
                <a:sym typeface="Calibri Bold Italic" charset="0"/>
              </a:rPr>
              <a:t>s</a:t>
            </a:r>
            <a:r>
              <a:rPr lang="en-US" sz="2000" dirty="0"/>
              <a:t> determines whether number is negative or positive</a:t>
            </a:r>
          </a:p>
          <a:p>
            <a:pPr marL="552450" lvl="1"/>
            <a:r>
              <a:rPr lang="en-US" sz="2000" dirty="0">
                <a:latin typeface="Calibri Bold" charset="0"/>
                <a:ea typeface="Calibri Bold" charset="0"/>
                <a:cs typeface="Calibri Bold" charset="0"/>
                <a:sym typeface="Calibri Bold" charset="0"/>
              </a:rPr>
              <a:t>Significand</a:t>
            </a:r>
            <a:r>
              <a:rPr lang="en-US" sz="2000" dirty="0"/>
              <a:t> </a:t>
            </a:r>
            <a:r>
              <a:rPr lang="en-US" sz="2000" dirty="0">
                <a:solidFill>
                  <a:srgbClr val="980002"/>
                </a:solidFill>
                <a:latin typeface="Calibri Bold Italic" charset="0"/>
                <a:ea typeface="Calibri Bold Italic" charset="0"/>
                <a:cs typeface="Calibri Bold Italic" charset="0"/>
                <a:sym typeface="Calibri Bold Italic" charset="0"/>
              </a:rPr>
              <a:t>M</a:t>
            </a:r>
            <a:r>
              <a:rPr lang="en-US" sz="2000" dirty="0"/>
              <a:t>  normally a fractional value in range [1.0,2.0).</a:t>
            </a:r>
          </a:p>
          <a:p>
            <a:pPr marL="552450" lvl="1"/>
            <a:r>
              <a:rPr lang="en-US" sz="2000" dirty="0">
                <a:latin typeface="Calibri Bold" charset="0"/>
                <a:ea typeface="Calibri Bold" charset="0"/>
                <a:cs typeface="Calibri Bold" charset="0"/>
                <a:sym typeface="Calibri Bold" charset="0"/>
              </a:rPr>
              <a:t>Exponent</a:t>
            </a:r>
            <a:r>
              <a:rPr lang="en-US" sz="2000" dirty="0"/>
              <a:t> </a:t>
            </a:r>
            <a:r>
              <a:rPr lang="en-US" sz="2000" dirty="0">
                <a:solidFill>
                  <a:srgbClr val="980002"/>
                </a:solidFill>
                <a:latin typeface="Calibri Bold Italic" charset="0"/>
                <a:ea typeface="Calibri Bold Italic" charset="0"/>
                <a:cs typeface="Calibri Bold Italic" charset="0"/>
                <a:sym typeface="Calibri Bold Italic" charset="0"/>
              </a:rPr>
              <a:t>E</a:t>
            </a:r>
            <a:r>
              <a:rPr lang="en-US" sz="2000" dirty="0"/>
              <a:t> weights value by power of two</a:t>
            </a:r>
          </a:p>
          <a:p>
            <a:endParaRPr lang="en-US" sz="2400" dirty="0"/>
          </a:p>
          <a:p>
            <a:r>
              <a:rPr lang="en-US" sz="2400" dirty="0"/>
              <a:t>Encoding</a:t>
            </a:r>
          </a:p>
          <a:p>
            <a:pPr marL="552450" lvl="1"/>
            <a:r>
              <a:rPr lang="en-US" sz="2000" dirty="0"/>
              <a:t>MSB </a:t>
            </a:r>
            <a:r>
              <a:rPr lang="en-US" sz="2000" dirty="0">
                <a:latin typeface="Monaco" charset="0"/>
                <a:ea typeface="Monaco" charset="0"/>
                <a:cs typeface="Monaco" charset="0"/>
                <a:sym typeface="Monaco" charset="0"/>
              </a:rPr>
              <a:t>s</a:t>
            </a:r>
            <a:r>
              <a:rPr lang="en-US" sz="2000" dirty="0"/>
              <a:t> is sign bit </a:t>
            </a:r>
            <a:r>
              <a:rPr lang="en-US" sz="2000" dirty="0">
                <a:solidFill>
                  <a:srgbClr val="980002"/>
                </a:solidFill>
                <a:latin typeface="Calibri Bold Italic" charset="0"/>
                <a:ea typeface="Calibri Bold Italic" charset="0"/>
                <a:cs typeface="Calibri Bold Italic" charset="0"/>
                <a:sym typeface="Calibri Bold Italic" charset="0"/>
              </a:rPr>
              <a:t>s</a:t>
            </a:r>
            <a:endParaRPr lang="en-US" sz="2000" dirty="0"/>
          </a:p>
          <a:p>
            <a:pPr marL="552450" lvl="1"/>
            <a:r>
              <a:rPr lang="en-US" sz="2000" dirty="0">
                <a:latin typeface="Monaco" charset="0"/>
                <a:ea typeface="Monaco" charset="0"/>
                <a:cs typeface="Monaco" charset="0"/>
                <a:sym typeface="Monaco" charset="0"/>
              </a:rPr>
              <a:t>exp</a:t>
            </a:r>
            <a:r>
              <a:rPr lang="en-US" sz="2000" dirty="0"/>
              <a:t> field encodes </a:t>
            </a:r>
            <a:r>
              <a:rPr lang="en-US" sz="2000" dirty="0">
                <a:solidFill>
                  <a:srgbClr val="980002"/>
                </a:solidFill>
                <a:latin typeface="Calibri Bold Italic" charset="0"/>
                <a:ea typeface="Calibri Bold Italic" charset="0"/>
                <a:cs typeface="Calibri Bold Italic" charset="0"/>
                <a:sym typeface="Calibri Bold Italic" charset="0"/>
              </a:rPr>
              <a:t>E</a:t>
            </a:r>
            <a:r>
              <a:rPr lang="en-US" sz="2000" dirty="0"/>
              <a:t> (but is not equal to E)</a:t>
            </a:r>
          </a:p>
          <a:p>
            <a:pPr marL="552450" lvl="1"/>
            <a:r>
              <a:rPr lang="en-US" sz="2000" dirty="0">
                <a:latin typeface="Monaco" charset="0"/>
                <a:ea typeface="Monaco" charset="0"/>
                <a:cs typeface="Monaco" charset="0"/>
                <a:sym typeface="Monaco" charset="0"/>
              </a:rPr>
              <a:t>frac</a:t>
            </a:r>
            <a:r>
              <a:rPr lang="en-US" sz="2000" dirty="0"/>
              <a:t> field encodes </a:t>
            </a:r>
            <a:r>
              <a:rPr lang="en-US" sz="2000" dirty="0">
                <a:solidFill>
                  <a:srgbClr val="980002"/>
                </a:solidFill>
                <a:latin typeface="Calibri Bold Italic" charset="0"/>
                <a:ea typeface="Calibri Bold Italic" charset="0"/>
                <a:cs typeface="Calibri Bold Italic" charset="0"/>
                <a:sym typeface="Calibri Bold Italic" charset="0"/>
              </a:rPr>
              <a:t>M</a:t>
            </a:r>
            <a:r>
              <a:rPr lang="en-US" sz="2000" dirty="0"/>
              <a:t> (but is not equal to M)</a:t>
            </a:r>
          </a:p>
        </p:txBody>
      </p:sp>
      <p:sp>
        <p:nvSpPr>
          <p:cNvPr id="19460" name="Rectangle 4"/>
          <p:cNvSpPr>
            <a:spLocks noGrp="1" noChangeArrowheads="1"/>
          </p:cNvSpPr>
          <p:nvPr>
            <p:ph type="title"/>
          </p:nvPr>
        </p:nvSpPr>
        <p:spPr>
          <a:ln/>
        </p:spPr>
        <p:txBody>
          <a:bodyPr/>
          <a:lstStyle/>
          <a:p>
            <a:pPr marL="119063" indent="-119063"/>
            <a:r>
              <a:rPr lang="en-US"/>
              <a:t>Floating Point Representation</a:t>
            </a:r>
          </a:p>
        </p:txBody>
      </p:sp>
      <p:graphicFrame>
        <p:nvGraphicFramePr>
          <p:cNvPr id="19461" name="Group 5"/>
          <p:cNvGraphicFramePr>
            <a:graphicFrameLocks noGrp="1"/>
          </p:cNvGraphicFramePr>
          <p:nvPr/>
        </p:nvGraphicFramePr>
        <p:xfrm>
          <a:off x="711200" y="5689600"/>
          <a:ext cx="7366000" cy="508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bl>
          </a:graphicData>
        </a:graphic>
      </p:graphicFrame>
      <p:sp>
        <p:nvSpPr>
          <p:cNvPr id="7" name="灯片编号占位符 3">
            <a:extLst>
              <a:ext uri="{FF2B5EF4-FFF2-40B4-BE49-F238E27FC236}">
                <a16:creationId xmlns:a16="http://schemas.microsoft.com/office/drawing/2014/main" id="{8227B489-17C7-4100-8858-A4907C3A65A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11</a:t>
            </a:fld>
            <a:endParaRPr lang="en-US" altLang="zh-CN" sz="16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0483" name="Rectangle 3"/>
          <p:cNvSpPr>
            <a:spLocks noGrp="1" noChangeArrowheads="1"/>
          </p:cNvSpPr>
          <p:nvPr>
            <p:ph type="title"/>
          </p:nvPr>
        </p:nvSpPr>
        <p:spPr>
          <a:ln/>
        </p:spPr>
        <p:txBody>
          <a:bodyPr/>
          <a:lstStyle/>
          <a:p>
            <a:pPr marL="119063" indent="-119063"/>
            <a:r>
              <a:rPr lang="en-US"/>
              <a:t>Precisions</a:t>
            </a:r>
          </a:p>
        </p:txBody>
      </p:sp>
      <p:sp>
        <p:nvSpPr>
          <p:cNvPr id="20484" name="Rectangle 4"/>
          <p:cNvSpPr>
            <a:spLocks noGrp="1" noChangeArrowheads="1"/>
          </p:cNvSpPr>
          <p:nvPr>
            <p:ph type="body" idx="1"/>
          </p:nvPr>
        </p:nvSpPr>
        <p:spPr>
          <a:ln/>
        </p:spPr>
        <p:txBody>
          <a:bodyPr/>
          <a:lstStyle/>
          <a:p>
            <a:r>
              <a:rPr lang="en-US" dirty="0"/>
              <a:t>Single precision: 32 bits</a:t>
            </a:r>
          </a:p>
          <a:p>
            <a:pPr>
              <a:spcBef>
                <a:spcPts val="10000"/>
              </a:spcBef>
            </a:pPr>
            <a:r>
              <a:rPr lang="en-US" dirty="0"/>
              <a:t>Double precision: 64 bits</a:t>
            </a:r>
          </a:p>
          <a:p>
            <a:pPr>
              <a:spcBef>
                <a:spcPts val="10000"/>
              </a:spcBef>
            </a:pPr>
            <a:r>
              <a:rPr lang="en-US" dirty="0"/>
              <a:t>Extended precisio</a:t>
            </a:r>
            <a:r>
              <a:rPr lang="en-US" altLang="zh-CN" dirty="0"/>
              <a:t>n: 80 bits (Intel only)</a:t>
            </a:r>
          </a:p>
          <a:p>
            <a:pPr>
              <a:spcBef>
                <a:spcPts val="10000"/>
              </a:spcBef>
            </a:pPr>
            <a:endParaRPr lang="en-US" dirty="0"/>
          </a:p>
        </p:txBody>
      </p:sp>
      <p:graphicFrame>
        <p:nvGraphicFramePr>
          <p:cNvPr id="20485" name="Group 5"/>
          <p:cNvGraphicFramePr>
            <a:graphicFrameLocks noGrp="1"/>
          </p:cNvGraphicFramePr>
          <p:nvPr/>
        </p:nvGraphicFramePr>
        <p:xfrm>
          <a:off x="876300" y="19939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8-bits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23-bits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0509" name="Group 29"/>
          <p:cNvGraphicFramePr>
            <a:graphicFrameLocks noGrp="1"/>
          </p:cNvGraphicFramePr>
          <p:nvPr/>
        </p:nvGraphicFramePr>
        <p:xfrm>
          <a:off x="876300" y="37465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11-bits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52-bits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灯片编号占位符 3">
            <a:extLst>
              <a:ext uri="{FF2B5EF4-FFF2-40B4-BE49-F238E27FC236}">
                <a16:creationId xmlns:a16="http://schemas.microsoft.com/office/drawing/2014/main" id="{C1B49C34-2B01-4853-A9C0-1618946CD7C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12</a:t>
            </a:fld>
            <a:endParaRPr lang="en-US" altLang="zh-CN" sz="1600" dirty="0"/>
          </a:p>
        </p:txBody>
      </p:sp>
      <p:graphicFrame>
        <p:nvGraphicFramePr>
          <p:cNvPr id="10" name="Group 53">
            <a:extLst>
              <a:ext uri="{FF2B5EF4-FFF2-40B4-BE49-F238E27FC236}">
                <a16:creationId xmlns:a16="http://schemas.microsoft.com/office/drawing/2014/main" id="{315004EE-B4BA-5D41-A6EA-3DE10DF01576}"/>
              </a:ext>
            </a:extLst>
          </p:cNvPr>
          <p:cNvGraphicFramePr>
            <a:graphicFrameLocks noGrp="1"/>
          </p:cNvGraphicFramePr>
          <p:nvPr/>
        </p:nvGraphicFramePr>
        <p:xfrm>
          <a:off x="876300" y="5499100"/>
          <a:ext cx="7366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841500">
                  <a:extLst>
                    <a:ext uri="{9D8B030D-6E8A-4147-A177-3AD203B41FA5}">
                      <a16:colId xmlns:a16="http://schemas.microsoft.com/office/drawing/2014/main" val="20001"/>
                    </a:ext>
                  </a:extLst>
                </a:gridCol>
                <a:gridCol w="51435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15-bits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63 or 64-bits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Exponent (Frameshift Code)</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149369688"/>
              </p:ext>
            </p:extLst>
          </p:nvPr>
        </p:nvGraphicFramePr>
        <p:xfrm>
          <a:off x="762000" y="1600200"/>
          <a:ext cx="7543800" cy="4354600"/>
        </p:xfrm>
        <a:graphic>
          <a:graphicData uri="http://schemas.openxmlformats.org/drawingml/2006/table">
            <a:tbl>
              <a:tblPr>
                <a:tableStyleId>{5C22544A-7EE6-4342-B048-85BDC9FD1C3A}</a:tableStyleId>
              </a:tblPr>
              <a:tblGrid>
                <a:gridCol w="949960">
                  <a:extLst>
                    <a:ext uri="{9D8B030D-6E8A-4147-A177-3AD203B41FA5}">
                      <a16:colId xmlns:a16="http://schemas.microsoft.com/office/drawing/2014/main" val="472459395"/>
                    </a:ext>
                  </a:extLst>
                </a:gridCol>
                <a:gridCol w="1378373">
                  <a:extLst>
                    <a:ext uri="{9D8B030D-6E8A-4147-A177-3AD203B41FA5}">
                      <a16:colId xmlns:a16="http://schemas.microsoft.com/office/drawing/2014/main" val="115375014"/>
                    </a:ext>
                  </a:extLst>
                </a:gridCol>
                <a:gridCol w="1452880">
                  <a:extLst>
                    <a:ext uri="{9D8B030D-6E8A-4147-A177-3AD203B41FA5}">
                      <a16:colId xmlns:a16="http://schemas.microsoft.com/office/drawing/2014/main" val="3649160181"/>
                    </a:ext>
                  </a:extLst>
                </a:gridCol>
                <a:gridCol w="1639147">
                  <a:extLst>
                    <a:ext uri="{9D8B030D-6E8A-4147-A177-3AD203B41FA5}">
                      <a16:colId xmlns:a16="http://schemas.microsoft.com/office/drawing/2014/main" val="1106897729"/>
                    </a:ext>
                  </a:extLst>
                </a:gridCol>
                <a:gridCol w="949960">
                  <a:extLst>
                    <a:ext uri="{9D8B030D-6E8A-4147-A177-3AD203B41FA5}">
                      <a16:colId xmlns:a16="http://schemas.microsoft.com/office/drawing/2014/main" val="820497378"/>
                    </a:ext>
                  </a:extLst>
                </a:gridCol>
                <a:gridCol w="1173480">
                  <a:extLst>
                    <a:ext uri="{9D8B030D-6E8A-4147-A177-3AD203B41FA5}">
                      <a16:colId xmlns:a16="http://schemas.microsoft.com/office/drawing/2014/main" val="2403226632"/>
                    </a:ext>
                  </a:extLst>
                </a:gridCol>
              </a:tblGrid>
              <a:tr h="297089">
                <a:tc>
                  <a:txBody>
                    <a:bodyPr/>
                    <a:lstStyle/>
                    <a:p>
                      <a:pPr algn="r" fontAlgn="ctr"/>
                      <a:r>
                        <a:rPr lang="en-US" altLang="zh-CN" sz="1800" b="1" u="none" strike="noStrike"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a:t>
                      </a: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b="1" u="none" strike="noStrike" dirty="0">
                          <a:solidFill>
                            <a:srgbClr val="FF0000"/>
                          </a:solidFill>
                          <a:effectLst/>
                          <a:latin typeface="微软雅黑" panose="020B0503020204020204" pitchFamily="34" charset="-122"/>
                          <a:ea typeface="微软雅黑" panose="020B0503020204020204" pitchFamily="34" charset="-122"/>
                        </a:rPr>
                        <a:t>EXP-----</a:t>
                      </a:r>
                      <a:r>
                        <a:rPr lang="en-US" sz="1600" u="none" strike="noStrike" dirty="0">
                          <a:effectLst/>
                          <a:latin typeface="微软雅黑" panose="020B0503020204020204" pitchFamily="34" charset="-122"/>
                          <a:ea typeface="微软雅黑" panose="020B0503020204020204" pitchFamily="34" charset="-122"/>
                        </a:rPr>
                        <a:t>IEEE754</a:t>
                      </a:r>
                      <a:endParaRPr 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sz="1600" u="none" strike="noStrike">
                          <a:effectLst/>
                          <a:latin typeface="微软雅黑" panose="020B0503020204020204" pitchFamily="34" charset="-122"/>
                          <a:ea typeface="微软雅黑" panose="020B0503020204020204" pitchFamily="34" charset="-122"/>
                        </a:rPr>
                        <a:t>IEEE754</a:t>
                      </a:r>
                      <a:endParaRPr 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4273195010"/>
                  </a:ext>
                </a:extLst>
              </a:tr>
              <a:tr h="297089">
                <a:tc>
                  <a:txBody>
                    <a:bodyPr/>
                    <a:lstStyle/>
                    <a:p>
                      <a:pPr algn="r" fontAlgn="ctr"/>
                      <a:r>
                        <a:rPr lang="en-US" altLang="zh-CN" sz="1600" b="1" u="none" strike="noStrike" dirty="0">
                          <a:effectLst/>
                          <a:latin typeface="微软雅黑" panose="020B0503020204020204" pitchFamily="34" charset="-122"/>
                          <a:ea typeface="微软雅黑" panose="020B0503020204020204" pitchFamily="34" charset="-122"/>
                        </a:rPr>
                        <a:t>True Value</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b="1" u="none" strike="noStrike" dirty="0">
                          <a:effectLst/>
                          <a:latin typeface="微软雅黑" panose="020B0503020204020204" pitchFamily="34" charset="-122"/>
                          <a:ea typeface="微软雅黑" panose="020B0503020204020204" pitchFamily="34" charset="-122"/>
                        </a:rPr>
                        <a:t>Complement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b="1" u="none" strike="noStrike" dirty="0">
                          <a:effectLst/>
                          <a:latin typeface="微软雅黑" panose="020B0503020204020204" pitchFamily="34" charset="-122"/>
                          <a:ea typeface="微软雅黑" panose="020B0503020204020204" pitchFamily="34" charset="-122"/>
                        </a:rPr>
                        <a:t>Shift+128</a:t>
                      </a:r>
                      <a:endParaRPr lang="en-US" altLang="zh-CN"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b="1" u="none" strike="noStrike" dirty="0">
                          <a:effectLst/>
                          <a:latin typeface="微软雅黑" panose="020B0503020204020204" pitchFamily="34" charset="-122"/>
                          <a:ea typeface="微软雅黑" panose="020B0503020204020204" pitchFamily="34" charset="-122"/>
                        </a:rPr>
                        <a:t>Shift+127</a:t>
                      </a:r>
                      <a:endParaRPr lang="en-US" altLang="zh-CN"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b="1" u="none" strike="noStrike" dirty="0">
                          <a:effectLst/>
                          <a:latin typeface="微软雅黑" panose="020B0503020204020204" pitchFamily="34" charset="-122"/>
                          <a:ea typeface="微软雅黑" panose="020B0503020204020204" pitchFamily="34" charset="-122"/>
                        </a:rPr>
                        <a:t>Machine Number</a:t>
                      </a:r>
                      <a:r>
                        <a:rPr lang="zh-CN" altLang="en-US" sz="1600" b="1" u="none" strike="noStrike" dirty="0">
                          <a:effectLst/>
                          <a:latin typeface="微软雅黑" panose="020B0503020204020204" pitchFamily="34" charset="-122"/>
                          <a:ea typeface="微软雅黑" panose="020B0503020204020204" pitchFamily="34" charset="-122"/>
                        </a:rPr>
                        <a:t>　</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691721739"/>
                  </a:ext>
                </a:extLst>
              </a:tr>
              <a:tr h="297089">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127</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01111111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11111111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254</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139070155"/>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253</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388728704"/>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247041749"/>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00000010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129</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487732811"/>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00000001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128</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803240214"/>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00000000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10000000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01111111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127</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797549529"/>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11111111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01111111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01111110</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126</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1097672004"/>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-2</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01111110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01111101</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125</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832278341"/>
                  </a:ext>
                </a:extLst>
              </a:tr>
              <a:tr h="297089">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　</a:t>
                      </a:r>
                      <a:endParaRPr lang="zh-CN" altLang="en-US"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706295482"/>
                  </a:ext>
                </a:extLst>
              </a:tr>
              <a:tr h="297089">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-126</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effectLst/>
                          <a:latin typeface="微软雅黑" panose="020B0503020204020204" pitchFamily="34" charset="-122"/>
                          <a:ea typeface="微软雅黑" panose="020B0503020204020204" pitchFamily="34" charset="-122"/>
                        </a:rPr>
                        <a:t>10000010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effectLst/>
                          <a:latin typeface="微软雅黑" panose="020B0503020204020204" pitchFamily="34" charset="-122"/>
                          <a:ea typeface="微软雅黑" panose="020B0503020204020204" pitchFamily="34" charset="-122"/>
                        </a:rPr>
                        <a:t>‘</a:t>
                      </a:r>
                      <a:r>
                        <a:rPr lang="en-US" altLang="zh-CN" sz="1600" u="none" strike="noStrike">
                          <a:effectLst/>
                          <a:latin typeface="微软雅黑" panose="020B0503020204020204" pitchFamily="34" charset="-122"/>
                          <a:ea typeface="微软雅黑" panose="020B0503020204020204" pitchFamily="34" charset="-122"/>
                        </a:rPr>
                        <a:t>00000010</a:t>
                      </a:r>
                      <a:endParaRPr lang="en-US" altLang="zh-CN" sz="1600" b="0" i="0" u="none" strike="noStrike">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a:t>
                      </a:r>
                      <a:r>
                        <a:rPr lang="en-US" altLang="zh-CN" sz="1600" u="none" strike="noStrike" dirty="0">
                          <a:effectLst/>
                          <a:latin typeface="微软雅黑" panose="020B0503020204020204" pitchFamily="34" charset="-122"/>
                          <a:ea typeface="微软雅黑" panose="020B0503020204020204" pitchFamily="34" charset="-122"/>
                        </a:rPr>
                        <a:t>00000001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effectLst/>
                          <a:latin typeface="微软雅黑" panose="020B0503020204020204" pitchFamily="34" charset="-122"/>
                          <a:ea typeface="微软雅黑" panose="020B0503020204020204" pitchFamily="34" charset="-122"/>
                        </a:rPr>
                        <a:t>1</a:t>
                      </a:r>
                      <a:endParaRPr lang="en-US" altLang="zh-CN"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effectLst/>
                          <a:latin typeface="微软雅黑" panose="020B0503020204020204" pitchFamily="34" charset="-122"/>
                          <a:ea typeface="微软雅黑" panose="020B0503020204020204" pitchFamily="34" charset="-122"/>
                        </a:rPr>
                        <a:t>　</a:t>
                      </a: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786777345"/>
                  </a:ext>
                </a:extLst>
              </a:tr>
              <a:tr h="297089">
                <a:tc>
                  <a:txBody>
                    <a:bodyPr/>
                    <a:lstStyle/>
                    <a:p>
                      <a:pPr algn="r" fontAlgn="ctr"/>
                      <a:r>
                        <a:rPr lang="en-US" altLang="zh-CN" sz="1600" u="none" strike="noStrike" dirty="0">
                          <a:solidFill>
                            <a:srgbClr val="FF0000"/>
                          </a:solidFill>
                          <a:effectLst/>
                          <a:latin typeface="微软雅黑" panose="020B0503020204020204" pitchFamily="34" charset="-122"/>
                          <a:ea typeface="微软雅黑" panose="020B0503020204020204" pitchFamily="34" charset="-122"/>
                        </a:rPr>
                        <a:t>-127</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solidFill>
                            <a:srgbClr val="FF0000"/>
                          </a:solidFill>
                          <a:effectLst/>
                          <a:latin typeface="微软雅黑" panose="020B0503020204020204" pitchFamily="34" charset="-122"/>
                          <a:ea typeface="微软雅黑" panose="020B0503020204020204" pitchFamily="34" charset="-122"/>
                        </a:rPr>
                        <a:t>10000001</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solidFill>
                            <a:srgbClr val="FF0000"/>
                          </a:solidFill>
                          <a:effectLst/>
                          <a:latin typeface="微软雅黑" panose="020B0503020204020204" pitchFamily="34" charset="-122"/>
                          <a:ea typeface="微软雅黑" panose="020B0503020204020204" pitchFamily="34" charset="-122"/>
                        </a:rPr>
                        <a:t>’</a:t>
                      </a:r>
                      <a:r>
                        <a:rPr lang="en-US" altLang="zh-CN" sz="1600" u="none" strike="noStrike" dirty="0">
                          <a:solidFill>
                            <a:srgbClr val="FF0000"/>
                          </a:solidFill>
                          <a:effectLst/>
                          <a:latin typeface="微软雅黑" panose="020B0503020204020204" pitchFamily="34" charset="-122"/>
                          <a:ea typeface="微软雅黑" panose="020B0503020204020204" pitchFamily="34" charset="-122"/>
                        </a:rPr>
                        <a:t>00000001</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dirty="0">
                          <a:solidFill>
                            <a:srgbClr val="FF0000"/>
                          </a:solidFill>
                          <a:effectLst/>
                          <a:latin typeface="微软雅黑" panose="020B0503020204020204" pitchFamily="34" charset="-122"/>
                          <a:ea typeface="微软雅黑" panose="020B0503020204020204" pitchFamily="34" charset="-122"/>
                        </a:rPr>
                        <a:t>‘</a:t>
                      </a:r>
                      <a:r>
                        <a:rPr lang="en-US" altLang="zh-CN" sz="1600" u="none" strike="noStrike" dirty="0">
                          <a:solidFill>
                            <a:srgbClr val="FF0000"/>
                          </a:solidFill>
                          <a:effectLst/>
                          <a:latin typeface="微软雅黑" panose="020B0503020204020204" pitchFamily="34" charset="-122"/>
                          <a:ea typeface="微软雅黑" panose="020B0503020204020204" pitchFamily="34" charset="-122"/>
                        </a:rPr>
                        <a:t>00000000</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solidFill>
                            <a:srgbClr val="FF0000"/>
                          </a:solidFill>
                          <a:effectLst/>
                          <a:latin typeface="微软雅黑" panose="020B0503020204020204" pitchFamily="34" charset="-122"/>
                          <a:ea typeface="微软雅黑" panose="020B0503020204020204" pitchFamily="34" charset="-122"/>
                        </a:rPr>
                        <a:t>0</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solidFill>
                            <a:srgbClr val="FF0000"/>
                          </a:solidFill>
                          <a:effectLst/>
                          <a:latin typeface="微软雅黑" panose="020B0503020204020204" pitchFamily="34" charset="-122"/>
                          <a:ea typeface="微软雅黑" panose="020B0503020204020204" pitchFamily="34" charset="-122"/>
                        </a:rPr>
                        <a:t>Invalid</a:t>
                      </a:r>
                      <a:endParaRPr lang="zh-CN" alt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3176940792"/>
                  </a:ext>
                </a:extLst>
              </a:tr>
              <a:tr h="297089">
                <a:tc>
                  <a:txBody>
                    <a:bodyPr/>
                    <a:lstStyle/>
                    <a:p>
                      <a:pPr algn="r" fontAlgn="ctr"/>
                      <a:r>
                        <a:rPr lang="en-US" altLang="zh-CN" sz="1600" u="none" strike="noStrike">
                          <a:solidFill>
                            <a:srgbClr val="FF0000"/>
                          </a:solidFill>
                          <a:effectLst/>
                          <a:latin typeface="微软雅黑" panose="020B0503020204020204" pitchFamily="34" charset="-122"/>
                          <a:ea typeface="微软雅黑" panose="020B0503020204020204" pitchFamily="34" charset="-122"/>
                        </a:rPr>
                        <a:t>-128</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solidFill>
                            <a:srgbClr val="FF0000"/>
                          </a:solidFill>
                          <a:effectLst/>
                          <a:latin typeface="微软雅黑" panose="020B0503020204020204" pitchFamily="34" charset="-122"/>
                          <a:ea typeface="微软雅黑" panose="020B0503020204020204" pitchFamily="34" charset="-122"/>
                        </a:rPr>
                        <a:t>10000000</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zh-CN" altLang="en-US" sz="1600" u="none" strike="noStrike">
                          <a:solidFill>
                            <a:srgbClr val="FF0000"/>
                          </a:solidFill>
                          <a:effectLst/>
                          <a:latin typeface="微软雅黑" panose="020B0503020204020204" pitchFamily="34" charset="-122"/>
                          <a:ea typeface="微软雅黑" panose="020B0503020204020204" pitchFamily="34" charset="-122"/>
                        </a:rPr>
                        <a:t>‘</a:t>
                      </a:r>
                      <a:r>
                        <a:rPr lang="en-US" altLang="zh-CN" sz="1600" u="none" strike="noStrike">
                          <a:solidFill>
                            <a:srgbClr val="FF0000"/>
                          </a:solidFill>
                          <a:effectLst/>
                          <a:latin typeface="微软雅黑" panose="020B0503020204020204" pitchFamily="34" charset="-122"/>
                          <a:ea typeface="微软雅黑" panose="020B0503020204020204" pitchFamily="34" charset="-122"/>
                        </a:rPr>
                        <a:t>00000000</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dirty="0">
                          <a:solidFill>
                            <a:srgbClr val="FF0000"/>
                          </a:solidFill>
                          <a:effectLst/>
                          <a:latin typeface="微软雅黑" panose="020B0503020204020204" pitchFamily="34" charset="-122"/>
                          <a:ea typeface="微软雅黑" panose="020B0503020204020204" pitchFamily="34" charset="-122"/>
                        </a:rPr>
                        <a:t>11111111</a:t>
                      </a:r>
                      <a:endParaRPr lang="en-US" altLang="zh-CN"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u="none" strike="noStrike">
                          <a:solidFill>
                            <a:srgbClr val="FF0000"/>
                          </a:solidFill>
                          <a:effectLst/>
                          <a:latin typeface="微软雅黑" panose="020B0503020204020204" pitchFamily="34" charset="-122"/>
                          <a:ea typeface="微软雅黑" panose="020B0503020204020204" pitchFamily="34" charset="-122"/>
                        </a:rPr>
                        <a:t>-1</a:t>
                      </a:r>
                      <a:endParaRPr lang="en-US" altLang="zh-CN" sz="1600" b="0" i="0" u="none" strike="noStrike">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tc>
                  <a:txBody>
                    <a:bodyPr/>
                    <a:lstStyle/>
                    <a:p>
                      <a:pPr algn="r" fontAlgn="ctr"/>
                      <a:r>
                        <a:rPr lang="en-US" altLang="zh-CN" sz="1600" b="0" i="0" u="none" strike="noStrike" dirty="0">
                          <a:solidFill>
                            <a:srgbClr val="FF0000"/>
                          </a:solidFill>
                          <a:effectLst/>
                          <a:latin typeface="微软雅黑" panose="020B0503020204020204" pitchFamily="34" charset="-122"/>
                          <a:ea typeface="微软雅黑" panose="020B0503020204020204" pitchFamily="34" charset="-122"/>
                        </a:rPr>
                        <a:t>Invalid</a:t>
                      </a:r>
                      <a:endParaRPr lang="zh-CN" altLang="en-US" sz="1600" b="0" i="0" u="none" strike="noStrike" dirty="0">
                        <a:solidFill>
                          <a:srgbClr val="FF0000"/>
                        </a:solidFill>
                        <a:effectLst/>
                        <a:latin typeface="微软雅黑" panose="020B0503020204020204" pitchFamily="34" charset="-122"/>
                        <a:ea typeface="微软雅黑" panose="020B0503020204020204" pitchFamily="34" charset="-122"/>
                      </a:endParaRPr>
                    </a:p>
                  </a:txBody>
                  <a:tcPr marL="4763" marR="4763" marT="4763" marB="0" anchor="ctr"/>
                </a:tc>
                <a:extLst>
                  <a:ext uri="{0D108BD9-81ED-4DB2-BD59-A6C34878D82A}">
                    <a16:rowId xmlns:a16="http://schemas.microsoft.com/office/drawing/2014/main" val="2938256264"/>
                  </a:ext>
                </a:extLst>
              </a:tr>
            </a:tbl>
          </a:graphicData>
        </a:graphic>
      </p:graphicFrame>
    </p:spTree>
    <p:extLst>
      <p:ext uri="{BB962C8B-B14F-4D97-AF65-F5344CB8AC3E}">
        <p14:creationId xmlns:p14="http://schemas.microsoft.com/office/powerpoint/2010/main" val="21146201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1507" name="Rectangle 3"/>
          <p:cNvSpPr>
            <a:spLocks noGrp="1" noChangeArrowheads="1"/>
          </p:cNvSpPr>
          <p:nvPr>
            <p:ph type="title"/>
          </p:nvPr>
        </p:nvSpPr>
        <p:spPr>
          <a:ln/>
        </p:spPr>
        <p:txBody>
          <a:bodyPr/>
          <a:lstStyle/>
          <a:p>
            <a:pPr marL="119063" indent="-119063"/>
            <a:r>
              <a:rPr lang="en-US"/>
              <a:t>Normalized Values</a:t>
            </a:r>
          </a:p>
        </p:txBody>
      </p:sp>
      <p:sp>
        <p:nvSpPr>
          <p:cNvPr id="21508" name="Rectangle 4"/>
          <p:cNvSpPr>
            <a:spLocks noGrp="1" noChangeArrowheads="1"/>
          </p:cNvSpPr>
          <p:nvPr>
            <p:ph type="body" idx="1"/>
          </p:nvPr>
        </p:nvSpPr>
        <p:spPr>
          <a:ln/>
        </p:spPr>
        <p:txBody>
          <a:bodyPr/>
          <a:lstStyle/>
          <a:p>
            <a:r>
              <a:rPr lang="en-US" sz="2400" dirty="0"/>
              <a:t>Condition: exp ≠ 000…0 and exp ≠ 111…1</a:t>
            </a:r>
          </a:p>
          <a:p>
            <a:endParaRPr lang="en-US" sz="2400" dirty="0"/>
          </a:p>
          <a:p>
            <a:r>
              <a:rPr lang="en-US" sz="2400" dirty="0"/>
              <a:t>Exponent coded as </a:t>
            </a:r>
            <a:r>
              <a:rPr lang="en-US" sz="2400" dirty="0">
                <a:latin typeface="Calibri Bold Italic" charset="0"/>
                <a:ea typeface="Calibri Bold Italic" charset="0"/>
                <a:cs typeface="Calibri Bold Italic" charset="0"/>
                <a:sym typeface="Calibri Bold Italic" charset="0"/>
              </a:rPr>
              <a:t>biased</a:t>
            </a:r>
            <a:r>
              <a:rPr lang="en-US" sz="2400" dirty="0"/>
              <a:t> value: </a:t>
            </a:r>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a:latin typeface="Calibri Bold Italic" charset="0"/>
                <a:ea typeface="Calibri Bold Italic" charset="0"/>
                <a:cs typeface="Calibri Bold Italic" charset="0"/>
                <a:sym typeface="Calibri Bold Italic" charset="0"/>
              </a:rPr>
              <a:t>Exp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a:p>
            <a:pPr marL="552450" lvl="1"/>
            <a:r>
              <a:rPr lang="en-US" sz="2000" dirty="0">
                <a:latin typeface="Calibri Italic" charset="0"/>
                <a:ea typeface="Calibri Italic" charset="0"/>
                <a:cs typeface="Calibri Italic" charset="0"/>
                <a:sym typeface="Calibri Italic" charset="0"/>
              </a:rPr>
              <a:t>Exp</a:t>
            </a:r>
            <a:r>
              <a:rPr lang="en-US" sz="2000" dirty="0"/>
              <a:t>: unsigned value </a:t>
            </a:r>
            <a:r>
              <a:rPr lang="en-US" sz="2000" dirty="0">
                <a:latin typeface="Monaco" charset="0"/>
                <a:ea typeface="Monaco" charset="0"/>
                <a:cs typeface="Monaco" charset="0"/>
                <a:sym typeface="Monaco" charset="0"/>
              </a:rPr>
              <a:t>exp</a:t>
            </a:r>
            <a:r>
              <a:rPr lang="en-US" sz="2000" dirty="0"/>
              <a:t> </a:t>
            </a:r>
          </a:p>
          <a:p>
            <a:pPr marL="552450" lvl="1"/>
            <a:r>
              <a:rPr lang="en-US" sz="2000" dirty="0">
                <a:latin typeface="Calibri Italic" charset="0"/>
                <a:ea typeface="Calibri Italic" charset="0"/>
                <a:cs typeface="Calibri Italic" charset="0"/>
                <a:sym typeface="Calibri Italic" charset="0"/>
              </a:rPr>
              <a:t>Bias</a:t>
            </a:r>
            <a:r>
              <a:rPr lang="en-US" sz="2000" dirty="0"/>
              <a:t> = 2</a:t>
            </a:r>
            <a:r>
              <a:rPr lang="en-US" sz="2000" baseline="32000" dirty="0"/>
              <a:t>k-1</a:t>
            </a:r>
            <a:r>
              <a:rPr lang="en-US" sz="2000" dirty="0"/>
              <a:t> - 1, where </a:t>
            </a:r>
            <a:r>
              <a:rPr lang="en-US" sz="2000" dirty="0">
                <a:latin typeface="Calibri Italic" charset="0"/>
                <a:ea typeface="Calibri Italic" charset="0"/>
                <a:cs typeface="Calibri Italic" charset="0"/>
                <a:sym typeface="Calibri Italic" charset="0"/>
              </a:rPr>
              <a:t>k</a:t>
            </a:r>
            <a:r>
              <a:rPr lang="en-US" sz="2000" dirty="0"/>
              <a:t> is number of exponent bits</a:t>
            </a:r>
          </a:p>
          <a:p>
            <a:pPr marL="838200" lvl="2"/>
            <a:r>
              <a:rPr lang="en-US" sz="1800" dirty="0"/>
              <a:t>Single precision: 127 (Exp: 1…254, E: -126…127)</a:t>
            </a:r>
          </a:p>
          <a:p>
            <a:pPr marL="838200" lvl="2"/>
            <a:r>
              <a:rPr lang="en-US" sz="1800" dirty="0"/>
              <a:t>Double precision: 1023 (Exp: 1…2046, E: -1022…1023)</a:t>
            </a:r>
            <a:endParaRPr lang="en-US" sz="2400" dirty="0"/>
          </a:p>
          <a:p>
            <a:r>
              <a:rPr lang="en-US" sz="2400" dirty="0"/>
              <a:t>Significand coded with implied leading 1: </a:t>
            </a:r>
          </a:p>
          <a:p>
            <a:pPr marL="0" indent="0" algn="ctr">
              <a:buNone/>
            </a:pPr>
            <a:r>
              <a:rPr lang="en-US" sz="2400" dirty="0">
                <a:latin typeface="Calibri Bold Italic" charset="0"/>
                <a:ea typeface="Calibri Bold Italic" charset="0"/>
                <a:cs typeface="Calibri Bold Italic" charset="0"/>
                <a:sym typeface="Calibri Bold Italic" charset="0"/>
              </a:rPr>
              <a:t>M</a:t>
            </a:r>
            <a:r>
              <a:rPr lang="en-US" sz="2400" dirty="0"/>
              <a:t>  =  </a:t>
            </a:r>
            <a:r>
              <a:rPr lang="en-US" sz="2400" dirty="0">
                <a:latin typeface="Monaco" charset="0"/>
                <a:ea typeface="Monaco" charset="0"/>
                <a:cs typeface="Monaco" charset="0"/>
                <a:sym typeface="Monaco" charset="0"/>
              </a:rPr>
              <a:t>1.xxx…x</a:t>
            </a:r>
            <a:r>
              <a:rPr lang="en-US" sz="2400" baseline="-25000" dirty="0">
                <a:latin typeface="Monaco" charset="0"/>
                <a:ea typeface="Monaco" charset="0"/>
                <a:cs typeface="Monaco" charset="0"/>
                <a:sym typeface="Monaco" charset="0"/>
              </a:rPr>
              <a:t>2</a:t>
            </a:r>
            <a:endParaRPr lang="en-US" sz="2400" baseline="-25000" dirty="0"/>
          </a:p>
          <a:p>
            <a:pPr marL="552450" lvl="1"/>
            <a:r>
              <a:rPr lang="en-US" sz="2000" dirty="0"/>
              <a:t> </a:t>
            </a:r>
            <a:r>
              <a:rPr lang="en-US" sz="2000" dirty="0">
                <a:latin typeface="Monaco" charset="0"/>
                <a:ea typeface="Monaco" charset="0"/>
                <a:cs typeface="Monaco" charset="0"/>
                <a:sym typeface="Monaco" charset="0"/>
              </a:rPr>
              <a:t>xxx…x</a:t>
            </a:r>
            <a:r>
              <a:rPr lang="en-US" sz="2000" dirty="0"/>
              <a:t>: bits of </a:t>
            </a:r>
            <a:r>
              <a:rPr lang="en-US" sz="2000" dirty="0" err="1">
                <a:latin typeface="Monaco" charset="0"/>
                <a:ea typeface="Monaco" charset="0"/>
                <a:cs typeface="Monaco" charset="0"/>
                <a:sym typeface="Monaco" charset="0"/>
              </a:rPr>
              <a:t>frac</a:t>
            </a:r>
            <a:endParaRPr lang="en-US" sz="2000" dirty="0"/>
          </a:p>
          <a:p>
            <a:pPr marL="552450" lvl="1"/>
            <a:r>
              <a:rPr lang="en-US" sz="2000" dirty="0"/>
              <a:t>Minimum when </a:t>
            </a:r>
            <a:r>
              <a:rPr lang="en-US" sz="2000" dirty="0">
                <a:latin typeface="Monaco" charset="0"/>
                <a:ea typeface="Monaco" charset="0"/>
                <a:cs typeface="Monaco" charset="0"/>
                <a:sym typeface="Monaco" charset="0"/>
              </a:rPr>
              <a:t>000…0</a:t>
            </a:r>
            <a:r>
              <a:rPr lang="en-US" sz="2000" dirty="0"/>
              <a:t> (</a:t>
            </a:r>
            <a:r>
              <a:rPr lang="en-US" sz="2000" dirty="0">
                <a:latin typeface="Calibri Italic" charset="0"/>
                <a:ea typeface="Calibri Italic" charset="0"/>
                <a:cs typeface="Calibri Italic" charset="0"/>
                <a:sym typeface="Calibri Italic" charset="0"/>
              </a:rPr>
              <a:t>M</a:t>
            </a:r>
            <a:r>
              <a:rPr lang="en-US" sz="2000" dirty="0"/>
              <a:t> = 1.0)</a:t>
            </a:r>
          </a:p>
          <a:p>
            <a:pPr marL="552450" lvl="1"/>
            <a:r>
              <a:rPr lang="en-US" sz="2000" dirty="0"/>
              <a:t>Maximum when </a:t>
            </a:r>
            <a:r>
              <a:rPr lang="en-US" sz="2000" dirty="0">
                <a:latin typeface="Monaco" charset="0"/>
                <a:ea typeface="Monaco" charset="0"/>
                <a:cs typeface="Monaco" charset="0"/>
                <a:sym typeface="Monaco" charset="0"/>
              </a:rPr>
              <a:t>111…1</a:t>
            </a:r>
            <a:r>
              <a:rPr lang="en-US" sz="2000" dirty="0"/>
              <a:t> (</a:t>
            </a:r>
            <a:r>
              <a:rPr lang="en-US" sz="2000" dirty="0">
                <a:latin typeface="Calibri Italic" charset="0"/>
                <a:ea typeface="Calibri Italic" charset="0"/>
                <a:cs typeface="Calibri Italic" charset="0"/>
                <a:sym typeface="Calibri Italic" charset="0"/>
              </a:rPr>
              <a:t>M</a:t>
            </a:r>
            <a:r>
              <a:rPr lang="en-US" sz="2000" dirty="0"/>
              <a:t> = 2.0 – ε)</a:t>
            </a:r>
          </a:p>
          <a:p>
            <a:pPr marL="552450" lvl="1"/>
            <a:r>
              <a:rPr lang="en-US" sz="2000" dirty="0"/>
              <a:t>Get extra leading bit for “free”</a:t>
            </a:r>
          </a:p>
        </p:txBody>
      </p:sp>
      <p:sp>
        <p:nvSpPr>
          <p:cNvPr id="6" name="灯片编号占位符 3">
            <a:extLst>
              <a:ext uri="{FF2B5EF4-FFF2-40B4-BE49-F238E27FC236}">
                <a16:creationId xmlns:a16="http://schemas.microsoft.com/office/drawing/2014/main" id="{EDEF84A8-ECF0-4D68-851C-0BCC362E3EB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14</a:t>
            </a:fld>
            <a:endParaRPr lang="en-US" altLang="zh-CN" sz="16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693270" y="5816600"/>
            <a:ext cx="355600" cy="355600"/>
          </a:xfrm>
          <a:prstGeom prst="rect">
            <a:avLst/>
          </a:prstGeom>
          <a:solidFill>
            <a:srgbClr val="FFFF99"/>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9" name="Rectangle 6"/>
          <p:cNvSpPr>
            <a:spLocks noChangeArrowheads="1"/>
          </p:cNvSpPr>
          <p:nvPr/>
        </p:nvSpPr>
        <p:spPr bwMode="auto">
          <a:xfrm>
            <a:off x="1151965" y="5816600"/>
            <a:ext cx="1779495" cy="355600"/>
          </a:xfrm>
          <a:prstGeom prst="rect">
            <a:avLst/>
          </a:prstGeom>
          <a:solidFill>
            <a:srgbClr val="EFBFBF"/>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10" name="Rectangle 7"/>
          <p:cNvSpPr>
            <a:spLocks noChangeArrowheads="1"/>
          </p:cNvSpPr>
          <p:nvPr/>
        </p:nvSpPr>
        <p:spPr bwMode="auto">
          <a:xfrm>
            <a:off x="3048000" y="5816600"/>
            <a:ext cx="5066555" cy="3556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nSpc>
                <a:spcPct val="100000"/>
              </a:lnSpc>
            </a:pPr>
            <a:endParaRPr lang="en-US" sz="2400" dirty="0">
              <a:latin typeface="Courier New" pitchFamily="49" charset="0"/>
            </a:endParaRPr>
          </a:p>
        </p:txBody>
      </p:sp>
      <p:sp>
        <p:nvSpPr>
          <p:cNvPr id="115714" name="Rectangle 2"/>
          <p:cNvSpPr>
            <a:spLocks noGrp="1" noChangeArrowheads="1"/>
          </p:cNvSpPr>
          <p:nvPr>
            <p:ph type="title"/>
          </p:nvPr>
        </p:nvSpPr>
        <p:spPr>
          <a:xfrm>
            <a:off x="448733" y="552978"/>
            <a:ext cx="7366000" cy="573088"/>
          </a:xfrm>
        </p:spPr>
        <p:txBody>
          <a:bodyPr/>
          <a:lstStyle/>
          <a:p>
            <a:r>
              <a:rPr lang="en-US"/>
              <a:t>Normalized Encoding Example</a:t>
            </a:r>
          </a:p>
        </p:txBody>
      </p:sp>
      <p:sp>
        <p:nvSpPr>
          <p:cNvPr id="115715" name="Rectangle 3"/>
          <p:cNvSpPr>
            <a:spLocks noGrp="1" noChangeArrowheads="1"/>
          </p:cNvSpPr>
          <p:nvPr>
            <p:ph type="body" idx="1"/>
          </p:nvPr>
        </p:nvSpPr>
        <p:spPr>
          <a:xfrm>
            <a:off x="457200" y="1371600"/>
            <a:ext cx="8255000" cy="5029200"/>
          </a:xfrm>
        </p:spPr>
        <p:txBody>
          <a:bodyPr/>
          <a:lstStyle/>
          <a:p>
            <a:pPr marL="223838" indent="-223838" defTabSz="895350">
              <a:lnSpc>
                <a:spcPct val="85000"/>
              </a:lnSpc>
              <a:tabLst>
                <a:tab pos="914400" algn="l"/>
                <a:tab pos="1828800" algn="l"/>
                <a:tab pos="2400300" algn="l"/>
                <a:tab pos="2971800" algn="l"/>
              </a:tabLst>
            </a:pPr>
            <a:r>
              <a:rPr lang="en-US" sz="2000" dirty="0"/>
              <a:t>Value: </a:t>
            </a:r>
            <a:r>
              <a:rPr lang="en-US" sz="1800" dirty="0">
                <a:latin typeface="Courier New" pitchFamily="49" charset="0"/>
              </a:rPr>
              <a:t>Float F = 15213.0;</a:t>
            </a:r>
            <a:endParaRPr lang="en-US" sz="1800" dirty="0"/>
          </a:p>
          <a:p>
            <a:pPr marL="560388" lvl="1" indent="-222250" defTabSz="895350">
              <a:lnSpc>
                <a:spcPct val="90000"/>
              </a:lnSpc>
              <a:tabLst>
                <a:tab pos="914400" algn="l"/>
                <a:tab pos="1828800" algn="l"/>
                <a:tab pos="2400300" algn="l"/>
                <a:tab pos="2971800" algn="l"/>
              </a:tabLst>
            </a:pPr>
            <a:r>
              <a:rPr lang="en-US" sz="1800" b="0" dirty="0"/>
              <a:t>15213</a:t>
            </a:r>
            <a:r>
              <a:rPr lang="en-US" sz="1800" b="0" baseline="-25000" dirty="0"/>
              <a:t>10</a:t>
            </a:r>
            <a:r>
              <a:rPr lang="en-US" sz="1800" b="0" dirty="0"/>
              <a:t>  = 11101101101101</a:t>
            </a:r>
            <a:r>
              <a:rPr lang="en-US" sz="1800" b="0" baseline="-25000" dirty="0"/>
              <a:t>2  </a:t>
            </a:r>
            <a:r>
              <a:rPr lang="en-US" sz="1800" b="0" dirty="0"/>
              <a:t> </a:t>
            </a:r>
          </a:p>
          <a:p>
            <a:pPr marL="560388" lvl="1" indent="-222250" defTabSz="895350">
              <a:lnSpc>
                <a:spcPct val="90000"/>
              </a:lnSpc>
              <a:buNone/>
              <a:tabLst>
                <a:tab pos="914400" algn="l"/>
                <a:tab pos="1828800" algn="l"/>
                <a:tab pos="2400300" algn="l"/>
                <a:tab pos="2971800" algn="l"/>
              </a:tabLst>
            </a:pPr>
            <a:r>
              <a:rPr lang="en-US" sz="1800" dirty="0"/>
              <a:t>                     </a:t>
            </a:r>
            <a:r>
              <a:rPr lang="en-US" sz="1800" b="0" dirty="0"/>
              <a:t>= 1.1101101101101</a:t>
            </a:r>
            <a:r>
              <a:rPr lang="en-US" sz="1800" b="0" baseline="-25000" dirty="0"/>
              <a:t>2</a:t>
            </a:r>
            <a:r>
              <a:rPr lang="en-US" sz="1800" b="0" dirty="0"/>
              <a:t> x 2</a:t>
            </a:r>
            <a:r>
              <a:rPr lang="en-US" sz="1800" b="0" baseline="30000" dirty="0"/>
              <a:t>13</a:t>
            </a:r>
            <a:endParaRPr lang="en-US" sz="1800" b="0" dirty="0"/>
          </a:p>
          <a:p>
            <a:pPr marL="223838" indent="-223838" defTabSz="895350">
              <a:lnSpc>
                <a:spcPct val="85000"/>
              </a:lnSpc>
              <a:tabLst>
                <a:tab pos="914400" algn="l"/>
                <a:tab pos="1828800" algn="l"/>
                <a:tab pos="2400300" algn="l"/>
                <a:tab pos="2971800" algn="l"/>
              </a:tabLst>
            </a:pPr>
            <a:endParaRPr lang="en-US" sz="2000" dirty="0"/>
          </a:p>
          <a:p>
            <a:pPr marL="223838" indent="-223838" defTabSz="895350">
              <a:lnSpc>
                <a:spcPct val="85000"/>
              </a:lnSpc>
              <a:tabLst>
                <a:tab pos="914400" algn="l"/>
                <a:tab pos="1828800" algn="l"/>
                <a:tab pos="2400300" algn="l"/>
                <a:tab pos="2971800" algn="l"/>
              </a:tabLst>
            </a:pPr>
            <a:r>
              <a:rPr lang="en-US" sz="2000" dirty="0" err="1"/>
              <a:t>Significand</a:t>
            </a:r>
            <a:endParaRPr lang="en-US" sz="2000" dirty="0"/>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M</a:t>
            </a:r>
            <a:r>
              <a:rPr lang="en-US" sz="1800" dirty="0"/>
              <a:t> 	= 	</a:t>
            </a:r>
            <a:r>
              <a:rPr lang="en-US" sz="1800" b="1" dirty="0">
                <a:latin typeface="Courier New" pitchFamily="49" charset="0"/>
                <a:cs typeface="Courier New" pitchFamily="49" charset="0"/>
              </a:rPr>
              <a:t>1.</a:t>
            </a:r>
            <a:r>
              <a:rPr lang="en-US" sz="1800" b="1" u="sng" dirty="0">
                <a:latin typeface="Courier New" pitchFamily="49" charset="0"/>
                <a:cs typeface="Courier New" pitchFamily="49" charset="0"/>
              </a:rPr>
              <a:t>1101101101101</a:t>
            </a:r>
            <a:r>
              <a:rPr lang="en-US" sz="1800" b="1" baseline="-25000" dirty="0">
                <a:latin typeface="Courier New" pitchFamily="49" charset="0"/>
                <a:cs typeface="Courier New" pitchFamily="49" charset="0"/>
              </a:rPr>
              <a:t>2</a:t>
            </a:r>
            <a:endParaRPr lang="en-US" sz="1800" b="1" dirty="0">
              <a:latin typeface="Courier New" pitchFamily="49" charset="0"/>
              <a:cs typeface="Courier New" pitchFamily="49" charset="0"/>
            </a:endParaRPr>
          </a:p>
          <a:p>
            <a:pPr marL="560388" lvl="1" indent="-222250" defTabSz="895350">
              <a:lnSpc>
                <a:spcPct val="90000"/>
              </a:lnSpc>
              <a:buFont typeface="Wingdings" pitchFamily="2" charset="2"/>
              <a:buNone/>
              <a:tabLst>
                <a:tab pos="914400" algn="l"/>
                <a:tab pos="1828800" algn="l"/>
                <a:tab pos="2400300" algn="l"/>
                <a:tab pos="2971800" algn="l"/>
              </a:tabLst>
            </a:pPr>
            <a:r>
              <a:rPr lang="en-US" sz="1800" b="1" dirty="0" err="1">
                <a:latin typeface="Courier New" pitchFamily="49" charset="0"/>
              </a:rPr>
              <a:t>frac</a:t>
            </a:r>
            <a:r>
              <a:rPr lang="en-US" sz="1800" b="1" dirty="0">
                <a:latin typeface="Courier New" pitchFamily="49" charset="0"/>
              </a:rPr>
              <a:t>	= 	  </a:t>
            </a:r>
            <a:r>
              <a:rPr lang="en-US" sz="1800" b="1" u="sng" dirty="0">
                <a:latin typeface="Courier New" pitchFamily="49" charset="0"/>
              </a:rPr>
              <a:t>1101101101101</a:t>
            </a:r>
            <a:r>
              <a:rPr lang="en-US" sz="1800" b="1" dirty="0">
                <a:latin typeface="Courier New" pitchFamily="49" charset="0"/>
              </a:rPr>
              <a:t>0000000000</a:t>
            </a:r>
            <a:r>
              <a:rPr lang="en-US" sz="1800" b="1" baseline="-25000" dirty="0">
                <a:latin typeface="Courier New" pitchFamily="49" charset="0"/>
              </a:rPr>
              <a:t>2</a:t>
            </a:r>
            <a:endParaRPr lang="en-US" sz="1800" b="1" dirty="0"/>
          </a:p>
          <a:p>
            <a:pPr marL="223838" indent="-223838" defTabSz="895350">
              <a:lnSpc>
                <a:spcPct val="85000"/>
              </a:lnSpc>
              <a:tabLst>
                <a:tab pos="914400" algn="l"/>
                <a:tab pos="1828800" algn="l"/>
                <a:tab pos="2400300" algn="l"/>
                <a:tab pos="2971800" algn="l"/>
              </a:tabLst>
            </a:pPr>
            <a:endParaRPr lang="en-US" sz="2000" dirty="0"/>
          </a:p>
          <a:p>
            <a:pPr marL="223838" indent="-223838" defTabSz="895350">
              <a:lnSpc>
                <a:spcPct val="85000"/>
              </a:lnSpc>
              <a:tabLst>
                <a:tab pos="914400" algn="l"/>
                <a:tab pos="1828800" algn="l"/>
                <a:tab pos="2400300" algn="l"/>
                <a:tab pos="2971800" algn="l"/>
              </a:tabLst>
            </a:pPr>
            <a:r>
              <a:rPr lang="en-US" sz="2000" dirty="0"/>
              <a:t>Exponent</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E	</a:t>
            </a:r>
            <a:r>
              <a:rPr lang="en-US" sz="1800" dirty="0"/>
              <a:t> 	= 	13</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Bias</a:t>
            </a:r>
            <a:r>
              <a:rPr lang="en-US" sz="1800" dirty="0"/>
              <a:t> 	= 	127</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Exp</a:t>
            </a:r>
            <a:r>
              <a:rPr lang="en-US" sz="1800" dirty="0"/>
              <a:t> 	= 	140 	=	</a:t>
            </a:r>
            <a:r>
              <a:rPr lang="en-US" sz="1800" b="1" dirty="0">
                <a:latin typeface="Courier New" pitchFamily="49" charset="0"/>
              </a:rPr>
              <a:t>10001100</a:t>
            </a:r>
            <a:r>
              <a:rPr lang="en-US" sz="1800" b="1" baseline="-25000" dirty="0">
                <a:latin typeface="Courier New" pitchFamily="49" charset="0"/>
              </a:rPr>
              <a:t>2</a:t>
            </a:r>
          </a:p>
          <a:p>
            <a:pPr marL="560388" lvl="1" indent="-222250" defTabSz="895350">
              <a:lnSpc>
                <a:spcPct val="90000"/>
              </a:lnSpc>
              <a:buFont typeface="Wingdings" pitchFamily="2" charset="2"/>
              <a:buNone/>
              <a:tabLst>
                <a:tab pos="914400" algn="l"/>
                <a:tab pos="1828800" algn="l"/>
                <a:tab pos="2400300" algn="l"/>
                <a:tab pos="2971800" algn="l"/>
              </a:tabLst>
            </a:pPr>
            <a:endParaRPr lang="en-US" sz="1800" b="1" baseline="-25000" dirty="0">
              <a:latin typeface="Courier New" pitchFamily="49" charset="0"/>
            </a:endParaRPr>
          </a:p>
          <a:p>
            <a:pPr marL="223838" indent="-223838" defTabSz="895350">
              <a:lnSpc>
                <a:spcPct val="85000"/>
              </a:lnSpc>
              <a:tabLst>
                <a:tab pos="914400" algn="l"/>
                <a:tab pos="1828800" algn="l"/>
                <a:tab pos="2400300" algn="l"/>
                <a:tab pos="2971800" algn="l"/>
              </a:tabLst>
            </a:pPr>
            <a:r>
              <a:rPr lang="en-US" sz="2000" dirty="0"/>
              <a:t>Result:</a:t>
            </a:r>
            <a:br>
              <a:rPr lang="en-US" sz="2000" dirty="0"/>
            </a:br>
            <a:br>
              <a:rPr lang="en-US" sz="2000" dirty="0"/>
            </a:br>
            <a:r>
              <a:rPr lang="en-US" sz="2800" dirty="0">
                <a:latin typeface="Courier New" pitchFamily="49" charset="0"/>
              </a:rPr>
              <a:t>0 10001100 11011011011010000000000 </a:t>
            </a:r>
          </a:p>
          <a:p>
            <a:pPr marL="560388" lvl="1" indent="-222250" defTabSz="895350">
              <a:lnSpc>
                <a:spcPct val="90000"/>
              </a:lnSpc>
              <a:buFont typeface="Wingdings" pitchFamily="2" charset="2"/>
              <a:buNone/>
              <a:tabLst>
                <a:tab pos="914400" algn="l"/>
                <a:tab pos="1828800" algn="l"/>
                <a:tab pos="2400300" algn="l"/>
                <a:tab pos="2971800" algn="l"/>
              </a:tabLst>
            </a:pPr>
            <a:endParaRPr lang="en-US" sz="1800" dirty="0"/>
          </a:p>
        </p:txBody>
      </p:sp>
      <p:sp>
        <p:nvSpPr>
          <p:cNvPr id="4" name="TextBox 3"/>
          <p:cNvSpPr txBox="1"/>
          <p:nvPr/>
        </p:nvSpPr>
        <p:spPr>
          <a:xfrm>
            <a:off x="685800" y="6172200"/>
            <a:ext cx="369012" cy="461665"/>
          </a:xfrm>
          <a:prstGeom prst="rect">
            <a:avLst/>
          </a:prstGeom>
          <a:noFill/>
        </p:spPr>
        <p:txBody>
          <a:bodyPr wrap="none" rtlCol="0">
            <a:spAutoFit/>
          </a:bodyPr>
          <a:lstStyle/>
          <a:p>
            <a:r>
              <a:rPr lang="en-US" sz="2400" b="1" dirty="0">
                <a:latin typeface="Courier New" pitchFamily="49" charset="0"/>
                <a:cs typeface="Courier New" pitchFamily="49" charset="0"/>
              </a:rPr>
              <a:t>s</a:t>
            </a:r>
          </a:p>
        </p:txBody>
      </p:sp>
      <p:sp>
        <p:nvSpPr>
          <p:cNvPr id="5" name="TextBox 4"/>
          <p:cNvSpPr txBox="1"/>
          <p:nvPr/>
        </p:nvSpPr>
        <p:spPr>
          <a:xfrm>
            <a:off x="1624498" y="6172200"/>
            <a:ext cx="737701" cy="461665"/>
          </a:xfrm>
          <a:prstGeom prst="rect">
            <a:avLst/>
          </a:prstGeom>
          <a:noFill/>
        </p:spPr>
        <p:txBody>
          <a:bodyPr wrap="none" rtlCol="0">
            <a:spAutoFit/>
          </a:bodyPr>
          <a:lstStyle/>
          <a:p>
            <a:r>
              <a:rPr lang="en-US" sz="2400" b="1" dirty="0">
                <a:latin typeface="Courier New" pitchFamily="49" charset="0"/>
                <a:cs typeface="Courier New" pitchFamily="49" charset="0"/>
              </a:rPr>
              <a:t>exp</a:t>
            </a:r>
          </a:p>
        </p:txBody>
      </p:sp>
      <p:sp>
        <p:nvSpPr>
          <p:cNvPr id="6" name="TextBox 5"/>
          <p:cNvSpPr txBox="1"/>
          <p:nvPr/>
        </p:nvSpPr>
        <p:spPr>
          <a:xfrm>
            <a:off x="4869153" y="6172200"/>
            <a:ext cx="922047" cy="461665"/>
          </a:xfrm>
          <a:prstGeom prst="rect">
            <a:avLst/>
          </a:prstGeom>
          <a:noFill/>
        </p:spPr>
        <p:txBody>
          <a:bodyPr wrap="none" rtlCol="0">
            <a:spAutoFit/>
          </a:bodyPr>
          <a:lstStyle/>
          <a:p>
            <a:r>
              <a:rPr lang="en-US" sz="2400" b="1" dirty="0" err="1">
                <a:latin typeface="Courier New" pitchFamily="49" charset="0"/>
                <a:cs typeface="Courier New" pitchFamily="49" charset="0"/>
              </a:rPr>
              <a:t>frac</a:t>
            </a:r>
            <a:endParaRPr lang="en-US" sz="2400" b="1" dirty="0">
              <a:latin typeface="Courier New" pitchFamily="49" charset="0"/>
              <a:cs typeface="Courier New" pitchFamily="49" charset="0"/>
            </a:endParaRPr>
          </a:p>
        </p:txBody>
      </p:sp>
      <p:sp>
        <p:nvSpPr>
          <p:cNvPr id="11" name="灯片编号占位符 3">
            <a:extLst>
              <a:ext uri="{FF2B5EF4-FFF2-40B4-BE49-F238E27FC236}">
                <a16:creationId xmlns:a16="http://schemas.microsoft.com/office/drawing/2014/main" id="{CA407CAC-B8C0-4D2E-966E-8A89809D3A82}"/>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15</a:t>
            </a:fld>
            <a:endParaRPr lang="en-US" altLang="zh-CN"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5">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3555" name="Rectangle 3"/>
          <p:cNvSpPr>
            <a:spLocks noGrp="1" noChangeArrowheads="1"/>
          </p:cNvSpPr>
          <p:nvPr>
            <p:ph type="title"/>
          </p:nvPr>
        </p:nvSpPr>
        <p:spPr>
          <a:xfrm>
            <a:off x="512763" y="200025"/>
            <a:ext cx="7772400" cy="820738"/>
          </a:xfrm>
          <a:ln/>
        </p:spPr>
        <p:txBody>
          <a:bodyPr/>
          <a:lstStyle/>
          <a:p>
            <a:pPr marL="119063" indent="-119063"/>
            <a:r>
              <a:rPr lang="en-US" dirty="0"/>
              <a:t>Denormalized Values</a:t>
            </a:r>
          </a:p>
        </p:txBody>
      </p:sp>
      <p:sp>
        <p:nvSpPr>
          <p:cNvPr id="23556" name="Rectangle 4"/>
          <p:cNvSpPr>
            <a:spLocks noGrp="1" noChangeArrowheads="1"/>
          </p:cNvSpPr>
          <p:nvPr>
            <p:ph type="body" idx="1"/>
          </p:nvPr>
        </p:nvSpPr>
        <p:spPr>
          <a:ln/>
        </p:spPr>
        <p:txBody>
          <a:bodyPr/>
          <a:lstStyle/>
          <a:p>
            <a:r>
              <a:rPr lang="en-US" sz="2400" dirty="0"/>
              <a:t>Condition: </a:t>
            </a:r>
            <a:r>
              <a:rPr lang="en-US" sz="2400" dirty="0">
                <a:latin typeface="Monaco" charset="0"/>
                <a:ea typeface="Monaco" charset="0"/>
                <a:cs typeface="Monaco" charset="0"/>
                <a:sym typeface="Monaco" charset="0"/>
              </a:rPr>
              <a:t>exp = 000…0</a:t>
            </a:r>
            <a:endParaRPr lang="en-US" sz="2400" dirty="0"/>
          </a:p>
          <a:p>
            <a:pPr lvl="1"/>
            <a:r>
              <a:rPr lang="en-US" sz="2000" dirty="0"/>
              <a:t>Exponent value: </a:t>
            </a:r>
            <a:r>
              <a:rPr lang="en-US" sz="2000" dirty="0">
                <a:latin typeface="Calibri Bold Italic" charset="0"/>
                <a:ea typeface="Calibri Bold Italic" charset="0"/>
                <a:cs typeface="Calibri Bold Italic" charset="0"/>
                <a:sym typeface="Calibri Bold Italic" charset="0"/>
              </a:rPr>
              <a:t>E</a:t>
            </a:r>
            <a:r>
              <a:rPr lang="en-US" sz="2000" dirty="0"/>
              <a:t> = –</a:t>
            </a:r>
            <a:r>
              <a:rPr lang="en-US" sz="2000" dirty="0">
                <a:latin typeface="Calibri Bold Italic" charset="0"/>
                <a:ea typeface="Calibri Bold Italic" charset="0"/>
                <a:cs typeface="Calibri Bold Italic" charset="0"/>
                <a:sym typeface="Calibri Bold Italic" charset="0"/>
              </a:rPr>
              <a:t>Bias</a:t>
            </a:r>
            <a:r>
              <a:rPr lang="en-US" sz="2000" dirty="0"/>
              <a:t> + 1 (instead of </a:t>
            </a:r>
            <a:r>
              <a:rPr lang="en-US" sz="2000" dirty="0">
                <a:latin typeface="Calibri Bold Italic" charset="0"/>
                <a:ea typeface="Calibri Bold Italic" charset="0"/>
                <a:cs typeface="Calibri Bold Italic" charset="0"/>
                <a:sym typeface="Calibri Bold Italic" charset="0"/>
              </a:rPr>
              <a:t>E</a:t>
            </a:r>
            <a:r>
              <a:rPr lang="en-US" sz="2000" dirty="0"/>
              <a:t> = 0 – </a:t>
            </a:r>
            <a:r>
              <a:rPr lang="en-US" sz="2000" dirty="0">
                <a:latin typeface="Calibri Bold Italic" charset="0"/>
                <a:ea typeface="Calibri Bold Italic" charset="0"/>
                <a:cs typeface="Calibri Bold Italic" charset="0"/>
                <a:sym typeface="Calibri Bold Italic" charset="0"/>
              </a:rPr>
              <a:t>Bias</a:t>
            </a:r>
            <a:r>
              <a:rPr lang="en-US" sz="2000" dirty="0"/>
              <a:t>)</a:t>
            </a:r>
          </a:p>
          <a:p>
            <a:pPr lvl="1"/>
            <a:r>
              <a:rPr lang="en-US" sz="2000" dirty="0"/>
              <a:t>Significand coded with implied leading 0: </a:t>
            </a:r>
            <a:r>
              <a:rPr lang="en-US" sz="2000" dirty="0">
                <a:latin typeface="Calibri Bold Italic" charset="0"/>
                <a:ea typeface="Calibri Bold Italic" charset="0"/>
                <a:cs typeface="Calibri Bold Italic" charset="0"/>
                <a:sym typeface="Calibri Bold Italic" charset="0"/>
              </a:rPr>
              <a:t>M</a:t>
            </a:r>
            <a:r>
              <a:rPr lang="en-US" sz="2000" dirty="0"/>
              <a:t> = 0.xxx…x</a:t>
            </a:r>
            <a:r>
              <a:rPr lang="en-US" sz="2000" baseline="-6000" dirty="0"/>
              <a:t>2</a:t>
            </a:r>
            <a:endParaRPr lang="en-US" sz="2000" dirty="0"/>
          </a:p>
          <a:p>
            <a:pPr marL="952500" lvl="2"/>
            <a:r>
              <a:rPr lang="en-US" sz="1100" dirty="0">
                <a:latin typeface="Courier New Bold" charset="0"/>
                <a:cs typeface="Courier New Bold" charset="0"/>
                <a:sym typeface="Courier New Bold" charset="0"/>
              </a:rPr>
              <a:t>xxx…x</a:t>
            </a:r>
            <a:r>
              <a:rPr lang="en-US" sz="2000" dirty="0"/>
              <a:t>: bits of </a:t>
            </a:r>
            <a:r>
              <a:rPr lang="en-US" sz="1100" dirty="0">
                <a:latin typeface="Courier New Bold" charset="0"/>
                <a:cs typeface="Courier New Bold" charset="0"/>
                <a:sym typeface="Courier New Bold" charset="0"/>
              </a:rPr>
              <a:t>frac</a:t>
            </a:r>
            <a:endParaRPr lang="en-US" sz="2000" dirty="0"/>
          </a:p>
          <a:p>
            <a:endParaRPr lang="en-US" sz="2400" dirty="0"/>
          </a:p>
          <a:p>
            <a:r>
              <a:rPr lang="en-US" sz="2400" dirty="0"/>
              <a:t>Cases</a:t>
            </a:r>
          </a:p>
          <a:p>
            <a:pPr marL="552450" lvl="1"/>
            <a:r>
              <a:rPr lang="en-US" sz="2000" dirty="0"/>
              <a:t> </a:t>
            </a:r>
            <a:r>
              <a:rPr lang="en-US" sz="2000" dirty="0">
                <a:latin typeface="Courier New Bold" charset="0"/>
                <a:cs typeface="Courier New Bold" charset="0"/>
                <a:sym typeface="Courier New Bold" charset="0"/>
              </a:rPr>
              <a:t>exp</a:t>
            </a:r>
            <a:r>
              <a:rPr lang="en-US" sz="2000" dirty="0"/>
              <a:t> = </a:t>
            </a:r>
            <a:r>
              <a:rPr lang="en-US" sz="1400" dirty="0">
                <a:latin typeface="Monaco" charset="0"/>
                <a:ea typeface="Monaco" charset="0"/>
                <a:cs typeface="Monaco" charset="0"/>
                <a:sym typeface="Monaco" charset="0"/>
              </a:rPr>
              <a:t>000…0</a:t>
            </a:r>
            <a:r>
              <a:rPr lang="en-US" sz="2000" dirty="0"/>
              <a:t>, </a:t>
            </a:r>
            <a:r>
              <a:rPr lang="en-US" sz="2000" dirty="0">
                <a:latin typeface="Courier New Bold" charset="0"/>
                <a:cs typeface="Courier New Bold" charset="0"/>
                <a:sym typeface="Courier New Bold" charset="0"/>
              </a:rPr>
              <a:t>frac</a:t>
            </a:r>
            <a:r>
              <a:rPr lang="en-US" sz="2000" dirty="0"/>
              <a:t> = </a:t>
            </a:r>
            <a:r>
              <a:rPr lang="en-US" sz="1400" dirty="0">
                <a:latin typeface="Monaco" charset="0"/>
                <a:ea typeface="Monaco" charset="0"/>
                <a:cs typeface="Monaco" charset="0"/>
                <a:sym typeface="Monaco" charset="0"/>
              </a:rPr>
              <a:t>000…0</a:t>
            </a:r>
            <a:endParaRPr lang="en-US" sz="2000" dirty="0"/>
          </a:p>
          <a:p>
            <a:pPr marL="838200" lvl="2"/>
            <a:r>
              <a:rPr lang="en-US" sz="1800" dirty="0"/>
              <a:t>Represents zero value</a:t>
            </a:r>
          </a:p>
          <a:p>
            <a:pPr marL="838200" lvl="2"/>
            <a:r>
              <a:rPr lang="en-US" sz="1800" dirty="0"/>
              <a:t>Note distinct values: +0 and –0 (why?)</a:t>
            </a:r>
          </a:p>
          <a:p>
            <a:pPr marL="552450" lvl="1"/>
            <a:r>
              <a:rPr lang="en-US" sz="2000" dirty="0">
                <a:latin typeface="Courier New Bold" charset="0"/>
                <a:cs typeface="Courier New Bold" charset="0"/>
                <a:sym typeface="Courier New Bold" charset="0"/>
              </a:rPr>
              <a:t>exp</a:t>
            </a:r>
            <a:r>
              <a:rPr lang="en-US" sz="2000" dirty="0"/>
              <a:t> = </a:t>
            </a:r>
            <a:r>
              <a:rPr lang="en-US" sz="1400" dirty="0">
                <a:latin typeface="Monaco" charset="0"/>
                <a:ea typeface="Monaco" charset="0"/>
                <a:cs typeface="Monaco" charset="0"/>
                <a:sym typeface="Monaco" charset="0"/>
              </a:rPr>
              <a:t>000…0</a:t>
            </a:r>
            <a:r>
              <a:rPr lang="en-US" sz="2000" dirty="0"/>
              <a:t>, </a:t>
            </a:r>
            <a:r>
              <a:rPr lang="en-US" sz="2000" dirty="0">
                <a:latin typeface="Courier New Bold" charset="0"/>
                <a:cs typeface="Courier New Bold" charset="0"/>
                <a:sym typeface="Courier New Bold" charset="0"/>
              </a:rPr>
              <a:t>frac</a:t>
            </a:r>
            <a:r>
              <a:rPr lang="en-US" sz="2000" dirty="0"/>
              <a:t> ≠ </a:t>
            </a:r>
            <a:r>
              <a:rPr lang="en-US" sz="1400" dirty="0">
                <a:latin typeface="Monaco" charset="0"/>
                <a:ea typeface="Monaco" charset="0"/>
                <a:cs typeface="Monaco" charset="0"/>
                <a:sym typeface="Monaco" charset="0"/>
              </a:rPr>
              <a:t>000…0</a:t>
            </a:r>
            <a:endParaRPr lang="en-US" sz="2000" dirty="0"/>
          </a:p>
          <a:p>
            <a:pPr marL="838200" lvl="2"/>
            <a:r>
              <a:rPr lang="en-US" sz="1800" dirty="0"/>
              <a:t>Numbers very close to 0.0</a:t>
            </a:r>
          </a:p>
          <a:p>
            <a:pPr marL="838200" lvl="2"/>
            <a:r>
              <a:rPr lang="en-US" sz="1800" dirty="0"/>
              <a:t>Lose precision as get smaller</a:t>
            </a:r>
          </a:p>
          <a:p>
            <a:pPr marL="838200" lvl="2"/>
            <a:r>
              <a:rPr lang="en-US" sz="1800" dirty="0" err="1"/>
              <a:t>Equispaced</a:t>
            </a:r>
            <a:r>
              <a:rPr lang="en-US" sz="1800" dirty="0"/>
              <a:t>: abrupt underflow vs. gradual underflow</a:t>
            </a:r>
          </a:p>
        </p:txBody>
      </p:sp>
      <p:sp>
        <p:nvSpPr>
          <p:cNvPr id="6" name="灯片编号占位符 3">
            <a:extLst>
              <a:ext uri="{FF2B5EF4-FFF2-40B4-BE49-F238E27FC236}">
                <a16:creationId xmlns:a16="http://schemas.microsoft.com/office/drawing/2014/main" id="{B9469E54-6A1E-4B43-A5B3-354551B591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16</a:t>
            </a:fld>
            <a:endParaRPr lang="en-US" altLang="zh-CN" sz="160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4579" name="Rectangle 3"/>
          <p:cNvSpPr>
            <a:spLocks noGrp="1" noChangeArrowheads="1"/>
          </p:cNvSpPr>
          <p:nvPr>
            <p:ph type="title"/>
          </p:nvPr>
        </p:nvSpPr>
        <p:spPr>
          <a:xfrm>
            <a:off x="719138" y="200025"/>
            <a:ext cx="7772400" cy="837616"/>
          </a:xfrm>
          <a:ln/>
        </p:spPr>
        <p:txBody>
          <a:bodyPr/>
          <a:lstStyle/>
          <a:p>
            <a:pPr marL="119063" indent="-119063"/>
            <a:r>
              <a:rPr lang="en-US" dirty="0"/>
              <a:t>Special Values</a:t>
            </a:r>
          </a:p>
        </p:txBody>
      </p:sp>
      <p:sp>
        <p:nvSpPr>
          <p:cNvPr id="24580" name="Rectangle 4"/>
          <p:cNvSpPr>
            <a:spLocks noGrp="1" noChangeArrowheads="1"/>
          </p:cNvSpPr>
          <p:nvPr>
            <p:ph type="body" idx="1"/>
          </p:nvPr>
        </p:nvSpPr>
        <p:spPr>
          <a:ln/>
        </p:spPr>
        <p:txBody>
          <a:bodyPr/>
          <a:lstStyle/>
          <a:p>
            <a:r>
              <a:rPr lang="en-US" sz="2400" dirty="0"/>
              <a:t>Condition: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endParaRPr lang="en-US" sz="2400" dirty="0"/>
          </a:p>
          <a:p>
            <a:endParaRPr lang="en-US" sz="2400" dirty="0"/>
          </a:p>
          <a:p>
            <a:r>
              <a:rPr lang="en-US" sz="2400" dirty="0"/>
              <a:t>Case: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r>
              <a:rPr lang="en-US" sz="2400" dirty="0"/>
              <a:t>, </a:t>
            </a:r>
            <a:r>
              <a:rPr lang="en-US" sz="2400" dirty="0" err="1">
                <a:latin typeface="Courier New Bold" charset="0"/>
                <a:cs typeface="Courier New Bold" charset="0"/>
                <a:sym typeface="Courier New Bold" charset="0"/>
              </a:rPr>
              <a:t>frac</a:t>
            </a:r>
            <a:r>
              <a:rPr lang="en-US" sz="2400" dirty="0"/>
              <a:t> = </a:t>
            </a:r>
            <a:r>
              <a:rPr lang="en-US" sz="2400" dirty="0">
                <a:latin typeface="Monaco" charset="0"/>
                <a:ea typeface="Monaco" charset="0"/>
                <a:cs typeface="Monaco" charset="0"/>
                <a:sym typeface="Monaco" charset="0"/>
              </a:rPr>
              <a:t>000…0</a:t>
            </a:r>
            <a:endParaRPr lang="en-US" sz="2400" dirty="0"/>
          </a:p>
          <a:p>
            <a:pPr marL="552450" lvl="1"/>
            <a:r>
              <a:rPr lang="en-US" sz="2000" dirty="0"/>
              <a:t>Represents value </a:t>
            </a:r>
            <a:r>
              <a:rPr lang="en-US" sz="1800" dirty="0">
                <a:sym typeface="Symbol"/>
              </a:rPr>
              <a:t></a:t>
            </a:r>
            <a:r>
              <a:rPr lang="en-US" sz="2000" dirty="0"/>
              <a:t> (infinity)</a:t>
            </a:r>
          </a:p>
          <a:p>
            <a:pPr marL="552450" lvl="1"/>
            <a:r>
              <a:rPr lang="en-US" sz="2000" dirty="0"/>
              <a:t>Operation that overflows</a:t>
            </a:r>
          </a:p>
          <a:p>
            <a:pPr marL="552450" lvl="1"/>
            <a:r>
              <a:rPr lang="en-US" sz="2000" dirty="0"/>
              <a:t>Both positive and negative</a:t>
            </a:r>
          </a:p>
          <a:p>
            <a:pPr marL="552450" lvl="1"/>
            <a:r>
              <a:rPr lang="en-US" sz="2000" dirty="0"/>
              <a:t>E.g., 1.0/0.0 = −1.0/−0.0 = +</a:t>
            </a:r>
            <a:r>
              <a:rPr lang="en-US" sz="2000" dirty="0">
                <a:sym typeface="Symbol"/>
              </a:rPr>
              <a:t></a:t>
            </a:r>
            <a:r>
              <a:rPr lang="en-US" sz="2000" dirty="0"/>
              <a:t>,  1.0/−0.0 = −</a:t>
            </a:r>
            <a:r>
              <a:rPr lang="en-US" sz="2000" dirty="0">
                <a:sym typeface="Symbol"/>
              </a:rPr>
              <a:t></a:t>
            </a:r>
            <a:endParaRPr lang="en-US" sz="2000" dirty="0"/>
          </a:p>
          <a:p>
            <a:endParaRPr lang="en-US" sz="2400" dirty="0"/>
          </a:p>
          <a:p>
            <a:r>
              <a:rPr lang="en-US" sz="2400" dirty="0"/>
              <a:t>Case: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r>
              <a:rPr lang="en-US" sz="2400" dirty="0"/>
              <a:t>, </a:t>
            </a:r>
            <a:r>
              <a:rPr lang="en-US" sz="2400" dirty="0" err="1">
                <a:latin typeface="Courier New Bold" charset="0"/>
                <a:cs typeface="Courier New Bold" charset="0"/>
                <a:sym typeface="Courier New Bold" charset="0"/>
              </a:rPr>
              <a:t>frac</a:t>
            </a:r>
            <a:r>
              <a:rPr lang="en-US" sz="2400" dirty="0"/>
              <a:t> ≠ </a:t>
            </a:r>
            <a:r>
              <a:rPr lang="en-US" sz="2400" dirty="0">
                <a:latin typeface="Monaco" charset="0"/>
                <a:ea typeface="Monaco" charset="0"/>
                <a:cs typeface="Monaco" charset="0"/>
                <a:sym typeface="Monaco" charset="0"/>
              </a:rPr>
              <a:t>000…0</a:t>
            </a:r>
            <a:endParaRPr lang="en-US" sz="2400" dirty="0"/>
          </a:p>
          <a:p>
            <a:pPr marL="552450" lvl="1"/>
            <a:r>
              <a:rPr lang="en-US" sz="2000" dirty="0"/>
              <a:t>Not-a-Number (</a:t>
            </a:r>
            <a:r>
              <a:rPr lang="en-US" sz="2000" dirty="0" err="1"/>
              <a:t>NaN</a:t>
            </a:r>
            <a:r>
              <a:rPr lang="en-US" sz="2000" dirty="0"/>
              <a:t>)</a:t>
            </a:r>
          </a:p>
          <a:p>
            <a:pPr marL="552450" lvl="1"/>
            <a:r>
              <a:rPr lang="en-US" sz="2000" dirty="0"/>
              <a:t>Represents case when no numeric value can be determined</a:t>
            </a:r>
          </a:p>
          <a:p>
            <a:pPr marL="552450" lvl="1"/>
            <a:r>
              <a:rPr lang="en-US" sz="2000" dirty="0">
                <a:ea typeface="Apple Symbols" charset="0"/>
                <a:cs typeface="Apple Symbols" charset="0"/>
              </a:rPr>
              <a:t>E.g., </a:t>
            </a:r>
            <a:r>
              <a:rPr lang="en-US" sz="2000" dirty="0" err="1">
                <a:ea typeface="Apple Symbols" charset="0"/>
                <a:cs typeface="Apple Symbols" charset="0"/>
              </a:rPr>
              <a:t>sqrt</a:t>
            </a:r>
            <a:r>
              <a:rPr lang="en-US" sz="2000" dirty="0">
                <a:ea typeface="Apple Symbols" charset="0"/>
                <a:cs typeface="Apple Symbols" charset="0"/>
              </a:rPr>
              <a:t>(–1), </a:t>
            </a:r>
            <a:r>
              <a:rPr lang="en-US" sz="2000" dirty="0">
                <a:sym typeface="Symbol"/>
              </a:rPr>
              <a:t></a:t>
            </a:r>
            <a:r>
              <a:rPr lang="en-US" sz="2000" dirty="0">
                <a:ea typeface="Apple Symbols" charset="0"/>
                <a:cs typeface="Apple Symbols" charset="0"/>
              </a:rPr>
              <a:t> − </a:t>
            </a:r>
            <a:r>
              <a:rPr lang="en-US" sz="2000" dirty="0">
                <a:sym typeface="Symbol"/>
              </a:rPr>
              <a:t></a:t>
            </a:r>
            <a:r>
              <a:rPr lang="en-US" sz="2000" dirty="0">
                <a:ea typeface="Apple Symbols" charset="0"/>
                <a:cs typeface="Apple Symbols" charset="0"/>
              </a:rPr>
              <a:t>, </a:t>
            </a:r>
            <a:r>
              <a:rPr lang="en-US" sz="2000" dirty="0">
                <a:sym typeface="Symbol"/>
              </a:rPr>
              <a:t></a:t>
            </a:r>
            <a:r>
              <a:rPr lang="en-US" sz="2000" dirty="0">
                <a:ea typeface="Apple Symbols" charset="0"/>
                <a:cs typeface="Apple Symbols" charset="0"/>
              </a:rPr>
              <a:t> </a:t>
            </a:r>
            <a:r>
              <a:rPr lang="en-US" sz="2000" dirty="0">
                <a:ea typeface="Apple Symbols" charset="0"/>
                <a:cs typeface="Apple Symbols" charset="0"/>
                <a:sym typeface="Symbol"/>
              </a:rPr>
              <a:t></a:t>
            </a:r>
            <a:r>
              <a:rPr lang="en-US" sz="2000" dirty="0">
                <a:ea typeface="Apple Symbols" charset="0"/>
                <a:cs typeface="Apple Symbols" charset="0"/>
              </a:rPr>
              <a:t> 0</a:t>
            </a:r>
            <a:endParaRPr lang="en-US" sz="2000" dirty="0"/>
          </a:p>
        </p:txBody>
      </p:sp>
      <p:sp>
        <p:nvSpPr>
          <p:cNvPr id="6" name="灯片编号占位符 3">
            <a:extLst>
              <a:ext uri="{FF2B5EF4-FFF2-40B4-BE49-F238E27FC236}">
                <a16:creationId xmlns:a16="http://schemas.microsoft.com/office/drawing/2014/main" id="{B36EC66C-A3CD-4110-85A5-2AC33BECC67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17</a:t>
            </a:fld>
            <a:endParaRPr lang="en-US" altLang="zh-CN" sz="1600" dirty="0"/>
          </a:p>
        </p:txBody>
      </p:sp>
    </p:spTree>
    <p:extLst>
      <p:ext uri="{BB962C8B-B14F-4D97-AF65-F5344CB8AC3E}">
        <p14:creationId xmlns:p14="http://schemas.microsoft.com/office/powerpoint/2010/main" val="76965422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6" name="灯片编号占位符 3">
            <a:extLst>
              <a:ext uri="{FF2B5EF4-FFF2-40B4-BE49-F238E27FC236}">
                <a16:creationId xmlns:a16="http://schemas.microsoft.com/office/drawing/2014/main" id="{B9469E54-6A1E-4B43-A5B3-354551B5913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18</a:t>
            </a:fld>
            <a:endParaRPr lang="en-US" altLang="zh-CN" sz="1600" dirty="0"/>
          </a:p>
        </p:txBody>
      </p:sp>
      <p:sp>
        <p:nvSpPr>
          <p:cNvPr id="7" name="Rectangle 2">
            <a:extLst>
              <a:ext uri="{FF2B5EF4-FFF2-40B4-BE49-F238E27FC236}">
                <a16:creationId xmlns:a16="http://schemas.microsoft.com/office/drawing/2014/main" id="{D09F3278-078C-4706-AB32-A94EE8C18FA7}"/>
              </a:ext>
            </a:extLst>
          </p:cNvPr>
          <p:cNvSpPr>
            <a:spLocks noChangeArrowheads="1"/>
          </p:cNvSpPr>
          <p:nvPr/>
        </p:nvSpPr>
        <p:spPr bwMode="auto">
          <a:xfrm>
            <a:off x="3316288" y="3303753"/>
            <a:ext cx="2479675"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pic>
        <p:nvPicPr>
          <p:cNvPr id="8" name="Picture 3" descr="非规格化数的密度">
            <a:extLst>
              <a:ext uri="{FF2B5EF4-FFF2-40B4-BE49-F238E27FC236}">
                <a16:creationId xmlns:a16="http://schemas.microsoft.com/office/drawing/2014/main" id="{BCD66B31-89C4-4A13-AA10-A1A042CF6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340015"/>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A303E20D-16F5-4973-83F4-9A938B62B1E1}"/>
              </a:ext>
            </a:extLst>
          </p:cNvPr>
          <p:cNvSpPr txBox="1">
            <a:spLocks noChangeArrowheads="1"/>
          </p:cNvSpPr>
          <p:nvPr/>
        </p:nvSpPr>
        <p:spPr bwMode="auto">
          <a:xfrm>
            <a:off x="1550988" y="2543340"/>
            <a:ext cx="10048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dirty="0">
                <a:solidFill>
                  <a:srgbClr val="3333FF"/>
                </a:solidFill>
                <a:latin typeface="Tahoma" panose="020B0604030504040204" pitchFamily="34" charset="0"/>
              </a:rPr>
              <a:t>2</a:t>
            </a:r>
            <a:r>
              <a:rPr kumimoji="1" lang="zh-CN" altLang="en-US" sz="2400" b="1" baseline="30000" dirty="0">
                <a:solidFill>
                  <a:srgbClr val="3333FF"/>
                </a:solidFill>
                <a:latin typeface="Tahoma" panose="020B0604030504040204" pitchFamily="34" charset="0"/>
              </a:rPr>
              <a:t>-12</a:t>
            </a:r>
            <a:r>
              <a:rPr kumimoji="1" lang="en-US" altLang="zh-CN" baseline="30000" dirty="0">
                <a:solidFill>
                  <a:srgbClr val="3333FF"/>
                </a:solidFill>
                <a:latin typeface="Tahoma" panose="020B0604030504040204" pitchFamily="34" charset="0"/>
              </a:rPr>
              <a:t>6</a:t>
            </a:r>
            <a:endParaRPr kumimoji="1" lang="zh-CN" altLang="en-US" sz="2400" b="1" baseline="30000" dirty="0">
              <a:solidFill>
                <a:srgbClr val="3333FF"/>
              </a:solidFill>
              <a:latin typeface="Tahoma" panose="020B0604030504040204" pitchFamily="34" charset="0"/>
            </a:endParaRPr>
          </a:p>
        </p:txBody>
      </p:sp>
      <p:sp>
        <p:nvSpPr>
          <p:cNvPr id="10" name="Text Box 6">
            <a:extLst>
              <a:ext uri="{FF2B5EF4-FFF2-40B4-BE49-F238E27FC236}">
                <a16:creationId xmlns:a16="http://schemas.microsoft.com/office/drawing/2014/main" id="{BC0431B2-122E-48D4-A753-A96BE16AAF61}"/>
              </a:ext>
            </a:extLst>
          </p:cNvPr>
          <p:cNvSpPr txBox="1">
            <a:spLocks noChangeArrowheads="1"/>
          </p:cNvSpPr>
          <p:nvPr/>
        </p:nvSpPr>
        <p:spPr bwMode="auto">
          <a:xfrm>
            <a:off x="2576513" y="2460790"/>
            <a:ext cx="135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2</a:t>
            </a:r>
            <a:r>
              <a:rPr kumimoji="1" lang="zh-CN" altLang="en-US" sz="2400" b="1" baseline="30000" dirty="0">
                <a:latin typeface="Tahoma" panose="020B0604030504040204" pitchFamily="34" charset="0"/>
              </a:rPr>
              <a:t>-12</a:t>
            </a:r>
            <a:r>
              <a:rPr kumimoji="1" lang="en-US" altLang="zh-CN" sz="2400" b="1" baseline="30000" dirty="0">
                <a:latin typeface="Tahoma" panose="020B0604030504040204" pitchFamily="34" charset="0"/>
              </a:rPr>
              <a:t>5</a:t>
            </a:r>
            <a:endParaRPr kumimoji="1" lang="zh-CN" altLang="en-US" sz="2400" b="1" baseline="30000" dirty="0">
              <a:latin typeface="Tahoma" panose="020B0604030504040204" pitchFamily="34" charset="0"/>
            </a:endParaRPr>
          </a:p>
        </p:txBody>
      </p:sp>
      <p:sp>
        <p:nvSpPr>
          <p:cNvPr id="11" name="Text Box 7">
            <a:extLst>
              <a:ext uri="{FF2B5EF4-FFF2-40B4-BE49-F238E27FC236}">
                <a16:creationId xmlns:a16="http://schemas.microsoft.com/office/drawing/2014/main" id="{64467D75-902B-46A0-8CAE-E8F1D1717CA4}"/>
              </a:ext>
            </a:extLst>
          </p:cNvPr>
          <p:cNvSpPr txBox="1">
            <a:spLocks noChangeArrowheads="1"/>
          </p:cNvSpPr>
          <p:nvPr/>
        </p:nvSpPr>
        <p:spPr bwMode="auto">
          <a:xfrm>
            <a:off x="4375150" y="2490953"/>
            <a:ext cx="1309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2</a:t>
            </a:r>
            <a:r>
              <a:rPr kumimoji="1" lang="zh-CN" altLang="en-US" sz="2400" b="1" baseline="30000" dirty="0">
                <a:latin typeface="Tahoma" panose="020B0604030504040204" pitchFamily="34" charset="0"/>
              </a:rPr>
              <a:t>-12</a:t>
            </a:r>
            <a:r>
              <a:rPr kumimoji="1" lang="en-US" altLang="zh-CN" sz="2400" b="1" baseline="30000" dirty="0">
                <a:latin typeface="Tahoma" panose="020B0604030504040204" pitchFamily="34" charset="0"/>
              </a:rPr>
              <a:t>4</a:t>
            </a:r>
            <a:endParaRPr kumimoji="1" lang="zh-CN" altLang="en-US" sz="2400" b="1" baseline="30000" dirty="0">
              <a:latin typeface="Tahoma" panose="020B0604030504040204" pitchFamily="34" charset="0"/>
            </a:endParaRPr>
          </a:p>
        </p:txBody>
      </p:sp>
      <p:sp>
        <p:nvSpPr>
          <p:cNvPr id="12" name="Text Box 8">
            <a:extLst>
              <a:ext uri="{FF2B5EF4-FFF2-40B4-BE49-F238E27FC236}">
                <a16:creationId xmlns:a16="http://schemas.microsoft.com/office/drawing/2014/main" id="{851BEBD1-D434-4D70-9BD3-FE47DEA9CE36}"/>
              </a:ext>
            </a:extLst>
          </p:cNvPr>
          <p:cNvSpPr txBox="1">
            <a:spLocks noChangeArrowheads="1"/>
          </p:cNvSpPr>
          <p:nvPr/>
        </p:nvSpPr>
        <p:spPr bwMode="auto">
          <a:xfrm>
            <a:off x="7891463" y="2487778"/>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2</a:t>
            </a:r>
            <a:r>
              <a:rPr kumimoji="1" lang="zh-CN" altLang="en-US" sz="2400" b="1" baseline="30000" dirty="0">
                <a:latin typeface="Tahoma" panose="020B0604030504040204" pitchFamily="34" charset="0"/>
              </a:rPr>
              <a:t>-12</a:t>
            </a:r>
            <a:r>
              <a:rPr kumimoji="1" lang="en-US" altLang="zh-CN" sz="2400" b="1" baseline="30000" dirty="0">
                <a:latin typeface="Tahoma" panose="020B0604030504040204" pitchFamily="34" charset="0"/>
              </a:rPr>
              <a:t>3</a:t>
            </a:r>
            <a:endParaRPr kumimoji="1" lang="zh-CN" altLang="en-US" sz="2400" b="1" baseline="30000" dirty="0">
              <a:latin typeface="Tahoma" panose="020B0604030504040204" pitchFamily="34" charset="0"/>
            </a:endParaRPr>
          </a:p>
        </p:txBody>
      </p:sp>
      <p:sp>
        <p:nvSpPr>
          <p:cNvPr id="13" name="Text Box 9">
            <a:extLst>
              <a:ext uri="{FF2B5EF4-FFF2-40B4-BE49-F238E27FC236}">
                <a16:creationId xmlns:a16="http://schemas.microsoft.com/office/drawing/2014/main" id="{E50C6F25-7578-4E52-9488-8AEBBFD79A83}"/>
              </a:ext>
            </a:extLst>
          </p:cNvPr>
          <p:cNvSpPr txBox="1">
            <a:spLocks noChangeArrowheads="1"/>
          </p:cNvSpPr>
          <p:nvPr/>
        </p:nvSpPr>
        <p:spPr bwMode="auto">
          <a:xfrm>
            <a:off x="679450" y="1252703"/>
            <a:ext cx="4643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dirty="0">
                <a:latin typeface="Tahoma" panose="020B0604030504040204" pitchFamily="34" charset="0"/>
              </a:rPr>
              <a:t>[</a:t>
            </a:r>
            <a:r>
              <a:rPr kumimoji="1" lang="zh-CN" altLang="en-US" sz="2400" b="1" dirty="0">
                <a:latin typeface="Tahoma" panose="020B0604030504040204" pitchFamily="34" charset="0"/>
              </a:rPr>
              <a:t>1.0</a:t>
            </a:r>
            <a:r>
              <a:rPr kumimoji="1" lang="zh-CN" altLang="en-US" sz="2400" b="1" dirty="0">
                <a:latin typeface="Times New Roman" panose="02020603050405020304" pitchFamily="18" charset="0"/>
              </a:rPr>
              <a:t>…</a:t>
            </a:r>
            <a:r>
              <a:rPr kumimoji="1" lang="zh-CN" altLang="en-US" sz="2400" b="1" dirty="0">
                <a:latin typeface="Tahoma" panose="020B0604030504040204" pitchFamily="34" charset="0"/>
              </a:rPr>
              <a:t>0</a:t>
            </a:r>
            <a:r>
              <a:rPr kumimoji="1" lang="en-US" altLang="zh-CN" sz="2400" b="1" dirty="0">
                <a:latin typeface="Tahoma" panose="020B0604030504040204" pitchFamily="34" charset="0"/>
              </a:rPr>
              <a:t>x2</a:t>
            </a:r>
            <a:r>
              <a:rPr kumimoji="1" lang="en-US" altLang="zh-CN" sz="2400" b="1" baseline="30000" dirty="0">
                <a:latin typeface="Tahoma" panose="020B0604030504040204" pitchFamily="34" charset="0"/>
              </a:rPr>
              <a:t>-126</a:t>
            </a:r>
            <a:r>
              <a:rPr kumimoji="1" lang="en-US" altLang="zh-CN" sz="2400" b="1" dirty="0">
                <a:latin typeface="Tahoma" panose="020B0604030504040204" pitchFamily="34" charset="0"/>
              </a:rPr>
              <a:t>~ 1.1</a:t>
            </a:r>
            <a:r>
              <a:rPr kumimoji="1" lang="en-US" altLang="zh-CN" sz="2400" b="1" dirty="0">
                <a:latin typeface="Times New Roman" panose="02020603050405020304" pitchFamily="18" charset="0"/>
              </a:rPr>
              <a:t>…</a:t>
            </a:r>
            <a:r>
              <a:rPr kumimoji="1" lang="en-US" altLang="zh-CN" sz="2400" b="1" dirty="0">
                <a:latin typeface="Tahoma" panose="020B0604030504040204" pitchFamily="34" charset="0"/>
              </a:rPr>
              <a:t>1x2</a:t>
            </a:r>
            <a:r>
              <a:rPr kumimoji="1" lang="en-US" altLang="zh-CN" sz="2400" b="1" baseline="30000" dirty="0">
                <a:latin typeface="Tahoma" panose="020B0604030504040204" pitchFamily="34" charset="0"/>
              </a:rPr>
              <a:t>-126</a:t>
            </a:r>
            <a:r>
              <a:rPr kumimoji="1" lang="en-US" altLang="zh-CN" dirty="0">
                <a:latin typeface="Tahoma" panose="020B0604030504040204" pitchFamily="34" charset="0"/>
              </a:rPr>
              <a:t>)</a:t>
            </a:r>
            <a:endParaRPr kumimoji="1" lang="en-US" altLang="zh-CN" sz="2400" b="1" baseline="30000" dirty="0">
              <a:latin typeface="Tahoma" panose="020B0604030504040204" pitchFamily="34" charset="0"/>
            </a:endParaRPr>
          </a:p>
        </p:txBody>
      </p:sp>
      <p:sp>
        <p:nvSpPr>
          <p:cNvPr id="14" name="Rectangle 10">
            <a:extLst>
              <a:ext uri="{FF2B5EF4-FFF2-40B4-BE49-F238E27FC236}">
                <a16:creationId xmlns:a16="http://schemas.microsoft.com/office/drawing/2014/main" id="{7EBFD260-41D7-4099-B54B-A74883E0D0D7}"/>
              </a:ext>
            </a:extLst>
          </p:cNvPr>
          <p:cNvSpPr>
            <a:spLocks noChangeArrowheads="1"/>
          </p:cNvSpPr>
          <p:nvPr/>
        </p:nvSpPr>
        <p:spPr bwMode="auto">
          <a:xfrm>
            <a:off x="2665413" y="1678153"/>
            <a:ext cx="77470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15" name="Line 11">
            <a:extLst>
              <a:ext uri="{FF2B5EF4-FFF2-40B4-BE49-F238E27FC236}">
                <a16:creationId xmlns:a16="http://schemas.microsoft.com/office/drawing/2014/main" id="{BC97505D-AED2-4FD9-9E6B-B28F0F6B967C}"/>
              </a:ext>
            </a:extLst>
          </p:cNvPr>
          <p:cNvSpPr>
            <a:spLocks noChangeShapeType="1"/>
          </p:cNvSpPr>
          <p:nvPr/>
        </p:nvSpPr>
        <p:spPr bwMode="auto">
          <a:xfrm flipH="1">
            <a:off x="2727325" y="1690853"/>
            <a:ext cx="650875" cy="404812"/>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 name="Text Box 12">
            <a:extLst>
              <a:ext uri="{FF2B5EF4-FFF2-40B4-BE49-F238E27FC236}">
                <a16:creationId xmlns:a16="http://schemas.microsoft.com/office/drawing/2014/main" id="{B6AD8224-1247-4C7C-A897-33E2AB532D78}"/>
              </a:ext>
            </a:extLst>
          </p:cNvPr>
          <p:cNvSpPr txBox="1">
            <a:spLocks noChangeArrowheads="1"/>
          </p:cNvSpPr>
          <p:nvPr/>
        </p:nvSpPr>
        <p:spPr bwMode="auto">
          <a:xfrm>
            <a:off x="0" y="3732378"/>
            <a:ext cx="47926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0.0</a:t>
            </a:r>
            <a:r>
              <a:rPr kumimoji="1" lang="zh-CN" altLang="en-US" sz="2400" b="1" dirty="0">
                <a:latin typeface="Times New Roman" panose="02020603050405020304" pitchFamily="18" charset="0"/>
              </a:rPr>
              <a:t>…</a:t>
            </a:r>
            <a:r>
              <a:rPr kumimoji="1" lang="zh-CN" altLang="en-US" sz="2400" b="1" dirty="0">
                <a:latin typeface="Tahoma" panose="020B0604030504040204" pitchFamily="34" charset="0"/>
              </a:rPr>
              <a:t>0</a:t>
            </a:r>
            <a:r>
              <a:rPr kumimoji="1" lang="en-US" altLang="zh-CN" sz="2400" b="1" dirty="0">
                <a:latin typeface="Tahoma" panose="020B0604030504040204" pitchFamily="34" charset="0"/>
              </a:rPr>
              <a:t>x2</a:t>
            </a:r>
            <a:r>
              <a:rPr kumimoji="1" lang="en-US" altLang="zh-CN" sz="2400" b="1" baseline="30000" dirty="0">
                <a:latin typeface="Tahoma" panose="020B0604030504040204" pitchFamily="34" charset="0"/>
              </a:rPr>
              <a:t>-126</a:t>
            </a:r>
            <a:r>
              <a:rPr kumimoji="1" lang="en-US" altLang="zh-CN" sz="2400" b="1" dirty="0">
                <a:latin typeface="Tahoma" panose="020B0604030504040204" pitchFamily="34" charset="0"/>
              </a:rPr>
              <a:t>~ 0.1</a:t>
            </a:r>
            <a:r>
              <a:rPr kumimoji="1" lang="en-US" altLang="zh-CN" sz="2400" b="1" dirty="0">
                <a:latin typeface="Times New Roman" panose="02020603050405020304" pitchFamily="18" charset="0"/>
              </a:rPr>
              <a:t>…</a:t>
            </a:r>
            <a:r>
              <a:rPr kumimoji="1" lang="en-US" altLang="zh-CN" sz="2400" b="1" dirty="0">
                <a:latin typeface="Tahoma" panose="020B0604030504040204" pitchFamily="34" charset="0"/>
              </a:rPr>
              <a:t>1x2</a:t>
            </a:r>
            <a:r>
              <a:rPr kumimoji="1" lang="en-US" altLang="zh-CN" sz="2400" b="1" baseline="30000" dirty="0">
                <a:latin typeface="Tahoma" panose="020B0604030504040204" pitchFamily="34" charset="0"/>
              </a:rPr>
              <a:t>-126</a:t>
            </a:r>
          </a:p>
        </p:txBody>
      </p:sp>
      <p:sp>
        <p:nvSpPr>
          <p:cNvPr id="17" name="Rectangle 13">
            <a:extLst>
              <a:ext uri="{FF2B5EF4-FFF2-40B4-BE49-F238E27FC236}">
                <a16:creationId xmlns:a16="http://schemas.microsoft.com/office/drawing/2014/main" id="{748DD469-E07A-40FD-8DC0-A9DE3C58C9E6}"/>
              </a:ext>
            </a:extLst>
          </p:cNvPr>
          <p:cNvSpPr>
            <a:spLocks noChangeArrowheads="1"/>
          </p:cNvSpPr>
          <p:nvPr/>
        </p:nvSpPr>
        <p:spPr bwMode="auto">
          <a:xfrm>
            <a:off x="1736725" y="4111790"/>
            <a:ext cx="944563" cy="47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18" name="Line 14">
            <a:extLst>
              <a:ext uri="{FF2B5EF4-FFF2-40B4-BE49-F238E27FC236}">
                <a16:creationId xmlns:a16="http://schemas.microsoft.com/office/drawing/2014/main" id="{2785957E-28F2-45D0-8E20-7793F4CB58F9}"/>
              </a:ext>
            </a:extLst>
          </p:cNvPr>
          <p:cNvSpPr>
            <a:spLocks noChangeShapeType="1"/>
          </p:cNvSpPr>
          <p:nvPr/>
        </p:nvSpPr>
        <p:spPr bwMode="auto">
          <a:xfrm flipH="1">
            <a:off x="1733550" y="4091153"/>
            <a:ext cx="882650" cy="592137"/>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9" name="Text Box 15">
            <a:extLst>
              <a:ext uri="{FF2B5EF4-FFF2-40B4-BE49-F238E27FC236}">
                <a16:creationId xmlns:a16="http://schemas.microsoft.com/office/drawing/2014/main" id="{472282F1-863D-4D41-B979-BDC56F396503}"/>
              </a:ext>
            </a:extLst>
          </p:cNvPr>
          <p:cNvSpPr txBox="1">
            <a:spLocks noChangeArrowheads="1"/>
          </p:cNvSpPr>
          <p:nvPr/>
        </p:nvSpPr>
        <p:spPr bwMode="auto">
          <a:xfrm>
            <a:off x="1546225" y="5067465"/>
            <a:ext cx="852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solidFill>
                  <a:srgbClr val="3333FF"/>
                </a:solidFill>
              </a:rPr>
              <a:t>2</a:t>
            </a:r>
            <a:r>
              <a:rPr kumimoji="1" lang="zh-CN" altLang="en-US" sz="2400" b="1" baseline="30000" dirty="0">
                <a:solidFill>
                  <a:srgbClr val="3333FF"/>
                </a:solidFill>
              </a:rPr>
              <a:t>-12</a:t>
            </a:r>
            <a:r>
              <a:rPr kumimoji="1" lang="en-US" altLang="zh-CN" sz="2400" b="1" baseline="30000" dirty="0">
                <a:solidFill>
                  <a:srgbClr val="3333FF"/>
                </a:solidFill>
              </a:rPr>
              <a:t>6</a:t>
            </a:r>
            <a:endParaRPr kumimoji="1" lang="zh-CN" altLang="en-US" sz="2400" b="1" baseline="30000" dirty="0">
              <a:solidFill>
                <a:srgbClr val="3333FF"/>
              </a:solidFill>
            </a:endParaRPr>
          </a:p>
        </p:txBody>
      </p:sp>
      <p:sp>
        <p:nvSpPr>
          <p:cNvPr id="20" name="Text Box 16">
            <a:extLst>
              <a:ext uri="{FF2B5EF4-FFF2-40B4-BE49-F238E27FC236}">
                <a16:creationId xmlns:a16="http://schemas.microsoft.com/office/drawing/2014/main" id="{BB885ABC-2AC8-48AD-9DCD-889A929DC280}"/>
              </a:ext>
            </a:extLst>
          </p:cNvPr>
          <p:cNvSpPr txBox="1">
            <a:spLocks noChangeArrowheads="1"/>
          </p:cNvSpPr>
          <p:nvPr/>
        </p:nvSpPr>
        <p:spPr bwMode="auto">
          <a:xfrm>
            <a:off x="2492375" y="5032540"/>
            <a:ext cx="1087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2</a:t>
            </a:r>
            <a:r>
              <a:rPr kumimoji="1" lang="zh-CN" altLang="en-US" sz="2400" b="1" baseline="30000" dirty="0">
                <a:latin typeface="Tahoma" panose="020B0604030504040204" pitchFamily="34" charset="0"/>
              </a:rPr>
              <a:t>-125</a:t>
            </a:r>
          </a:p>
        </p:txBody>
      </p:sp>
      <p:sp>
        <p:nvSpPr>
          <p:cNvPr id="21" name="Text Box 17">
            <a:extLst>
              <a:ext uri="{FF2B5EF4-FFF2-40B4-BE49-F238E27FC236}">
                <a16:creationId xmlns:a16="http://schemas.microsoft.com/office/drawing/2014/main" id="{D558EC6B-EA9B-4F44-8622-7F55EF4A9870}"/>
              </a:ext>
            </a:extLst>
          </p:cNvPr>
          <p:cNvSpPr txBox="1">
            <a:spLocks noChangeArrowheads="1"/>
          </p:cNvSpPr>
          <p:nvPr/>
        </p:nvSpPr>
        <p:spPr bwMode="auto">
          <a:xfrm>
            <a:off x="4227513" y="5015078"/>
            <a:ext cx="1182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-124</a:t>
            </a:r>
          </a:p>
        </p:txBody>
      </p:sp>
      <p:sp>
        <p:nvSpPr>
          <p:cNvPr id="22" name="Text Box 18">
            <a:extLst>
              <a:ext uri="{FF2B5EF4-FFF2-40B4-BE49-F238E27FC236}">
                <a16:creationId xmlns:a16="http://schemas.microsoft.com/office/drawing/2014/main" id="{C7534090-9423-424B-BCCB-2FAFE45A7B54}"/>
              </a:ext>
            </a:extLst>
          </p:cNvPr>
          <p:cNvSpPr txBox="1">
            <a:spLocks noChangeArrowheads="1"/>
          </p:cNvSpPr>
          <p:nvPr/>
        </p:nvSpPr>
        <p:spPr bwMode="auto">
          <a:xfrm>
            <a:off x="7870825" y="5059528"/>
            <a:ext cx="11080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latin typeface="Tahoma" panose="020B0604030504040204" pitchFamily="34" charset="0"/>
              </a:rPr>
              <a:t>2</a:t>
            </a:r>
            <a:r>
              <a:rPr kumimoji="1" lang="zh-CN" altLang="en-US" sz="2400" b="1" baseline="30000">
                <a:latin typeface="Tahoma" panose="020B0604030504040204" pitchFamily="34" charset="0"/>
              </a:rPr>
              <a:t>-123</a:t>
            </a:r>
          </a:p>
        </p:txBody>
      </p:sp>
      <p:sp>
        <p:nvSpPr>
          <p:cNvPr id="23" name="Text Box 19">
            <a:extLst>
              <a:ext uri="{FF2B5EF4-FFF2-40B4-BE49-F238E27FC236}">
                <a16:creationId xmlns:a16="http://schemas.microsoft.com/office/drawing/2014/main" id="{A99140A7-18E7-4C2E-893E-613F8AF8A371}"/>
              </a:ext>
            </a:extLst>
          </p:cNvPr>
          <p:cNvSpPr txBox="1">
            <a:spLocks noChangeArrowheads="1"/>
          </p:cNvSpPr>
          <p:nvPr/>
        </p:nvSpPr>
        <p:spPr bwMode="auto">
          <a:xfrm>
            <a:off x="760413" y="514684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rgbClr val="3333FF"/>
                </a:solidFill>
                <a:latin typeface="Tahoma" panose="020B0604030504040204" pitchFamily="34" charset="0"/>
              </a:rPr>
              <a:t>0</a:t>
            </a:r>
          </a:p>
        </p:txBody>
      </p:sp>
      <p:sp>
        <p:nvSpPr>
          <p:cNvPr id="24" name="Text Box 20">
            <a:extLst>
              <a:ext uri="{FF2B5EF4-FFF2-40B4-BE49-F238E27FC236}">
                <a16:creationId xmlns:a16="http://schemas.microsoft.com/office/drawing/2014/main" id="{F333A7BC-705E-428B-A8D9-16B66B51145F}"/>
              </a:ext>
            </a:extLst>
          </p:cNvPr>
          <p:cNvSpPr txBox="1">
            <a:spLocks noChangeArrowheads="1"/>
          </p:cNvSpPr>
          <p:nvPr/>
        </p:nvSpPr>
        <p:spPr bwMode="auto">
          <a:xfrm>
            <a:off x="836613" y="255604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a:solidFill>
                  <a:srgbClr val="3333FF"/>
                </a:solidFill>
                <a:latin typeface="Tahoma" panose="020B0604030504040204" pitchFamily="34" charset="0"/>
              </a:rPr>
              <a:t>0</a:t>
            </a:r>
          </a:p>
        </p:txBody>
      </p:sp>
      <p:sp>
        <p:nvSpPr>
          <p:cNvPr id="25" name="Text Box 21">
            <a:extLst>
              <a:ext uri="{FF2B5EF4-FFF2-40B4-BE49-F238E27FC236}">
                <a16:creationId xmlns:a16="http://schemas.microsoft.com/office/drawing/2014/main" id="{2BFA64AA-D2D2-4C96-9C58-39567AAC4DD2}"/>
              </a:ext>
            </a:extLst>
          </p:cNvPr>
          <p:cNvSpPr txBox="1">
            <a:spLocks noChangeArrowheads="1"/>
          </p:cNvSpPr>
          <p:nvPr/>
        </p:nvSpPr>
        <p:spPr bwMode="auto">
          <a:xfrm>
            <a:off x="3162300" y="5891378"/>
            <a:ext cx="302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en-US" sz="2400">
              <a:latin typeface="Tahoma" panose="020B0604030504040204" pitchFamily="34" charset="0"/>
            </a:endParaRPr>
          </a:p>
        </p:txBody>
      </p:sp>
      <p:sp>
        <p:nvSpPr>
          <p:cNvPr id="26" name="Line 22">
            <a:extLst>
              <a:ext uri="{FF2B5EF4-FFF2-40B4-BE49-F238E27FC236}">
                <a16:creationId xmlns:a16="http://schemas.microsoft.com/office/drawing/2014/main" id="{AF70E122-FAFA-4542-91ED-78578953B97D}"/>
              </a:ext>
            </a:extLst>
          </p:cNvPr>
          <p:cNvSpPr>
            <a:spLocks noChangeShapeType="1"/>
          </p:cNvSpPr>
          <p:nvPr/>
        </p:nvSpPr>
        <p:spPr bwMode="auto">
          <a:xfrm flipH="1">
            <a:off x="1876425" y="1735303"/>
            <a:ext cx="49213" cy="46672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24">
            <a:extLst>
              <a:ext uri="{FF2B5EF4-FFF2-40B4-BE49-F238E27FC236}">
                <a16:creationId xmlns:a16="http://schemas.microsoft.com/office/drawing/2014/main" id="{A9FDE112-F8C0-4159-8FEF-9C819A184626}"/>
              </a:ext>
            </a:extLst>
          </p:cNvPr>
          <p:cNvSpPr>
            <a:spLocks noChangeShapeType="1"/>
          </p:cNvSpPr>
          <p:nvPr/>
        </p:nvSpPr>
        <p:spPr bwMode="auto">
          <a:xfrm>
            <a:off x="930275" y="5550065"/>
            <a:ext cx="0" cy="8699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Rectangle 25">
            <a:extLst>
              <a:ext uri="{FF2B5EF4-FFF2-40B4-BE49-F238E27FC236}">
                <a16:creationId xmlns:a16="http://schemas.microsoft.com/office/drawing/2014/main" id="{DA0279D1-4B05-46E9-8411-F31194730254}"/>
              </a:ext>
            </a:extLst>
          </p:cNvPr>
          <p:cNvSpPr>
            <a:spLocks noChangeArrowheads="1"/>
          </p:cNvSpPr>
          <p:nvPr/>
        </p:nvSpPr>
        <p:spPr bwMode="auto">
          <a:xfrm>
            <a:off x="3394075" y="3287878"/>
            <a:ext cx="2511425" cy="46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29" name="Oval 26">
            <a:extLst>
              <a:ext uri="{FF2B5EF4-FFF2-40B4-BE49-F238E27FC236}">
                <a16:creationId xmlns:a16="http://schemas.microsoft.com/office/drawing/2014/main" id="{3C53AD92-E714-47DF-9748-5C5CFE202081}"/>
              </a:ext>
            </a:extLst>
          </p:cNvPr>
          <p:cNvSpPr>
            <a:spLocks noChangeArrowheads="1"/>
          </p:cNvSpPr>
          <p:nvPr/>
        </p:nvSpPr>
        <p:spPr bwMode="auto">
          <a:xfrm>
            <a:off x="1022350" y="2095665"/>
            <a:ext cx="882650" cy="558800"/>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sp>
        <p:nvSpPr>
          <p:cNvPr id="30" name="Text Box 27">
            <a:extLst>
              <a:ext uri="{FF2B5EF4-FFF2-40B4-BE49-F238E27FC236}">
                <a16:creationId xmlns:a16="http://schemas.microsoft.com/office/drawing/2014/main" id="{5E4E6870-2440-48FB-AA8A-3EF835191B66}"/>
              </a:ext>
            </a:extLst>
          </p:cNvPr>
          <p:cNvSpPr txBox="1">
            <a:spLocks noChangeArrowheads="1"/>
          </p:cNvSpPr>
          <p:nvPr/>
        </p:nvSpPr>
        <p:spPr bwMode="auto">
          <a:xfrm>
            <a:off x="1069975" y="2222665"/>
            <a:ext cx="836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dirty="0">
                <a:latin typeface="Tahoma" panose="020B0604030504040204" pitchFamily="34" charset="0"/>
              </a:rPr>
              <a:t>GAP</a:t>
            </a:r>
          </a:p>
        </p:txBody>
      </p:sp>
      <p:grpSp>
        <p:nvGrpSpPr>
          <p:cNvPr id="31" name="Group 28">
            <a:extLst>
              <a:ext uri="{FF2B5EF4-FFF2-40B4-BE49-F238E27FC236}">
                <a16:creationId xmlns:a16="http://schemas.microsoft.com/office/drawing/2014/main" id="{61A98A34-AB8A-4E39-B8A3-FD7FF99B892F}"/>
              </a:ext>
            </a:extLst>
          </p:cNvPr>
          <p:cNvGrpSpPr>
            <a:grpSpLocks/>
          </p:cNvGrpSpPr>
          <p:nvPr/>
        </p:nvGrpSpPr>
        <p:grpSpPr bwMode="auto">
          <a:xfrm>
            <a:off x="1903413" y="3016418"/>
            <a:ext cx="4595812" cy="550863"/>
            <a:chOff x="1199" y="2017"/>
            <a:chExt cx="2895" cy="347"/>
          </a:xfrm>
        </p:grpSpPr>
        <p:sp>
          <p:nvSpPr>
            <p:cNvPr id="32" name="Text Box 29">
              <a:extLst>
                <a:ext uri="{FF2B5EF4-FFF2-40B4-BE49-F238E27FC236}">
                  <a16:creationId xmlns:a16="http://schemas.microsoft.com/office/drawing/2014/main" id="{21EC7C09-67A0-47F4-821A-33252B7DBAA9}"/>
                </a:ext>
              </a:extLst>
            </p:cNvPr>
            <p:cNvSpPr txBox="1">
              <a:spLocks noChangeArrowheads="1"/>
            </p:cNvSpPr>
            <p:nvPr/>
          </p:nvSpPr>
          <p:spPr bwMode="auto">
            <a:xfrm>
              <a:off x="1550" y="2017"/>
              <a:ext cx="2544"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dirty="0">
                  <a:latin typeface="Tahoma" panose="020B0604030504040204" pitchFamily="34" charset="0"/>
                </a:rPr>
                <a:t> </a:t>
              </a:r>
              <a:r>
                <a:rPr kumimoji="1" lang="en-US" altLang="zh-CN" dirty="0">
                  <a:latin typeface="Tahoma" panose="020B0604030504040204" pitchFamily="34" charset="0"/>
                </a:rPr>
                <a:t>Normalized values</a:t>
              </a:r>
              <a:endParaRPr kumimoji="1" lang="en-US" altLang="zh-CN" sz="2800" b="1" dirty="0">
                <a:solidFill>
                  <a:srgbClr val="CC0000"/>
                </a:solidFill>
              </a:endParaRPr>
            </a:p>
          </p:txBody>
        </p:sp>
        <p:sp>
          <p:nvSpPr>
            <p:cNvPr id="33" name="Line 30">
              <a:extLst>
                <a:ext uri="{FF2B5EF4-FFF2-40B4-BE49-F238E27FC236}">
                  <a16:creationId xmlns:a16="http://schemas.microsoft.com/office/drawing/2014/main" id="{475BCB35-C9E2-4732-8E43-20DEE6302A1B}"/>
                </a:ext>
              </a:extLst>
            </p:cNvPr>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4" name="Rectangle 31">
            <a:extLst>
              <a:ext uri="{FF2B5EF4-FFF2-40B4-BE49-F238E27FC236}">
                <a16:creationId xmlns:a16="http://schemas.microsoft.com/office/drawing/2014/main" id="{8CADB2B6-6067-48ED-9F40-7A7A572B820F}"/>
              </a:ext>
            </a:extLst>
          </p:cNvPr>
          <p:cNvSpPr>
            <a:spLocks noChangeArrowheads="1"/>
          </p:cNvSpPr>
          <p:nvPr/>
        </p:nvSpPr>
        <p:spPr bwMode="auto">
          <a:xfrm>
            <a:off x="3409950" y="5969165"/>
            <a:ext cx="2355850"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sz="1600" b="1">
              <a:latin typeface="Times New Roman" panose="02020603050405020304" pitchFamily="18" charset="0"/>
            </a:endParaRPr>
          </a:p>
        </p:txBody>
      </p:sp>
      <p:grpSp>
        <p:nvGrpSpPr>
          <p:cNvPr id="35" name="Group 34">
            <a:extLst>
              <a:ext uri="{FF2B5EF4-FFF2-40B4-BE49-F238E27FC236}">
                <a16:creationId xmlns:a16="http://schemas.microsoft.com/office/drawing/2014/main" id="{04F363B3-619B-4D76-80F7-34628C3619E1}"/>
              </a:ext>
            </a:extLst>
          </p:cNvPr>
          <p:cNvGrpSpPr>
            <a:grpSpLocks/>
          </p:cNvGrpSpPr>
          <p:nvPr/>
        </p:nvGrpSpPr>
        <p:grpSpPr bwMode="auto">
          <a:xfrm>
            <a:off x="931863" y="5581815"/>
            <a:ext cx="3014662" cy="858838"/>
            <a:chOff x="587" y="3378"/>
            <a:chExt cx="1899" cy="541"/>
          </a:xfrm>
        </p:grpSpPr>
        <p:sp>
          <p:nvSpPr>
            <p:cNvPr id="36" name="Line 23">
              <a:extLst>
                <a:ext uri="{FF2B5EF4-FFF2-40B4-BE49-F238E27FC236}">
                  <a16:creationId xmlns:a16="http://schemas.microsoft.com/office/drawing/2014/main" id="{FD34B6B6-8313-40F0-B20A-7197DABF8A57}"/>
                </a:ext>
              </a:extLst>
            </p:cNvPr>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7" name="AutoShape 32">
              <a:extLst>
                <a:ext uri="{FF2B5EF4-FFF2-40B4-BE49-F238E27FC236}">
                  <a16:creationId xmlns:a16="http://schemas.microsoft.com/office/drawing/2014/main" id="{8876FEB7-A7EB-4698-834F-031A3AFB4604}"/>
                </a:ext>
              </a:extLst>
            </p:cNvPr>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en-US" altLang="zh-CN" sz="2400" b="1" dirty="0"/>
                <a:t>Denormalized values</a:t>
              </a:r>
            </a:p>
          </p:txBody>
        </p:sp>
      </p:grpSp>
      <p:sp>
        <p:nvSpPr>
          <p:cNvPr id="38" name="Rectangle 33">
            <a:extLst>
              <a:ext uri="{FF2B5EF4-FFF2-40B4-BE49-F238E27FC236}">
                <a16:creationId xmlns:a16="http://schemas.microsoft.com/office/drawing/2014/main" id="{F52074B6-E7AA-4C3F-B246-29EC2A7DA3D2}"/>
              </a:ext>
            </a:extLst>
          </p:cNvPr>
          <p:cNvSpPr>
            <a:spLocks noChangeArrowheads="1"/>
          </p:cNvSpPr>
          <p:nvPr/>
        </p:nvSpPr>
        <p:spPr bwMode="auto">
          <a:xfrm>
            <a:off x="4252913" y="5823115"/>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t>(-1)</a:t>
            </a:r>
            <a:r>
              <a:rPr kumimoji="1" lang="en-US" altLang="zh-CN" sz="2800" b="1" baseline="30000"/>
              <a:t>s</a:t>
            </a:r>
            <a:r>
              <a:rPr kumimoji="1" lang="en-US" altLang="zh-CN" sz="2800" b="1"/>
              <a:t>×</a:t>
            </a:r>
            <a:r>
              <a:rPr kumimoji="1" lang="en-US" altLang="zh-CN" sz="2800" b="1">
                <a:solidFill>
                  <a:srgbClr val="FF0066"/>
                </a:solidFill>
              </a:rPr>
              <a:t>0.</a:t>
            </a:r>
            <a:r>
              <a:rPr kumimoji="1" lang="en-US" altLang="zh-CN" sz="2800" b="1"/>
              <a:t>xx…x ×2</a:t>
            </a:r>
            <a:r>
              <a:rPr kumimoji="1" lang="en-US" altLang="zh-CN" sz="2800" b="1" baseline="30000"/>
              <a:t>-126</a:t>
            </a:r>
          </a:p>
        </p:txBody>
      </p:sp>
      <p:sp>
        <p:nvSpPr>
          <p:cNvPr id="41" name="Rectangle 3">
            <a:extLst>
              <a:ext uri="{FF2B5EF4-FFF2-40B4-BE49-F238E27FC236}">
                <a16:creationId xmlns:a16="http://schemas.microsoft.com/office/drawing/2014/main" id="{C5F3EDF3-C13B-4B00-8225-922DFF6D25C6}"/>
              </a:ext>
            </a:extLst>
          </p:cNvPr>
          <p:cNvSpPr>
            <a:spLocks noGrp="1" noChangeArrowheads="1"/>
          </p:cNvSpPr>
          <p:nvPr>
            <p:ph type="title"/>
          </p:nvPr>
        </p:nvSpPr>
        <p:spPr>
          <a:xfrm>
            <a:off x="512763" y="200025"/>
            <a:ext cx="7772400" cy="820738"/>
          </a:xfrm>
          <a:ln/>
        </p:spPr>
        <p:txBody>
          <a:bodyPr/>
          <a:lstStyle/>
          <a:p>
            <a:pPr marL="119063" indent="-119063"/>
            <a:r>
              <a:rPr lang="en-US" dirty="0"/>
              <a:t>Normalized vs. Denormalized Values</a:t>
            </a:r>
          </a:p>
        </p:txBody>
      </p:sp>
    </p:spTree>
    <p:extLst>
      <p:ext uri="{BB962C8B-B14F-4D97-AF65-F5344CB8AC3E}">
        <p14:creationId xmlns:p14="http://schemas.microsoft.com/office/powerpoint/2010/main" val="38549985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blinds(horizontal)">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linds(horizont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linds(horizontal)">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29" grpId="0" animBg="1"/>
      <p:bldP spid="3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4579" name="Rectangle 3"/>
          <p:cNvSpPr>
            <a:spLocks noGrp="1" noChangeArrowheads="1"/>
          </p:cNvSpPr>
          <p:nvPr>
            <p:ph type="title"/>
          </p:nvPr>
        </p:nvSpPr>
        <p:spPr>
          <a:xfrm>
            <a:off x="719138" y="200025"/>
            <a:ext cx="7772400" cy="837616"/>
          </a:xfrm>
          <a:ln/>
        </p:spPr>
        <p:txBody>
          <a:bodyPr/>
          <a:lstStyle/>
          <a:p>
            <a:pPr marL="119063" indent="-119063"/>
            <a:r>
              <a:rPr lang="en-US" dirty="0"/>
              <a:t>Special Values</a:t>
            </a:r>
          </a:p>
        </p:txBody>
      </p:sp>
      <p:sp>
        <p:nvSpPr>
          <p:cNvPr id="24580" name="Rectangle 4"/>
          <p:cNvSpPr>
            <a:spLocks noGrp="1" noChangeArrowheads="1"/>
          </p:cNvSpPr>
          <p:nvPr>
            <p:ph type="body" idx="1"/>
          </p:nvPr>
        </p:nvSpPr>
        <p:spPr>
          <a:ln/>
        </p:spPr>
        <p:txBody>
          <a:bodyPr/>
          <a:lstStyle/>
          <a:p>
            <a:r>
              <a:rPr lang="en-US" sz="2400" dirty="0"/>
              <a:t>Condition: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endParaRPr lang="en-US" sz="2400" dirty="0"/>
          </a:p>
          <a:p>
            <a:endParaRPr lang="en-US" sz="2400" dirty="0"/>
          </a:p>
          <a:p>
            <a:r>
              <a:rPr lang="en-US" sz="2400" dirty="0"/>
              <a:t>Case: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r>
              <a:rPr lang="en-US" sz="2400" dirty="0"/>
              <a:t>, </a:t>
            </a:r>
            <a:r>
              <a:rPr lang="en-US" sz="2400" dirty="0" err="1">
                <a:latin typeface="Courier New Bold" charset="0"/>
                <a:cs typeface="Courier New Bold" charset="0"/>
                <a:sym typeface="Courier New Bold" charset="0"/>
              </a:rPr>
              <a:t>frac</a:t>
            </a:r>
            <a:r>
              <a:rPr lang="en-US" sz="2400" dirty="0"/>
              <a:t> = </a:t>
            </a:r>
            <a:r>
              <a:rPr lang="en-US" sz="2400" dirty="0">
                <a:latin typeface="Monaco" charset="0"/>
                <a:ea typeface="Monaco" charset="0"/>
                <a:cs typeface="Monaco" charset="0"/>
                <a:sym typeface="Monaco" charset="0"/>
              </a:rPr>
              <a:t>000…0</a:t>
            </a:r>
            <a:endParaRPr lang="en-US" sz="2400" dirty="0"/>
          </a:p>
          <a:p>
            <a:pPr marL="552450" lvl="1"/>
            <a:r>
              <a:rPr lang="en-US" sz="2000" dirty="0"/>
              <a:t>Represents value </a:t>
            </a:r>
            <a:r>
              <a:rPr lang="en-US" sz="1800" dirty="0">
                <a:sym typeface="Symbol"/>
              </a:rPr>
              <a:t></a:t>
            </a:r>
            <a:r>
              <a:rPr lang="en-US" sz="2000" dirty="0"/>
              <a:t> (infinity)</a:t>
            </a:r>
          </a:p>
          <a:p>
            <a:pPr marL="552450" lvl="1"/>
            <a:r>
              <a:rPr lang="en-US" sz="2000" dirty="0"/>
              <a:t>Operation that overflows</a:t>
            </a:r>
          </a:p>
          <a:p>
            <a:pPr marL="552450" lvl="1"/>
            <a:r>
              <a:rPr lang="en-US" sz="2000" dirty="0"/>
              <a:t>Both positive and negative</a:t>
            </a:r>
          </a:p>
          <a:p>
            <a:pPr marL="552450" lvl="1"/>
            <a:r>
              <a:rPr lang="en-US" sz="2000" dirty="0"/>
              <a:t>E.g., 1.0/0.0 = −1.0/−0.0 = +</a:t>
            </a:r>
            <a:r>
              <a:rPr lang="en-US" sz="2000" dirty="0">
                <a:sym typeface="Symbol"/>
              </a:rPr>
              <a:t></a:t>
            </a:r>
            <a:r>
              <a:rPr lang="en-US" sz="2000" dirty="0"/>
              <a:t>,  1.0/−0.0 = −</a:t>
            </a:r>
            <a:r>
              <a:rPr lang="en-US" sz="2000" dirty="0">
                <a:sym typeface="Symbol"/>
              </a:rPr>
              <a:t></a:t>
            </a:r>
            <a:endParaRPr lang="en-US" sz="2000" dirty="0"/>
          </a:p>
          <a:p>
            <a:endParaRPr lang="en-US" sz="2400" dirty="0"/>
          </a:p>
          <a:p>
            <a:r>
              <a:rPr lang="en-US" sz="2400" dirty="0"/>
              <a:t>Case: </a:t>
            </a:r>
            <a:r>
              <a:rPr lang="en-US" sz="2400" dirty="0">
                <a:latin typeface="Courier New Bold" charset="0"/>
                <a:cs typeface="Courier New Bold" charset="0"/>
                <a:sym typeface="Courier New Bold" charset="0"/>
              </a:rPr>
              <a:t>exp</a:t>
            </a:r>
            <a:r>
              <a:rPr lang="en-US" sz="2400" dirty="0"/>
              <a:t> = </a:t>
            </a:r>
            <a:r>
              <a:rPr lang="en-US" sz="2400" dirty="0">
                <a:latin typeface="Monaco" charset="0"/>
                <a:ea typeface="Monaco" charset="0"/>
                <a:cs typeface="Monaco" charset="0"/>
                <a:sym typeface="Monaco" charset="0"/>
              </a:rPr>
              <a:t>111…1</a:t>
            </a:r>
            <a:r>
              <a:rPr lang="en-US" sz="2400" dirty="0"/>
              <a:t>, </a:t>
            </a:r>
            <a:r>
              <a:rPr lang="en-US" sz="2400" dirty="0" err="1">
                <a:latin typeface="Courier New Bold" charset="0"/>
                <a:cs typeface="Courier New Bold" charset="0"/>
                <a:sym typeface="Courier New Bold" charset="0"/>
              </a:rPr>
              <a:t>frac</a:t>
            </a:r>
            <a:r>
              <a:rPr lang="en-US" sz="2400" dirty="0"/>
              <a:t> ≠ </a:t>
            </a:r>
            <a:r>
              <a:rPr lang="en-US" sz="2400" dirty="0">
                <a:latin typeface="Monaco" charset="0"/>
                <a:ea typeface="Monaco" charset="0"/>
                <a:cs typeface="Monaco" charset="0"/>
                <a:sym typeface="Monaco" charset="0"/>
              </a:rPr>
              <a:t>000…0</a:t>
            </a:r>
            <a:endParaRPr lang="en-US" sz="2400" dirty="0"/>
          </a:p>
          <a:p>
            <a:pPr marL="552450" lvl="1"/>
            <a:r>
              <a:rPr lang="en-US" sz="2000" dirty="0"/>
              <a:t>Not-a-Number (</a:t>
            </a:r>
            <a:r>
              <a:rPr lang="en-US" sz="2000" dirty="0" err="1"/>
              <a:t>NaN</a:t>
            </a:r>
            <a:r>
              <a:rPr lang="en-US" sz="2000" dirty="0"/>
              <a:t>)</a:t>
            </a:r>
          </a:p>
          <a:p>
            <a:pPr marL="552450" lvl="1"/>
            <a:r>
              <a:rPr lang="en-US" sz="2000" dirty="0"/>
              <a:t>Represents case when no numeric value can be determined</a:t>
            </a:r>
          </a:p>
          <a:p>
            <a:pPr marL="552450" lvl="1"/>
            <a:r>
              <a:rPr lang="en-US" sz="2000" dirty="0">
                <a:ea typeface="Apple Symbols" charset="0"/>
                <a:cs typeface="Apple Symbols" charset="0"/>
              </a:rPr>
              <a:t>E.g., </a:t>
            </a:r>
            <a:r>
              <a:rPr lang="en-US" sz="2000" dirty="0" err="1">
                <a:ea typeface="Apple Symbols" charset="0"/>
                <a:cs typeface="Apple Symbols" charset="0"/>
              </a:rPr>
              <a:t>sqrt</a:t>
            </a:r>
            <a:r>
              <a:rPr lang="en-US" sz="2000" dirty="0">
                <a:ea typeface="Apple Symbols" charset="0"/>
                <a:cs typeface="Apple Symbols" charset="0"/>
              </a:rPr>
              <a:t>(–1), </a:t>
            </a:r>
            <a:r>
              <a:rPr lang="en-US" sz="2000" dirty="0">
                <a:sym typeface="Symbol"/>
              </a:rPr>
              <a:t></a:t>
            </a:r>
            <a:r>
              <a:rPr lang="en-US" sz="2000" dirty="0">
                <a:ea typeface="Apple Symbols" charset="0"/>
                <a:cs typeface="Apple Symbols" charset="0"/>
              </a:rPr>
              <a:t> − </a:t>
            </a:r>
            <a:r>
              <a:rPr lang="en-US" sz="2000" dirty="0">
                <a:sym typeface="Symbol"/>
              </a:rPr>
              <a:t></a:t>
            </a:r>
            <a:r>
              <a:rPr lang="en-US" sz="2000" dirty="0">
                <a:ea typeface="Apple Symbols" charset="0"/>
                <a:cs typeface="Apple Symbols" charset="0"/>
              </a:rPr>
              <a:t>, </a:t>
            </a:r>
            <a:r>
              <a:rPr lang="en-US" sz="2000" dirty="0">
                <a:sym typeface="Symbol"/>
              </a:rPr>
              <a:t></a:t>
            </a:r>
            <a:r>
              <a:rPr lang="en-US" sz="2000" dirty="0">
                <a:ea typeface="Apple Symbols" charset="0"/>
                <a:cs typeface="Apple Symbols" charset="0"/>
              </a:rPr>
              <a:t> </a:t>
            </a:r>
            <a:r>
              <a:rPr lang="en-US" sz="2000" dirty="0">
                <a:ea typeface="Apple Symbols" charset="0"/>
                <a:cs typeface="Apple Symbols" charset="0"/>
                <a:sym typeface="Symbol"/>
              </a:rPr>
              <a:t></a:t>
            </a:r>
            <a:r>
              <a:rPr lang="en-US" sz="2000" dirty="0">
                <a:ea typeface="Apple Symbols" charset="0"/>
                <a:cs typeface="Apple Symbols" charset="0"/>
              </a:rPr>
              <a:t> 0</a:t>
            </a:r>
            <a:endParaRPr lang="en-US" sz="2000" dirty="0"/>
          </a:p>
        </p:txBody>
      </p:sp>
      <p:sp>
        <p:nvSpPr>
          <p:cNvPr id="6" name="灯片编号占位符 3">
            <a:extLst>
              <a:ext uri="{FF2B5EF4-FFF2-40B4-BE49-F238E27FC236}">
                <a16:creationId xmlns:a16="http://schemas.microsoft.com/office/drawing/2014/main" id="{B36EC66C-A3CD-4110-85A5-2AC33BECC67D}"/>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19</a:t>
            </a:fld>
            <a:endParaRPr lang="en-US" altLang="zh-CN" sz="1600"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564356" y="365168"/>
            <a:ext cx="6110288" cy="555625"/>
          </a:xfrm>
        </p:spPr>
        <p:txBody>
          <a:bodyPr/>
          <a:lstStyle/>
          <a:p>
            <a:pPr eaLnBrk="1" hangingPunct="1">
              <a:defRPr/>
            </a:pPr>
            <a:r>
              <a:rPr lang="en-US" dirty="0"/>
              <a:t>Sign Extension</a:t>
            </a:r>
          </a:p>
        </p:txBody>
      </p:sp>
      <p:sp>
        <p:nvSpPr>
          <p:cNvPr id="125955" name="Rectangle 3"/>
          <p:cNvSpPr>
            <a:spLocks noGrp="1" noChangeArrowheads="1"/>
          </p:cNvSpPr>
          <p:nvPr>
            <p:ph type="body" idx="1"/>
          </p:nvPr>
        </p:nvSpPr>
        <p:spPr>
          <a:xfrm>
            <a:off x="501065" y="1190626"/>
            <a:ext cx="8294687" cy="5224462"/>
          </a:xfrm>
        </p:spPr>
        <p:txBody>
          <a:bodyPr lIns="90487" tIns="44450" rIns="90487" bIns="44450"/>
          <a:lstStyle/>
          <a:p>
            <a:pPr eaLnBrk="1" hangingPunct="1">
              <a:defRPr/>
            </a:pPr>
            <a:r>
              <a:rPr lang="en-US" sz="2400" dirty="0"/>
              <a:t>Task:</a:t>
            </a:r>
          </a:p>
          <a:p>
            <a:pPr lvl="1" eaLnBrk="1" hangingPunct="1">
              <a:defRPr/>
            </a:pPr>
            <a:r>
              <a:rPr lang="en-US" sz="2000" dirty="0"/>
              <a:t>Given </a:t>
            </a:r>
            <a:r>
              <a:rPr lang="en-US" sz="2000" i="1" dirty="0"/>
              <a:t>w</a:t>
            </a:r>
            <a:r>
              <a:rPr lang="en-US" sz="2000" dirty="0"/>
              <a:t>-bit signed integer </a:t>
            </a:r>
            <a:r>
              <a:rPr lang="en-US" sz="2000" i="1" dirty="0"/>
              <a:t>x</a:t>
            </a:r>
            <a:endParaRPr lang="en-US" sz="2000" dirty="0"/>
          </a:p>
          <a:p>
            <a:pPr lvl="1" eaLnBrk="1" hangingPunct="1">
              <a:defRPr/>
            </a:pPr>
            <a:r>
              <a:rPr lang="en-US" sz="2000" dirty="0"/>
              <a:t>Convert it to </a:t>
            </a:r>
            <a:r>
              <a:rPr lang="en-US" sz="2000" i="1" dirty="0" err="1"/>
              <a:t>w</a:t>
            </a:r>
            <a:r>
              <a:rPr lang="en-US" sz="2000" dirty="0" err="1"/>
              <a:t>+</a:t>
            </a:r>
            <a:r>
              <a:rPr lang="en-US" sz="2000" i="1" dirty="0" err="1"/>
              <a:t>k</a:t>
            </a:r>
            <a:r>
              <a:rPr lang="en-US" sz="2000" dirty="0" err="1"/>
              <a:t>-bit</a:t>
            </a:r>
            <a:r>
              <a:rPr lang="en-US" sz="2000" dirty="0"/>
              <a:t> integer with same value</a:t>
            </a:r>
          </a:p>
          <a:p>
            <a:pPr eaLnBrk="1" hangingPunct="1">
              <a:defRPr/>
            </a:pPr>
            <a:r>
              <a:rPr lang="en-US" sz="2400" dirty="0"/>
              <a:t>Rule:</a:t>
            </a:r>
          </a:p>
          <a:p>
            <a:pPr lvl="1" eaLnBrk="1" hangingPunct="1">
              <a:defRPr/>
            </a:pPr>
            <a:r>
              <a:rPr lang="en-US" sz="2000" dirty="0"/>
              <a:t>Make </a:t>
            </a:r>
            <a:r>
              <a:rPr lang="en-US" sz="2000" i="1" dirty="0"/>
              <a:t>k</a:t>
            </a:r>
            <a:r>
              <a:rPr lang="en-US" sz="2000" dirty="0"/>
              <a:t> copies of sign bit:</a:t>
            </a:r>
          </a:p>
          <a:p>
            <a:pPr lvl="1" eaLnBrk="1" hangingPunct="1">
              <a:defRPr/>
            </a:pPr>
            <a:r>
              <a:rPr lang="en-US" sz="2000" b="0" i="1" dirty="0"/>
              <a:t>X</a:t>
            </a:r>
            <a:r>
              <a:rPr lang="en-US" sz="2000" dirty="0"/>
              <a:t> </a:t>
            </a:r>
            <a:r>
              <a:rPr lang="en-US" sz="2000" dirty="0">
                <a:latin typeface="Symbol" pitchFamily="18" charset="2"/>
              </a:rPr>
              <a:t></a:t>
            </a:r>
            <a:r>
              <a:rPr lang="en-US" sz="2000" dirty="0"/>
              <a:t> =  </a:t>
            </a:r>
            <a:r>
              <a:rPr lang="en-US" sz="2000" b="0" i="1" dirty="0" err="1"/>
              <a:t>x</a:t>
            </a:r>
            <a:r>
              <a:rPr lang="en-US" sz="2000" b="0" i="1" baseline="-25000" dirty="0" err="1"/>
              <a:t>w</a:t>
            </a:r>
            <a:r>
              <a:rPr lang="en-US" sz="2000" b="0" baseline="-25000" dirty="0"/>
              <a:t>–1 </a:t>
            </a:r>
            <a:r>
              <a:rPr lang="en-US" sz="2000" dirty="0"/>
              <a:t>,…, </a:t>
            </a:r>
            <a:r>
              <a:rPr lang="en-US" sz="2000" b="0" i="1" dirty="0" err="1"/>
              <a:t>x</a:t>
            </a:r>
            <a:r>
              <a:rPr lang="en-US" sz="2000" b="0" i="1" baseline="-25000" dirty="0" err="1"/>
              <a:t>w</a:t>
            </a:r>
            <a:r>
              <a:rPr lang="en-US" sz="2000" b="0" baseline="-25000" dirty="0"/>
              <a:t>–1 </a:t>
            </a:r>
            <a:r>
              <a:rPr lang="en-US" sz="2000" dirty="0"/>
              <a:t>, </a:t>
            </a:r>
            <a:r>
              <a:rPr lang="en-US" sz="2000" b="0" i="1" dirty="0" err="1"/>
              <a:t>x</a:t>
            </a:r>
            <a:r>
              <a:rPr lang="en-US" sz="2000" b="0" i="1" baseline="-25000" dirty="0" err="1"/>
              <a:t>w</a:t>
            </a:r>
            <a:r>
              <a:rPr lang="en-US" sz="2000" b="0" baseline="-25000" dirty="0"/>
              <a:t>–1 </a:t>
            </a:r>
            <a:r>
              <a:rPr lang="en-US" sz="2000" dirty="0"/>
              <a:t>, </a:t>
            </a:r>
            <a:r>
              <a:rPr lang="en-US" sz="2000" b="0" i="1" dirty="0" err="1"/>
              <a:t>x</a:t>
            </a:r>
            <a:r>
              <a:rPr lang="en-US" sz="2000" b="0" i="1" baseline="-25000" dirty="0" err="1"/>
              <a:t>w</a:t>
            </a:r>
            <a:r>
              <a:rPr lang="en-US" sz="2000" b="0" baseline="-25000" dirty="0"/>
              <a:t>–2 </a:t>
            </a:r>
            <a:r>
              <a:rPr lang="en-US" sz="2000" dirty="0"/>
              <a:t>,…, </a:t>
            </a:r>
            <a:r>
              <a:rPr lang="en-US" sz="2000" b="0" i="1" dirty="0"/>
              <a:t>x</a:t>
            </a:r>
            <a:r>
              <a:rPr lang="en-US" sz="2000" b="0" baseline="-25000" dirty="0"/>
              <a:t>0</a:t>
            </a:r>
          </a:p>
          <a:p>
            <a:pPr eaLnBrk="1" hangingPunct="1">
              <a:defRPr/>
            </a:pPr>
            <a:endParaRPr lang="en-US" sz="2400" dirty="0"/>
          </a:p>
        </p:txBody>
      </p:sp>
      <p:sp>
        <p:nvSpPr>
          <p:cNvPr id="28676" name="Freeform 4"/>
          <p:cNvSpPr>
            <a:spLocks/>
          </p:cNvSpPr>
          <p:nvPr/>
        </p:nvSpPr>
        <p:spPr bwMode="auto">
          <a:xfrm>
            <a:off x="1950452" y="3703638"/>
            <a:ext cx="1296988" cy="77788"/>
          </a:xfrm>
          <a:custGeom>
            <a:avLst/>
            <a:gdLst>
              <a:gd name="T0" fmla="*/ 0 w 817"/>
              <a:gd name="T1" fmla="*/ 0 h 49"/>
              <a:gd name="T2" fmla="*/ 0 w 817"/>
              <a:gd name="T3" fmla="*/ 48 h 49"/>
              <a:gd name="T4" fmla="*/ 816 w 817"/>
              <a:gd name="T5" fmla="*/ 48 h 49"/>
              <a:gd name="T6" fmla="*/ 816 w 817"/>
              <a:gd name="T7" fmla="*/ 0 h 49"/>
              <a:gd name="T8" fmla="*/ 0 60000 65536"/>
              <a:gd name="T9" fmla="*/ 0 60000 65536"/>
              <a:gd name="T10" fmla="*/ 0 60000 65536"/>
              <a:gd name="T11" fmla="*/ 0 60000 65536"/>
              <a:gd name="T12" fmla="*/ 0 w 817"/>
              <a:gd name="T13" fmla="*/ 0 h 49"/>
              <a:gd name="T14" fmla="*/ 817 w 817"/>
              <a:gd name="T15" fmla="*/ 49 h 49"/>
            </a:gdLst>
            <a:ahLst/>
            <a:cxnLst>
              <a:cxn ang="T8">
                <a:pos x="T0" y="T1"/>
              </a:cxn>
              <a:cxn ang="T9">
                <a:pos x="T2" y="T3"/>
              </a:cxn>
              <a:cxn ang="T10">
                <a:pos x="T4" y="T5"/>
              </a:cxn>
              <a:cxn ang="T11">
                <a:pos x="T6" y="T7"/>
              </a:cxn>
            </a:cxnLst>
            <a:rect l="T12" t="T13" r="T14" b="T15"/>
            <a:pathLst>
              <a:path w="817" h="49">
                <a:moveTo>
                  <a:pt x="0" y="0"/>
                </a:moveTo>
                <a:lnTo>
                  <a:pt x="0" y="48"/>
                </a:lnTo>
                <a:lnTo>
                  <a:pt x="816" y="48"/>
                </a:lnTo>
                <a:lnTo>
                  <a:pt x="816" y="0"/>
                </a:lnTo>
              </a:path>
            </a:pathLst>
          </a:custGeom>
          <a:noFill/>
          <a:ln w="25400" cap="rnd">
            <a:solidFill>
              <a:schemeClr val="tx1"/>
            </a:solidFill>
            <a:round/>
            <a:headEnd/>
            <a:tailEnd/>
          </a:ln>
        </p:spPr>
        <p:txBody>
          <a:bodyPr/>
          <a:lstStyle/>
          <a:p>
            <a:endParaRPr lang="en-US"/>
          </a:p>
        </p:txBody>
      </p:sp>
      <p:sp>
        <p:nvSpPr>
          <p:cNvPr id="28677" name="Rectangle 5"/>
          <p:cNvSpPr>
            <a:spLocks noChangeArrowheads="1"/>
          </p:cNvSpPr>
          <p:nvPr/>
        </p:nvSpPr>
        <p:spPr bwMode="auto">
          <a:xfrm>
            <a:off x="1447800" y="3962400"/>
            <a:ext cx="1529841" cy="335989"/>
          </a:xfrm>
          <a:prstGeom prst="rect">
            <a:avLst/>
          </a:prstGeom>
          <a:noFill/>
          <a:ln w="25400">
            <a:noFill/>
            <a:miter lim="800000"/>
            <a:headEnd/>
            <a:tailEnd/>
          </a:ln>
        </p:spPr>
        <p:txBody>
          <a:bodyPr wrap="none" lIns="90487" tIns="44450" rIns="90487" bIns="44450">
            <a:spAutoFit/>
          </a:bodyPr>
          <a:lstStyle/>
          <a:p>
            <a:pPr>
              <a:lnSpc>
                <a:spcPct val="100000"/>
              </a:lnSpc>
            </a:pPr>
            <a:r>
              <a:rPr lang="en-US" sz="1600" i="1" dirty="0">
                <a:latin typeface="Calibri" pitchFamily="34" charset="0"/>
              </a:rPr>
              <a:t>k</a:t>
            </a:r>
            <a:r>
              <a:rPr lang="en-US" sz="1600" dirty="0">
                <a:latin typeface="Calibri" pitchFamily="34" charset="0"/>
              </a:rPr>
              <a:t> copies of MSB</a:t>
            </a:r>
          </a:p>
        </p:txBody>
      </p:sp>
      <p:grpSp>
        <p:nvGrpSpPr>
          <p:cNvPr id="2" name="Group 6"/>
          <p:cNvGrpSpPr>
            <a:grpSpLocks/>
          </p:cNvGrpSpPr>
          <p:nvPr/>
        </p:nvGrpSpPr>
        <p:grpSpPr bwMode="auto">
          <a:xfrm>
            <a:off x="1905000" y="3887788"/>
            <a:ext cx="5181600" cy="2913062"/>
            <a:chOff x="1392" y="2104"/>
            <a:chExt cx="3264" cy="1835"/>
          </a:xfrm>
        </p:grpSpPr>
        <p:grpSp>
          <p:nvGrpSpPr>
            <p:cNvPr id="3" name="Group 7"/>
            <p:cNvGrpSpPr>
              <a:grpSpLocks/>
            </p:cNvGrpSpPr>
            <p:nvPr/>
          </p:nvGrpSpPr>
          <p:grpSpPr bwMode="auto">
            <a:xfrm>
              <a:off x="1392" y="2352"/>
              <a:ext cx="3264" cy="1248"/>
              <a:chOff x="1392" y="2352"/>
              <a:chExt cx="3264" cy="1248"/>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b"/>
                <a:lstStyle/>
                <a:p>
                  <a:pPr algn="ctr">
                    <a:lnSpc>
                      <a:spcPct val="100000"/>
                    </a:lnSpc>
                  </a:pPr>
                  <a:r>
                    <a:rPr lang="en-US" b="0" dirty="0"/>
                    <a:t>• • •</a:t>
                  </a:r>
                </a:p>
              </p:txBody>
            </p:sp>
          </p:grpSp>
          <p:sp>
            <p:nvSpPr>
              <p:cNvPr id="28687" name="Rectangle 16"/>
              <p:cNvSpPr>
                <a:spLocks noChangeArrowheads="1"/>
              </p:cNvSpPr>
              <p:nvPr/>
            </p:nvSpPr>
            <p:spPr bwMode="auto">
              <a:xfrm>
                <a:off x="2544" y="2352"/>
                <a:ext cx="248"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endParaRPr lang="en-US" b="0">
                  <a:latin typeface="Symbol" pitchFamily="18" charset="2"/>
                </a:endParaRPr>
              </a:p>
            </p:txBody>
          </p:sp>
          <p:sp>
            <p:nvSpPr>
              <p:cNvPr id="28688" name="Rectangle 17"/>
              <p:cNvSpPr>
                <a:spLocks noChangeArrowheads="1"/>
              </p:cNvSpPr>
              <p:nvPr/>
            </p:nvSpPr>
            <p:spPr bwMode="auto">
              <a:xfrm>
                <a:off x="1392" y="3360"/>
                <a:ext cx="284" cy="231"/>
              </a:xfrm>
              <a:prstGeom prst="rect">
                <a:avLst/>
              </a:prstGeom>
              <a:noFill/>
              <a:ln w="25400">
                <a:noFill/>
                <a:miter lim="800000"/>
                <a:headEnd/>
                <a:tailEnd/>
              </a:ln>
            </p:spPr>
            <p:txBody>
              <a:bodyPr wrap="none">
                <a:spAutoFit/>
              </a:bodyPr>
              <a:lstStyle/>
              <a:p>
                <a:pPr>
                  <a:lnSpc>
                    <a:spcPct val="100000"/>
                  </a:lnSpc>
                </a:pPr>
                <a:r>
                  <a:rPr lang="en-US" i="1">
                    <a:latin typeface="Times" pitchFamily="18" charset="0"/>
                  </a:rPr>
                  <a:t>X</a:t>
                </a:r>
                <a:r>
                  <a:rPr lang="en-US" b="0">
                    <a:latin typeface="Times" pitchFamily="18" charset="0"/>
                  </a:rPr>
                  <a:t> </a:t>
                </a:r>
                <a:r>
                  <a:rPr lang="en-US" b="0">
                    <a:latin typeface="Symbol" pitchFamily="18" charset="2"/>
                  </a:rPr>
                  <a:t></a:t>
                </a: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b"/>
                <a:lstStyle/>
                <a:p>
                  <a:pPr algn="ctr">
                    <a:lnSpc>
                      <a:spcPct val="100000"/>
                    </a:lnSpc>
                  </a:pPr>
                  <a:r>
                    <a:rPr lang="en-US" b="0" dirty="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b="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b="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b"/>
                  <a:lstStyle/>
                  <a:p>
                    <a:pPr algn="ctr">
                      <a:lnSpc>
                        <a:spcPct val="100000"/>
                      </a:lnSpc>
                    </a:pPr>
                    <a:r>
                      <a:rPr lang="en-US" b="0" dirty="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28700" name="Rectangle 42"/>
              <p:cNvSpPr>
                <a:spLocks noChangeArrowheads="1"/>
              </p:cNvSpPr>
              <p:nvPr/>
            </p:nvSpPr>
            <p:spPr bwMode="auto">
              <a:xfrm>
                <a:off x="2352" y="3120"/>
                <a:ext cx="451" cy="192"/>
              </a:xfrm>
              <a:prstGeom prst="rect">
                <a:avLst/>
              </a:prstGeom>
              <a:noFill/>
              <a:ln w="25400">
                <a:noFill/>
                <a:miter lim="800000"/>
                <a:headEnd/>
                <a:tailEnd/>
              </a:ln>
            </p:spPr>
            <p:txBody>
              <a:bodyPr wrap="none">
                <a:spAutoFit/>
              </a:bodyPr>
              <a:lstStyle/>
              <a:p>
                <a:pPr>
                  <a:lnSpc>
                    <a:spcPct val="100000"/>
                  </a:lnSpc>
                </a:pPr>
                <a:r>
                  <a:rPr lang="en-US" sz="1400" b="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1" name="Rectangle 44"/>
            <p:cNvSpPr>
              <a:spLocks noChangeArrowheads="1"/>
            </p:cNvSpPr>
            <p:nvPr/>
          </p:nvSpPr>
          <p:spPr bwMode="auto">
            <a:xfrm>
              <a:off x="3696"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3" name="Rectangle 46"/>
            <p:cNvSpPr>
              <a:spLocks noChangeArrowheads="1"/>
            </p:cNvSpPr>
            <p:nvPr/>
          </p:nvSpPr>
          <p:spPr bwMode="auto">
            <a:xfrm>
              <a:off x="3696"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28685" name="Rectangle 48"/>
            <p:cNvSpPr>
              <a:spLocks noChangeArrowheads="1"/>
            </p:cNvSpPr>
            <p:nvPr/>
          </p:nvSpPr>
          <p:spPr bwMode="auto">
            <a:xfrm>
              <a:off x="2208"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b="0" i="1" dirty="0">
                  <a:latin typeface="Calibri" pitchFamily="34" charset="0"/>
                </a:rPr>
                <a:t>k</a:t>
              </a:r>
            </a:p>
          </p:txBody>
        </p:sp>
      </p:grpSp>
      <p:sp>
        <p:nvSpPr>
          <p:cNvPr id="49" name="灯片编号占位符 3">
            <a:extLst>
              <a:ext uri="{FF2B5EF4-FFF2-40B4-BE49-F238E27FC236}">
                <a16:creationId xmlns:a16="http://schemas.microsoft.com/office/drawing/2014/main" id="{E6B8ED0D-FED5-48F3-8CD2-36C256CADBB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a:t>
            </a:fld>
            <a:endParaRPr lang="en-US" altLang="zh-CN" sz="16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5603" name="Rectangle 3"/>
          <p:cNvSpPr>
            <a:spLocks noGrp="1" noChangeArrowheads="1"/>
          </p:cNvSpPr>
          <p:nvPr>
            <p:ph type="title"/>
          </p:nvPr>
        </p:nvSpPr>
        <p:spPr>
          <a:xfrm>
            <a:off x="530225" y="165894"/>
            <a:ext cx="8083550" cy="1095375"/>
          </a:xfrm>
          <a:ln/>
        </p:spPr>
        <p:txBody>
          <a:bodyPr/>
          <a:lstStyle/>
          <a:p>
            <a:pPr marL="80963" indent="-80963"/>
            <a:r>
              <a:rPr lang="en-US" dirty="0">
                <a:latin typeface="Calibri" charset="0"/>
                <a:ea typeface="Calibri" charset="0"/>
                <a:cs typeface="Calibri" charset="0"/>
                <a:sym typeface="Calibri" charset="0"/>
              </a:rPr>
              <a:t>Visualization: Floating Point Encodings</a:t>
            </a:r>
            <a:endParaRPr lang="en-US" dirty="0">
              <a:latin typeface="Calibri" charset="0"/>
              <a:ea typeface="ヒラギノ角ゴ ProN W3" charset="0"/>
              <a:cs typeface="ヒラギノ角ゴ ProN W3" charset="0"/>
              <a:sym typeface="Calibri" charset="0"/>
            </a:endParaRPr>
          </a:p>
        </p:txBody>
      </p:sp>
      <p:sp>
        <p:nvSpPr>
          <p:cNvPr id="25604" name="Line 4"/>
          <p:cNvSpPr>
            <a:spLocks noChangeShapeType="1"/>
          </p:cNvSpPr>
          <p:nvPr/>
        </p:nvSpPr>
        <p:spPr bwMode="auto">
          <a:xfrm>
            <a:off x="838200" y="2960688"/>
            <a:ext cx="73152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5" name="Line 5"/>
          <p:cNvSpPr>
            <a:spLocks noChangeShapeType="1"/>
          </p:cNvSpPr>
          <p:nvPr/>
        </p:nvSpPr>
        <p:spPr bwMode="auto">
          <a:xfrm>
            <a:off x="8382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6" name="Line 6"/>
          <p:cNvSpPr>
            <a:spLocks noChangeShapeType="1"/>
          </p:cNvSpPr>
          <p:nvPr/>
        </p:nvSpPr>
        <p:spPr bwMode="auto">
          <a:xfrm>
            <a:off x="81534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7" name="Line 7"/>
          <p:cNvSpPr>
            <a:spLocks noChangeShapeType="1"/>
          </p:cNvSpPr>
          <p:nvPr/>
        </p:nvSpPr>
        <p:spPr bwMode="auto">
          <a:xfrm>
            <a:off x="8153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8" name="Line 8"/>
          <p:cNvSpPr>
            <a:spLocks noChangeShapeType="1"/>
          </p:cNvSpPr>
          <p:nvPr/>
        </p:nvSpPr>
        <p:spPr bwMode="auto">
          <a:xfrm>
            <a:off x="42672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09" name="Line 9"/>
          <p:cNvSpPr>
            <a:spLocks noChangeShapeType="1"/>
          </p:cNvSpPr>
          <p:nvPr/>
        </p:nvSpPr>
        <p:spPr bwMode="auto">
          <a:xfrm>
            <a:off x="8153400" y="3570288"/>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0" name="Line 10"/>
          <p:cNvSpPr>
            <a:spLocks noChangeShapeType="1"/>
          </p:cNvSpPr>
          <p:nvPr/>
        </p:nvSpPr>
        <p:spPr bwMode="auto">
          <a:xfrm>
            <a:off x="86868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1" name="Line 11"/>
          <p:cNvSpPr>
            <a:spLocks noChangeShapeType="1"/>
          </p:cNvSpPr>
          <p:nvPr/>
        </p:nvSpPr>
        <p:spPr bwMode="auto">
          <a:xfrm>
            <a:off x="3048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2" name="Line 12"/>
          <p:cNvSpPr>
            <a:spLocks noChangeShapeType="1"/>
          </p:cNvSpPr>
          <p:nvPr/>
        </p:nvSpPr>
        <p:spPr bwMode="auto">
          <a:xfrm>
            <a:off x="304800" y="3636963"/>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3" name="Line 13"/>
          <p:cNvSpPr>
            <a:spLocks noChangeShapeType="1"/>
          </p:cNvSpPr>
          <p:nvPr/>
        </p:nvSpPr>
        <p:spPr bwMode="auto">
          <a:xfrm>
            <a:off x="8382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4" name="Rectangle 14"/>
          <p:cNvSpPr>
            <a:spLocks/>
          </p:cNvSpPr>
          <p:nvPr/>
        </p:nvSpPr>
        <p:spPr bwMode="auto">
          <a:xfrm>
            <a:off x="7990767" y="2451100"/>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latin typeface="+mn-lt"/>
                <a:sym typeface="Symbol"/>
              </a:rPr>
              <a:t></a:t>
            </a:r>
            <a:endParaRPr lang="en-US" sz="1800" dirty="0">
              <a:solidFill>
                <a:schemeClr val="tx1"/>
              </a:solidFill>
              <a:latin typeface="+mn-lt"/>
              <a:ea typeface="Symbol" pitchFamily="18" charset="2"/>
              <a:cs typeface="Symbol" pitchFamily="18" charset="2"/>
              <a:sym typeface="Symbol" pitchFamily="18" charset="2"/>
            </a:endParaRPr>
          </a:p>
        </p:txBody>
      </p:sp>
      <p:sp>
        <p:nvSpPr>
          <p:cNvPr id="25615" name="Rectangle 15"/>
          <p:cNvSpPr>
            <a:spLocks/>
          </p:cNvSpPr>
          <p:nvPr/>
        </p:nvSpPr>
        <p:spPr bwMode="auto">
          <a:xfrm>
            <a:off x="715963" y="2427288"/>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latin typeface="+mn-lt"/>
                <a:sym typeface="Symbol"/>
              </a:rPr>
              <a:t></a:t>
            </a:r>
            <a:endParaRPr lang="en-US" sz="1800" dirty="0">
              <a:solidFill>
                <a:schemeClr val="tx1"/>
              </a:solidFill>
              <a:latin typeface="+mn-lt"/>
              <a:ea typeface="Symbol" pitchFamily="18" charset="2"/>
              <a:cs typeface="Symbol" pitchFamily="18" charset="2"/>
              <a:sym typeface="Symbol" pitchFamily="18" charset="2"/>
            </a:endParaRPr>
          </a:p>
        </p:txBody>
      </p:sp>
      <p:sp>
        <p:nvSpPr>
          <p:cNvPr id="25616" name="Rectangle 16"/>
          <p:cNvSpPr>
            <a:spLocks/>
          </p:cNvSpPr>
          <p:nvPr/>
        </p:nvSpPr>
        <p:spPr bwMode="auto">
          <a:xfrm>
            <a:off x="3886200" y="3405188"/>
            <a:ext cx="331822"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solidFill>
                  <a:schemeClr val="tx1"/>
                </a:solidFill>
                <a:latin typeface="+mn-lt"/>
                <a:ea typeface="Symbol" pitchFamily="18" charset="2"/>
                <a:cs typeface="Symbol" pitchFamily="18" charset="2"/>
                <a:sym typeface="Symbol"/>
              </a:rPr>
              <a:t></a:t>
            </a:r>
            <a:r>
              <a:rPr lang="en-US" sz="1800" dirty="0">
                <a:solidFill>
                  <a:schemeClr val="tx1"/>
                </a:solidFill>
                <a:latin typeface="+mn-lt"/>
                <a:ea typeface="Calibri" charset="0"/>
                <a:cs typeface="Calibri" charset="0"/>
                <a:sym typeface="Calibri" charset="0"/>
              </a:rPr>
              <a:t>0</a:t>
            </a:r>
          </a:p>
        </p:txBody>
      </p:sp>
      <p:sp>
        <p:nvSpPr>
          <p:cNvPr id="25617" name="Line 17"/>
          <p:cNvSpPr>
            <a:spLocks noChangeShapeType="1"/>
          </p:cNvSpPr>
          <p:nvPr/>
        </p:nvSpPr>
        <p:spPr bwMode="auto">
          <a:xfrm>
            <a:off x="5867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8" name="Rectangle 18"/>
          <p:cNvSpPr>
            <a:spLocks/>
          </p:cNvSpPr>
          <p:nvPr/>
        </p:nvSpPr>
        <p:spPr bwMode="auto">
          <a:xfrm>
            <a:off x="4737100" y="2579688"/>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+Denorm</a:t>
            </a:r>
          </a:p>
        </p:txBody>
      </p:sp>
      <p:sp>
        <p:nvSpPr>
          <p:cNvPr id="25619" name="Rectangle 19"/>
          <p:cNvSpPr>
            <a:spLocks/>
          </p:cNvSpPr>
          <p:nvPr/>
        </p:nvSpPr>
        <p:spPr bwMode="auto">
          <a:xfrm>
            <a:off x="609600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+Normalized</a:t>
            </a:r>
          </a:p>
        </p:txBody>
      </p:sp>
      <p:sp>
        <p:nvSpPr>
          <p:cNvPr id="25620" name="Rectangle 20"/>
          <p:cNvSpPr>
            <a:spLocks/>
          </p:cNvSpPr>
          <p:nvPr/>
        </p:nvSpPr>
        <p:spPr bwMode="auto">
          <a:xfrm>
            <a:off x="3048000" y="2593975"/>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err="1">
                <a:solidFill>
                  <a:schemeClr val="tx1"/>
                </a:solidFill>
                <a:latin typeface="+mn-lt"/>
                <a:ea typeface="Calibri" charset="0"/>
                <a:cs typeface="Calibri" charset="0"/>
                <a:sym typeface="Calibri" charset="0"/>
              </a:rPr>
              <a:t>Denorm</a:t>
            </a:r>
            <a:endParaRPr lang="en-US" sz="1800" dirty="0">
              <a:solidFill>
                <a:schemeClr val="tx1"/>
              </a:solidFill>
              <a:latin typeface="+mn-lt"/>
              <a:ea typeface="Calibri" charset="0"/>
              <a:cs typeface="Calibri" charset="0"/>
              <a:sym typeface="Calibri" charset="0"/>
            </a:endParaRPr>
          </a:p>
        </p:txBody>
      </p:sp>
      <p:sp>
        <p:nvSpPr>
          <p:cNvPr id="25621" name="Line 21"/>
          <p:cNvSpPr>
            <a:spLocks noChangeShapeType="1"/>
          </p:cNvSpPr>
          <p:nvPr/>
        </p:nvSpPr>
        <p:spPr bwMode="auto">
          <a:xfrm>
            <a:off x="3048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2" name="Rectangle 22"/>
          <p:cNvSpPr>
            <a:spLocks/>
          </p:cNvSpPr>
          <p:nvPr/>
        </p:nvSpPr>
        <p:spPr bwMode="auto">
          <a:xfrm>
            <a:off x="140335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solidFill>
                  <a:schemeClr val="tx1"/>
                </a:solidFill>
                <a:latin typeface="+mn-lt"/>
                <a:ea typeface="Calibri" charset="0"/>
                <a:cs typeface="Calibri" charset="0"/>
                <a:sym typeface="Calibri" charset="0"/>
              </a:rPr>
              <a:t>Normalized</a:t>
            </a:r>
          </a:p>
        </p:txBody>
      </p:sp>
      <p:sp>
        <p:nvSpPr>
          <p:cNvPr id="25623" name="Line 23"/>
          <p:cNvSpPr>
            <a:spLocks noChangeShapeType="1"/>
          </p:cNvSpPr>
          <p:nvPr/>
        </p:nvSpPr>
        <p:spPr bwMode="auto">
          <a:xfrm>
            <a:off x="47244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24" name="Line 24"/>
          <p:cNvSpPr>
            <a:spLocks noChangeShapeType="1"/>
          </p:cNvSpPr>
          <p:nvPr/>
        </p:nvSpPr>
        <p:spPr bwMode="auto">
          <a:xfrm>
            <a:off x="4495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5" name="Line 25"/>
          <p:cNvSpPr>
            <a:spLocks noChangeShapeType="1"/>
          </p:cNvSpPr>
          <p:nvPr/>
        </p:nvSpPr>
        <p:spPr bwMode="auto">
          <a:xfrm>
            <a:off x="7924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6" name="Line 26"/>
          <p:cNvSpPr>
            <a:spLocks noChangeShapeType="1"/>
          </p:cNvSpPr>
          <p:nvPr/>
        </p:nvSpPr>
        <p:spPr bwMode="auto">
          <a:xfrm>
            <a:off x="1143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7" name="Line 27"/>
          <p:cNvSpPr>
            <a:spLocks noChangeShapeType="1"/>
          </p:cNvSpPr>
          <p:nvPr/>
        </p:nvSpPr>
        <p:spPr bwMode="auto">
          <a:xfrm rot="10800000" flipH="1">
            <a:off x="4191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8" name="Line 28"/>
          <p:cNvSpPr>
            <a:spLocks noChangeShapeType="1"/>
          </p:cNvSpPr>
          <p:nvPr/>
        </p:nvSpPr>
        <p:spPr bwMode="auto">
          <a:xfrm rot="10800000">
            <a:off x="4572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9" name="Rectangle 29"/>
          <p:cNvSpPr>
            <a:spLocks/>
          </p:cNvSpPr>
          <p:nvPr/>
        </p:nvSpPr>
        <p:spPr bwMode="auto">
          <a:xfrm>
            <a:off x="4572000" y="3408363"/>
            <a:ext cx="33983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+0</a:t>
            </a:r>
          </a:p>
        </p:txBody>
      </p:sp>
      <p:sp>
        <p:nvSpPr>
          <p:cNvPr id="25630" name="Rectangle 30"/>
          <p:cNvSpPr>
            <a:spLocks/>
          </p:cNvSpPr>
          <p:nvPr/>
        </p:nvSpPr>
        <p:spPr bwMode="auto">
          <a:xfrm>
            <a:off x="320675" y="32559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NaN</a:t>
            </a:r>
          </a:p>
        </p:txBody>
      </p:sp>
      <p:sp>
        <p:nvSpPr>
          <p:cNvPr id="25631" name="Rectangle 31"/>
          <p:cNvSpPr>
            <a:spLocks/>
          </p:cNvSpPr>
          <p:nvPr/>
        </p:nvSpPr>
        <p:spPr bwMode="auto">
          <a:xfrm>
            <a:off x="8161338" y="31797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NaN</a:t>
            </a:r>
          </a:p>
        </p:txBody>
      </p:sp>
      <p:sp>
        <p:nvSpPr>
          <p:cNvPr id="33" name="灯片编号占位符 3">
            <a:extLst>
              <a:ext uri="{FF2B5EF4-FFF2-40B4-BE49-F238E27FC236}">
                <a16:creationId xmlns:a16="http://schemas.microsoft.com/office/drawing/2014/main" id="{B45DA6A8-4C47-4488-B2CB-A6E5D3E1AF8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20</a:t>
            </a:fld>
            <a:endParaRPr lang="en-US" altLang="zh-CN" sz="1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7651" name="Rectangle 3"/>
          <p:cNvSpPr>
            <a:spLocks noGrp="1" noChangeArrowheads="1"/>
          </p:cNvSpPr>
          <p:nvPr>
            <p:ph type="title"/>
          </p:nvPr>
        </p:nvSpPr>
        <p:spPr>
          <a:ln/>
        </p:spPr>
        <p:txBody>
          <a:bodyPr/>
          <a:lstStyle/>
          <a:p>
            <a:pPr marL="119063" indent="-119063"/>
            <a:r>
              <a:rPr lang="en-US"/>
              <a:t>Tiny Floating Point Example</a:t>
            </a:r>
          </a:p>
        </p:txBody>
      </p:sp>
      <p:sp>
        <p:nvSpPr>
          <p:cNvPr id="27652" name="Rectangle 4"/>
          <p:cNvSpPr>
            <a:spLocks noGrp="1" noChangeArrowheads="1"/>
          </p:cNvSpPr>
          <p:nvPr>
            <p:ph type="body" idx="1"/>
          </p:nvPr>
        </p:nvSpPr>
        <p:spPr>
          <a:xfrm>
            <a:off x="381000" y="2755900"/>
            <a:ext cx="8382000" cy="4076700"/>
          </a:xfrm>
          <a:ln/>
        </p:spPr>
        <p:txBody>
          <a:bodyPr/>
          <a:lstStyle/>
          <a:p>
            <a:r>
              <a:rPr lang="en-US" sz="2800" dirty="0"/>
              <a:t>8-bit Floating Point Representation</a:t>
            </a:r>
          </a:p>
          <a:p>
            <a:pPr marL="552450" lvl="1"/>
            <a:r>
              <a:rPr lang="en-US" sz="2400" dirty="0"/>
              <a:t>the sign bit is in the most significant bit</a:t>
            </a:r>
          </a:p>
          <a:p>
            <a:pPr marL="552450" lvl="1"/>
            <a:r>
              <a:rPr lang="en-US" sz="2400" dirty="0"/>
              <a:t>the next four bits are the exponent, with a bias of 7</a:t>
            </a:r>
          </a:p>
          <a:p>
            <a:pPr marL="552450" lvl="1"/>
            <a:r>
              <a:rPr lang="en-US" sz="2400" dirty="0"/>
              <a:t>the last three bits are the </a:t>
            </a:r>
            <a:r>
              <a:rPr lang="en-US" sz="2400" dirty="0">
                <a:latin typeface="Courier New Bold" charset="0"/>
                <a:cs typeface="Courier New Bold" charset="0"/>
                <a:sym typeface="Courier New Bold" charset="0"/>
              </a:rPr>
              <a:t>frac</a:t>
            </a:r>
            <a:endParaRPr lang="en-US" sz="2400" dirty="0"/>
          </a:p>
          <a:p>
            <a:endParaRPr lang="en-US" sz="2800" dirty="0"/>
          </a:p>
          <a:p>
            <a:r>
              <a:rPr lang="en-US" sz="2800" dirty="0"/>
              <a:t>Same general form as IEEE Format</a:t>
            </a:r>
          </a:p>
          <a:p>
            <a:pPr marL="552450" lvl="1"/>
            <a:r>
              <a:rPr lang="en-US" sz="2400" dirty="0"/>
              <a:t>normalized, denormalized</a:t>
            </a:r>
          </a:p>
          <a:p>
            <a:pPr marL="552450" lvl="1"/>
            <a:r>
              <a:rPr lang="en-US" sz="2400" dirty="0"/>
              <a:t>representation of 0, </a:t>
            </a:r>
            <a:r>
              <a:rPr lang="en-US" sz="2400" dirty="0" err="1"/>
              <a:t>NaN</a:t>
            </a:r>
            <a:r>
              <a:rPr lang="en-US" sz="2400" dirty="0"/>
              <a:t>, infinity</a:t>
            </a:r>
          </a:p>
        </p:txBody>
      </p:sp>
      <p:graphicFrame>
        <p:nvGraphicFramePr>
          <p:cNvPr id="27653" name="Group 5"/>
          <p:cNvGraphicFramePr>
            <a:graphicFrameLocks noGrp="1"/>
          </p:cNvGraphicFramePr>
          <p:nvPr/>
        </p:nvGraphicFramePr>
        <p:xfrm>
          <a:off x="1955800" y="1574800"/>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灯片编号占位符 3">
            <a:extLst>
              <a:ext uri="{FF2B5EF4-FFF2-40B4-BE49-F238E27FC236}">
                <a16:creationId xmlns:a16="http://schemas.microsoft.com/office/drawing/2014/main" id="{A6843159-A625-429D-A967-E88999882B45}"/>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21</a:t>
            </a:fld>
            <a:endParaRPr lang="en-US" altLang="zh-CN" sz="16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8675" name="Rectangle 3"/>
          <p:cNvSpPr>
            <a:spLocks/>
          </p:cNvSpPr>
          <p:nvPr/>
        </p:nvSpPr>
        <p:spPr bwMode="auto">
          <a:xfrm>
            <a:off x="0" y="6019800"/>
            <a:ext cx="8928100" cy="381000"/>
          </a:xfrm>
          <a:prstGeom prst="rect">
            <a:avLst/>
          </a:prstGeom>
          <a:solidFill>
            <a:srgbClr val="EFBFBF"/>
          </a:solidFill>
          <a:ln w="25400" cap="flat">
            <a:noFill/>
            <a:round/>
            <a:headEnd type="none" w="med" len="med"/>
            <a:tailEnd type="triangle" w="med" len="med"/>
          </a:ln>
        </p:spPr>
        <p:txBody>
          <a:bodyPr lIns="0" tIns="0" rIns="0" bIns="0"/>
          <a:lstStyle/>
          <a:p>
            <a:endParaRPr lang="en-US" sz="4000" b="1">
              <a:latin typeface="Courier New" pitchFamily="49" charset="0"/>
              <a:cs typeface="Courier New" pitchFamily="49" charset="0"/>
            </a:endParaRPr>
          </a:p>
        </p:txBody>
      </p:sp>
      <p:sp>
        <p:nvSpPr>
          <p:cNvPr id="28676" name="Rectangle 4"/>
          <p:cNvSpPr>
            <a:spLocks/>
          </p:cNvSpPr>
          <p:nvPr/>
        </p:nvSpPr>
        <p:spPr bwMode="auto">
          <a:xfrm>
            <a:off x="76200" y="2628215"/>
            <a:ext cx="8928100" cy="3391585"/>
          </a:xfrm>
          <a:prstGeom prst="rect">
            <a:avLst/>
          </a:prstGeom>
          <a:solidFill>
            <a:srgbClr val="F6F5BD"/>
          </a:solidFill>
          <a:ln w="25400" cap="flat">
            <a:noFill/>
            <a:round/>
            <a:headEnd type="none" w="med" len="med"/>
            <a:tailEnd type="triangle" w="med" len="med"/>
          </a:ln>
        </p:spPr>
        <p:txBody>
          <a:bodyPr lIns="0" tIns="0" rIns="0" bIns="0"/>
          <a:lstStyle/>
          <a:p>
            <a:endParaRPr lang="en-US" sz="4000" b="1">
              <a:latin typeface="Courier New" pitchFamily="49" charset="0"/>
              <a:cs typeface="Courier New" pitchFamily="49" charset="0"/>
            </a:endParaRPr>
          </a:p>
        </p:txBody>
      </p:sp>
      <p:sp>
        <p:nvSpPr>
          <p:cNvPr id="28677" name="Rectangle 5"/>
          <p:cNvSpPr>
            <a:spLocks/>
          </p:cNvSpPr>
          <p:nvPr/>
        </p:nvSpPr>
        <p:spPr bwMode="auto">
          <a:xfrm>
            <a:off x="1524000" y="1181100"/>
            <a:ext cx="4648200" cy="5372100"/>
          </a:xfrm>
          <a:prstGeom prst="rect">
            <a:avLst/>
          </a:prstGeom>
          <a:noFill/>
          <a:ln w="25400" cap="flat">
            <a:noFill/>
            <a:round/>
            <a:headEnd type="none" w="med" len="med"/>
            <a:tailEnd type="triangle" w="med" len="med"/>
          </a:ln>
        </p:spPr>
        <p:txBody>
          <a:bodyPr lIns="0" tIns="0" rIns="0" bIns="0"/>
          <a:lstStyle/>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err="1">
                <a:solidFill>
                  <a:schemeClr val="tx1"/>
                </a:solidFill>
                <a:latin typeface="Courier New" pitchFamily="49" charset="0"/>
                <a:cs typeface="Courier New" pitchFamily="49" charset="0"/>
                <a:sym typeface="Courier New Bold" charset="0"/>
              </a:rPr>
              <a:t>s</a:t>
            </a:r>
            <a:r>
              <a:rPr lang="en-US" sz="1600" b="1" dirty="0">
                <a:solidFill>
                  <a:schemeClr val="tx1"/>
                </a:solidFill>
                <a:latin typeface="Courier New" pitchFamily="49" charset="0"/>
                <a:cs typeface="Courier New" pitchFamily="49" charset="0"/>
                <a:sym typeface="Courier New Bold" charset="0"/>
              </a:rPr>
              <a:t> exp  </a:t>
            </a:r>
            <a:r>
              <a:rPr lang="en-US" sz="1600" b="1" dirty="0" err="1">
                <a:solidFill>
                  <a:schemeClr val="tx1"/>
                </a:solidFill>
                <a:latin typeface="Courier New" pitchFamily="49" charset="0"/>
                <a:cs typeface="Courier New" pitchFamily="49" charset="0"/>
                <a:sym typeface="Courier New Bold" charset="0"/>
              </a:rPr>
              <a:t>frac</a:t>
            </a:r>
            <a:r>
              <a:rPr lang="en-US" sz="1600" b="1" dirty="0">
                <a:solidFill>
                  <a:schemeClr val="tx1"/>
                </a:solidFill>
                <a:latin typeface="Courier New" pitchFamily="49" charset="0"/>
                <a:cs typeface="Courier New" pitchFamily="49" charset="0"/>
                <a:sym typeface="Courier New Bold" charset="0"/>
              </a:rPr>
              <a:t>	</a:t>
            </a:r>
            <a:r>
              <a:rPr lang="en-US" sz="1600" b="1" dirty="0">
                <a:solidFill>
                  <a:schemeClr val="tx1"/>
                </a:solidFill>
                <a:latin typeface="Courier New" pitchFamily="49" charset="0"/>
                <a:ea typeface="Calibri Bold Italic" charset="0"/>
                <a:cs typeface="Courier New" pitchFamily="49" charset="0"/>
                <a:sym typeface="Calibri Bold Italic" charset="0"/>
              </a:rPr>
              <a:t>E</a:t>
            </a:r>
            <a:r>
              <a:rPr lang="en-US" sz="1600" b="1" dirty="0">
                <a:solidFill>
                  <a:schemeClr val="tx1"/>
                </a:solidFill>
                <a:latin typeface="Courier New" pitchFamily="49" charset="0"/>
                <a:ea typeface="Monaco" charset="0"/>
                <a:cs typeface="Courier New" pitchFamily="49" charset="0"/>
                <a:sym typeface="Courier New Bold" charset="0"/>
              </a:rPr>
              <a:t>	</a:t>
            </a:r>
            <a:r>
              <a:rPr lang="en-US" sz="1600" b="1" dirty="0">
                <a:solidFill>
                  <a:schemeClr val="tx1"/>
                </a:solidFill>
                <a:latin typeface="Courier New" pitchFamily="49" charset="0"/>
                <a:ea typeface="Calibri Bold" charset="0"/>
                <a:cs typeface="Courier New" pitchFamily="49" charset="0"/>
                <a:sym typeface="Calibri Bold" charset="0"/>
              </a:rPr>
              <a:t>Value</a:t>
            </a:r>
            <a:r>
              <a:rPr lang="en-US" sz="1600" b="1" dirty="0">
                <a:solidFill>
                  <a:schemeClr val="tx1"/>
                </a:solidFill>
                <a:latin typeface="Courier New" pitchFamily="49" charset="0"/>
                <a:ea typeface="Monaco" charset="0"/>
                <a:cs typeface="Courier New" pitchFamily="49" charset="0"/>
                <a:sym typeface="Courier New Bold" charset="0"/>
              </a:rPr>
              <a:t>	</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spcBef>
                <a:spcPts val="1200"/>
              </a:spcBef>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000	-6	0</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001	-6	1/8*1/64 = 1/512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010	-6	2/8*1/64 = 2/512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110	-6	6/8*1/64 = 6/512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0000 111	-6	7/8*1/64 = 7/512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0001 000	-6	8/8*1/64 = 8/512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0001 001  	-6	9/8*1/64 = 9/512</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0110 110	-1	14/8*1/2 = 14/16</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0110 111	-1	15/8*1/2 = 15/16</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0111 000	0	8/8*1    = 1</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0111 001	0	9/8*1    = 9/8</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0111 010	0	10/8*1   = 10/8</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1110 110	7	14/8*128 = 224</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1110 111	7	15/8*128 = 240</a:t>
            </a:r>
            <a:endParaRPr lang="en-US" sz="1600" b="1" dirty="0">
              <a:solidFill>
                <a:schemeClr val="tx1"/>
              </a:solidFill>
              <a:latin typeface="Courier New" pitchFamily="49" charset="0"/>
              <a:ea typeface="Lucida Grande" charset="0"/>
              <a:cs typeface="Courier New" pitchFamily="49" charset="0"/>
              <a:sym typeface="Arial Narrow Bold" charset="0"/>
            </a:endParaRPr>
          </a:p>
          <a:p>
            <a:pPr algn="l">
              <a:lnSpc>
                <a:spcPct val="110000"/>
              </a:lnSpc>
              <a:tabLst>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 pos="1762125" algn="l"/>
                <a:tab pos="2493963" algn="l"/>
              </a:tabLst>
            </a:pPr>
            <a:r>
              <a:rPr lang="en-US" sz="1600" b="1" dirty="0">
                <a:solidFill>
                  <a:schemeClr val="tx1"/>
                </a:solidFill>
                <a:latin typeface="Courier New" pitchFamily="49" charset="0"/>
                <a:cs typeface="Courier New" pitchFamily="49" charset="0"/>
                <a:sym typeface="Courier New Bold" charset="0"/>
              </a:rPr>
              <a:t>0 1111 000	n/a	</a:t>
            </a:r>
            <a:r>
              <a:rPr lang="en-US" sz="1600" b="1" dirty="0" err="1">
                <a:solidFill>
                  <a:schemeClr val="tx1"/>
                </a:solidFill>
                <a:latin typeface="Courier New" pitchFamily="49" charset="0"/>
                <a:cs typeface="Courier New" pitchFamily="49" charset="0"/>
                <a:sym typeface="Courier New Bold" charset="0"/>
              </a:rPr>
              <a:t>inf</a:t>
            </a:r>
            <a:endParaRPr lang="en-US" sz="1600" b="1" dirty="0">
              <a:solidFill>
                <a:schemeClr val="tx1"/>
              </a:solidFill>
              <a:latin typeface="Courier New" pitchFamily="49" charset="0"/>
              <a:cs typeface="Courier New" pitchFamily="49" charset="0"/>
              <a:sym typeface="Courier New Bold" charset="0"/>
            </a:endParaRPr>
          </a:p>
        </p:txBody>
      </p:sp>
      <p:sp>
        <p:nvSpPr>
          <p:cNvPr id="28678" name="Rectangle 6"/>
          <p:cNvSpPr>
            <a:spLocks noGrp="1" noChangeArrowheads="1"/>
          </p:cNvSpPr>
          <p:nvPr>
            <p:ph type="title"/>
          </p:nvPr>
        </p:nvSpPr>
        <p:spPr>
          <a:xfrm>
            <a:off x="381000" y="254000"/>
            <a:ext cx="8382000" cy="927100"/>
          </a:xfrm>
          <a:ln/>
        </p:spPr>
        <p:txBody>
          <a:bodyPr/>
          <a:lstStyle/>
          <a:p>
            <a:pPr marL="119063" indent="-119063"/>
            <a:r>
              <a:rPr lang="en-US"/>
              <a:t>Dynamic Range (Positive Only)</a:t>
            </a:r>
          </a:p>
        </p:txBody>
      </p:sp>
      <p:sp>
        <p:nvSpPr>
          <p:cNvPr id="28680" name="Rectangle 8"/>
          <p:cNvSpPr>
            <a:spLocks/>
          </p:cNvSpPr>
          <p:nvPr/>
        </p:nvSpPr>
        <p:spPr bwMode="auto">
          <a:xfrm>
            <a:off x="6858000" y="1743075"/>
            <a:ext cx="1514838"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closest to zero</a:t>
            </a:r>
          </a:p>
        </p:txBody>
      </p:sp>
      <p:sp>
        <p:nvSpPr>
          <p:cNvPr id="28681" name="Rectangle 9"/>
          <p:cNvSpPr>
            <a:spLocks/>
          </p:cNvSpPr>
          <p:nvPr/>
        </p:nvSpPr>
        <p:spPr bwMode="auto">
          <a:xfrm>
            <a:off x="6858000" y="2819400"/>
            <a:ext cx="1559722"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largest denorm</a:t>
            </a:r>
          </a:p>
        </p:txBody>
      </p:sp>
      <p:sp>
        <p:nvSpPr>
          <p:cNvPr id="28682" name="Rectangle 10"/>
          <p:cNvSpPr>
            <a:spLocks/>
          </p:cNvSpPr>
          <p:nvPr/>
        </p:nvSpPr>
        <p:spPr bwMode="auto">
          <a:xfrm>
            <a:off x="6858000" y="3124200"/>
            <a:ext cx="1469954"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smallest norm</a:t>
            </a:r>
          </a:p>
        </p:txBody>
      </p:sp>
      <p:sp>
        <p:nvSpPr>
          <p:cNvPr id="28683" name="Rectangle 11"/>
          <p:cNvSpPr>
            <a:spLocks/>
          </p:cNvSpPr>
          <p:nvPr/>
        </p:nvSpPr>
        <p:spPr bwMode="auto">
          <a:xfrm>
            <a:off x="6858000" y="4114800"/>
            <a:ext cx="1846659"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closest to 1 below</a:t>
            </a:r>
          </a:p>
        </p:txBody>
      </p:sp>
      <p:sp>
        <p:nvSpPr>
          <p:cNvPr id="28684" name="Rectangle 12"/>
          <p:cNvSpPr>
            <a:spLocks/>
          </p:cNvSpPr>
          <p:nvPr/>
        </p:nvSpPr>
        <p:spPr bwMode="auto">
          <a:xfrm>
            <a:off x="6858000" y="4706035"/>
            <a:ext cx="1856277"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closest to 1 above</a:t>
            </a:r>
          </a:p>
        </p:txBody>
      </p:sp>
      <p:sp>
        <p:nvSpPr>
          <p:cNvPr id="28685" name="Rectangle 13"/>
          <p:cNvSpPr>
            <a:spLocks/>
          </p:cNvSpPr>
          <p:nvPr/>
        </p:nvSpPr>
        <p:spPr bwMode="auto">
          <a:xfrm>
            <a:off x="6858000" y="5715000"/>
            <a:ext cx="1320874" cy="323165"/>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largest norm</a:t>
            </a:r>
          </a:p>
        </p:txBody>
      </p:sp>
      <p:sp>
        <p:nvSpPr>
          <p:cNvPr id="28686" name="Rectangle 14"/>
          <p:cNvSpPr>
            <a:spLocks/>
          </p:cNvSpPr>
          <p:nvPr/>
        </p:nvSpPr>
        <p:spPr bwMode="auto">
          <a:xfrm>
            <a:off x="60325" y="1981200"/>
            <a:ext cx="1421864" cy="569387"/>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Denormalized</a:t>
            </a:r>
            <a:endParaRPr lang="en-US" sz="1600" b="1">
              <a:solidFill>
                <a:schemeClr val="tx1"/>
              </a:solidFill>
              <a:latin typeface="+mn-lt"/>
              <a:ea typeface="Lucida Grande" charset="0"/>
              <a:cs typeface="Courier New" pitchFamily="49" charset="0"/>
              <a:sym typeface="Arial Narrow Bold" charset="0"/>
            </a:endParaRPr>
          </a:p>
          <a:p>
            <a:pPr algn="l"/>
            <a:r>
              <a:rPr lang="en-US" sz="1600" b="1">
                <a:solidFill>
                  <a:schemeClr val="tx1"/>
                </a:solidFill>
                <a:latin typeface="+mn-lt"/>
                <a:ea typeface="Calibri Bold" charset="0"/>
                <a:cs typeface="Courier New" pitchFamily="49" charset="0"/>
                <a:sym typeface="Calibri Bold" charset="0"/>
              </a:rPr>
              <a:t>numbers</a:t>
            </a:r>
          </a:p>
        </p:txBody>
      </p:sp>
      <p:sp>
        <p:nvSpPr>
          <p:cNvPr id="28687" name="Rectangle 15"/>
          <p:cNvSpPr>
            <a:spLocks/>
          </p:cNvSpPr>
          <p:nvPr/>
        </p:nvSpPr>
        <p:spPr bwMode="auto">
          <a:xfrm>
            <a:off x="73025" y="4343400"/>
            <a:ext cx="1183016" cy="569387"/>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600" b="1">
                <a:solidFill>
                  <a:schemeClr val="tx1"/>
                </a:solidFill>
                <a:latin typeface="+mn-lt"/>
                <a:ea typeface="Calibri Bold" charset="0"/>
                <a:cs typeface="Courier New" pitchFamily="49" charset="0"/>
                <a:sym typeface="Calibri Bold" charset="0"/>
              </a:rPr>
              <a:t>Normalized</a:t>
            </a:r>
            <a:endParaRPr lang="en-US" sz="1600" b="1">
              <a:solidFill>
                <a:schemeClr val="tx1"/>
              </a:solidFill>
              <a:latin typeface="+mn-lt"/>
              <a:ea typeface="Lucida Grande" charset="0"/>
              <a:cs typeface="Courier New" pitchFamily="49" charset="0"/>
              <a:sym typeface="Arial Narrow Bold" charset="0"/>
            </a:endParaRPr>
          </a:p>
          <a:p>
            <a:pPr algn="l"/>
            <a:r>
              <a:rPr lang="en-US" sz="1600" b="1">
                <a:solidFill>
                  <a:schemeClr val="tx1"/>
                </a:solidFill>
                <a:latin typeface="+mn-lt"/>
                <a:ea typeface="Calibri Bold" charset="0"/>
                <a:cs typeface="Courier New" pitchFamily="49" charset="0"/>
                <a:sym typeface="Calibri Bold" charset="0"/>
              </a:rPr>
              <a:t>numbers</a:t>
            </a:r>
          </a:p>
        </p:txBody>
      </p:sp>
      <p:sp>
        <p:nvSpPr>
          <p:cNvPr id="16" name="灯片编号占位符 3">
            <a:extLst>
              <a:ext uri="{FF2B5EF4-FFF2-40B4-BE49-F238E27FC236}">
                <a16:creationId xmlns:a16="http://schemas.microsoft.com/office/drawing/2014/main" id="{ED5E12D0-C38C-4CFC-B450-05244778533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22</a:t>
            </a:fld>
            <a:endParaRPr lang="en-US" altLang="zh-CN" sz="16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30" name="Object 1024"/>
          <p:cNvGraphicFramePr>
            <a:graphicFrameLocks noChangeAspect="1"/>
          </p:cNvGraphicFramePr>
          <p:nvPr/>
        </p:nvGraphicFramePr>
        <p:xfrm>
          <a:off x="381000" y="4419600"/>
          <a:ext cx="8326438" cy="1095375"/>
        </p:xfrm>
        <a:graphic>
          <a:graphicData uri="http://schemas.openxmlformats.org/presentationml/2006/ole">
            <mc:AlternateContent xmlns:mc="http://schemas.openxmlformats.org/markup-compatibility/2006">
              <mc:Choice xmlns:v="urn:schemas-microsoft-com:vml" Requires="v">
                <p:oleObj name="Worksheet" r:id="rId2" imgW="7848600" imgH="952500" progId="Excel.Sheet.8">
                  <p:embed/>
                </p:oleObj>
              </mc:Choice>
              <mc:Fallback>
                <p:oleObj name="Worksheet" r:id="rId2" imgW="7848600" imgH="952500" progId="Excel.Sheet.8">
                  <p:embed/>
                  <p:pic>
                    <p:nvPicPr>
                      <p:cNvPr id="2973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419600"/>
                        <a:ext cx="8326438" cy="10953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699" name="Rectangle 3"/>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9700" name="Rectangle 4"/>
          <p:cNvSpPr>
            <a:spLocks noGrp="1" noChangeArrowheads="1"/>
          </p:cNvSpPr>
          <p:nvPr>
            <p:ph type="title"/>
          </p:nvPr>
        </p:nvSpPr>
        <p:spPr>
          <a:ln/>
        </p:spPr>
        <p:txBody>
          <a:bodyPr/>
          <a:lstStyle/>
          <a:p>
            <a:pPr marL="119063" indent="-119063"/>
            <a:r>
              <a:rPr lang="en-US"/>
              <a:t>Distribution of Values</a:t>
            </a:r>
          </a:p>
        </p:txBody>
      </p:sp>
      <p:sp>
        <p:nvSpPr>
          <p:cNvPr id="29701" name="Rectangle 5"/>
          <p:cNvSpPr>
            <a:spLocks noGrp="1" noChangeArrowheads="1"/>
          </p:cNvSpPr>
          <p:nvPr>
            <p:ph type="body" idx="1"/>
          </p:nvPr>
        </p:nvSpPr>
        <p:spPr>
          <a:ln/>
        </p:spPr>
        <p:txBody>
          <a:bodyPr/>
          <a:lstStyle/>
          <a:p>
            <a:r>
              <a:rPr lang="en-US" sz="2400" dirty="0"/>
              <a:t>6-bit IEEE-like format</a:t>
            </a:r>
          </a:p>
          <a:p>
            <a:pPr marL="552450" lvl="1"/>
            <a:r>
              <a:rPr lang="en-US" sz="2000" dirty="0"/>
              <a:t>e = 3 exponent bits</a:t>
            </a:r>
          </a:p>
          <a:p>
            <a:pPr marL="552450" lvl="1"/>
            <a:r>
              <a:rPr lang="en-US" sz="2000" dirty="0"/>
              <a:t>f = 2 fraction bits</a:t>
            </a:r>
          </a:p>
          <a:p>
            <a:pPr marL="552450" lvl="1"/>
            <a:r>
              <a:rPr lang="en-US" sz="2000" dirty="0"/>
              <a:t>Bias is 23-1-1 = 3</a:t>
            </a:r>
          </a:p>
          <a:p>
            <a:pPr marL="552450" lvl="1"/>
            <a:endParaRPr lang="en-US" sz="2000" dirty="0"/>
          </a:p>
          <a:p>
            <a:r>
              <a:rPr lang="en-US" sz="2400" dirty="0"/>
              <a:t>Notice how the distribution gets denser toward zero. </a:t>
            </a:r>
          </a:p>
        </p:txBody>
      </p:sp>
      <p:sp>
        <p:nvSpPr>
          <p:cNvPr id="29703" name="Rectangle 7"/>
          <p:cNvSpPr>
            <a:spLocks/>
          </p:cNvSpPr>
          <p:nvPr/>
        </p:nvSpPr>
        <p:spPr bwMode="auto">
          <a:xfrm>
            <a:off x="5486400" y="3810000"/>
            <a:ext cx="1082349" cy="369332"/>
          </a:xfrm>
          <a:prstGeom prst="rect">
            <a:avLst/>
          </a:prstGeom>
          <a:noFill/>
          <a:ln w="12700" cap="flat">
            <a:noFill/>
            <a:miter lim="800000"/>
            <a:headEnd type="none" w="med" len="med"/>
            <a:tailEnd type="none" w="med" len="med"/>
          </a:ln>
        </p:spPr>
        <p:txBody>
          <a:bodyPr wrap="none" lIns="0" tIns="0" rIns="0" bIns="0">
            <a:spAutoFit/>
          </a:bodyPr>
          <a:lstStyle/>
          <a:p>
            <a:r>
              <a:rPr lang="en-US" sz="2400" dirty="0">
                <a:solidFill>
                  <a:schemeClr val="tx1"/>
                </a:solidFill>
                <a:latin typeface="Calibri" charset="0"/>
                <a:ea typeface="Calibri" charset="0"/>
                <a:cs typeface="Calibri" charset="0"/>
                <a:sym typeface="Calibri" charset="0"/>
              </a:rPr>
              <a:t> 8 values</a:t>
            </a:r>
          </a:p>
        </p:txBody>
      </p:sp>
      <p:graphicFrame>
        <p:nvGraphicFramePr>
          <p:cNvPr id="29705" name="Group 9"/>
          <p:cNvGraphicFramePr>
            <a:graphicFrameLocks noGrp="1"/>
          </p:cNvGraphicFramePr>
          <p:nvPr/>
        </p:nvGraphicFramePr>
        <p:xfrm>
          <a:off x="4191000" y="2032000"/>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2-bits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6" name="Straight Arrow Connector 35"/>
          <p:cNvCxnSpPr>
            <a:stCxn id="29703" idx="1"/>
          </p:cNvCxnSpPr>
          <p:nvPr/>
        </p:nvCxnSpPr>
        <p:spPr bwMode="auto">
          <a:xfrm rot="10800000" flipV="1">
            <a:off x="4572000" y="3994666"/>
            <a:ext cx="914400" cy="424934"/>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0" name="灯片编号占位符 3">
            <a:extLst>
              <a:ext uri="{FF2B5EF4-FFF2-40B4-BE49-F238E27FC236}">
                <a16:creationId xmlns:a16="http://schemas.microsoft.com/office/drawing/2014/main" id="{909AE708-3F52-4DBD-B497-2DA2C689AC8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23</a:t>
            </a:fld>
            <a:endParaRPr lang="en-US" altLang="zh-CN" sz="16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0723" name="Rectangle 3"/>
          <p:cNvSpPr>
            <a:spLocks noGrp="1" noChangeArrowheads="1"/>
          </p:cNvSpPr>
          <p:nvPr>
            <p:ph type="title"/>
          </p:nvPr>
        </p:nvSpPr>
        <p:spPr>
          <a:ln/>
        </p:spPr>
        <p:txBody>
          <a:bodyPr/>
          <a:lstStyle/>
          <a:p>
            <a:pPr marL="119063" indent="-119063"/>
            <a:r>
              <a:rPr lang="en-US"/>
              <a:t>Distribution of Values (close-up view)</a:t>
            </a:r>
          </a:p>
        </p:txBody>
      </p:sp>
      <p:sp>
        <p:nvSpPr>
          <p:cNvPr id="30724" name="Rectangle 4"/>
          <p:cNvSpPr>
            <a:spLocks noGrp="1" noChangeArrowheads="1"/>
          </p:cNvSpPr>
          <p:nvPr>
            <p:ph type="body" idx="1"/>
          </p:nvPr>
        </p:nvSpPr>
        <p:spPr>
          <a:ln/>
        </p:spPr>
        <p:txBody>
          <a:bodyPr/>
          <a:lstStyle/>
          <a:p>
            <a:r>
              <a:rPr lang="en-US"/>
              <a:t>6-bit IEEE-like format</a:t>
            </a:r>
          </a:p>
          <a:p>
            <a:pPr marL="552450" lvl="1"/>
            <a:r>
              <a:rPr lang="en-US"/>
              <a:t>e = 3 exponent bits</a:t>
            </a:r>
          </a:p>
          <a:p>
            <a:pPr marL="552450" lvl="1"/>
            <a:r>
              <a:rPr lang="en-US"/>
              <a:t>f = 2 fraction bits</a:t>
            </a:r>
          </a:p>
          <a:p>
            <a:pPr marL="552450" lvl="1"/>
            <a:r>
              <a:rPr lang="en-US"/>
              <a:t>Bias is 3</a:t>
            </a:r>
          </a:p>
        </p:txBody>
      </p:sp>
      <p:graphicFrame>
        <p:nvGraphicFramePr>
          <p:cNvPr id="30726" name="Group 6"/>
          <p:cNvGraphicFramePr>
            <a:graphicFrameLocks noGrp="1"/>
          </p:cNvGraphicFramePr>
          <p:nvPr/>
        </p:nvGraphicFramePr>
        <p:xfrm>
          <a:off x="4191000" y="2032000"/>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2-bits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0751" name="Object 1024"/>
          <p:cNvGraphicFramePr>
            <a:graphicFrameLocks noChangeAspect="1"/>
          </p:cNvGraphicFramePr>
          <p:nvPr/>
        </p:nvGraphicFramePr>
        <p:xfrm>
          <a:off x="404813" y="3924300"/>
          <a:ext cx="8335962" cy="1104900"/>
        </p:xfrm>
        <a:graphic>
          <a:graphicData uri="http://schemas.openxmlformats.org/presentationml/2006/ole">
            <mc:AlternateContent xmlns:mc="http://schemas.openxmlformats.org/markup-compatibility/2006">
              <mc:Choice xmlns:v="urn:schemas-microsoft-com:vml" Requires="v">
                <p:oleObj name="Worksheet" r:id="rId2" imgW="7848600" imgH="965200" progId="Excel.Sheet.8">
                  <p:embed/>
                </p:oleObj>
              </mc:Choice>
              <mc:Fallback>
                <p:oleObj name="Worksheet" r:id="rId2" imgW="7848600" imgH="965200" progId="Excel.Sheet.8">
                  <p:embed/>
                  <p:pic>
                    <p:nvPicPr>
                      <p:cNvPr id="30751"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3924300"/>
                        <a:ext cx="8335962" cy="1104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3">
            <a:extLst>
              <a:ext uri="{FF2B5EF4-FFF2-40B4-BE49-F238E27FC236}">
                <a16:creationId xmlns:a16="http://schemas.microsoft.com/office/drawing/2014/main" id="{4E24B9A0-B7DB-48FC-88E0-3EFDC0EC99D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24</a:t>
            </a:fld>
            <a:endParaRPr lang="en-US" altLang="zh-CN" sz="16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1747" name="Rectangle 3"/>
          <p:cNvSpPr>
            <a:spLocks noGrp="1" noChangeArrowheads="1"/>
          </p:cNvSpPr>
          <p:nvPr>
            <p:ph type="title"/>
          </p:nvPr>
        </p:nvSpPr>
        <p:spPr>
          <a:xfrm>
            <a:off x="381000" y="254000"/>
            <a:ext cx="8382000" cy="622300"/>
          </a:xfrm>
          <a:ln/>
        </p:spPr>
        <p:txBody>
          <a:bodyPr/>
          <a:lstStyle/>
          <a:p>
            <a:pPr marL="119063" indent="-119063"/>
            <a:r>
              <a:rPr lang="en-US" dirty="0"/>
              <a:t>Interesting </a:t>
            </a:r>
            <a:r>
              <a:rPr lang="en-US" altLang="zh-CN" dirty="0"/>
              <a:t>Nonnegative </a:t>
            </a:r>
            <a:r>
              <a:rPr lang="en-US" dirty="0"/>
              <a:t>Numbers</a:t>
            </a:r>
          </a:p>
        </p:txBody>
      </p:sp>
      <p:sp>
        <p:nvSpPr>
          <p:cNvPr id="31748" name="Rectangle 4"/>
          <p:cNvSpPr>
            <a:spLocks noGrp="1" noChangeArrowheads="1"/>
          </p:cNvSpPr>
          <p:nvPr>
            <p:ph type="body" idx="1"/>
          </p:nvPr>
        </p:nvSpPr>
        <p:spPr>
          <a:xfrm>
            <a:off x="503990" y="1498600"/>
            <a:ext cx="8382000" cy="5167322"/>
          </a:xfrm>
          <a:ln/>
        </p:spPr>
        <p:txBody>
          <a:bodyPr/>
          <a:lstStyle/>
          <a:p>
            <a:pPr>
              <a:buNone/>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b="1" i="1" dirty="0"/>
              <a:t>Description	exp	</a:t>
            </a:r>
            <a:r>
              <a:rPr lang="en-US" sz="2000" b="1" i="1" dirty="0" err="1"/>
              <a:t>frac</a:t>
            </a:r>
            <a:r>
              <a:rPr lang="en-US" sz="2000" b="1" i="1" dirty="0"/>
              <a:t>	Numeric Value</a:t>
            </a:r>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a:t>Zero	00…00	00…00	0.0</a:t>
            </a:r>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a:t>Smallest Pos. </a:t>
            </a:r>
            <a:r>
              <a:rPr lang="en-US" sz="2000" dirty="0" err="1"/>
              <a:t>Denorm</a:t>
            </a:r>
            <a:r>
              <a:rPr lang="en-US" sz="2000" dirty="0"/>
              <a:t>.	00…00	00…01	2</a:t>
            </a:r>
            <a:r>
              <a:rPr lang="en-US" sz="2000" baseline="32000" dirty="0"/>
              <a:t>– {23,52}</a:t>
            </a:r>
            <a:r>
              <a:rPr lang="en-US" sz="2000" dirty="0"/>
              <a:t> x 2</a:t>
            </a:r>
            <a:r>
              <a:rPr lang="en-US" sz="2000" baseline="32000" dirty="0"/>
              <a:t>– {126,1022}</a:t>
            </a:r>
            <a:endParaRPr lang="en-US" sz="20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Single ≈ 1.4 x 10</a:t>
            </a:r>
            <a:r>
              <a:rPr lang="en-US" sz="1800" baseline="32000" dirty="0"/>
              <a:t>–45</a:t>
            </a:r>
            <a:endParaRPr lang="en-US" sz="18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Double ≈ 4.9 x 10</a:t>
            </a:r>
            <a:r>
              <a:rPr lang="en-US" sz="1800" baseline="32000" dirty="0"/>
              <a:t>–324</a:t>
            </a:r>
            <a:endParaRPr lang="en-US" sz="1800" dirty="0"/>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a:t>Largest </a:t>
            </a:r>
            <a:r>
              <a:rPr lang="en-US" sz="2000" dirty="0" err="1"/>
              <a:t>Denormalized</a:t>
            </a:r>
            <a:r>
              <a:rPr lang="en-US" sz="2000" dirty="0"/>
              <a:t>	00…00	11…11	(1.0 – ε) x 2</a:t>
            </a:r>
            <a:r>
              <a:rPr lang="en-US" sz="2000" baseline="32000" dirty="0"/>
              <a:t>– {126,1022}</a:t>
            </a:r>
            <a:endParaRPr lang="en-US" sz="20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Single ≈ 1.18 x 10</a:t>
            </a:r>
            <a:r>
              <a:rPr lang="en-US" sz="1800" baseline="32000" dirty="0"/>
              <a:t>–38</a:t>
            </a:r>
            <a:endParaRPr lang="en-US" sz="18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Double ≈ 2.2 x 10</a:t>
            </a:r>
            <a:r>
              <a:rPr lang="en-US" sz="1800" baseline="32000" dirty="0"/>
              <a:t>–308</a:t>
            </a:r>
            <a:endParaRPr lang="en-US" sz="1800" dirty="0"/>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a:t>Smallest Pos. Normalized	00…01	00…00	1.0 x 2</a:t>
            </a:r>
            <a:r>
              <a:rPr lang="en-US" sz="2000" baseline="32000" dirty="0"/>
              <a:t>– {126,1022}</a:t>
            </a:r>
            <a:endParaRPr lang="en-US" sz="20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Just larger than largest </a:t>
            </a:r>
            <a:r>
              <a:rPr lang="en-US" sz="1800" dirty="0" err="1"/>
              <a:t>denormalized</a:t>
            </a:r>
            <a:endParaRPr lang="en-US" sz="1800" dirty="0"/>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a:t>One	01…11	00…00	1.0</a:t>
            </a:r>
          </a:p>
          <a:p>
            <a:pPr>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2000" dirty="0"/>
              <a:t> Largest Normalized	11…10	11…11	(2.0 – ε) x 2</a:t>
            </a:r>
            <a:r>
              <a:rPr lang="en-US" sz="2000" baseline="32000" dirty="0"/>
              <a:t>{127,1023}</a:t>
            </a:r>
            <a:endParaRPr lang="en-US" sz="20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Single ≈ 3.4 x 10</a:t>
            </a:r>
            <a:r>
              <a:rPr lang="en-US" sz="1800" baseline="32000" dirty="0"/>
              <a:t>38</a:t>
            </a:r>
            <a:endParaRPr lang="en-US" sz="1800" dirty="0"/>
          </a:p>
          <a:p>
            <a:pPr marL="552450" lvl="1">
              <a:tabLst>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 pos="3511550" algn="l"/>
                <a:tab pos="4518025" algn="l"/>
                <a:tab pos="5707063" algn="l"/>
              </a:tabLst>
            </a:pPr>
            <a:r>
              <a:rPr lang="en-US" sz="1800" dirty="0"/>
              <a:t>Double ≈ 1.8 x 10</a:t>
            </a:r>
            <a:r>
              <a:rPr lang="en-US" sz="1800" baseline="32000" dirty="0"/>
              <a:t>308</a:t>
            </a:r>
          </a:p>
        </p:txBody>
      </p:sp>
      <p:sp>
        <p:nvSpPr>
          <p:cNvPr id="31749" name="Rectangle 5"/>
          <p:cNvSpPr>
            <a:spLocks/>
          </p:cNvSpPr>
          <p:nvPr/>
        </p:nvSpPr>
        <p:spPr bwMode="auto">
          <a:xfrm>
            <a:off x="6185624" y="1156301"/>
            <a:ext cx="2819400" cy="457200"/>
          </a:xfrm>
          <a:prstGeom prst="rect">
            <a:avLst/>
          </a:prstGeom>
          <a:noFill/>
          <a:ln w="12700" cap="rnd">
            <a:noFill/>
            <a:round/>
            <a:headEnd type="none" w="med" len="med"/>
            <a:tailEnd type="none" w="med" len="med"/>
          </a:ln>
        </p:spPr>
        <p:txBody>
          <a:bodyPr lIns="38100" tIns="38100" rIns="38100" bIns="38100"/>
          <a:lstStyle/>
          <a:p>
            <a:r>
              <a:rPr lang="en-US" sz="2400" dirty="0">
                <a:solidFill>
                  <a:schemeClr val="tx1"/>
                </a:solidFill>
                <a:latin typeface="Calibri Bold" charset="0"/>
                <a:ea typeface="Calibri Bold" charset="0"/>
                <a:cs typeface="Calibri Bold" charset="0"/>
                <a:sym typeface="Calibri Bold" charset="0"/>
              </a:rPr>
              <a:t>{</a:t>
            </a:r>
            <a:r>
              <a:rPr lang="en-US" sz="2400" dirty="0" err="1">
                <a:solidFill>
                  <a:schemeClr val="tx1"/>
                </a:solidFill>
                <a:latin typeface="Courier New Bold" charset="0"/>
                <a:cs typeface="Courier New Bold" charset="0"/>
                <a:sym typeface="Courier New Bold" charset="0"/>
              </a:rPr>
              <a:t>single,double</a:t>
            </a:r>
            <a:r>
              <a:rPr lang="en-US" sz="2400" dirty="0">
                <a:solidFill>
                  <a:schemeClr val="tx1"/>
                </a:solidFill>
                <a:latin typeface="Calibri Bold" charset="0"/>
                <a:ea typeface="Calibri Bold" charset="0"/>
                <a:cs typeface="Calibri Bold" charset="0"/>
                <a:sym typeface="Calibri Bold" charset="0"/>
              </a:rPr>
              <a:t>}</a:t>
            </a:r>
          </a:p>
        </p:txBody>
      </p:sp>
      <p:sp>
        <p:nvSpPr>
          <p:cNvPr id="7" name="灯片编号占位符 3">
            <a:extLst>
              <a:ext uri="{FF2B5EF4-FFF2-40B4-BE49-F238E27FC236}">
                <a16:creationId xmlns:a16="http://schemas.microsoft.com/office/drawing/2014/main" id="{E43F5B68-920F-45A4-B623-E7614184EAE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25</a:t>
            </a:fld>
            <a:endParaRPr lang="en-US" altLang="zh-CN" sz="16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2771" name="Rectangle 3"/>
          <p:cNvSpPr>
            <a:spLocks noGrp="1" noChangeArrowheads="1"/>
          </p:cNvSpPr>
          <p:nvPr>
            <p:ph type="title"/>
          </p:nvPr>
        </p:nvSpPr>
        <p:spPr>
          <a:ln/>
        </p:spPr>
        <p:txBody>
          <a:bodyPr/>
          <a:lstStyle/>
          <a:p>
            <a:pPr marL="119063" indent="-119063"/>
            <a:r>
              <a:rPr lang="en-US"/>
              <a:t>Special Properties of Encoding</a:t>
            </a:r>
          </a:p>
        </p:txBody>
      </p:sp>
      <p:sp>
        <p:nvSpPr>
          <p:cNvPr id="32772" name="Rectangle 4"/>
          <p:cNvSpPr>
            <a:spLocks noGrp="1" noChangeArrowheads="1"/>
          </p:cNvSpPr>
          <p:nvPr>
            <p:ph type="body" idx="1"/>
          </p:nvPr>
        </p:nvSpPr>
        <p:spPr>
          <a:ln/>
        </p:spPr>
        <p:txBody>
          <a:bodyPr/>
          <a:lstStyle/>
          <a:p>
            <a:r>
              <a:rPr lang="en-US" sz="2800" dirty="0"/>
              <a:t>FP Zero Same as Integer Zero</a:t>
            </a:r>
          </a:p>
          <a:p>
            <a:pPr marL="552450" lvl="1"/>
            <a:r>
              <a:rPr lang="en-US" sz="2400" dirty="0"/>
              <a:t>All bits = 0</a:t>
            </a:r>
          </a:p>
          <a:p>
            <a:endParaRPr lang="en-US" sz="2800" dirty="0"/>
          </a:p>
          <a:p>
            <a:r>
              <a:rPr lang="en-US" sz="2800" dirty="0"/>
              <a:t>Can (Almost) Use Unsigned Integer Comparison</a:t>
            </a:r>
          </a:p>
          <a:p>
            <a:pPr marL="552450" lvl="1"/>
            <a:r>
              <a:rPr lang="en-US" sz="2400" dirty="0"/>
              <a:t>Must first compare sign bits</a:t>
            </a:r>
          </a:p>
          <a:p>
            <a:pPr marL="552450" lvl="1"/>
            <a:r>
              <a:rPr lang="en-US" sz="2400" dirty="0"/>
              <a:t>Must consider −0 = 0</a:t>
            </a:r>
          </a:p>
          <a:p>
            <a:pPr marL="552450" lvl="1"/>
            <a:r>
              <a:rPr lang="en-US" sz="2400" dirty="0" err="1"/>
              <a:t>NaNs</a:t>
            </a:r>
            <a:r>
              <a:rPr lang="en-US" sz="2400" dirty="0"/>
              <a:t> problematic</a:t>
            </a:r>
          </a:p>
          <a:p>
            <a:pPr marL="838200" lvl="2"/>
            <a:r>
              <a:rPr lang="en-US" sz="2000" dirty="0"/>
              <a:t>Will be greater than any other values</a:t>
            </a:r>
          </a:p>
          <a:p>
            <a:pPr marL="838200" lvl="2"/>
            <a:r>
              <a:rPr lang="en-US" sz="2000" dirty="0"/>
              <a:t>What should comparison yield?</a:t>
            </a:r>
          </a:p>
          <a:p>
            <a:pPr marL="552450" lvl="1"/>
            <a:r>
              <a:rPr lang="en-US" sz="2400" dirty="0"/>
              <a:t> Otherwise OK</a:t>
            </a:r>
          </a:p>
          <a:p>
            <a:pPr marL="838200" lvl="2"/>
            <a:r>
              <a:rPr lang="en-US" sz="2000" dirty="0" err="1"/>
              <a:t>Denorm</a:t>
            </a:r>
            <a:r>
              <a:rPr lang="en-US" sz="2000" dirty="0"/>
              <a:t> vs. normalized</a:t>
            </a:r>
          </a:p>
          <a:p>
            <a:pPr marL="838200" lvl="2"/>
            <a:r>
              <a:rPr lang="en-US" sz="2000" dirty="0"/>
              <a:t>Normalized vs. infinity</a:t>
            </a:r>
          </a:p>
        </p:txBody>
      </p:sp>
      <p:sp>
        <p:nvSpPr>
          <p:cNvPr id="6" name="灯片编号占位符 3">
            <a:extLst>
              <a:ext uri="{FF2B5EF4-FFF2-40B4-BE49-F238E27FC236}">
                <a16:creationId xmlns:a16="http://schemas.microsoft.com/office/drawing/2014/main" id="{60184F55-C7AA-4E7C-813F-F29FBCAD18F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26</a:t>
            </a:fld>
            <a:endParaRPr lang="en-US" altLang="zh-CN" sz="16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4819" name="Rectangle 3"/>
          <p:cNvSpPr>
            <a:spLocks noGrp="1" noChangeArrowheads="1"/>
          </p:cNvSpPr>
          <p:nvPr>
            <p:ph type="title"/>
          </p:nvPr>
        </p:nvSpPr>
        <p:spPr>
          <a:ln/>
        </p:spPr>
        <p:txBody>
          <a:bodyPr/>
          <a:lstStyle/>
          <a:p>
            <a:pPr marL="119063" indent="-119063"/>
            <a:r>
              <a:rPr lang="en-US"/>
              <a:t>Floating Point Operations: Basic Idea</a:t>
            </a:r>
          </a:p>
        </p:txBody>
      </p:sp>
      <p:sp>
        <p:nvSpPr>
          <p:cNvPr id="34820" name="Rectangle 4"/>
          <p:cNvSpPr>
            <a:spLocks noGrp="1" noChangeArrowheads="1"/>
          </p:cNvSpPr>
          <p:nvPr>
            <p:ph type="body" idx="1"/>
          </p:nvPr>
        </p:nvSpPr>
        <p:spPr>
          <a:ln/>
        </p:spPr>
        <p:txBody>
          <a:bodyPr/>
          <a:lstStyle/>
          <a:p>
            <a:r>
              <a:rPr lang="en-US" dirty="0">
                <a:latin typeface="Courier New Bold" charset="0"/>
                <a:cs typeface="Courier New Bold" charset="0"/>
                <a:sym typeface="Courier New Bold" charset="0"/>
              </a:rPr>
              <a:t>x +</a:t>
            </a:r>
            <a:r>
              <a:rPr lang="en-US" baseline="-6000" dirty="0">
                <a:latin typeface="Courier New Bold" charset="0"/>
                <a:cs typeface="Courier New Bold" charset="0"/>
                <a:sym typeface="Courier New Bold" charset="0"/>
              </a:rPr>
              <a:t>f</a:t>
            </a:r>
            <a:r>
              <a:rPr lang="en-US" dirty="0">
                <a:latin typeface="Courier New Bold" charset="0"/>
                <a:cs typeface="Courier New Bold" charset="0"/>
                <a:sym typeface="Courier New Bold" charset="0"/>
              </a:rPr>
              <a:t> y = Round(x + y)</a:t>
            </a:r>
            <a:endParaRPr lang="en-US" dirty="0">
              <a:latin typeface="Courier New Bold" charset="0"/>
              <a:sym typeface="Courier New Bold" charset="0"/>
            </a:endParaRPr>
          </a:p>
          <a:p>
            <a:endParaRPr lang="en-US" dirty="0">
              <a:latin typeface="Courier New Bold" charset="0"/>
              <a:sym typeface="Courier New Bold" charset="0"/>
            </a:endParaRPr>
          </a:p>
          <a:p>
            <a:r>
              <a:rPr lang="en-US" dirty="0">
                <a:latin typeface="Courier New Bold" charset="0"/>
                <a:cs typeface="Courier New Bold" charset="0"/>
                <a:sym typeface="Courier New Bold" charset="0"/>
              </a:rPr>
              <a:t>x </a:t>
            </a:r>
            <a:r>
              <a:rPr lang="en-US" dirty="0">
                <a:latin typeface="Courier New Bold" charset="0"/>
                <a:cs typeface="Courier New Bold" charset="0"/>
                <a:sym typeface="Symbol"/>
              </a:rPr>
              <a:t></a:t>
            </a:r>
            <a:r>
              <a:rPr lang="en-US" baseline="-6000" dirty="0">
                <a:latin typeface="Courier New Bold" charset="0"/>
                <a:cs typeface="Courier New Bold" charset="0"/>
                <a:sym typeface="Courier New Bold" charset="0"/>
              </a:rPr>
              <a:t>f</a:t>
            </a:r>
            <a:r>
              <a:rPr lang="en-US" dirty="0">
                <a:latin typeface="Courier New Bold" charset="0"/>
                <a:cs typeface="Courier New Bold" charset="0"/>
                <a:sym typeface="Courier New Bold" charset="0"/>
              </a:rPr>
              <a:t> y = Round(x </a:t>
            </a:r>
            <a:r>
              <a:rPr lang="en-US" dirty="0">
                <a:latin typeface="Courier New Bold" charset="0"/>
                <a:cs typeface="Courier New Bold" charset="0"/>
                <a:sym typeface="Symbol"/>
              </a:rPr>
              <a:t></a:t>
            </a:r>
            <a:r>
              <a:rPr lang="en-US" dirty="0">
                <a:latin typeface="Courier New Bold" charset="0"/>
                <a:cs typeface="Courier New Bold" charset="0"/>
                <a:sym typeface="Courier New Bold" charset="0"/>
              </a:rPr>
              <a:t> y)</a:t>
            </a:r>
            <a:endParaRPr lang="en-US" dirty="0">
              <a:latin typeface="Courier New Bold" charset="0"/>
              <a:sym typeface="Courier New Bold" charset="0"/>
            </a:endParaRPr>
          </a:p>
          <a:p>
            <a:endParaRPr lang="en-US" dirty="0"/>
          </a:p>
          <a:p>
            <a:r>
              <a:rPr lang="en-US" dirty="0"/>
              <a:t>Basic idea</a:t>
            </a:r>
          </a:p>
          <a:p>
            <a:pPr marL="552450" lvl="1"/>
            <a:r>
              <a:rPr lang="en-US" dirty="0"/>
              <a:t>First </a:t>
            </a:r>
            <a:r>
              <a:rPr lang="en-US" dirty="0">
                <a:solidFill>
                  <a:srgbClr val="980002"/>
                </a:solidFill>
              </a:rPr>
              <a:t>compute exact result</a:t>
            </a:r>
            <a:endParaRPr lang="en-US" dirty="0"/>
          </a:p>
          <a:p>
            <a:pPr marL="552450" lvl="1"/>
            <a:r>
              <a:rPr lang="en-US" dirty="0"/>
              <a:t>Make it fit into desired precision</a:t>
            </a:r>
          </a:p>
          <a:p>
            <a:pPr marL="838200" lvl="2"/>
            <a:r>
              <a:rPr lang="en-US" dirty="0"/>
              <a:t>Possibly overflow if exponent too large</a:t>
            </a:r>
          </a:p>
          <a:p>
            <a:pPr marL="838200" lvl="2"/>
            <a:r>
              <a:rPr lang="en-US" dirty="0"/>
              <a:t>Possibly </a:t>
            </a:r>
            <a:r>
              <a:rPr lang="en-US" dirty="0">
                <a:solidFill>
                  <a:srgbClr val="980002"/>
                </a:solidFill>
              </a:rPr>
              <a:t>round to fit into</a:t>
            </a:r>
            <a:r>
              <a:rPr lang="en-US" dirty="0"/>
              <a:t> </a:t>
            </a:r>
            <a:r>
              <a:rPr lang="en-US" dirty="0" err="1">
                <a:latin typeface="Courier New Bold" charset="0"/>
                <a:cs typeface="Courier New Bold" charset="0"/>
                <a:sym typeface="Courier New Bold" charset="0"/>
              </a:rPr>
              <a:t>frac</a:t>
            </a:r>
            <a:endParaRPr lang="en-US" dirty="0">
              <a:latin typeface="Courier New Bold" charset="0"/>
              <a:ea typeface="ヒラギノ角ゴ ProN W6" charset="0"/>
              <a:cs typeface="ヒラギノ角ゴ ProN W6" charset="0"/>
              <a:sym typeface="Courier New Bold" charset="0"/>
            </a:endParaRPr>
          </a:p>
        </p:txBody>
      </p:sp>
      <p:sp>
        <p:nvSpPr>
          <p:cNvPr id="6" name="灯片编号占位符 3">
            <a:extLst>
              <a:ext uri="{FF2B5EF4-FFF2-40B4-BE49-F238E27FC236}">
                <a16:creationId xmlns:a16="http://schemas.microsoft.com/office/drawing/2014/main" id="{0BE097CF-59BC-4DBC-8C99-4249C2BDDAEC}"/>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27</a:t>
            </a:fld>
            <a:endParaRPr lang="en-US" altLang="zh-CN" sz="16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5843" name="Rectangle 3"/>
          <p:cNvSpPr>
            <a:spLocks noGrp="1" noChangeArrowheads="1"/>
          </p:cNvSpPr>
          <p:nvPr>
            <p:ph type="title"/>
          </p:nvPr>
        </p:nvSpPr>
        <p:spPr>
          <a:ln/>
        </p:spPr>
        <p:txBody>
          <a:bodyPr/>
          <a:lstStyle/>
          <a:p>
            <a:pPr marL="119063" indent="-119063"/>
            <a:r>
              <a:rPr lang="en-US"/>
              <a:t>Rounding</a:t>
            </a:r>
          </a:p>
        </p:txBody>
      </p:sp>
      <p:sp>
        <p:nvSpPr>
          <p:cNvPr id="35844" name="Rectangle 4"/>
          <p:cNvSpPr>
            <a:spLocks noGrp="1" noChangeArrowheads="1"/>
          </p:cNvSpPr>
          <p:nvPr>
            <p:ph type="body" idx="1"/>
          </p:nvPr>
        </p:nvSpPr>
        <p:spPr>
          <a:ln/>
        </p:spPr>
        <p:txBody>
          <a:bodyPr/>
          <a:lstStyle/>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en-US" sz="2400" dirty="0"/>
              <a:t>Rounding Modes (illustrate with $ rounding)</a:t>
            </a:r>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endParaRPr lang="en-US" sz="2400" dirty="0"/>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en-US" sz="2400" dirty="0"/>
              <a:t>	</a:t>
            </a:r>
            <a:r>
              <a:rPr lang="en-US" sz="2400" b="1" dirty="0"/>
              <a:t>$1.40  $1.60  $1.50  $2.50  –$1.50</a:t>
            </a:r>
          </a:p>
          <a:p>
            <a:pPr marL="552450" lvl="1">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en-US" sz="2000" dirty="0"/>
              <a:t>Towards zero	$1         $1         $1	        $2	     –$1</a:t>
            </a:r>
          </a:p>
          <a:p>
            <a:pPr marL="552450" lvl="1">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en-US" sz="2000" dirty="0"/>
              <a:t>Round down (−</a:t>
            </a:r>
            <a:r>
              <a:rPr lang="en-US" sz="2000" dirty="0">
                <a:sym typeface="Symbol"/>
              </a:rPr>
              <a:t></a:t>
            </a:r>
            <a:r>
              <a:rPr lang="en-US" sz="2000" dirty="0"/>
              <a:t>)	$1         $1         $1         $2          –$2</a:t>
            </a:r>
          </a:p>
          <a:p>
            <a:pPr marL="552450" lvl="1">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en-US" sz="2000" dirty="0"/>
              <a:t>Round up (+</a:t>
            </a:r>
            <a:r>
              <a:rPr lang="en-US" sz="2000" dirty="0">
                <a:sym typeface="Symbol"/>
              </a:rPr>
              <a:t></a:t>
            </a:r>
            <a:r>
              <a:rPr lang="en-US" sz="2000" dirty="0"/>
              <a:t>) 	$2         $2         $2         $3          –$1</a:t>
            </a:r>
          </a:p>
          <a:p>
            <a:pPr marL="552450" lvl="1">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en-US" sz="2000" dirty="0"/>
              <a:t>Nearest Even (default)	$1         $2         $2         $2          –$2</a:t>
            </a:r>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endParaRPr lang="en-US" sz="2400" dirty="0"/>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endParaRPr lang="en-US" sz="2400" dirty="0"/>
          </a:p>
          <a:p>
            <a:pPr>
              <a:tabLst>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 pos="3146425" algn="l"/>
                <a:tab pos="4152900" algn="l"/>
                <a:tab pos="5157788" algn="l"/>
                <a:tab pos="6164263" algn="l"/>
                <a:tab pos="7169150" algn="l"/>
              </a:tabLst>
            </a:pPr>
            <a:r>
              <a:rPr lang="en-US" sz="2400" dirty="0"/>
              <a:t>What are the advantages of the modes?</a:t>
            </a:r>
          </a:p>
        </p:txBody>
      </p:sp>
      <p:sp>
        <p:nvSpPr>
          <p:cNvPr id="6" name="灯片编号占位符 3">
            <a:extLst>
              <a:ext uri="{FF2B5EF4-FFF2-40B4-BE49-F238E27FC236}">
                <a16:creationId xmlns:a16="http://schemas.microsoft.com/office/drawing/2014/main" id="{EC6A2374-B591-48B0-BB1B-6BF0CB7E2C5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28</a:t>
            </a:fld>
            <a:endParaRPr lang="en-US" altLang="zh-CN" sz="16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6867" name="Rectangle 3"/>
          <p:cNvSpPr>
            <a:spLocks noGrp="1" noChangeArrowheads="1"/>
          </p:cNvSpPr>
          <p:nvPr>
            <p:ph type="title"/>
          </p:nvPr>
        </p:nvSpPr>
        <p:spPr>
          <a:ln/>
        </p:spPr>
        <p:txBody>
          <a:bodyPr/>
          <a:lstStyle/>
          <a:p>
            <a:pPr marL="119063" indent="-119063"/>
            <a:r>
              <a:rPr lang="en-US"/>
              <a:t>Closer Look at Round-To-Even</a:t>
            </a:r>
          </a:p>
        </p:txBody>
      </p:sp>
      <p:sp>
        <p:nvSpPr>
          <p:cNvPr id="36868" name="Rectangle 4"/>
          <p:cNvSpPr>
            <a:spLocks noGrp="1" noChangeArrowheads="1"/>
          </p:cNvSpPr>
          <p:nvPr>
            <p:ph type="body" idx="1"/>
          </p:nvPr>
        </p:nvSpPr>
        <p:spPr>
          <a:xfrm>
            <a:off x="381000" y="1219200"/>
            <a:ext cx="8382000" cy="5435600"/>
          </a:xfrm>
          <a:ln/>
        </p:spPr>
        <p:txBody>
          <a:bodyPr/>
          <a:lstStyle/>
          <a:p>
            <a:r>
              <a:rPr lang="en-US" sz="2400" dirty="0"/>
              <a:t>Default Rounding Mode</a:t>
            </a:r>
          </a:p>
          <a:p>
            <a:pPr marL="552450" lvl="1"/>
            <a:r>
              <a:rPr lang="en-US" sz="2000" dirty="0"/>
              <a:t>Hard to get any other kind without dropping into assembly</a:t>
            </a:r>
          </a:p>
          <a:p>
            <a:pPr marL="552450" lvl="1"/>
            <a:r>
              <a:rPr lang="en-US" sz="2000" dirty="0"/>
              <a:t>All others are statistically biased</a:t>
            </a:r>
          </a:p>
          <a:p>
            <a:pPr marL="838200" lvl="2"/>
            <a:r>
              <a:rPr lang="en-US" sz="1800" dirty="0"/>
              <a:t>Sum of set of positive numbers will consistently be over- or under- estimated</a:t>
            </a:r>
          </a:p>
          <a:p>
            <a:endParaRPr lang="en-US" sz="2400" dirty="0"/>
          </a:p>
          <a:p>
            <a:r>
              <a:rPr lang="en-US" sz="2400" dirty="0"/>
              <a:t>Applying to Other Decimal Places / Bit Positions</a:t>
            </a:r>
          </a:p>
          <a:p>
            <a:pPr marL="552450" lvl="1"/>
            <a:r>
              <a:rPr lang="en-US" sz="2000" dirty="0"/>
              <a:t>When exactly halfway between two possible values</a:t>
            </a:r>
          </a:p>
          <a:p>
            <a:pPr marL="838200" lvl="2"/>
            <a:r>
              <a:rPr lang="en-US" sz="1800" dirty="0"/>
              <a:t>Round so that least significant digit is even</a:t>
            </a:r>
          </a:p>
          <a:p>
            <a:pPr marL="552450" lvl="1"/>
            <a:r>
              <a:rPr lang="en-US" sz="2000" dirty="0"/>
              <a:t>E.g., round to nearest hundredth</a:t>
            </a:r>
          </a:p>
          <a:p>
            <a:pPr marL="838200" lvl="2">
              <a:buNone/>
            </a:pPr>
            <a:r>
              <a:rPr lang="en-US" sz="1800" dirty="0"/>
              <a:t>	7.8949999	  7.89	(Less than half way)</a:t>
            </a:r>
          </a:p>
          <a:p>
            <a:pPr marL="838200" lvl="2">
              <a:buNone/>
            </a:pPr>
            <a:r>
              <a:rPr lang="en-US" sz="1800" dirty="0"/>
              <a:t>	7.8950001	  7.90	(Greater than half way)</a:t>
            </a:r>
          </a:p>
          <a:p>
            <a:pPr marL="838200" lvl="2">
              <a:buNone/>
            </a:pPr>
            <a:r>
              <a:rPr lang="en-US" sz="1800" dirty="0"/>
              <a:t>	7.8950000	  7.90	(Half way—round up)</a:t>
            </a:r>
          </a:p>
          <a:p>
            <a:pPr marL="838200" lvl="2">
              <a:buNone/>
            </a:pPr>
            <a:r>
              <a:rPr lang="en-US" sz="1800" dirty="0"/>
              <a:t>	7.8850000	  7.88	(Half way—round down)</a:t>
            </a:r>
          </a:p>
        </p:txBody>
      </p:sp>
      <p:sp>
        <p:nvSpPr>
          <p:cNvPr id="6" name="灯片编号占位符 3">
            <a:extLst>
              <a:ext uri="{FF2B5EF4-FFF2-40B4-BE49-F238E27FC236}">
                <a16:creationId xmlns:a16="http://schemas.microsoft.com/office/drawing/2014/main" id="{414097F1-9D66-4262-979F-78B2E355F4E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29</a:t>
            </a:fld>
            <a:endParaRPr lang="en-US" altLang="zh-CN" sz="16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6891-E33C-2026-68AD-4E2D44C74856}"/>
              </a:ext>
            </a:extLst>
          </p:cNvPr>
          <p:cNvSpPr>
            <a:spLocks noGrp="1"/>
          </p:cNvSpPr>
          <p:nvPr>
            <p:ph type="title"/>
          </p:nvPr>
        </p:nvSpPr>
        <p:spPr/>
        <p:txBody>
          <a:bodyPr/>
          <a:lstStyle/>
          <a:p>
            <a:r>
              <a:rPr lang="en-CN" dirty="0"/>
              <a:t>Multiplication</a:t>
            </a:r>
          </a:p>
        </p:txBody>
      </p:sp>
      <p:sp>
        <p:nvSpPr>
          <p:cNvPr id="4" name="Slide Number Placeholder 3">
            <a:extLst>
              <a:ext uri="{FF2B5EF4-FFF2-40B4-BE49-F238E27FC236}">
                <a16:creationId xmlns:a16="http://schemas.microsoft.com/office/drawing/2014/main" id="{C917E737-A306-1B9C-624A-C2B54427B8F2}"/>
              </a:ext>
            </a:extLst>
          </p:cNvPr>
          <p:cNvSpPr>
            <a:spLocks noGrp="1"/>
          </p:cNvSpPr>
          <p:nvPr>
            <p:ph type="sldNum" sz="quarter" idx="10"/>
          </p:nvPr>
        </p:nvSpPr>
        <p:spPr/>
        <p:txBody>
          <a:bodyPr/>
          <a:lstStyle/>
          <a:p>
            <a:pPr algn="r">
              <a:defRPr/>
            </a:pPr>
            <a:fld id="{1E3A83D9-8F10-4B4A-BAB8-F08FEDAF7C67}" type="slidenum">
              <a:rPr lang="en-US" altLang="zh-CN" smtClean="0"/>
              <a:pPr algn="r">
                <a:defRPr/>
              </a:pPr>
              <a:t>3</a:t>
            </a:fld>
            <a:endParaRPr lang="en-US" altLang="zh-CN" dirty="0"/>
          </a:p>
        </p:txBody>
      </p:sp>
      <p:sp>
        <p:nvSpPr>
          <p:cNvPr id="10" name="TextBox 9">
            <a:extLst>
              <a:ext uri="{FF2B5EF4-FFF2-40B4-BE49-F238E27FC236}">
                <a16:creationId xmlns:a16="http://schemas.microsoft.com/office/drawing/2014/main" id="{42528A6F-1A32-3A3A-9644-CBB347581AD4}"/>
              </a:ext>
            </a:extLst>
          </p:cNvPr>
          <p:cNvSpPr txBox="1"/>
          <p:nvPr/>
        </p:nvSpPr>
        <p:spPr>
          <a:xfrm>
            <a:off x="850875" y="1301464"/>
            <a:ext cx="2698230" cy="2390398"/>
          </a:xfrm>
          <a:prstGeom prst="rect">
            <a:avLst/>
          </a:prstGeom>
          <a:noFill/>
        </p:spPr>
        <p:txBody>
          <a:bodyPr wrap="square">
            <a:spAutoFit/>
          </a:bodyPr>
          <a:lstStyle/>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4       x 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0000  0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4</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7F2D75A1-B679-19D7-035E-80897BF9D336}"/>
              </a:ext>
            </a:extLst>
          </p:cNvPr>
          <p:cNvSpPr txBox="1"/>
          <p:nvPr/>
        </p:nvSpPr>
        <p:spPr>
          <a:xfrm>
            <a:off x="850875" y="4124702"/>
            <a:ext cx="2698230" cy="2390398"/>
          </a:xfrm>
          <a:prstGeom prst="rect">
            <a:avLst/>
          </a:prstGeom>
          <a:noFill/>
        </p:spPr>
        <p:txBody>
          <a:bodyPr wrap="square">
            <a:spAutoFit/>
          </a:bodyPr>
          <a:lstStyle/>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-7         1001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4       x 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0000  0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-28    11100100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36B72798-F4BF-9059-BF68-3E5B2E2EDBF8}"/>
              </a:ext>
            </a:extLst>
          </p:cNvPr>
          <p:cNvSpPr txBox="1"/>
          <p:nvPr/>
        </p:nvSpPr>
        <p:spPr>
          <a:xfrm>
            <a:off x="3987385" y="1301464"/>
            <a:ext cx="2428405" cy="2390398"/>
          </a:xfrm>
          <a:prstGeom prst="rect">
            <a:avLst/>
          </a:prstGeom>
          <a:noFill/>
        </p:spPr>
        <p:txBody>
          <a:bodyPr wrap="square">
            <a:spAutoFit/>
          </a:bodyPr>
          <a:lstStyle/>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4       x 1100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US" altLang="zh-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111</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 </a:t>
            </a:r>
          </a:p>
          <a:p>
            <a:r>
              <a:rPr lang="zh-CN" altLang="en-US"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4</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111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7790E3BD-A088-1954-0EC5-14FEBF464A12}"/>
              </a:ext>
            </a:extLst>
          </p:cNvPr>
          <p:cNvSpPr txBox="1"/>
          <p:nvPr/>
        </p:nvSpPr>
        <p:spPr>
          <a:xfrm>
            <a:off x="3987385" y="4213656"/>
            <a:ext cx="4706911" cy="2390398"/>
          </a:xfrm>
          <a:prstGeom prst="rect">
            <a:avLst/>
          </a:prstGeom>
          <a:noFill/>
        </p:spPr>
        <p:txBody>
          <a:bodyPr wrap="square">
            <a:spAutoFit/>
          </a:bodyPr>
          <a:lstStyle/>
          <a:p>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-7</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4       x 1100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kern="100" dirty="0">
                <a:solidFill>
                  <a:srgbClr val="FF0000"/>
                </a:solidFill>
                <a:latin typeface="Courier New" panose="02070309020205020404" pitchFamily="49" charset="0"/>
                <a:ea typeface="DengXian" panose="02010600030101010101" pitchFamily="2" charset="-122"/>
                <a:cs typeface="Times New Roman" panose="02020603050405020304" pitchFamily="18" charset="0"/>
              </a:rPr>
              <a:t>0000</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000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zh-CN" altLang="en-US"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zh-CN" alt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a:t>
            </a:r>
            <a:r>
              <a:rPr lang="en-US" altLang="zh-CN" u="sng" kern="100" dirty="0">
                <a:solidFill>
                  <a:srgbClr val="FF0000"/>
                </a:solidFill>
                <a:latin typeface="Courier New" panose="02070309020205020404" pitchFamily="49" charset="0"/>
                <a:ea typeface="DengXian" panose="02010600030101010101" pitchFamily="2" charset="-122"/>
                <a:cs typeface="Times New Roman" panose="02020603050405020304" pitchFamily="18" charset="0"/>
              </a:rPr>
              <a:t>00</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111</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 (符号</a:t>
            </a:r>
            <a:r>
              <a:rPr 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位</a:t>
            </a:r>
            <a:r>
              <a:rPr lang="en-US" altLang="zh-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，同上</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28   </a:t>
            </a:r>
            <a:r>
              <a:rPr lang="en-US" altLang="zh-CN" sz="2800" b="1"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E95B116A-AD51-380B-0EDD-DD561C77B739}"/>
              </a:ext>
            </a:extLst>
          </p:cNvPr>
          <p:cNvSpPr txBox="1"/>
          <p:nvPr/>
        </p:nvSpPr>
        <p:spPr>
          <a:xfrm>
            <a:off x="6666691" y="2450497"/>
            <a:ext cx="2477308" cy="1528624"/>
          </a:xfrm>
          <a:prstGeom prst="rect">
            <a:avLst/>
          </a:prstGeom>
          <a:noFill/>
        </p:spPr>
        <p:txBody>
          <a:bodyPr wrap="square">
            <a:spAutoFit/>
          </a:bodyPr>
          <a:lstStyle/>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符号</a:t>
            </a:r>
            <a:r>
              <a:rPr 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位</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，我们取反</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0001-&gt;1110-&gt;1111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endPar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endParaRPr>
          </a:p>
          <a:p>
            <a:r>
              <a:rPr lang="zh-CN" alt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高位补齐</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，低位添</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p>
          <a:p>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-&gt;</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1111(000)</a:t>
            </a:r>
            <a:endParaRPr lang="en-CN" dirty="0"/>
          </a:p>
        </p:txBody>
      </p:sp>
      <p:cxnSp>
        <p:nvCxnSpPr>
          <p:cNvPr id="7" name="Straight Arrow Connector 6">
            <a:extLst>
              <a:ext uri="{FF2B5EF4-FFF2-40B4-BE49-F238E27FC236}">
                <a16:creationId xmlns:a16="http://schemas.microsoft.com/office/drawing/2014/main" id="{851DAB92-AE1C-13D7-9EA6-9550747B5E64}"/>
              </a:ext>
            </a:extLst>
          </p:cNvPr>
          <p:cNvCxnSpPr/>
          <p:nvPr/>
        </p:nvCxnSpPr>
        <p:spPr bwMode="auto">
          <a:xfrm flipH="1">
            <a:off x="6351898" y="2942578"/>
            <a:ext cx="314793" cy="0"/>
          </a:xfrm>
          <a:prstGeom prst="straightConnector1">
            <a:avLst/>
          </a:prstGeom>
          <a:solidFill>
            <a:srgbClr val="FFFFFF"/>
          </a:solidFill>
          <a:ln w="1588"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59850336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7891" name="Rectangle 3"/>
          <p:cNvSpPr>
            <a:spLocks noGrp="1" noChangeArrowheads="1"/>
          </p:cNvSpPr>
          <p:nvPr>
            <p:ph type="title"/>
          </p:nvPr>
        </p:nvSpPr>
        <p:spPr>
          <a:ln/>
        </p:spPr>
        <p:txBody>
          <a:bodyPr/>
          <a:lstStyle/>
          <a:p>
            <a:pPr marL="119063" indent="-119063"/>
            <a:r>
              <a:rPr lang="en-US"/>
              <a:t>Rounding Binary Numbers</a:t>
            </a:r>
          </a:p>
        </p:txBody>
      </p:sp>
      <p:sp>
        <p:nvSpPr>
          <p:cNvPr id="37892" name="Rectangle 4"/>
          <p:cNvSpPr>
            <a:spLocks noGrp="1" noChangeArrowheads="1"/>
          </p:cNvSpPr>
          <p:nvPr>
            <p:ph type="body" idx="1"/>
          </p:nvPr>
        </p:nvSpPr>
        <p:spPr>
          <a:xfrm>
            <a:off x="719137" y="1314450"/>
            <a:ext cx="8200273" cy="5027613"/>
          </a:xfrm>
          <a:ln/>
        </p:spPr>
        <p:txBody>
          <a:bodyPr/>
          <a:lstStyle/>
          <a:p>
            <a:pPr>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2400" dirty="0"/>
              <a:t>Binary Fractional Numbers</a:t>
            </a:r>
          </a:p>
          <a:p>
            <a:pPr marL="552450" lvl="1">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2000" dirty="0"/>
              <a:t>“Even” when least significant bit is </a:t>
            </a:r>
            <a:r>
              <a:rPr lang="en-US" sz="1400" dirty="0">
                <a:latin typeface="Monaco" charset="0"/>
                <a:ea typeface="Monaco" charset="0"/>
                <a:cs typeface="Monaco" charset="0"/>
                <a:sym typeface="Monaco" charset="0"/>
              </a:rPr>
              <a:t>0</a:t>
            </a:r>
            <a:endParaRPr lang="en-US" sz="2000" dirty="0"/>
          </a:p>
          <a:p>
            <a:pPr marL="552450" lvl="1">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2000" dirty="0"/>
              <a:t>“Half way” when bits to right of rounding position = </a:t>
            </a:r>
            <a:r>
              <a:rPr lang="en-US" sz="1400" dirty="0">
                <a:latin typeface="Monaco" charset="0"/>
                <a:ea typeface="Monaco" charset="0"/>
                <a:cs typeface="Monaco" charset="0"/>
                <a:sym typeface="Monaco" charset="0"/>
              </a:rPr>
              <a:t>100…</a:t>
            </a:r>
            <a:r>
              <a:rPr lang="en-US" sz="1400" baseline="-6000" dirty="0">
                <a:latin typeface="Monaco" charset="0"/>
                <a:ea typeface="Monaco" charset="0"/>
                <a:cs typeface="Monaco" charset="0"/>
                <a:sym typeface="Monaco" charset="0"/>
              </a:rPr>
              <a:t>2</a:t>
            </a:r>
            <a:endParaRPr lang="en-US" sz="2000" dirty="0"/>
          </a:p>
          <a:p>
            <a:pPr>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endParaRPr lang="en-US" sz="2400" dirty="0"/>
          </a:p>
          <a:p>
            <a:pPr>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2400" dirty="0"/>
              <a:t>Examples</a:t>
            </a:r>
          </a:p>
          <a:p>
            <a:pPr marL="552450" lvl="1">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2000" dirty="0"/>
              <a:t>Round to nearest 1/4 (2 bits right of binary point)</a:t>
            </a:r>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1800" dirty="0"/>
              <a:t>Value	Binary	Rounded	Action                      Rounded Value</a:t>
            </a:r>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1800" dirty="0"/>
              <a:t>2 3/32	10.00</a:t>
            </a:r>
            <a:r>
              <a:rPr lang="en-US" sz="1800" dirty="0">
                <a:solidFill>
                  <a:srgbClr val="980002"/>
                </a:solidFill>
              </a:rPr>
              <a:t>011</a:t>
            </a:r>
            <a:r>
              <a:rPr lang="en-US" sz="1800" baseline="-6000" dirty="0"/>
              <a:t>2</a:t>
            </a:r>
            <a:r>
              <a:rPr lang="en-US" sz="1800" dirty="0"/>
              <a:t>	10.00</a:t>
            </a:r>
            <a:r>
              <a:rPr lang="en-US" sz="1800" baseline="-6000" dirty="0"/>
              <a:t>2</a:t>
            </a:r>
            <a:r>
              <a:rPr lang="en-US" sz="1800" dirty="0"/>
              <a:t>	(&lt;1/2—down)	2</a:t>
            </a:r>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1800" dirty="0"/>
              <a:t>2 3/16	10.00</a:t>
            </a:r>
            <a:r>
              <a:rPr lang="en-US" sz="1800" dirty="0">
                <a:solidFill>
                  <a:srgbClr val="980002"/>
                </a:solidFill>
              </a:rPr>
              <a:t>110</a:t>
            </a:r>
            <a:r>
              <a:rPr lang="en-US" sz="1800" baseline="-6000" dirty="0"/>
              <a:t>2</a:t>
            </a:r>
            <a:r>
              <a:rPr lang="en-US" sz="1800" dirty="0"/>
              <a:t>	10.01</a:t>
            </a:r>
            <a:r>
              <a:rPr lang="en-US" sz="1800" baseline="-6000" dirty="0"/>
              <a:t>2</a:t>
            </a:r>
            <a:r>
              <a:rPr lang="en-US" sz="1800" dirty="0"/>
              <a:t>	(&gt;1/2—up)	2 1/4</a:t>
            </a:r>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1800" dirty="0"/>
              <a:t>2 7/8	10.11</a:t>
            </a:r>
            <a:r>
              <a:rPr lang="en-US" sz="1800" dirty="0">
                <a:solidFill>
                  <a:srgbClr val="980002"/>
                </a:solidFill>
              </a:rPr>
              <a:t>100</a:t>
            </a:r>
            <a:r>
              <a:rPr lang="en-US" sz="1800" baseline="-6000" dirty="0"/>
              <a:t>2</a:t>
            </a:r>
            <a:r>
              <a:rPr lang="en-US" sz="1800" dirty="0"/>
              <a:t>	11.00</a:t>
            </a:r>
            <a:r>
              <a:rPr lang="en-US" sz="1800" baseline="-6000" dirty="0"/>
              <a:t>2</a:t>
            </a:r>
            <a:r>
              <a:rPr lang="en-US" sz="1800" dirty="0"/>
              <a:t>	(  1/2—up)	3</a:t>
            </a:r>
          </a:p>
          <a:p>
            <a:pPr marL="552450" lvl="1">
              <a:buNone/>
              <a:tabLst>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 pos="1682750" algn="l"/>
                <a:tab pos="3238500" algn="l"/>
                <a:tab pos="4700588" algn="l"/>
                <a:tab pos="6621463" algn="l"/>
              </a:tabLst>
            </a:pPr>
            <a:r>
              <a:rPr lang="en-US" sz="1800" dirty="0"/>
              <a:t>2 5/8	10.10</a:t>
            </a:r>
            <a:r>
              <a:rPr lang="en-US" sz="1800" dirty="0">
                <a:solidFill>
                  <a:srgbClr val="980002"/>
                </a:solidFill>
              </a:rPr>
              <a:t>100</a:t>
            </a:r>
            <a:r>
              <a:rPr lang="en-US" sz="1800" baseline="-6000" dirty="0"/>
              <a:t>2</a:t>
            </a:r>
            <a:r>
              <a:rPr lang="en-US" sz="1800" dirty="0"/>
              <a:t>	10.10</a:t>
            </a:r>
            <a:r>
              <a:rPr lang="en-US" sz="1800" baseline="-6000" dirty="0"/>
              <a:t>2</a:t>
            </a:r>
            <a:r>
              <a:rPr lang="en-US" sz="1800" dirty="0"/>
              <a:t>	(  1/2—down)	2 1/2</a:t>
            </a:r>
          </a:p>
        </p:txBody>
      </p:sp>
      <p:sp>
        <p:nvSpPr>
          <p:cNvPr id="6" name="灯片编号占位符 3">
            <a:extLst>
              <a:ext uri="{FF2B5EF4-FFF2-40B4-BE49-F238E27FC236}">
                <a16:creationId xmlns:a16="http://schemas.microsoft.com/office/drawing/2014/main" id="{C4DC6F88-9FE6-4D3F-A75E-ACF8510463D0}"/>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30</a:t>
            </a:fld>
            <a:endParaRPr lang="en-US" altLang="zh-CN" sz="16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9939" name="Rectangle 3"/>
          <p:cNvSpPr>
            <a:spLocks noGrp="1" noChangeArrowheads="1"/>
          </p:cNvSpPr>
          <p:nvPr>
            <p:ph type="title"/>
          </p:nvPr>
        </p:nvSpPr>
        <p:spPr>
          <a:ln/>
        </p:spPr>
        <p:txBody>
          <a:bodyPr/>
          <a:lstStyle/>
          <a:p>
            <a:pPr marL="119063" indent="-119063"/>
            <a:r>
              <a:rPr lang="en-US"/>
              <a:t>Floating Point Addition</a:t>
            </a:r>
          </a:p>
        </p:txBody>
      </p:sp>
      <p:sp>
        <p:nvSpPr>
          <p:cNvPr id="39940" name="Rectangle 4"/>
          <p:cNvSpPr>
            <a:spLocks noGrp="1" noChangeArrowheads="1"/>
          </p:cNvSpPr>
          <p:nvPr>
            <p:ph type="body" idx="1"/>
          </p:nvPr>
        </p:nvSpPr>
        <p:spPr>
          <a:ln/>
        </p:spPr>
        <p:txBody>
          <a:bodyPr/>
          <a:lstStyle/>
          <a:p>
            <a:pPr>
              <a:tabLst>
                <a:tab pos="2049463" algn="l"/>
              </a:tabLst>
            </a:pPr>
            <a:r>
              <a:rPr lang="en-US" sz="2400" dirty="0">
                <a:solidFill>
                  <a:srgbClr val="980002"/>
                </a:solidFill>
              </a:rPr>
              <a:t>(–1)</a:t>
            </a:r>
            <a:r>
              <a:rPr lang="en-US" sz="2400" baseline="32000" dirty="0">
                <a:solidFill>
                  <a:srgbClr val="980002"/>
                </a:solidFill>
                <a:latin typeface="Calibri Bold Italic" charset="0"/>
                <a:ea typeface="Calibri Bold Italic" charset="0"/>
                <a:cs typeface="Calibri Bold Italic" charset="0"/>
                <a:sym typeface="Calibri Bold Italic" charset="0"/>
              </a:rPr>
              <a:t>s1</a:t>
            </a:r>
            <a:r>
              <a:rPr lang="en-US" sz="2400" dirty="0">
                <a:solidFill>
                  <a:srgbClr val="980002"/>
                </a:solidFill>
              </a:rPr>
              <a:t> </a:t>
            </a:r>
            <a:r>
              <a:rPr lang="en-US" sz="2400" dirty="0">
                <a:solidFill>
                  <a:srgbClr val="980002"/>
                </a:solidFill>
                <a:latin typeface="Calibri Bold Italic" charset="0"/>
                <a:ea typeface="Calibri Bold Italic" charset="0"/>
                <a:cs typeface="Calibri Bold Italic" charset="0"/>
                <a:sym typeface="Calibri Bold Italic" charset="0"/>
              </a:rPr>
              <a:t>M1</a:t>
            </a:r>
            <a:r>
              <a:rPr lang="en-US" sz="2400" dirty="0">
                <a:solidFill>
                  <a:srgbClr val="980002"/>
                </a:solidFill>
              </a:rPr>
              <a:t>  2</a:t>
            </a:r>
            <a:r>
              <a:rPr lang="en-US" sz="2400" baseline="32000" dirty="0">
                <a:solidFill>
                  <a:srgbClr val="980002"/>
                </a:solidFill>
                <a:latin typeface="Calibri Bold Italic" charset="0"/>
                <a:ea typeface="Calibri Bold Italic" charset="0"/>
                <a:cs typeface="Calibri Bold Italic" charset="0"/>
                <a:sym typeface="Calibri Bold Italic" charset="0"/>
              </a:rPr>
              <a:t>E1</a:t>
            </a:r>
            <a:r>
              <a:rPr lang="en-US" sz="2400" dirty="0">
                <a:solidFill>
                  <a:srgbClr val="980002"/>
                </a:solidFill>
              </a:rPr>
              <a:t>   +   (-1)</a:t>
            </a:r>
            <a:r>
              <a:rPr lang="en-US" sz="2400" baseline="32000" dirty="0">
                <a:solidFill>
                  <a:srgbClr val="980002"/>
                </a:solidFill>
                <a:latin typeface="Calibri Bold Italic" charset="0"/>
                <a:ea typeface="Calibri Bold Italic" charset="0"/>
                <a:cs typeface="Calibri Bold Italic" charset="0"/>
                <a:sym typeface="Calibri Bold Italic" charset="0"/>
              </a:rPr>
              <a:t>s2</a:t>
            </a:r>
            <a:r>
              <a:rPr lang="en-US" sz="2400" dirty="0">
                <a:solidFill>
                  <a:srgbClr val="980002"/>
                </a:solidFill>
              </a:rPr>
              <a:t> </a:t>
            </a:r>
            <a:r>
              <a:rPr lang="en-US" sz="2400" dirty="0">
                <a:solidFill>
                  <a:srgbClr val="980002"/>
                </a:solidFill>
                <a:latin typeface="Calibri Bold Italic" charset="0"/>
                <a:ea typeface="Calibri Bold Italic" charset="0"/>
                <a:cs typeface="Calibri Bold Italic" charset="0"/>
                <a:sym typeface="Calibri Bold Italic" charset="0"/>
              </a:rPr>
              <a:t>M2</a:t>
            </a:r>
            <a:r>
              <a:rPr lang="en-US" sz="2400" dirty="0">
                <a:solidFill>
                  <a:srgbClr val="980002"/>
                </a:solidFill>
              </a:rPr>
              <a:t>  2</a:t>
            </a:r>
            <a:r>
              <a:rPr lang="en-US" sz="2400" baseline="32000" dirty="0">
                <a:solidFill>
                  <a:srgbClr val="980002"/>
                </a:solidFill>
                <a:latin typeface="Calibri Bold Italic" charset="0"/>
                <a:ea typeface="Calibri Bold Italic" charset="0"/>
                <a:cs typeface="Calibri Bold Italic" charset="0"/>
                <a:sym typeface="Calibri Bold Italic" charset="0"/>
              </a:rPr>
              <a:t>E2</a:t>
            </a:r>
            <a:endParaRPr lang="en-US" sz="2400" dirty="0">
              <a:solidFill>
                <a:srgbClr val="980002"/>
              </a:solidFill>
            </a:endParaRPr>
          </a:p>
          <a:p>
            <a:pPr marL="317500" lvl="1" indent="0">
              <a:tabLst>
                <a:tab pos="2049463" algn="l"/>
              </a:tabLst>
            </a:pPr>
            <a:r>
              <a:rPr lang="en-US" sz="2000" dirty="0"/>
              <a:t>Assume </a:t>
            </a:r>
            <a:r>
              <a:rPr lang="en-US" sz="2000" dirty="0">
                <a:latin typeface="Calibri Italic" charset="0"/>
                <a:ea typeface="Calibri Italic" charset="0"/>
                <a:cs typeface="Calibri Italic" charset="0"/>
                <a:sym typeface="Calibri Italic" charset="0"/>
              </a:rPr>
              <a:t>E1</a:t>
            </a:r>
            <a:r>
              <a:rPr lang="en-US" sz="2000" dirty="0"/>
              <a:t> &gt; </a:t>
            </a:r>
            <a:r>
              <a:rPr lang="en-US" sz="2000" dirty="0">
                <a:latin typeface="Calibri Italic" charset="0"/>
                <a:ea typeface="Calibri Italic" charset="0"/>
                <a:cs typeface="Calibri Italic" charset="0"/>
                <a:sym typeface="Calibri Italic" charset="0"/>
              </a:rPr>
              <a:t>E2</a:t>
            </a:r>
            <a:endParaRPr lang="en-US" sz="2000" dirty="0"/>
          </a:p>
          <a:p>
            <a:pPr>
              <a:tabLst>
                <a:tab pos="2049463" algn="l"/>
              </a:tabLst>
            </a:pPr>
            <a:endParaRPr lang="en-US" sz="2400" dirty="0"/>
          </a:p>
          <a:p>
            <a:pPr>
              <a:tabLst>
                <a:tab pos="2049463" algn="l"/>
              </a:tabLst>
            </a:pPr>
            <a:r>
              <a:rPr lang="en-US" sz="2400" dirty="0"/>
              <a:t>Exact Result: </a:t>
            </a:r>
            <a:r>
              <a:rPr lang="en-US" sz="2400" dirty="0">
                <a:solidFill>
                  <a:srgbClr val="980002"/>
                </a:solidFill>
              </a:rPr>
              <a:t>(–1)</a:t>
            </a:r>
            <a:r>
              <a:rPr lang="en-US" sz="2400" baseline="32000" dirty="0">
                <a:solidFill>
                  <a:srgbClr val="980002"/>
                </a:solidFill>
                <a:latin typeface="Calibri Bold Italic" charset="0"/>
                <a:ea typeface="Calibri Bold Italic" charset="0"/>
                <a:cs typeface="Calibri Bold Italic" charset="0"/>
                <a:sym typeface="Calibri Bold Italic" charset="0"/>
              </a:rPr>
              <a:t>s</a:t>
            </a:r>
            <a:r>
              <a:rPr lang="en-US" sz="2400" dirty="0">
                <a:solidFill>
                  <a:srgbClr val="980002"/>
                </a:solidFill>
              </a:rPr>
              <a:t> </a:t>
            </a:r>
            <a:r>
              <a:rPr lang="en-US" sz="2400" dirty="0">
                <a:solidFill>
                  <a:srgbClr val="980002"/>
                </a:solidFill>
                <a:latin typeface="Calibri Bold Italic" charset="0"/>
                <a:ea typeface="Calibri Bold Italic" charset="0"/>
                <a:cs typeface="Calibri Bold Italic" charset="0"/>
                <a:sym typeface="Calibri Bold Italic" charset="0"/>
              </a:rPr>
              <a:t>M</a:t>
            </a:r>
            <a:r>
              <a:rPr lang="en-US" sz="2400" dirty="0">
                <a:solidFill>
                  <a:srgbClr val="980002"/>
                </a:solidFill>
              </a:rPr>
              <a:t>  2</a:t>
            </a:r>
            <a:r>
              <a:rPr lang="en-US" sz="2400" baseline="32000" dirty="0">
                <a:solidFill>
                  <a:srgbClr val="980002"/>
                </a:solidFill>
                <a:latin typeface="Calibri Bold Italic" charset="0"/>
                <a:ea typeface="Calibri Bold Italic" charset="0"/>
                <a:cs typeface="Calibri Bold Italic" charset="0"/>
                <a:sym typeface="Calibri Bold Italic" charset="0"/>
              </a:rPr>
              <a:t>E</a:t>
            </a:r>
            <a:endParaRPr lang="en-US" sz="2400" dirty="0"/>
          </a:p>
          <a:p>
            <a:pPr marL="317500" lvl="1" indent="0">
              <a:tabLst>
                <a:tab pos="2049463" algn="l"/>
              </a:tabLst>
            </a:pPr>
            <a:r>
              <a:rPr lang="en-US" sz="2000" dirty="0"/>
              <a:t>Sign </a:t>
            </a:r>
            <a:r>
              <a:rPr lang="en-US" sz="2000" dirty="0">
                <a:latin typeface="Calibri Italic" charset="0"/>
                <a:ea typeface="Calibri Italic" charset="0"/>
                <a:cs typeface="Calibri Italic" charset="0"/>
                <a:sym typeface="Calibri Italic" charset="0"/>
              </a:rPr>
              <a:t>s</a:t>
            </a:r>
            <a:r>
              <a:rPr lang="en-US" sz="2000" dirty="0"/>
              <a:t>, significand </a:t>
            </a:r>
            <a:r>
              <a:rPr lang="en-US" sz="2000" dirty="0">
                <a:latin typeface="Calibri Italic" charset="0"/>
                <a:ea typeface="Calibri Italic" charset="0"/>
                <a:cs typeface="Calibri Italic" charset="0"/>
                <a:sym typeface="Calibri Italic" charset="0"/>
              </a:rPr>
              <a:t>M</a:t>
            </a:r>
            <a:r>
              <a:rPr lang="en-US" sz="2000" dirty="0"/>
              <a:t>: </a:t>
            </a:r>
          </a:p>
          <a:p>
            <a:pPr marL="838200" lvl="2">
              <a:tabLst>
                <a:tab pos="2049463" algn="l"/>
              </a:tabLst>
            </a:pPr>
            <a:r>
              <a:rPr lang="en-US" sz="1800" dirty="0"/>
              <a:t>Result of signed align &amp; add</a:t>
            </a:r>
          </a:p>
          <a:p>
            <a:pPr marL="317500" lvl="1" indent="0">
              <a:tabLst>
                <a:tab pos="2049463" algn="l"/>
              </a:tabLst>
            </a:pPr>
            <a:r>
              <a:rPr lang="en-US" sz="2000" dirty="0"/>
              <a:t>Exponent </a:t>
            </a:r>
            <a:r>
              <a:rPr lang="en-US" sz="2000" dirty="0">
                <a:latin typeface="Calibri Italic" charset="0"/>
                <a:ea typeface="Calibri Italic" charset="0"/>
                <a:cs typeface="Calibri Italic" charset="0"/>
                <a:sym typeface="Calibri Italic" charset="0"/>
              </a:rPr>
              <a:t>E</a:t>
            </a:r>
            <a:r>
              <a:rPr lang="en-US" sz="2000" dirty="0"/>
              <a:t>: 	</a:t>
            </a:r>
            <a:r>
              <a:rPr lang="en-US" sz="2000" dirty="0">
                <a:latin typeface="Calibri Italic" charset="0"/>
                <a:ea typeface="Calibri Italic" charset="0"/>
                <a:cs typeface="Calibri Italic" charset="0"/>
                <a:sym typeface="Calibri Italic" charset="0"/>
              </a:rPr>
              <a:t>E1</a:t>
            </a:r>
            <a:endParaRPr lang="en-US" sz="2000" dirty="0"/>
          </a:p>
          <a:p>
            <a:pPr>
              <a:tabLst>
                <a:tab pos="2049463" algn="l"/>
              </a:tabLst>
            </a:pPr>
            <a:endParaRPr lang="en-US" sz="2400" dirty="0"/>
          </a:p>
          <a:p>
            <a:pPr>
              <a:tabLst>
                <a:tab pos="2049463" algn="l"/>
              </a:tabLst>
            </a:pPr>
            <a:r>
              <a:rPr lang="en-US" sz="2400" dirty="0"/>
              <a:t>Fixing</a:t>
            </a:r>
          </a:p>
          <a:p>
            <a:pPr marL="317500" lvl="1" indent="0">
              <a:tabLst>
                <a:tab pos="2049463" algn="l"/>
              </a:tabLst>
            </a:pPr>
            <a:r>
              <a:rPr lang="en-US" sz="2000" dirty="0"/>
              <a:t>If </a:t>
            </a:r>
            <a:r>
              <a:rPr lang="en-US" sz="2000" dirty="0">
                <a:latin typeface="Calibri Italic" charset="0"/>
                <a:ea typeface="Calibri Italic" charset="0"/>
                <a:cs typeface="Calibri Italic" charset="0"/>
                <a:sym typeface="Calibri Italic" charset="0"/>
              </a:rPr>
              <a:t>M</a:t>
            </a:r>
            <a:r>
              <a:rPr lang="en-US" sz="2000" dirty="0"/>
              <a:t> ≥ 2, shift </a:t>
            </a:r>
            <a:r>
              <a:rPr lang="en-US" sz="2000" dirty="0">
                <a:latin typeface="Calibri Italic" charset="0"/>
                <a:ea typeface="Calibri Italic" charset="0"/>
                <a:cs typeface="Calibri Italic" charset="0"/>
                <a:sym typeface="Calibri Italic" charset="0"/>
              </a:rPr>
              <a:t>M</a:t>
            </a:r>
            <a:r>
              <a:rPr lang="en-US" sz="2000" dirty="0"/>
              <a:t> right, increment </a:t>
            </a:r>
            <a:r>
              <a:rPr lang="en-US" sz="2000" dirty="0">
                <a:latin typeface="Calibri Italic" charset="0"/>
                <a:ea typeface="Calibri Italic" charset="0"/>
                <a:cs typeface="Calibri Italic" charset="0"/>
                <a:sym typeface="Calibri Italic" charset="0"/>
              </a:rPr>
              <a:t>E</a:t>
            </a:r>
            <a:r>
              <a:rPr lang="en-US" sz="2000" dirty="0"/>
              <a:t> </a:t>
            </a:r>
          </a:p>
          <a:p>
            <a:pPr marL="317500" lvl="1" indent="0">
              <a:tabLst>
                <a:tab pos="2049463" algn="l"/>
              </a:tabLst>
            </a:pPr>
            <a:r>
              <a:rPr lang="en-US" sz="2000" dirty="0"/>
              <a:t>if </a:t>
            </a:r>
            <a:r>
              <a:rPr lang="en-US" sz="2000" dirty="0">
                <a:latin typeface="Calibri Italic" charset="0"/>
                <a:ea typeface="Calibri Italic" charset="0"/>
                <a:cs typeface="Calibri Italic" charset="0"/>
                <a:sym typeface="Calibri Italic" charset="0"/>
              </a:rPr>
              <a:t>M</a:t>
            </a:r>
            <a:r>
              <a:rPr lang="en-US" sz="2000" dirty="0"/>
              <a:t> &lt; 1, shift </a:t>
            </a:r>
            <a:r>
              <a:rPr lang="en-US" sz="2000" dirty="0">
                <a:latin typeface="Calibri Italic" charset="0"/>
                <a:ea typeface="Calibri Italic" charset="0"/>
                <a:cs typeface="Calibri Italic" charset="0"/>
                <a:sym typeface="Calibri Italic" charset="0"/>
              </a:rPr>
              <a:t>M</a:t>
            </a:r>
            <a:r>
              <a:rPr lang="en-US" sz="2000" dirty="0"/>
              <a:t> left </a:t>
            </a:r>
            <a:r>
              <a:rPr lang="en-US" sz="2000" dirty="0">
                <a:latin typeface="Calibri Italic" charset="0"/>
                <a:ea typeface="Calibri Italic" charset="0"/>
                <a:cs typeface="Calibri Italic" charset="0"/>
                <a:sym typeface="Calibri Italic" charset="0"/>
              </a:rPr>
              <a:t>k</a:t>
            </a:r>
            <a:r>
              <a:rPr lang="en-US" sz="2000" dirty="0"/>
              <a:t> positions, decrement </a:t>
            </a:r>
            <a:r>
              <a:rPr lang="en-US" sz="2000" dirty="0">
                <a:latin typeface="Calibri Italic" charset="0"/>
                <a:ea typeface="Calibri Italic" charset="0"/>
                <a:cs typeface="Calibri Italic" charset="0"/>
                <a:sym typeface="Calibri Italic" charset="0"/>
              </a:rPr>
              <a:t>E</a:t>
            </a:r>
            <a:r>
              <a:rPr lang="en-US" sz="2000" dirty="0"/>
              <a:t> by </a:t>
            </a:r>
            <a:r>
              <a:rPr lang="en-US" sz="2000" dirty="0">
                <a:latin typeface="Calibri Italic" charset="0"/>
                <a:ea typeface="Calibri Italic" charset="0"/>
                <a:cs typeface="Calibri Italic" charset="0"/>
                <a:sym typeface="Calibri Italic" charset="0"/>
              </a:rPr>
              <a:t>k</a:t>
            </a:r>
            <a:endParaRPr lang="en-US" sz="2000" dirty="0"/>
          </a:p>
          <a:p>
            <a:pPr marL="317500" lvl="1" indent="0">
              <a:tabLst>
                <a:tab pos="2049463" algn="l"/>
              </a:tabLst>
            </a:pPr>
            <a:r>
              <a:rPr lang="en-US" sz="2000" dirty="0"/>
              <a:t>Overflow if </a:t>
            </a:r>
            <a:r>
              <a:rPr lang="en-US" sz="2000" dirty="0">
                <a:latin typeface="Calibri Italic" charset="0"/>
                <a:ea typeface="Calibri Italic" charset="0"/>
                <a:cs typeface="Calibri Italic" charset="0"/>
                <a:sym typeface="Calibri Italic" charset="0"/>
              </a:rPr>
              <a:t>E</a:t>
            </a:r>
            <a:r>
              <a:rPr lang="en-US" sz="2000" dirty="0"/>
              <a:t> out of range</a:t>
            </a:r>
          </a:p>
          <a:p>
            <a:pPr marL="317500" lvl="1" indent="0">
              <a:tabLst>
                <a:tab pos="2049463" algn="l"/>
              </a:tabLst>
            </a:pPr>
            <a:r>
              <a:rPr lang="en-US" sz="2000" dirty="0"/>
              <a:t>Round </a:t>
            </a:r>
            <a:r>
              <a:rPr lang="en-US" sz="2000" dirty="0">
                <a:latin typeface="Calibri Italic" charset="0"/>
                <a:ea typeface="Calibri Italic" charset="0"/>
                <a:cs typeface="Calibri Italic" charset="0"/>
                <a:sym typeface="Calibri Italic" charset="0"/>
              </a:rPr>
              <a:t>M</a:t>
            </a:r>
            <a:r>
              <a:rPr lang="en-US" sz="2000" dirty="0"/>
              <a:t> to fit </a:t>
            </a:r>
            <a:r>
              <a:rPr lang="en-US" sz="2000" dirty="0">
                <a:latin typeface="Courier New Bold" charset="0"/>
                <a:cs typeface="Courier New Bold" charset="0"/>
                <a:sym typeface="Courier New Bold" charset="0"/>
              </a:rPr>
              <a:t>frac</a:t>
            </a:r>
            <a:r>
              <a:rPr lang="en-US" sz="2000" dirty="0"/>
              <a:t> precision</a:t>
            </a:r>
          </a:p>
        </p:txBody>
      </p:sp>
      <p:sp>
        <p:nvSpPr>
          <p:cNvPr id="39941" name="Rectangle 5"/>
          <p:cNvSpPr>
            <a:spLocks/>
          </p:cNvSpPr>
          <p:nvPr/>
        </p:nvSpPr>
        <p:spPr bwMode="auto">
          <a:xfrm>
            <a:off x="5067300" y="2540000"/>
            <a:ext cx="17907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nchor="ctr"/>
          <a:lstStyle/>
          <a:p>
            <a:r>
              <a:rPr lang="en-US" sz="2000" dirty="0">
                <a:solidFill>
                  <a:schemeClr val="tx1"/>
                </a:solidFill>
                <a:latin typeface="Calibri Bold" charset="0"/>
                <a:ea typeface="Calibri Bold" charset="0"/>
                <a:cs typeface="Calibri Bold" charset="0"/>
                <a:sym typeface="Calibri Bold" charset="0"/>
              </a:rPr>
              <a:t>(–1)</a:t>
            </a:r>
            <a:r>
              <a:rPr lang="en-US" sz="2000" baseline="32000" dirty="0">
                <a:solidFill>
                  <a:schemeClr val="tx1"/>
                </a:solidFill>
                <a:latin typeface="Calibri Bold Italic" charset="0"/>
                <a:ea typeface="Calibri Bold Italic" charset="0"/>
                <a:cs typeface="Calibri Bold Italic" charset="0"/>
                <a:sym typeface="Calibri Bold Italic" charset="0"/>
              </a:rPr>
              <a:t>s1</a:t>
            </a:r>
            <a:r>
              <a:rPr lang="en-US" sz="2000" dirty="0">
                <a:solidFill>
                  <a:schemeClr val="tx1"/>
                </a:solidFill>
                <a:latin typeface="Calibri Bold" charset="0"/>
                <a:ea typeface="Calibri Bold" charset="0"/>
                <a:cs typeface="Calibri Bold" charset="0"/>
                <a:sym typeface="Calibri Bold" charset="0"/>
              </a:rPr>
              <a:t> </a:t>
            </a:r>
            <a:r>
              <a:rPr lang="en-US" sz="2000" dirty="0">
                <a:solidFill>
                  <a:schemeClr val="tx1"/>
                </a:solidFill>
                <a:latin typeface="Calibri Bold Italic" charset="0"/>
                <a:ea typeface="Calibri Bold Italic" charset="0"/>
                <a:cs typeface="Calibri Bold Italic" charset="0"/>
                <a:sym typeface="Calibri Bold Italic" charset="0"/>
              </a:rPr>
              <a:t>M1</a:t>
            </a:r>
            <a:r>
              <a:rPr lang="en-US" sz="2000" dirty="0">
                <a:solidFill>
                  <a:schemeClr val="tx1"/>
                </a:solidFill>
                <a:latin typeface="Calibri Bold" charset="0"/>
                <a:ea typeface="Calibri Bold" charset="0"/>
                <a:cs typeface="Calibri Bold" charset="0"/>
                <a:sym typeface="Calibri Bold" charset="0"/>
              </a:rPr>
              <a:t> </a:t>
            </a:r>
          </a:p>
        </p:txBody>
      </p:sp>
      <p:sp>
        <p:nvSpPr>
          <p:cNvPr id="39942" name="Rectangle 6"/>
          <p:cNvSpPr>
            <a:spLocks/>
          </p:cNvSpPr>
          <p:nvPr/>
        </p:nvSpPr>
        <p:spPr bwMode="auto">
          <a:xfrm>
            <a:off x="6645275" y="3086100"/>
            <a:ext cx="22225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nchor="ctr"/>
          <a:lstStyle/>
          <a:p>
            <a:r>
              <a:rPr lang="en-US" sz="2000" dirty="0">
                <a:solidFill>
                  <a:schemeClr val="tx1"/>
                </a:solidFill>
                <a:latin typeface="Calibri Bold" charset="0"/>
                <a:ea typeface="Calibri Bold" charset="0"/>
                <a:cs typeface="Calibri Bold" charset="0"/>
                <a:sym typeface="Calibri Bold" charset="0"/>
              </a:rPr>
              <a:t>(–1)</a:t>
            </a:r>
            <a:r>
              <a:rPr lang="en-US" sz="2000" baseline="32000" dirty="0">
                <a:solidFill>
                  <a:schemeClr val="tx1"/>
                </a:solidFill>
                <a:latin typeface="Calibri Bold Italic" charset="0"/>
                <a:ea typeface="Calibri Bold Italic" charset="0"/>
                <a:cs typeface="Calibri Bold Italic" charset="0"/>
                <a:sym typeface="Calibri Bold Italic" charset="0"/>
              </a:rPr>
              <a:t>s2</a:t>
            </a:r>
            <a:r>
              <a:rPr lang="en-US" sz="2000" dirty="0">
                <a:solidFill>
                  <a:schemeClr val="tx1"/>
                </a:solidFill>
                <a:latin typeface="Calibri Bold" charset="0"/>
                <a:ea typeface="Calibri Bold" charset="0"/>
                <a:cs typeface="Calibri Bold" charset="0"/>
                <a:sym typeface="Calibri Bold" charset="0"/>
              </a:rPr>
              <a:t> </a:t>
            </a:r>
            <a:r>
              <a:rPr lang="en-US" sz="2000" dirty="0">
                <a:solidFill>
                  <a:schemeClr val="tx1"/>
                </a:solidFill>
                <a:latin typeface="Calibri Bold Italic" charset="0"/>
                <a:ea typeface="Calibri Bold Italic" charset="0"/>
                <a:cs typeface="Calibri Bold Italic" charset="0"/>
                <a:sym typeface="Calibri Bold Italic" charset="0"/>
              </a:rPr>
              <a:t>M2</a:t>
            </a:r>
            <a:r>
              <a:rPr lang="en-US" sz="2000" dirty="0">
                <a:solidFill>
                  <a:schemeClr val="tx1"/>
                </a:solidFill>
                <a:latin typeface="Calibri Bold" charset="0"/>
                <a:ea typeface="Calibri Bold" charset="0"/>
                <a:cs typeface="Calibri Bold" charset="0"/>
                <a:sym typeface="Calibri Bold" charset="0"/>
              </a:rPr>
              <a:t> </a:t>
            </a:r>
          </a:p>
        </p:txBody>
      </p:sp>
      <p:sp>
        <p:nvSpPr>
          <p:cNvPr id="39943" name="Line 7"/>
          <p:cNvSpPr>
            <a:spLocks noChangeShapeType="1"/>
          </p:cNvSpPr>
          <p:nvPr/>
        </p:nvSpPr>
        <p:spPr bwMode="auto">
          <a:xfrm>
            <a:off x="6858000" y="222250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4" name="Line 8"/>
          <p:cNvSpPr>
            <a:spLocks noChangeShapeType="1"/>
          </p:cNvSpPr>
          <p:nvPr/>
        </p:nvSpPr>
        <p:spPr bwMode="auto">
          <a:xfrm>
            <a:off x="8851900" y="2222500"/>
            <a:ext cx="0" cy="25400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5" name="Line 9"/>
          <p:cNvSpPr>
            <a:spLocks noChangeShapeType="1"/>
          </p:cNvSpPr>
          <p:nvPr/>
        </p:nvSpPr>
        <p:spPr bwMode="auto">
          <a:xfrm>
            <a:off x="6870700" y="2349500"/>
            <a:ext cx="1968500" cy="0"/>
          </a:xfrm>
          <a:prstGeom prst="line">
            <a:avLst/>
          </a:prstGeom>
          <a:noFill/>
          <a:ln w="38100" cap="flat">
            <a:solidFill>
              <a:schemeClr val="tx1"/>
            </a:solidFill>
            <a:prstDash val="solid"/>
            <a:miter lim="800000"/>
            <a:headEnd type="triangle" w="med" len="med"/>
            <a:tailEnd type="triangle" w="med" len="med"/>
          </a:ln>
        </p:spPr>
        <p:txBody>
          <a:bodyPr lIns="0" tIns="0" rIns="0" bIns="0"/>
          <a:lstStyle/>
          <a:p>
            <a:endParaRPr lang="en-US" sz="4000"/>
          </a:p>
        </p:txBody>
      </p:sp>
      <p:sp>
        <p:nvSpPr>
          <p:cNvPr id="39946" name="Rectangle 10"/>
          <p:cNvSpPr>
            <a:spLocks/>
          </p:cNvSpPr>
          <p:nvPr/>
        </p:nvSpPr>
        <p:spPr bwMode="auto">
          <a:xfrm>
            <a:off x="7567613" y="2119313"/>
            <a:ext cx="771045" cy="307777"/>
          </a:xfrm>
          <a:prstGeom prst="rect">
            <a:avLst/>
          </a:prstGeom>
          <a:solidFill>
            <a:srgbClr val="FFFFFF"/>
          </a:solidFill>
          <a:ln w="25400" cap="flat">
            <a:noFill/>
            <a:miter lim="800000"/>
            <a:headEnd type="none" w="med" len="med"/>
            <a:tailEnd type="none" w="med" len="med"/>
          </a:ln>
        </p:spPr>
        <p:txBody>
          <a:bodyPr wrap="none" lIns="0" tIns="0" rIns="0" bIns="0">
            <a:spAutoFit/>
          </a:bodyPr>
          <a:lstStyle/>
          <a:p>
            <a:pPr algn="l"/>
            <a:r>
              <a:rPr lang="en-US" sz="2000">
                <a:solidFill>
                  <a:schemeClr val="tx1"/>
                </a:solidFill>
                <a:latin typeface="Arial Narrow Bold Italic" charset="0"/>
                <a:ea typeface="Arial Narrow Bold Italic" charset="0"/>
                <a:cs typeface="Arial Narrow Bold Italic" charset="0"/>
                <a:sym typeface="Arial Narrow Bold Italic" charset="0"/>
              </a:rPr>
              <a:t>E1</a:t>
            </a:r>
            <a:r>
              <a:rPr lang="en-US" sz="2000">
                <a:solidFill>
                  <a:schemeClr val="tx1"/>
                </a:solidFill>
                <a:latin typeface="Arial Narrow Bold" charset="0"/>
                <a:ea typeface="Arial Narrow Bold" charset="0"/>
                <a:cs typeface="Arial Narrow Bold" charset="0"/>
                <a:sym typeface="Arial Narrow Bold" charset="0"/>
              </a:rPr>
              <a:t>–</a:t>
            </a:r>
            <a:r>
              <a:rPr lang="en-US" sz="2000">
                <a:solidFill>
                  <a:schemeClr val="tx1"/>
                </a:solidFill>
                <a:latin typeface="Arial Narrow Bold Italic" charset="0"/>
                <a:ea typeface="Arial Narrow Bold Italic" charset="0"/>
                <a:cs typeface="Arial Narrow Bold Italic" charset="0"/>
                <a:sym typeface="Arial Narrow Bold Italic" charset="0"/>
              </a:rPr>
              <a:t>E2</a:t>
            </a:r>
          </a:p>
        </p:txBody>
      </p:sp>
      <p:sp>
        <p:nvSpPr>
          <p:cNvPr id="39947" name="Rectangle 11"/>
          <p:cNvSpPr>
            <a:spLocks/>
          </p:cNvSpPr>
          <p:nvPr/>
        </p:nvSpPr>
        <p:spPr bwMode="auto">
          <a:xfrm>
            <a:off x="4697413" y="2949575"/>
            <a:ext cx="254877" cy="615553"/>
          </a:xfrm>
          <a:prstGeom prst="rect">
            <a:avLst/>
          </a:prstGeom>
          <a:noFill/>
          <a:ln w="12700" cap="flat">
            <a:noFill/>
            <a:miter lim="800000"/>
            <a:headEnd type="none" w="med" len="med"/>
            <a:tailEnd type="none" w="med" len="med"/>
          </a:ln>
        </p:spPr>
        <p:txBody>
          <a:bodyPr wrap="none" lIns="0" tIns="0" rIns="0" bIns="0">
            <a:spAutoFit/>
          </a:bodyPr>
          <a:lstStyle/>
          <a:p>
            <a:r>
              <a:rPr lang="en-US" sz="4000">
                <a:solidFill>
                  <a:schemeClr val="tx1"/>
                </a:solidFill>
                <a:latin typeface="Calibri" charset="0"/>
                <a:ea typeface="Calibri" charset="0"/>
                <a:cs typeface="Calibri" charset="0"/>
                <a:sym typeface="Calibri" charset="0"/>
              </a:rPr>
              <a:t>+</a:t>
            </a:r>
          </a:p>
        </p:txBody>
      </p:sp>
      <p:sp>
        <p:nvSpPr>
          <p:cNvPr id="39948" name="Line 12"/>
          <p:cNvSpPr>
            <a:spLocks noChangeShapeType="1"/>
          </p:cNvSpPr>
          <p:nvPr/>
        </p:nvSpPr>
        <p:spPr bwMode="auto">
          <a:xfrm>
            <a:off x="4826000" y="3683000"/>
            <a:ext cx="4089400" cy="0"/>
          </a:xfrm>
          <a:prstGeom prst="line">
            <a:avLst/>
          </a:prstGeom>
          <a:noFill/>
          <a:ln w="38100" cap="flat">
            <a:solidFill>
              <a:schemeClr val="tx1"/>
            </a:solidFill>
            <a:prstDash val="solid"/>
            <a:miter lim="800000"/>
            <a:headEnd type="none" w="med" len="med"/>
            <a:tailEnd type="none" w="med" len="med"/>
          </a:ln>
        </p:spPr>
        <p:txBody>
          <a:bodyPr lIns="0" tIns="0" rIns="0" bIns="0"/>
          <a:lstStyle/>
          <a:p>
            <a:endParaRPr lang="en-US" sz="4000"/>
          </a:p>
        </p:txBody>
      </p:sp>
      <p:sp>
        <p:nvSpPr>
          <p:cNvPr id="39949" name="Rectangle 13"/>
          <p:cNvSpPr>
            <a:spLocks/>
          </p:cNvSpPr>
          <p:nvPr/>
        </p:nvSpPr>
        <p:spPr bwMode="auto">
          <a:xfrm>
            <a:off x="5067300" y="3835400"/>
            <a:ext cx="3784600" cy="419100"/>
          </a:xfrm>
          <a:prstGeom prst="rect">
            <a:avLst/>
          </a:prstGeom>
          <a:solidFill>
            <a:srgbClr val="F1C7C7"/>
          </a:solidFill>
          <a:ln w="25400" cap="flat">
            <a:solidFill>
              <a:schemeClr val="tx1"/>
            </a:solidFill>
            <a:prstDash val="solid"/>
            <a:miter lim="800000"/>
            <a:headEnd type="none" w="med" len="med"/>
            <a:tailEnd type="none" w="med" len="med"/>
          </a:ln>
        </p:spPr>
        <p:txBody>
          <a:bodyPr lIns="0" tIns="0" rIns="0" bIns="0" anchor="ctr"/>
          <a:lstStyle/>
          <a:p>
            <a:r>
              <a:rPr lang="en-US" sz="2000">
                <a:solidFill>
                  <a:schemeClr val="tx1"/>
                </a:solidFill>
                <a:latin typeface="Calibri Bold" charset="0"/>
                <a:ea typeface="Calibri Bold" charset="0"/>
                <a:cs typeface="Calibri Bold" charset="0"/>
                <a:sym typeface="Calibri Bold" charset="0"/>
              </a:rPr>
              <a:t>(–1)</a:t>
            </a:r>
            <a:r>
              <a:rPr lang="en-US" sz="2000" baseline="32000">
                <a:solidFill>
                  <a:schemeClr val="tx1"/>
                </a:solidFill>
                <a:latin typeface="Calibri Bold Italic" charset="0"/>
                <a:ea typeface="Calibri Bold Italic" charset="0"/>
                <a:cs typeface="Calibri Bold Italic" charset="0"/>
                <a:sym typeface="Calibri Bold Italic" charset="0"/>
              </a:rPr>
              <a:t>s</a:t>
            </a:r>
            <a:r>
              <a:rPr lang="en-US" sz="2000">
                <a:solidFill>
                  <a:schemeClr val="tx1"/>
                </a:solidFill>
                <a:latin typeface="Calibri Bold" charset="0"/>
                <a:ea typeface="Calibri Bold" charset="0"/>
                <a:cs typeface="Calibri Bold" charset="0"/>
                <a:sym typeface="Calibri Bold" charset="0"/>
              </a:rPr>
              <a:t> </a:t>
            </a:r>
            <a:r>
              <a:rPr lang="en-US" sz="2000">
                <a:solidFill>
                  <a:schemeClr val="tx1"/>
                </a:solidFill>
                <a:latin typeface="Calibri Bold Italic" charset="0"/>
                <a:ea typeface="Calibri Bold Italic" charset="0"/>
                <a:cs typeface="Calibri Bold Italic" charset="0"/>
                <a:sym typeface="Calibri Bold Italic" charset="0"/>
              </a:rPr>
              <a:t>M</a:t>
            </a:r>
          </a:p>
        </p:txBody>
      </p:sp>
      <p:sp>
        <p:nvSpPr>
          <p:cNvPr id="15" name="灯片编号占位符 3">
            <a:extLst>
              <a:ext uri="{FF2B5EF4-FFF2-40B4-BE49-F238E27FC236}">
                <a16:creationId xmlns:a16="http://schemas.microsoft.com/office/drawing/2014/main" id="{8AFD6C21-35A5-40B0-A2BF-5218AE26E05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31</a:t>
            </a:fld>
            <a:endParaRPr lang="en-US" altLang="zh-CN" sz="1600"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0967" name="Rectangle 7"/>
          <p:cNvSpPr>
            <a:spLocks noGrp="1" noChangeArrowheads="1"/>
          </p:cNvSpPr>
          <p:nvPr>
            <p:ph type="title"/>
          </p:nvPr>
        </p:nvSpPr>
        <p:spPr/>
        <p:txBody>
          <a:bodyPr/>
          <a:lstStyle/>
          <a:p>
            <a:r>
              <a:rPr lang="en-US"/>
              <a:t>Mathematical Properties of FP Add</a:t>
            </a:r>
          </a:p>
        </p:txBody>
      </p:sp>
      <p:sp>
        <p:nvSpPr>
          <p:cNvPr id="40968" name="Rectangle 8"/>
          <p:cNvSpPr>
            <a:spLocks noGrp="1" noChangeArrowheads="1"/>
          </p:cNvSpPr>
          <p:nvPr>
            <p:ph type="body" idx="1"/>
          </p:nvPr>
        </p:nvSpPr>
        <p:spPr/>
        <p:txBody>
          <a:bodyPr/>
          <a:lstStyle/>
          <a:p>
            <a:r>
              <a:rPr lang="en-US" sz="2800" dirty="0"/>
              <a:t>Compare to those of Abelian Group</a:t>
            </a:r>
          </a:p>
          <a:p>
            <a:pPr lvl="1"/>
            <a:r>
              <a:rPr lang="en-US" sz="2400" dirty="0"/>
              <a:t>Closed under addition?			</a:t>
            </a:r>
          </a:p>
          <a:p>
            <a:pPr lvl="2"/>
            <a:r>
              <a:rPr lang="en-US" sz="2000" dirty="0"/>
              <a:t>But may generate infinity or </a:t>
            </a:r>
            <a:r>
              <a:rPr lang="en-US" sz="2000" dirty="0" err="1"/>
              <a:t>NaN</a:t>
            </a:r>
            <a:endParaRPr lang="en-US" sz="2000" dirty="0"/>
          </a:p>
          <a:p>
            <a:pPr lvl="1"/>
            <a:r>
              <a:rPr lang="en-US" sz="2400" dirty="0"/>
              <a:t>Commutative?</a:t>
            </a:r>
          </a:p>
          <a:p>
            <a:pPr lvl="1"/>
            <a:r>
              <a:rPr lang="en-US" sz="2400" dirty="0"/>
              <a:t>Associative?</a:t>
            </a:r>
          </a:p>
          <a:p>
            <a:pPr lvl="2"/>
            <a:r>
              <a:rPr lang="en-US" sz="2000" dirty="0"/>
              <a:t>Overflow and inexactness of rounding</a:t>
            </a:r>
          </a:p>
          <a:p>
            <a:pPr lvl="1"/>
            <a:r>
              <a:rPr lang="en-US" sz="2400" dirty="0"/>
              <a:t>0 is additive identity?</a:t>
            </a:r>
          </a:p>
          <a:p>
            <a:pPr lvl="1"/>
            <a:r>
              <a:rPr lang="en-US" sz="2400" dirty="0"/>
              <a:t>Every element has additive inverse</a:t>
            </a:r>
          </a:p>
          <a:p>
            <a:pPr lvl="2"/>
            <a:r>
              <a:rPr lang="en-US" sz="2000" dirty="0"/>
              <a:t>Except for infinities &amp; </a:t>
            </a:r>
            <a:r>
              <a:rPr lang="en-US" sz="2000" dirty="0" err="1"/>
              <a:t>NaNs</a:t>
            </a:r>
            <a:endParaRPr lang="en-US" sz="2000" dirty="0"/>
          </a:p>
          <a:p>
            <a:pPr lvl="1"/>
            <a:r>
              <a:rPr lang="en-US" sz="2400" dirty="0"/>
              <a:t>Monotonicity</a:t>
            </a:r>
          </a:p>
          <a:p>
            <a:pPr lvl="2"/>
            <a:r>
              <a:rPr lang="en-US" sz="2000" dirty="0">
                <a:sym typeface="Calibri Italic" charset="0"/>
              </a:rPr>
              <a:t>a</a:t>
            </a:r>
            <a:r>
              <a:rPr lang="en-US" sz="2000" dirty="0"/>
              <a:t> ≥ </a:t>
            </a:r>
            <a:r>
              <a:rPr lang="en-US" sz="2000" dirty="0">
                <a:sym typeface="Calibri Italic" charset="0"/>
              </a:rPr>
              <a:t>b</a:t>
            </a:r>
            <a:r>
              <a:rPr lang="en-US" sz="2000" dirty="0"/>
              <a:t> ⇒ </a:t>
            </a:r>
            <a:r>
              <a:rPr lang="en-US" sz="2000" dirty="0" err="1">
                <a:sym typeface="Calibri Italic" charset="0"/>
              </a:rPr>
              <a:t>a</a:t>
            </a:r>
            <a:r>
              <a:rPr lang="en-US" sz="2000" dirty="0" err="1"/>
              <a:t>+</a:t>
            </a:r>
            <a:r>
              <a:rPr lang="en-US" sz="2000" dirty="0" err="1">
                <a:sym typeface="Calibri Italic" charset="0"/>
              </a:rPr>
              <a:t>c</a:t>
            </a:r>
            <a:r>
              <a:rPr lang="en-US" sz="2000" dirty="0"/>
              <a:t> ≥ </a:t>
            </a:r>
            <a:r>
              <a:rPr lang="en-US" sz="2000" dirty="0" err="1">
                <a:sym typeface="Calibri Italic" charset="0"/>
              </a:rPr>
              <a:t>b</a:t>
            </a:r>
            <a:r>
              <a:rPr lang="en-US" sz="2000" dirty="0" err="1"/>
              <a:t>+</a:t>
            </a:r>
            <a:r>
              <a:rPr lang="en-US" sz="2000" dirty="0" err="1">
                <a:sym typeface="Calibri Italic" charset="0"/>
              </a:rPr>
              <a:t>c</a:t>
            </a:r>
            <a:r>
              <a:rPr lang="en-US" sz="2000" dirty="0"/>
              <a:t>?</a:t>
            </a:r>
          </a:p>
          <a:p>
            <a:pPr lvl="2"/>
            <a:r>
              <a:rPr lang="en-US" sz="2000" dirty="0"/>
              <a:t>Except for infinities &amp; </a:t>
            </a:r>
            <a:r>
              <a:rPr lang="en-US" sz="2000" dirty="0" err="1"/>
              <a:t>NaNs</a:t>
            </a:r>
            <a:endParaRPr lang="en-US" sz="2000" dirty="0"/>
          </a:p>
        </p:txBody>
      </p:sp>
      <p:sp>
        <p:nvSpPr>
          <p:cNvPr id="40969" name="Rectangle 9"/>
          <p:cNvSpPr>
            <a:spLocks/>
          </p:cNvSpPr>
          <p:nvPr/>
        </p:nvSpPr>
        <p:spPr bwMode="auto">
          <a:xfrm>
            <a:off x="6099926" y="1813610"/>
            <a:ext cx="349648" cy="323165"/>
          </a:xfrm>
          <a:prstGeom prst="rect">
            <a:avLst/>
          </a:prstGeom>
          <a:noFill/>
          <a:ln w="12700" cap="rnd">
            <a:noFill/>
            <a:round/>
            <a:headEnd type="none" w="med" len="med"/>
            <a:tailEnd type="none" w="med" len="med"/>
          </a:ln>
        </p:spPr>
        <p:txBody>
          <a:bodyPr wrap="none" lIns="38100" tIns="38100" rIns="38100" bIns="38100" anchor="b">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Yes</a:t>
            </a:r>
          </a:p>
        </p:txBody>
      </p:sp>
      <p:sp>
        <p:nvSpPr>
          <p:cNvPr id="40970" name="Rectangle 10"/>
          <p:cNvSpPr>
            <a:spLocks/>
          </p:cNvSpPr>
          <p:nvPr/>
        </p:nvSpPr>
        <p:spPr bwMode="auto">
          <a:xfrm>
            <a:off x="6099926" y="2635935"/>
            <a:ext cx="349648" cy="323165"/>
          </a:xfrm>
          <a:prstGeom prst="rect">
            <a:avLst/>
          </a:prstGeom>
          <a:noFill/>
          <a:ln w="12700" cap="rnd">
            <a:noFill/>
            <a:round/>
            <a:headEnd type="none" w="med" len="med"/>
            <a:tailEnd type="none" w="med" len="med"/>
          </a:ln>
        </p:spPr>
        <p:txBody>
          <a:bodyPr wrap="none" lIns="38100" tIns="38100" rIns="38100" bIns="38100" anchor="b">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Yes</a:t>
            </a:r>
          </a:p>
        </p:txBody>
      </p:sp>
      <p:sp>
        <p:nvSpPr>
          <p:cNvPr id="40971" name="Rectangle 11"/>
          <p:cNvSpPr>
            <a:spLocks/>
          </p:cNvSpPr>
          <p:nvPr/>
        </p:nvSpPr>
        <p:spPr bwMode="auto">
          <a:xfrm>
            <a:off x="6099926" y="3866870"/>
            <a:ext cx="349648" cy="323165"/>
          </a:xfrm>
          <a:prstGeom prst="rect">
            <a:avLst/>
          </a:prstGeom>
          <a:noFill/>
          <a:ln w="12700" cap="rnd">
            <a:noFill/>
            <a:round/>
            <a:headEnd type="none" w="med" len="med"/>
            <a:tailEnd type="none" w="med" len="med"/>
          </a:ln>
        </p:spPr>
        <p:txBody>
          <a:bodyPr wrap="none" lIns="38100" tIns="38100" rIns="38100" bIns="38100" anchor="b">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Yes</a:t>
            </a:r>
          </a:p>
        </p:txBody>
      </p:sp>
      <p:sp>
        <p:nvSpPr>
          <p:cNvPr id="40972" name="Rectangle 12"/>
          <p:cNvSpPr>
            <a:spLocks/>
          </p:cNvSpPr>
          <p:nvPr/>
        </p:nvSpPr>
        <p:spPr bwMode="auto">
          <a:xfrm>
            <a:off x="6096751" y="3004235"/>
            <a:ext cx="320601" cy="323165"/>
          </a:xfrm>
          <a:prstGeom prst="rect">
            <a:avLst/>
          </a:prstGeom>
          <a:noFill/>
          <a:ln w="12700" cap="rnd">
            <a:noFill/>
            <a:round/>
            <a:headEnd type="none" w="med" len="med"/>
            <a:tailEnd type="none" w="med" len="med"/>
          </a:ln>
        </p:spPr>
        <p:txBody>
          <a:bodyPr wrap="none" lIns="38100" tIns="38100" rIns="38100" bIns="38100" anchor="b">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No</a:t>
            </a:r>
          </a:p>
        </p:txBody>
      </p:sp>
      <p:sp>
        <p:nvSpPr>
          <p:cNvPr id="40973" name="Rectangle 13"/>
          <p:cNvSpPr>
            <a:spLocks/>
          </p:cNvSpPr>
          <p:nvPr/>
        </p:nvSpPr>
        <p:spPr bwMode="auto">
          <a:xfrm>
            <a:off x="6080336" y="4349984"/>
            <a:ext cx="674031" cy="323165"/>
          </a:xfrm>
          <a:prstGeom prst="rect">
            <a:avLst/>
          </a:prstGeom>
          <a:noFill/>
          <a:ln w="12700" cap="rnd">
            <a:noFill/>
            <a:round/>
            <a:headEnd type="none" w="med" len="med"/>
            <a:tailEnd type="none" w="med" len="med"/>
          </a:ln>
        </p:spPr>
        <p:txBody>
          <a:bodyPr wrap="none" lIns="38100" tIns="38100" rIns="38100" bIns="38100" anchor="b">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Almost</a:t>
            </a:r>
          </a:p>
        </p:txBody>
      </p:sp>
      <p:sp>
        <p:nvSpPr>
          <p:cNvPr id="40974" name="Rectangle 14"/>
          <p:cNvSpPr>
            <a:spLocks/>
          </p:cNvSpPr>
          <p:nvPr/>
        </p:nvSpPr>
        <p:spPr bwMode="auto">
          <a:xfrm>
            <a:off x="6098338" y="5277535"/>
            <a:ext cx="674031" cy="323165"/>
          </a:xfrm>
          <a:prstGeom prst="rect">
            <a:avLst/>
          </a:prstGeom>
          <a:noFill/>
          <a:ln w="12700" cap="rnd">
            <a:noFill/>
            <a:round/>
            <a:headEnd type="none" w="med" len="med"/>
            <a:tailEnd type="none" w="med" len="med"/>
          </a:ln>
        </p:spPr>
        <p:txBody>
          <a:bodyPr wrap="none" lIns="38100" tIns="38100" rIns="38100" bIns="38100" anchor="b">
            <a:spAutoFit/>
          </a:bodyPr>
          <a:lstStyle/>
          <a:p>
            <a:r>
              <a:rPr lang="en-US" sz="2400">
                <a:solidFill>
                  <a:srgbClr val="C00000"/>
                </a:solidFill>
                <a:latin typeface="Calibri Bold Italic" charset="0"/>
                <a:ea typeface="Calibri Bold Italic" charset="0"/>
                <a:cs typeface="Calibri Bold Italic" charset="0"/>
                <a:sym typeface="Calibri Bold Italic" charset="0"/>
              </a:rPr>
              <a:t>Almost</a:t>
            </a:r>
          </a:p>
        </p:txBody>
      </p:sp>
      <p:sp>
        <p:nvSpPr>
          <p:cNvPr id="13" name="灯片编号占位符 3">
            <a:extLst>
              <a:ext uri="{FF2B5EF4-FFF2-40B4-BE49-F238E27FC236}">
                <a16:creationId xmlns:a16="http://schemas.microsoft.com/office/drawing/2014/main" id="{4EB7D266-E9F5-4A6D-A42B-39BF68D14714}"/>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32</a:t>
            </a:fld>
            <a:endParaRPr lang="en-US" altLang="zh-CN" sz="16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38915" name="Rectangle 3"/>
          <p:cNvSpPr>
            <a:spLocks noGrp="1" noChangeArrowheads="1"/>
          </p:cNvSpPr>
          <p:nvPr>
            <p:ph type="title"/>
          </p:nvPr>
        </p:nvSpPr>
        <p:spPr>
          <a:ln/>
        </p:spPr>
        <p:txBody>
          <a:bodyPr/>
          <a:lstStyle/>
          <a:p>
            <a:pPr marL="119063" indent="-119063"/>
            <a:r>
              <a:rPr lang="en-US" dirty="0"/>
              <a:t>Floating</a:t>
            </a:r>
            <a:r>
              <a:rPr lang="zh-CN" altLang="en-US" dirty="0"/>
              <a:t> </a:t>
            </a:r>
            <a:r>
              <a:rPr lang="en-US" dirty="0"/>
              <a:t>Point Multiplication</a:t>
            </a:r>
          </a:p>
        </p:txBody>
      </p:sp>
      <p:sp>
        <p:nvSpPr>
          <p:cNvPr id="38916" name="Rectangle 4"/>
          <p:cNvSpPr>
            <a:spLocks noGrp="1" noChangeArrowheads="1"/>
          </p:cNvSpPr>
          <p:nvPr>
            <p:ph type="body" idx="1"/>
          </p:nvPr>
        </p:nvSpPr>
        <p:spPr>
          <a:ln/>
        </p:spPr>
        <p:txBody>
          <a:bodyPr/>
          <a:lstStyle/>
          <a:p>
            <a:r>
              <a:rPr lang="en-US" sz="2400" dirty="0">
                <a:solidFill>
                  <a:srgbClr val="980002"/>
                </a:solidFill>
              </a:rPr>
              <a:t>(–1)</a:t>
            </a:r>
            <a:r>
              <a:rPr lang="en-US" sz="2400" baseline="32000" dirty="0">
                <a:solidFill>
                  <a:srgbClr val="980002"/>
                </a:solidFill>
              </a:rPr>
              <a:t>s1</a:t>
            </a:r>
            <a:r>
              <a:rPr lang="en-US" sz="2400" dirty="0">
                <a:solidFill>
                  <a:srgbClr val="980002"/>
                </a:solidFill>
              </a:rPr>
              <a:t> </a:t>
            </a:r>
            <a:r>
              <a:rPr lang="en-US" sz="2400" dirty="0">
                <a:solidFill>
                  <a:srgbClr val="980002"/>
                </a:solidFill>
                <a:latin typeface="Calibri Bold Italic" charset="0"/>
                <a:ea typeface="Calibri Bold Italic" charset="0"/>
                <a:cs typeface="Calibri Bold Italic" charset="0"/>
                <a:sym typeface="Calibri Bold Italic" charset="0"/>
              </a:rPr>
              <a:t>M1</a:t>
            </a:r>
            <a:r>
              <a:rPr lang="en-US" sz="2400" dirty="0">
                <a:solidFill>
                  <a:srgbClr val="980002"/>
                </a:solidFill>
              </a:rPr>
              <a:t>  2</a:t>
            </a:r>
            <a:r>
              <a:rPr lang="en-US" sz="2400" baseline="32000" dirty="0">
                <a:solidFill>
                  <a:srgbClr val="980002"/>
                </a:solidFill>
                <a:latin typeface="Calibri Bold Italic" charset="0"/>
                <a:ea typeface="Calibri Bold Italic" charset="0"/>
                <a:cs typeface="Calibri Bold Italic" charset="0"/>
                <a:sym typeface="Calibri Bold Italic" charset="0"/>
              </a:rPr>
              <a:t>E1</a:t>
            </a:r>
            <a:r>
              <a:rPr lang="en-US" sz="2400" dirty="0">
                <a:solidFill>
                  <a:srgbClr val="980002"/>
                </a:solidFill>
              </a:rPr>
              <a:t>   x   (–1)</a:t>
            </a:r>
            <a:r>
              <a:rPr lang="en-US" sz="2400" baseline="32000" dirty="0">
                <a:solidFill>
                  <a:srgbClr val="980002"/>
                </a:solidFill>
                <a:latin typeface="Calibri Bold Italic" charset="0"/>
                <a:ea typeface="Calibri Bold Italic" charset="0"/>
                <a:cs typeface="Calibri Bold Italic" charset="0"/>
                <a:sym typeface="Calibri Bold Italic" charset="0"/>
              </a:rPr>
              <a:t>s2</a:t>
            </a:r>
            <a:r>
              <a:rPr lang="en-US" sz="2400" dirty="0">
                <a:solidFill>
                  <a:srgbClr val="980002"/>
                </a:solidFill>
              </a:rPr>
              <a:t> </a:t>
            </a:r>
            <a:r>
              <a:rPr lang="en-US" sz="2400" dirty="0">
                <a:solidFill>
                  <a:srgbClr val="980002"/>
                </a:solidFill>
                <a:latin typeface="Calibri Bold Italic" charset="0"/>
                <a:ea typeface="Calibri Bold Italic" charset="0"/>
                <a:cs typeface="Calibri Bold Italic" charset="0"/>
                <a:sym typeface="Calibri Bold Italic" charset="0"/>
              </a:rPr>
              <a:t>M2</a:t>
            </a:r>
            <a:r>
              <a:rPr lang="en-US" sz="2400" dirty="0">
                <a:solidFill>
                  <a:srgbClr val="980002"/>
                </a:solidFill>
              </a:rPr>
              <a:t>  2</a:t>
            </a:r>
            <a:r>
              <a:rPr lang="en-US" sz="2400" baseline="32000" dirty="0">
                <a:solidFill>
                  <a:srgbClr val="980002"/>
                </a:solidFill>
                <a:latin typeface="Calibri Bold Italic" charset="0"/>
                <a:ea typeface="Calibri Bold Italic" charset="0"/>
                <a:cs typeface="Calibri Bold Italic" charset="0"/>
                <a:sym typeface="Calibri Bold Italic" charset="0"/>
              </a:rPr>
              <a:t>E2</a:t>
            </a:r>
            <a:endParaRPr lang="en-US" sz="2400" dirty="0">
              <a:solidFill>
                <a:srgbClr val="980002"/>
              </a:solidFill>
            </a:endParaRPr>
          </a:p>
          <a:p>
            <a:r>
              <a:rPr lang="en-US" sz="2400" dirty="0"/>
              <a:t>Exact Result: </a:t>
            </a:r>
            <a:r>
              <a:rPr lang="en-US" sz="2400" dirty="0">
                <a:solidFill>
                  <a:srgbClr val="980002"/>
                </a:solidFill>
              </a:rPr>
              <a:t>(–1)</a:t>
            </a:r>
            <a:r>
              <a:rPr lang="en-US" sz="2400" baseline="32000" dirty="0">
                <a:solidFill>
                  <a:srgbClr val="980002"/>
                </a:solidFill>
              </a:rPr>
              <a:t>s</a:t>
            </a:r>
            <a:r>
              <a:rPr lang="en-US" sz="2400" dirty="0">
                <a:solidFill>
                  <a:srgbClr val="980002"/>
                </a:solidFill>
              </a:rPr>
              <a:t> </a:t>
            </a:r>
            <a:r>
              <a:rPr lang="en-US" sz="2400" dirty="0">
                <a:solidFill>
                  <a:srgbClr val="980002"/>
                </a:solidFill>
                <a:latin typeface="Calibri Bold Italic" charset="0"/>
                <a:ea typeface="Calibri Bold Italic" charset="0"/>
                <a:cs typeface="Calibri Bold Italic" charset="0"/>
                <a:sym typeface="Calibri Bold Italic" charset="0"/>
              </a:rPr>
              <a:t>M</a:t>
            </a:r>
            <a:r>
              <a:rPr lang="en-US" sz="2400" dirty="0">
                <a:solidFill>
                  <a:srgbClr val="980002"/>
                </a:solidFill>
              </a:rPr>
              <a:t>  2</a:t>
            </a:r>
            <a:r>
              <a:rPr lang="en-US" sz="2400" baseline="32000" dirty="0">
                <a:solidFill>
                  <a:srgbClr val="980002"/>
                </a:solidFill>
                <a:latin typeface="Calibri Bold Italic" charset="0"/>
                <a:ea typeface="Calibri Bold Italic" charset="0"/>
                <a:cs typeface="Calibri Bold Italic" charset="0"/>
                <a:sym typeface="Calibri Bold Italic" charset="0"/>
              </a:rPr>
              <a:t>E</a:t>
            </a:r>
            <a:endParaRPr lang="en-US" sz="2400" dirty="0"/>
          </a:p>
          <a:p>
            <a:pPr marL="552450" lvl="1"/>
            <a:r>
              <a:rPr lang="en-US" sz="2000" dirty="0"/>
              <a:t>Sign </a:t>
            </a:r>
            <a:r>
              <a:rPr lang="en-US" sz="2000" dirty="0">
                <a:latin typeface="Calibri Italic" charset="0"/>
                <a:ea typeface="Calibri Italic" charset="0"/>
                <a:cs typeface="Calibri Italic" charset="0"/>
                <a:sym typeface="Calibri Italic" charset="0"/>
              </a:rPr>
              <a:t>s</a:t>
            </a:r>
            <a:r>
              <a:rPr lang="en-US" sz="2000" dirty="0"/>
              <a:t>: 		</a:t>
            </a:r>
            <a:r>
              <a:rPr lang="en-US" sz="2000" dirty="0">
                <a:latin typeface="Calibri Italic" charset="0"/>
                <a:ea typeface="Calibri Italic" charset="0"/>
                <a:cs typeface="Calibri Italic" charset="0"/>
                <a:sym typeface="Calibri Italic" charset="0"/>
              </a:rPr>
              <a:t>s1</a:t>
            </a:r>
            <a:r>
              <a:rPr lang="en-US" sz="2000" dirty="0"/>
              <a:t> ^ </a:t>
            </a:r>
            <a:r>
              <a:rPr lang="en-US" sz="2000" dirty="0">
                <a:latin typeface="Calibri Italic" charset="0"/>
                <a:ea typeface="Calibri Italic" charset="0"/>
                <a:cs typeface="Calibri Italic" charset="0"/>
                <a:sym typeface="Calibri Italic" charset="0"/>
              </a:rPr>
              <a:t>s2</a:t>
            </a:r>
            <a:endParaRPr lang="en-US" sz="2000" dirty="0"/>
          </a:p>
          <a:p>
            <a:pPr marL="552450" lvl="1"/>
            <a:r>
              <a:rPr lang="en-US" sz="2000" dirty="0" err="1"/>
              <a:t>Significand</a:t>
            </a:r>
            <a:r>
              <a:rPr lang="en-US" sz="2000" dirty="0"/>
              <a:t> </a:t>
            </a:r>
            <a:r>
              <a:rPr lang="en-US" sz="2000" dirty="0">
                <a:latin typeface="Calibri Italic" charset="0"/>
                <a:ea typeface="Calibri Italic" charset="0"/>
                <a:cs typeface="Calibri Italic" charset="0"/>
                <a:sym typeface="Calibri Italic" charset="0"/>
              </a:rPr>
              <a:t>M</a:t>
            </a:r>
            <a:r>
              <a:rPr lang="en-US" sz="2000" dirty="0"/>
              <a:t>: 	</a:t>
            </a:r>
            <a:r>
              <a:rPr lang="en-US" sz="2000" dirty="0">
                <a:latin typeface="Calibri Italic" charset="0"/>
                <a:ea typeface="Calibri Italic" charset="0"/>
                <a:cs typeface="Calibri Italic" charset="0"/>
                <a:sym typeface="Calibri Italic" charset="0"/>
              </a:rPr>
              <a:t>M1</a:t>
            </a:r>
            <a:r>
              <a:rPr lang="en-US" sz="2000" dirty="0"/>
              <a:t> x  </a:t>
            </a:r>
            <a:r>
              <a:rPr lang="en-US" sz="2000" dirty="0">
                <a:latin typeface="Calibri Italic" charset="0"/>
                <a:ea typeface="Calibri Italic" charset="0"/>
                <a:cs typeface="Calibri Italic" charset="0"/>
                <a:sym typeface="Calibri Italic" charset="0"/>
              </a:rPr>
              <a:t>M2</a:t>
            </a:r>
            <a:endParaRPr lang="en-US" sz="2000" dirty="0"/>
          </a:p>
          <a:p>
            <a:pPr marL="552450" lvl="1"/>
            <a:r>
              <a:rPr lang="en-US" sz="2000" dirty="0"/>
              <a:t>Exponent </a:t>
            </a:r>
            <a:r>
              <a:rPr lang="en-US" sz="2000" dirty="0">
                <a:latin typeface="Calibri Italic" charset="0"/>
                <a:ea typeface="Calibri Italic" charset="0"/>
                <a:cs typeface="Calibri Italic" charset="0"/>
                <a:sym typeface="Calibri Italic" charset="0"/>
              </a:rPr>
              <a:t>E</a:t>
            </a:r>
            <a:r>
              <a:rPr lang="en-US" sz="2000" dirty="0"/>
              <a:t>: 	</a:t>
            </a:r>
            <a:r>
              <a:rPr lang="en-US" sz="2000" dirty="0">
                <a:latin typeface="Calibri Italic" charset="0"/>
                <a:ea typeface="Calibri Italic" charset="0"/>
                <a:cs typeface="Calibri Italic" charset="0"/>
                <a:sym typeface="Calibri Italic" charset="0"/>
              </a:rPr>
              <a:t>E1</a:t>
            </a:r>
            <a:r>
              <a:rPr lang="en-US" sz="2000" dirty="0"/>
              <a:t> + </a:t>
            </a:r>
            <a:r>
              <a:rPr lang="en-US" sz="2000" dirty="0">
                <a:latin typeface="Calibri Italic" charset="0"/>
                <a:ea typeface="Calibri Italic" charset="0"/>
                <a:cs typeface="Calibri Italic" charset="0"/>
                <a:sym typeface="Calibri Italic" charset="0"/>
              </a:rPr>
              <a:t>E2</a:t>
            </a:r>
            <a:endParaRPr lang="en-US" sz="2000" dirty="0"/>
          </a:p>
          <a:p>
            <a:endParaRPr lang="en-US" sz="2400" dirty="0"/>
          </a:p>
          <a:p>
            <a:r>
              <a:rPr lang="en-US" sz="2400" dirty="0"/>
              <a:t>Fixing</a:t>
            </a:r>
          </a:p>
          <a:p>
            <a:pPr marL="552450" lvl="1"/>
            <a:r>
              <a:rPr lang="en-US" sz="2000" dirty="0"/>
              <a:t>If </a:t>
            </a:r>
            <a:r>
              <a:rPr lang="en-US" sz="2000" dirty="0">
                <a:latin typeface="Calibri Italic" charset="0"/>
                <a:ea typeface="Calibri Italic" charset="0"/>
                <a:cs typeface="Calibri Italic" charset="0"/>
                <a:sym typeface="Calibri Italic" charset="0"/>
              </a:rPr>
              <a:t>M</a:t>
            </a:r>
            <a:r>
              <a:rPr lang="en-US" sz="2000" dirty="0"/>
              <a:t> ≥ 2, shift </a:t>
            </a:r>
            <a:r>
              <a:rPr lang="en-US" sz="2000" dirty="0">
                <a:latin typeface="Calibri Italic" charset="0"/>
                <a:ea typeface="Calibri Italic" charset="0"/>
                <a:cs typeface="Calibri Italic" charset="0"/>
                <a:sym typeface="Calibri Italic" charset="0"/>
              </a:rPr>
              <a:t>M</a:t>
            </a:r>
            <a:r>
              <a:rPr lang="en-US" sz="2000" dirty="0"/>
              <a:t> right, increment </a:t>
            </a:r>
            <a:r>
              <a:rPr lang="en-US" sz="2000" dirty="0">
                <a:latin typeface="Calibri Italic" charset="0"/>
                <a:ea typeface="Calibri Italic" charset="0"/>
                <a:cs typeface="Calibri Italic" charset="0"/>
                <a:sym typeface="Calibri Italic" charset="0"/>
              </a:rPr>
              <a:t>E</a:t>
            </a:r>
            <a:endParaRPr lang="en-US" sz="2000" dirty="0"/>
          </a:p>
          <a:p>
            <a:pPr marL="552450" lvl="1"/>
            <a:r>
              <a:rPr lang="en-US" sz="2000" dirty="0"/>
              <a:t>If </a:t>
            </a:r>
            <a:r>
              <a:rPr lang="en-US" sz="2000" dirty="0">
                <a:latin typeface="Calibri Italic" charset="0"/>
                <a:ea typeface="Calibri Italic" charset="0"/>
                <a:cs typeface="Calibri Italic" charset="0"/>
                <a:sym typeface="Calibri Italic" charset="0"/>
              </a:rPr>
              <a:t>E</a:t>
            </a:r>
            <a:r>
              <a:rPr lang="en-US" sz="2000" dirty="0"/>
              <a:t> out of range, overflow </a:t>
            </a:r>
          </a:p>
          <a:p>
            <a:pPr marL="552450" lvl="1"/>
            <a:r>
              <a:rPr lang="en-US" sz="2000" dirty="0"/>
              <a:t>Round </a:t>
            </a:r>
            <a:r>
              <a:rPr lang="en-US" sz="2000" dirty="0">
                <a:latin typeface="Calibri Italic" charset="0"/>
                <a:ea typeface="Calibri Italic" charset="0"/>
                <a:cs typeface="Calibri Italic" charset="0"/>
                <a:sym typeface="Calibri Italic" charset="0"/>
              </a:rPr>
              <a:t>M</a:t>
            </a:r>
            <a:r>
              <a:rPr lang="en-US" sz="2000" dirty="0"/>
              <a:t> to fit </a:t>
            </a:r>
            <a:r>
              <a:rPr lang="en-US" sz="2000" dirty="0" err="1">
                <a:latin typeface="Courier New Bold" charset="0"/>
                <a:cs typeface="Courier New Bold" charset="0"/>
                <a:sym typeface="Courier New Bold" charset="0"/>
              </a:rPr>
              <a:t>frac</a:t>
            </a:r>
            <a:r>
              <a:rPr lang="en-US" sz="2000" dirty="0"/>
              <a:t> precision</a:t>
            </a:r>
          </a:p>
          <a:p>
            <a:endParaRPr lang="en-US" sz="2400" dirty="0"/>
          </a:p>
          <a:p>
            <a:r>
              <a:rPr lang="en-US" sz="2400" dirty="0"/>
              <a:t>Implementation</a:t>
            </a:r>
          </a:p>
          <a:p>
            <a:pPr marL="552450" lvl="1"/>
            <a:r>
              <a:rPr lang="en-US" sz="2000" dirty="0"/>
              <a:t>Biggest chore is multiplying </a:t>
            </a:r>
            <a:r>
              <a:rPr lang="en-US" sz="2000" dirty="0" err="1"/>
              <a:t>significands</a:t>
            </a:r>
            <a:endParaRPr lang="en-US" sz="2000" dirty="0"/>
          </a:p>
        </p:txBody>
      </p:sp>
      <p:sp>
        <p:nvSpPr>
          <p:cNvPr id="6" name="灯片编号占位符 3">
            <a:extLst>
              <a:ext uri="{FF2B5EF4-FFF2-40B4-BE49-F238E27FC236}">
                <a16:creationId xmlns:a16="http://schemas.microsoft.com/office/drawing/2014/main" id="{BEC4980E-48CD-4795-8BA6-FC155EA9A589}"/>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33</a:t>
            </a:fld>
            <a:endParaRPr lang="en-US" altLang="zh-CN" sz="16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1991" name="Rectangle 7"/>
          <p:cNvSpPr>
            <a:spLocks noGrp="1" noChangeArrowheads="1"/>
          </p:cNvSpPr>
          <p:nvPr>
            <p:ph type="title"/>
          </p:nvPr>
        </p:nvSpPr>
        <p:spPr>
          <a:ln/>
        </p:spPr>
        <p:txBody>
          <a:bodyPr/>
          <a:lstStyle/>
          <a:p>
            <a:pPr marL="119063" indent="-119063"/>
            <a:r>
              <a:rPr lang="en-US"/>
              <a:t>Mathematical Properties of FP Mult</a:t>
            </a:r>
          </a:p>
        </p:txBody>
      </p:sp>
      <p:sp>
        <p:nvSpPr>
          <p:cNvPr id="41992" name="Rectangle 8"/>
          <p:cNvSpPr>
            <a:spLocks noGrp="1" noChangeArrowheads="1"/>
          </p:cNvSpPr>
          <p:nvPr>
            <p:ph type="body" idx="1"/>
          </p:nvPr>
        </p:nvSpPr>
        <p:spPr>
          <a:ln/>
        </p:spPr>
        <p:txBody>
          <a:bodyPr/>
          <a:lstStyle/>
          <a:p>
            <a:r>
              <a:rPr lang="en-US" sz="2800" dirty="0"/>
              <a:t>Compare to Commutative Ring</a:t>
            </a:r>
          </a:p>
          <a:p>
            <a:pPr marL="552450" lvl="1"/>
            <a:r>
              <a:rPr lang="en-US" sz="2400" dirty="0"/>
              <a:t>Closed under multiplication?</a:t>
            </a:r>
          </a:p>
          <a:p>
            <a:pPr marL="838200" lvl="2"/>
            <a:r>
              <a:rPr lang="en-US" sz="2000" dirty="0"/>
              <a:t>But may generate infinity or </a:t>
            </a:r>
            <a:r>
              <a:rPr lang="en-US" sz="2000" dirty="0" err="1"/>
              <a:t>NaN</a:t>
            </a:r>
            <a:endParaRPr lang="en-US" sz="2000" dirty="0"/>
          </a:p>
          <a:p>
            <a:pPr marL="552450" lvl="1"/>
            <a:r>
              <a:rPr lang="en-US" sz="2400" dirty="0"/>
              <a:t>Multiplication Commutative?</a:t>
            </a:r>
          </a:p>
          <a:p>
            <a:pPr marL="552450" lvl="1"/>
            <a:r>
              <a:rPr lang="en-US" sz="2400" dirty="0"/>
              <a:t>Multiplication is Associative?</a:t>
            </a:r>
          </a:p>
          <a:p>
            <a:pPr marL="838200" lvl="2"/>
            <a:r>
              <a:rPr lang="en-US" sz="2000" dirty="0"/>
              <a:t>Possibility of overflow, inexactness of rounding</a:t>
            </a:r>
          </a:p>
          <a:p>
            <a:pPr marL="552450" lvl="1"/>
            <a:r>
              <a:rPr lang="en-US" sz="2400" dirty="0"/>
              <a:t>1 is multiplicative identity?</a:t>
            </a:r>
          </a:p>
          <a:p>
            <a:pPr marL="552450" lvl="1"/>
            <a:r>
              <a:rPr lang="en-US" sz="2400" dirty="0"/>
              <a:t>Multiplication distributes over addition?</a:t>
            </a:r>
          </a:p>
          <a:p>
            <a:pPr marL="952500" lvl="2"/>
            <a:r>
              <a:rPr lang="en-US" altLang="zh-CN" sz="2000" dirty="0"/>
              <a:t>Possibility of overflow, inexactness of rounding</a:t>
            </a:r>
            <a:endParaRPr lang="en-US" dirty="0"/>
          </a:p>
          <a:p>
            <a:pPr marL="552450" lvl="1"/>
            <a:r>
              <a:rPr lang="en-US" altLang="zh-CN" sz="2400" dirty="0"/>
              <a:t>Monotonicity</a:t>
            </a:r>
            <a:endParaRPr lang="en-US" sz="2400" dirty="0"/>
          </a:p>
          <a:p>
            <a:pPr marL="838200" lvl="2"/>
            <a:r>
              <a:rPr lang="en-US" altLang="zh-CN" sz="2000" dirty="0">
                <a:ea typeface="Calibri Italic" charset="0"/>
                <a:cs typeface="Calibri Italic" charset="0"/>
                <a:sym typeface="Calibri Italic" charset="0"/>
              </a:rPr>
              <a:t>a</a:t>
            </a:r>
            <a:r>
              <a:rPr lang="en-US" altLang="zh-CN" sz="2000" dirty="0"/>
              <a:t> ≥ </a:t>
            </a:r>
            <a:r>
              <a:rPr lang="en-US" altLang="zh-CN" sz="2000" dirty="0">
                <a:ea typeface="Calibri Italic" charset="0"/>
                <a:cs typeface="Calibri Italic" charset="0"/>
                <a:sym typeface="Calibri Italic" charset="0"/>
              </a:rPr>
              <a:t>b</a:t>
            </a:r>
            <a:r>
              <a:rPr lang="en-US" altLang="zh-CN" sz="2000" dirty="0"/>
              <a:t>  &amp; </a:t>
            </a:r>
            <a:r>
              <a:rPr lang="en-US" altLang="zh-CN" sz="2000" dirty="0">
                <a:ea typeface="Calibri Italic" charset="0"/>
                <a:cs typeface="Calibri Italic" charset="0"/>
                <a:sym typeface="Calibri Italic" charset="0"/>
              </a:rPr>
              <a:t>c</a:t>
            </a:r>
            <a:r>
              <a:rPr lang="en-US" altLang="zh-CN" sz="2000" dirty="0"/>
              <a:t> ≥ 0  ⇒ </a:t>
            </a:r>
            <a:r>
              <a:rPr lang="en-US" altLang="zh-CN" sz="2000" dirty="0">
                <a:ea typeface="Calibri Italic" charset="0"/>
                <a:cs typeface="Calibri Italic" charset="0"/>
                <a:sym typeface="Calibri Italic" charset="0"/>
              </a:rPr>
              <a:t>a</a:t>
            </a:r>
            <a:r>
              <a:rPr lang="en-US" altLang="zh-CN" sz="2000" dirty="0"/>
              <a:t> * </a:t>
            </a:r>
            <a:r>
              <a:rPr lang="en-US" altLang="zh-CN" sz="2000" dirty="0">
                <a:ea typeface="Calibri Italic" charset="0"/>
                <a:cs typeface="Calibri Italic" charset="0"/>
                <a:sym typeface="Calibri Italic" charset="0"/>
              </a:rPr>
              <a:t>c</a:t>
            </a:r>
            <a:r>
              <a:rPr lang="en-US" altLang="zh-CN" sz="2000" dirty="0"/>
              <a:t> ≥ </a:t>
            </a:r>
            <a:r>
              <a:rPr lang="en-US" altLang="zh-CN" sz="2000" dirty="0">
                <a:ea typeface="Calibri Italic" charset="0"/>
                <a:cs typeface="Calibri Italic" charset="0"/>
                <a:sym typeface="Calibri Italic" charset="0"/>
              </a:rPr>
              <a:t>b</a:t>
            </a:r>
            <a:r>
              <a:rPr lang="en-US" altLang="zh-CN" sz="2000" dirty="0"/>
              <a:t> *</a:t>
            </a:r>
            <a:r>
              <a:rPr lang="en-US" altLang="zh-CN" sz="2000" dirty="0">
                <a:ea typeface="Calibri Italic" charset="0"/>
                <a:cs typeface="Calibri Italic" charset="0"/>
                <a:sym typeface="Calibri Italic" charset="0"/>
              </a:rPr>
              <a:t>c</a:t>
            </a:r>
            <a:r>
              <a:rPr lang="en-US" altLang="zh-CN" sz="2000" dirty="0"/>
              <a:t>?</a:t>
            </a:r>
          </a:p>
          <a:p>
            <a:pPr marL="838200" lvl="2"/>
            <a:r>
              <a:rPr lang="en-US" altLang="zh-CN" sz="2000" dirty="0"/>
              <a:t>Except for infinities &amp; </a:t>
            </a:r>
            <a:r>
              <a:rPr lang="en-US" altLang="zh-CN" sz="2000" dirty="0" err="1"/>
              <a:t>NaNs</a:t>
            </a:r>
            <a:endParaRPr lang="en-US" dirty="0"/>
          </a:p>
        </p:txBody>
      </p:sp>
      <p:sp>
        <p:nvSpPr>
          <p:cNvPr id="41993" name="Rectangle 9"/>
          <p:cNvSpPr>
            <a:spLocks/>
          </p:cNvSpPr>
          <p:nvPr/>
        </p:nvSpPr>
        <p:spPr bwMode="auto">
          <a:xfrm>
            <a:off x="6845300" y="1866889"/>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Yes</a:t>
            </a:r>
          </a:p>
        </p:txBody>
      </p:sp>
      <p:sp>
        <p:nvSpPr>
          <p:cNvPr id="41994" name="Rectangle 10"/>
          <p:cNvSpPr>
            <a:spLocks/>
          </p:cNvSpPr>
          <p:nvPr/>
        </p:nvSpPr>
        <p:spPr bwMode="auto">
          <a:xfrm>
            <a:off x="6845300" y="2642457"/>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Yes</a:t>
            </a:r>
          </a:p>
        </p:txBody>
      </p:sp>
      <p:sp>
        <p:nvSpPr>
          <p:cNvPr id="41995" name="Rectangle 11"/>
          <p:cNvSpPr>
            <a:spLocks/>
          </p:cNvSpPr>
          <p:nvPr/>
        </p:nvSpPr>
        <p:spPr bwMode="auto">
          <a:xfrm>
            <a:off x="6845300" y="3095584"/>
            <a:ext cx="44926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No</a:t>
            </a:r>
          </a:p>
        </p:txBody>
      </p:sp>
      <p:sp>
        <p:nvSpPr>
          <p:cNvPr id="41996" name="Rectangle 12"/>
          <p:cNvSpPr>
            <a:spLocks/>
          </p:cNvSpPr>
          <p:nvPr/>
        </p:nvSpPr>
        <p:spPr bwMode="auto">
          <a:xfrm>
            <a:off x="6845300" y="3877017"/>
            <a:ext cx="49371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Yes</a:t>
            </a:r>
          </a:p>
        </p:txBody>
      </p:sp>
      <p:sp>
        <p:nvSpPr>
          <p:cNvPr id="41997" name="Rectangle 13"/>
          <p:cNvSpPr>
            <a:spLocks/>
          </p:cNvSpPr>
          <p:nvPr/>
        </p:nvSpPr>
        <p:spPr bwMode="auto">
          <a:xfrm>
            <a:off x="6867525" y="4328741"/>
            <a:ext cx="449262"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No</a:t>
            </a:r>
          </a:p>
        </p:txBody>
      </p:sp>
      <p:sp>
        <p:nvSpPr>
          <p:cNvPr id="41998" name="Rectangle 14"/>
          <p:cNvSpPr>
            <a:spLocks/>
          </p:cNvSpPr>
          <p:nvPr/>
        </p:nvSpPr>
        <p:spPr bwMode="auto">
          <a:xfrm>
            <a:off x="6850855" y="5113152"/>
            <a:ext cx="976313" cy="444500"/>
          </a:xfrm>
          <a:prstGeom prst="rect">
            <a:avLst/>
          </a:prstGeom>
          <a:noFill/>
          <a:ln w="12700" cap="rnd">
            <a:noFill/>
            <a:round/>
            <a:headEnd type="none" w="med" len="med"/>
            <a:tailEnd type="none" w="med" len="med"/>
          </a:ln>
        </p:spPr>
        <p:txBody>
          <a:bodyPr wrap="none" lIns="38100" tIns="38100" rIns="38100" bIns="38100">
            <a:spAutoFit/>
          </a:bodyPr>
          <a:lstStyle/>
          <a:p>
            <a:r>
              <a:rPr lang="en-US" sz="2400" dirty="0">
                <a:solidFill>
                  <a:srgbClr val="C00000"/>
                </a:solidFill>
                <a:latin typeface="Calibri Bold Italic" charset="0"/>
                <a:ea typeface="Calibri Bold Italic" charset="0"/>
                <a:cs typeface="Calibri Bold Italic" charset="0"/>
                <a:sym typeface="Calibri Bold Italic" charset="0"/>
              </a:rPr>
              <a:t>Almost</a:t>
            </a:r>
          </a:p>
        </p:txBody>
      </p:sp>
      <p:sp>
        <p:nvSpPr>
          <p:cNvPr id="13" name="灯片编号占位符 3">
            <a:extLst>
              <a:ext uri="{FF2B5EF4-FFF2-40B4-BE49-F238E27FC236}">
                <a16:creationId xmlns:a16="http://schemas.microsoft.com/office/drawing/2014/main" id="{418BB37A-482F-4AD9-8C71-D798427E9C7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34</a:t>
            </a:fld>
            <a:endParaRPr lang="en-US" altLang="zh-CN" sz="1600"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4035" name="Rectangle 3"/>
          <p:cNvSpPr>
            <a:spLocks noGrp="1" noChangeArrowheads="1"/>
          </p:cNvSpPr>
          <p:nvPr>
            <p:ph type="title"/>
          </p:nvPr>
        </p:nvSpPr>
        <p:spPr>
          <a:ln/>
        </p:spPr>
        <p:txBody>
          <a:bodyPr/>
          <a:lstStyle/>
          <a:p>
            <a:pPr marL="119063" indent="-119063"/>
            <a:r>
              <a:rPr lang="en-US"/>
              <a:t>Floating Point in C</a:t>
            </a:r>
          </a:p>
        </p:txBody>
      </p:sp>
      <p:sp>
        <p:nvSpPr>
          <p:cNvPr id="44036" name="Rectangle 4"/>
          <p:cNvSpPr>
            <a:spLocks noGrp="1" noChangeArrowheads="1"/>
          </p:cNvSpPr>
          <p:nvPr>
            <p:ph type="body" idx="1"/>
          </p:nvPr>
        </p:nvSpPr>
        <p:spPr>
          <a:ln/>
        </p:spPr>
        <p:txBody>
          <a:bodyPr/>
          <a:lstStyle/>
          <a:p>
            <a:r>
              <a:rPr lang="en-US" sz="2400" dirty="0"/>
              <a:t>C Guarantees Two Levels</a:t>
            </a:r>
          </a:p>
          <a:p>
            <a:pPr marL="317500" lvl="1" indent="0"/>
            <a:r>
              <a:rPr lang="en-US" sz="2000" dirty="0">
                <a:latin typeface="Courier New Bold" charset="0"/>
                <a:cs typeface="Courier New Bold" charset="0"/>
                <a:sym typeface="Courier New Bold" charset="0"/>
              </a:rPr>
              <a:t>float</a:t>
            </a:r>
            <a:r>
              <a:rPr lang="en-US" sz="2000" dirty="0"/>
              <a:t>	single precision</a:t>
            </a:r>
          </a:p>
          <a:p>
            <a:pPr marL="317500" lvl="1" indent="0"/>
            <a:r>
              <a:rPr lang="en-US" sz="2000" dirty="0">
                <a:latin typeface="Courier New Bold" charset="0"/>
                <a:cs typeface="Courier New Bold" charset="0"/>
                <a:sym typeface="Courier New Bold" charset="0"/>
              </a:rPr>
              <a:t>double</a:t>
            </a:r>
            <a:r>
              <a:rPr lang="en-US" sz="2000" dirty="0"/>
              <a:t>	double precision</a:t>
            </a:r>
          </a:p>
          <a:p>
            <a:pPr>
              <a:spcBef>
                <a:spcPts val="1600"/>
              </a:spcBef>
            </a:pPr>
            <a:r>
              <a:rPr lang="en-US" sz="2400" dirty="0"/>
              <a:t>Conversions/Casting</a:t>
            </a:r>
          </a:p>
          <a:p>
            <a:pPr marL="317500" lvl="1" indent="0"/>
            <a:r>
              <a:rPr lang="en-US" sz="2000" dirty="0"/>
              <a:t>Casting between </a:t>
            </a:r>
            <a:r>
              <a:rPr lang="en-US" sz="2000" dirty="0">
                <a:latin typeface="Courier New Bold" charset="0"/>
                <a:cs typeface="Courier New Bold" charset="0"/>
                <a:sym typeface="Courier New Bold" charset="0"/>
              </a:rPr>
              <a:t>int</a:t>
            </a:r>
            <a:r>
              <a:rPr lang="en-US" sz="2000" dirty="0"/>
              <a:t>, </a:t>
            </a:r>
            <a:r>
              <a:rPr lang="en-US" sz="2000" dirty="0">
                <a:latin typeface="Courier New Bold" charset="0"/>
                <a:cs typeface="Courier New Bold" charset="0"/>
                <a:sym typeface="Courier New Bold" charset="0"/>
              </a:rPr>
              <a:t>float</a:t>
            </a:r>
            <a:r>
              <a:rPr lang="en-US" sz="2000" dirty="0"/>
              <a:t>, and </a:t>
            </a:r>
            <a:r>
              <a:rPr lang="en-US" sz="2000" dirty="0">
                <a:latin typeface="Courier New Bold" charset="0"/>
                <a:cs typeface="Courier New Bold" charset="0"/>
                <a:sym typeface="Courier New Bold" charset="0"/>
              </a:rPr>
              <a:t>double</a:t>
            </a:r>
            <a:r>
              <a:rPr lang="en-US" sz="2000" dirty="0"/>
              <a:t> changes bit representation</a:t>
            </a:r>
          </a:p>
          <a:p>
            <a:pPr marL="317500" lvl="1" indent="0"/>
            <a:r>
              <a:rPr lang="en-US" sz="2000" dirty="0"/>
              <a:t> </a:t>
            </a:r>
            <a:r>
              <a:rPr lang="en-US" sz="2000" dirty="0">
                <a:latin typeface="Courier New Bold" charset="0"/>
                <a:cs typeface="Courier New Bold" charset="0"/>
                <a:sym typeface="Courier New Bold" charset="0"/>
              </a:rPr>
              <a:t>double</a:t>
            </a:r>
            <a:r>
              <a:rPr lang="en-US" sz="2000" dirty="0"/>
              <a:t>/</a:t>
            </a:r>
            <a:r>
              <a:rPr lang="en-US" sz="2000" dirty="0">
                <a:latin typeface="Courier New Bold" charset="0"/>
                <a:cs typeface="Courier New Bold" charset="0"/>
                <a:sym typeface="Courier New Bold" charset="0"/>
              </a:rPr>
              <a:t>float</a:t>
            </a:r>
            <a:r>
              <a:rPr lang="en-US" sz="2000" dirty="0"/>
              <a:t> → </a:t>
            </a:r>
            <a:r>
              <a:rPr lang="en-US" sz="2000" dirty="0">
                <a:latin typeface="Courier New Bold" charset="0"/>
                <a:cs typeface="Courier New Bold" charset="0"/>
                <a:sym typeface="Courier New Bold" charset="0"/>
              </a:rPr>
              <a:t>int</a:t>
            </a:r>
            <a:endParaRPr lang="en-US" sz="2000" dirty="0"/>
          </a:p>
          <a:p>
            <a:pPr marL="838200" lvl="2"/>
            <a:r>
              <a:rPr lang="en-US" sz="1800" dirty="0"/>
              <a:t>Truncates fractional part</a:t>
            </a:r>
          </a:p>
          <a:p>
            <a:pPr marL="838200" lvl="2"/>
            <a:r>
              <a:rPr lang="en-US" sz="1800" dirty="0"/>
              <a:t>Like rounding toward zero</a:t>
            </a:r>
          </a:p>
          <a:p>
            <a:pPr marL="838200" lvl="2"/>
            <a:r>
              <a:rPr lang="en-US" sz="1800" dirty="0"/>
              <a:t>Not defined when out of range or </a:t>
            </a:r>
            <a:r>
              <a:rPr lang="en-US" sz="1800" dirty="0" err="1"/>
              <a:t>NaN</a:t>
            </a:r>
            <a:r>
              <a:rPr lang="en-US" sz="1800" dirty="0"/>
              <a:t>: Generally sets to </a:t>
            </a:r>
            <a:r>
              <a:rPr lang="en-US" sz="1800" dirty="0" err="1"/>
              <a:t>TMin</a:t>
            </a:r>
            <a:endParaRPr lang="en-US" sz="1800" dirty="0"/>
          </a:p>
          <a:p>
            <a:pPr marL="317500" lvl="1" indent="0"/>
            <a:r>
              <a:rPr lang="en-US" sz="2000" dirty="0"/>
              <a:t> </a:t>
            </a:r>
            <a:r>
              <a:rPr lang="en-US" sz="2000" dirty="0">
                <a:latin typeface="Courier New Bold" charset="0"/>
                <a:cs typeface="Courier New Bold" charset="0"/>
                <a:sym typeface="Courier New Bold" charset="0"/>
              </a:rPr>
              <a:t>int</a:t>
            </a:r>
            <a:r>
              <a:rPr lang="en-US" sz="2000" dirty="0"/>
              <a:t> → </a:t>
            </a:r>
            <a:r>
              <a:rPr lang="en-US" sz="2000" dirty="0">
                <a:latin typeface="Courier New Bold" charset="0"/>
                <a:cs typeface="Courier New Bold" charset="0"/>
                <a:sym typeface="Courier New Bold" charset="0"/>
              </a:rPr>
              <a:t>double</a:t>
            </a:r>
            <a:endParaRPr lang="en-US" sz="2000" dirty="0"/>
          </a:p>
          <a:p>
            <a:pPr marL="838200" lvl="2"/>
            <a:r>
              <a:rPr lang="en-US" sz="1800" dirty="0"/>
              <a:t>Exact conversion, as long as </a:t>
            </a:r>
            <a:r>
              <a:rPr lang="en-US" sz="1800" dirty="0">
                <a:latin typeface="Courier New Bold" charset="0"/>
                <a:cs typeface="Courier New Bold" charset="0"/>
                <a:sym typeface="Courier New Bold" charset="0"/>
              </a:rPr>
              <a:t>int</a:t>
            </a:r>
            <a:r>
              <a:rPr lang="en-US" sz="1800" dirty="0"/>
              <a:t> has ≤ 53 bit word size</a:t>
            </a:r>
          </a:p>
          <a:p>
            <a:pPr marL="317500" lvl="1" indent="0"/>
            <a:r>
              <a:rPr lang="en-US" sz="2000" dirty="0"/>
              <a:t> </a:t>
            </a:r>
            <a:r>
              <a:rPr lang="en-US" sz="2000" dirty="0">
                <a:latin typeface="Courier New Bold" charset="0"/>
                <a:cs typeface="Courier New Bold" charset="0"/>
                <a:sym typeface="Courier New Bold" charset="0"/>
              </a:rPr>
              <a:t>int</a:t>
            </a:r>
            <a:r>
              <a:rPr lang="en-US" sz="2000" dirty="0"/>
              <a:t> → </a:t>
            </a:r>
            <a:r>
              <a:rPr lang="en-US" sz="2000" dirty="0">
                <a:latin typeface="Courier New Bold" charset="0"/>
                <a:cs typeface="Courier New Bold" charset="0"/>
                <a:sym typeface="Courier New Bold" charset="0"/>
              </a:rPr>
              <a:t>float</a:t>
            </a:r>
            <a:endParaRPr lang="en-US" sz="2000" dirty="0"/>
          </a:p>
          <a:p>
            <a:pPr marL="838200" lvl="2"/>
            <a:r>
              <a:rPr lang="en-US" sz="1800" dirty="0"/>
              <a:t>Will round according to rounding mode</a:t>
            </a:r>
          </a:p>
        </p:txBody>
      </p:sp>
      <p:sp>
        <p:nvSpPr>
          <p:cNvPr id="6" name="灯片编号占位符 3">
            <a:extLst>
              <a:ext uri="{FF2B5EF4-FFF2-40B4-BE49-F238E27FC236}">
                <a16:creationId xmlns:a16="http://schemas.microsoft.com/office/drawing/2014/main" id="{30298C66-418C-4395-9B0D-F15BDD879787}"/>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35</a:t>
            </a:fld>
            <a:endParaRPr lang="en-US" altLang="zh-CN" sz="16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5059" name="Rectangle 3"/>
          <p:cNvSpPr>
            <a:spLocks noGrp="1" noChangeArrowheads="1"/>
          </p:cNvSpPr>
          <p:nvPr>
            <p:ph type="title"/>
          </p:nvPr>
        </p:nvSpPr>
        <p:spPr>
          <a:xfrm>
            <a:off x="522288" y="204577"/>
            <a:ext cx="7772400" cy="820738"/>
          </a:xfrm>
          <a:ln/>
        </p:spPr>
        <p:txBody>
          <a:bodyPr/>
          <a:lstStyle/>
          <a:p>
            <a:pPr marL="119063" indent="-119063"/>
            <a:r>
              <a:rPr lang="en-US" dirty="0"/>
              <a:t>Floating Point Puzzles</a:t>
            </a:r>
          </a:p>
        </p:txBody>
      </p:sp>
      <p:sp>
        <p:nvSpPr>
          <p:cNvPr id="45060" name="Rectangle 4"/>
          <p:cNvSpPr>
            <a:spLocks noGrp="1" noChangeArrowheads="1"/>
          </p:cNvSpPr>
          <p:nvPr>
            <p:ph type="body" idx="1"/>
          </p:nvPr>
        </p:nvSpPr>
        <p:spPr>
          <a:xfrm>
            <a:off x="522288" y="1397000"/>
            <a:ext cx="8382000" cy="1270000"/>
          </a:xfrm>
          <a:ln/>
        </p:spPr>
        <p:txBody>
          <a:bodyPr/>
          <a:lstStyle/>
          <a:p>
            <a:r>
              <a:rPr lang="en-US" sz="2400" dirty="0"/>
              <a:t>For each of the following C expressions, either:</a:t>
            </a:r>
          </a:p>
          <a:p>
            <a:pPr marL="552450" lvl="1"/>
            <a:r>
              <a:rPr lang="en-US" sz="2000" dirty="0"/>
              <a:t>Argue that it is true for all argument values</a:t>
            </a:r>
          </a:p>
          <a:p>
            <a:pPr marL="552450" lvl="1"/>
            <a:r>
              <a:rPr lang="en-US" sz="2000" dirty="0"/>
              <a:t>Explain why not true</a:t>
            </a:r>
          </a:p>
        </p:txBody>
      </p:sp>
      <p:sp>
        <p:nvSpPr>
          <p:cNvPr id="45061" name="Rectangle 5"/>
          <p:cNvSpPr>
            <a:spLocks/>
          </p:cNvSpPr>
          <p:nvPr/>
        </p:nvSpPr>
        <p:spPr bwMode="auto">
          <a:xfrm>
            <a:off x="4138027" y="2667000"/>
            <a:ext cx="4889500" cy="4076700"/>
          </a:xfrm>
          <a:prstGeom prst="rect">
            <a:avLst/>
          </a:prstGeom>
          <a:noFill/>
          <a:ln w="25400" cap="flat">
            <a:noFill/>
            <a:miter lim="800000"/>
            <a:headEnd type="none" w="med" len="med"/>
            <a:tailEnd type="none" w="med" len="med"/>
          </a:ln>
        </p:spPr>
        <p:txBody>
          <a:bodyPr lIns="38100" tIns="38100" rIns="38100" bIns="38100"/>
          <a:lstStyle/>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x == (int)(float) x</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x == (int)(double) x</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f == (float)(double) f</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d == (float) d</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f == -(-f);</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2/3 == 2/3.0</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d &lt; 0.0	 ⇒ 	((d*2) &lt; 0.0)</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d &gt; f	 ⇒ 	-f &gt; -d</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d * d &gt;= 0.0</a:t>
            </a:r>
            <a:endParaRPr lang="en-US" sz="3200" dirty="0">
              <a:solidFill>
                <a:schemeClr val="tx1"/>
              </a:solidFill>
              <a:latin typeface="Monaco" charset="0"/>
              <a:ea typeface="Monaco" charset="0"/>
              <a:cs typeface="Monaco" charset="0"/>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2000" dirty="0">
                <a:solidFill>
                  <a:schemeClr val="tx1"/>
                </a:solidFill>
                <a:latin typeface="Monaco" charset="0"/>
                <a:ea typeface="Monaco" charset="0"/>
                <a:cs typeface="Monaco" charset="0"/>
                <a:sym typeface="Monaco" charset="0"/>
              </a:rPr>
              <a:t>(</a:t>
            </a:r>
            <a:r>
              <a:rPr lang="en-US" sz="2000" dirty="0" err="1">
                <a:solidFill>
                  <a:schemeClr val="tx1"/>
                </a:solidFill>
                <a:latin typeface="Monaco" charset="0"/>
                <a:ea typeface="Monaco" charset="0"/>
                <a:cs typeface="Monaco" charset="0"/>
                <a:sym typeface="Monaco" charset="0"/>
              </a:rPr>
              <a:t>d+f</a:t>
            </a:r>
            <a:r>
              <a:rPr lang="en-US" sz="2000" dirty="0">
                <a:solidFill>
                  <a:schemeClr val="tx1"/>
                </a:solidFill>
                <a:latin typeface="Monaco" charset="0"/>
                <a:ea typeface="Monaco" charset="0"/>
                <a:cs typeface="Monaco" charset="0"/>
                <a:sym typeface="Monaco" charset="0"/>
              </a:rPr>
              <a:t>)-d == f</a:t>
            </a:r>
          </a:p>
        </p:txBody>
      </p:sp>
      <p:sp>
        <p:nvSpPr>
          <p:cNvPr id="45062" name="Rectangle 6"/>
          <p:cNvSpPr>
            <a:spLocks/>
          </p:cNvSpPr>
          <p:nvPr/>
        </p:nvSpPr>
        <p:spPr bwMode="auto">
          <a:xfrm>
            <a:off x="522288" y="3271838"/>
            <a:ext cx="2628900" cy="1155700"/>
          </a:xfrm>
          <a:prstGeom prst="rect">
            <a:avLst/>
          </a:prstGeom>
          <a:solidFill>
            <a:srgbClr val="D6D6F4"/>
          </a:solidFill>
          <a:ln w="25400" cap="flat">
            <a:solidFill>
              <a:srgbClr val="ADADEA"/>
            </a:solidFill>
            <a:prstDash val="solid"/>
            <a:miter lim="800000"/>
            <a:headEnd type="none" w="med" len="med"/>
            <a:tailEnd type="none" w="med" len="med"/>
          </a:ln>
        </p:spPr>
        <p:txBody>
          <a:bodyPr lIns="38100" tIns="38100" rIns="38100" bIns="38100"/>
          <a:lstStyle/>
          <a:p>
            <a:pPr algn="l">
              <a:spcBef>
                <a:spcPts val="475"/>
              </a:spcBef>
              <a:tabLst>
                <a:tab pos="1371600" algn="l"/>
                <a:tab pos="2286000" algn="l"/>
                <a:tab pos="1371600" algn="l"/>
                <a:tab pos="2286000" algn="l"/>
                <a:tab pos="1371600" algn="l"/>
                <a:tab pos="2286000" algn="l"/>
              </a:tabLst>
            </a:pPr>
            <a:r>
              <a:rPr lang="en-US" sz="1800">
                <a:solidFill>
                  <a:schemeClr val="tx1"/>
                </a:solidFill>
                <a:latin typeface="Monaco" charset="0"/>
                <a:ea typeface="Monaco" charset="0"/>
                <a:cs typeface="Monaco" charset="0"/>
                <a:sym typeface="Monaco" charset="0"/>
              </a:rPr>
              <a:t>int x = …;</a:t>
            </a:r>
            <a:endParaRPr lang="en-US" sz="2400">
              <a:solidFill>
                <a:schemeClr val="tx1"/>
              </a:solidFill>
              <a:latin typeface="Monaco" charset="0"/>
              <a:ea typeface="Monaco" charset="0"/>
              <a:cs typeface="Monaco" charset="0"/>
              <a:sym typeface="Monaco" charset="0"/>
            </a:endParaRPr>
          </a:p>
          <a:p>
            <a:pPr algn="l">
              <a:spcBef>
                <a:spcPts val="475"/>
              </a:spcBef>
              <a:tabLst>
                <a:tab pos="1371600" algn="l"/>
                <a:tab pos="2286000" algn="l"/>
                <a:tab pos="1371600" algn="l"/>
                <a:tab pos="2286000" algn="l"/>
                <a:tab pos="1371600" algn="l"/>
                <a:tab pos="2286000" algn="l"/>
              </a:tabLst>
            </a:pPr>
            <a:r>
              <a:rPr lang="en-US" sz="1800">
                <a:solidFill>
                  <a:schemeClr val="tx1"/>
                </a:solidFill>
                <a:latin typeface="Monaco" charset="0"/>
                <a:ea typeface="Monaco" charset="0"/>
                <a:cs typeface="Monaco" charset="0"/>
                <a:sym typeface="Monaco" charset="0"/>
              </a:rPr>
              <a:t>float f = …;</a:t>
            </a:r>
            <a:endParaRPr lang="en-US" sz="2400">
              <a:solidFill>
                <a:schemeClr val="tx1"/>
              </a:solidFill>
              <a:latin typeface="Monaco" charset="0"/>
              <a:ea typeface="Monaco" charset="0"/>
              <a:cs typeface="Monaco" charset="0"/>
              <a:sym typeface="Monaco" charset="0"/>
            </a:endParaRPr>
          </a:p>
          <a:p>
            <a:pPr algn="l">
              <a:spcBef>
                <a:spcPts val="475"/>
              </a:spcBef>
              <a:tabLst>
                <a:tab pos="1371600" algn="l"/>
                <a:tab pos="2286000" algn="l"/>
                <a:tab pos="1371600" algn="l"/>
                <a:tab pos="2286000" algn="l"/>
                <a:tab pos="1371600" algn="l"/>
                <a:tab pos="2286000" algn="l"/>
              </a:tabLst>
            </a:pPr>
            <a:r>
              <a:rPr lang="en-US" sz="1800">
                <a:solidFill>
                  <a:schemeClr val="tx1"/>
                </a:solidFill>
                <a:latin typeface="Monaco" charset="0"/>
                <a:ea typeface="Monaco" charset="0"/>
                <a:cs typeface="Monaco" charset="0"/>
                <a:sym typeface="Monaco" charset="0"/>
              </a:rPr>
              <a:t>double d = …;</a:t>
            </a:r>
          </a:p>
        </p:txBody>
      </p:sp>
      <p:sp>
        <p:nvSpPr>
          <p:cNvPr id="45063" name="Rectangle 7"/>
          <p:cNvSpPr>
            <a:spLocks/>
          </p:cNvSpPr>
          <p:nvPr/>
        </p:nvSpPr>
        <p:spPr bwMode="auto">
          <a:xfrm>
            <a:off x="457200" y="4581525"/>
            <a:ext cx="1704975" cy="6985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charset="0"/>
                <a:ea typeface="Calibri" charset="0"/>
                <a:cs typeface="Calibri" charset="0"/>
                <a:sym typeface="Calibri" charset="0"/>
              </a:rPr>
              <a:t>Assume neither</a:t>
            </a:r>
            <a:endParaRPr lang="en-US">
              <a:solidFill>
                <a:schemeClr val="tx1"/>
              </a:solidFill>
              <a:latin typeface="Arial Narrow" charset="0"/>
              <a:ea typeface="Lucida Grande" charset="0"/>
              <a:cs typeface="Lucida Grande" charset="0"/>
              <a:sym typeface="Arial Narrow" charset="0"/>
            </a:endParaRPr>
          </a:p>
          <a:p>
            <a:pPr algn="l"/>
            <a:r>
              <a:rPr lang="en-US" sz="2000">
                <a:solidFill>
                  <a:schemeClr val="tx1"/>
                </a:solidFill>
                <a:latin typeface="Courier New Bold" charset="0"/>
                <a:cs typeface="Courier New Bold" charset="0"/>
                <a:sym typeface="Courier New Bold" charset="0"/>
              </a:rPr>
              <a:t>d</a:t>
            </a:r>
            <a:r>
              <a:rPr lang="en-US" sz="2000">
                <a:solidFill>
                  <a:schemeClr val="tx1"/>
                </a:solidFill>
                <a:latin typeface="Calibri" charset="0"/>
                <a:ea typeface="Calibri" charset="0"/>
                <a:cs typeface="Calibri" charset="0"/>
                <a:sym typeface="Calibri" charset="0"/>
              </a:rPr>
              <a:t> nor </a:t>
            </a:r>
            <a:r>
              <a:rPr lang="en-US" sz="2000">
                <a:solidFill>
                  <a:schemeClr val="tx1"/>
                </a:solidFill>
                <a:latin typeface="Courier New Bold" charset="0"/>
                <a:cs typeface="Courier New Bold" charset="0"/>
                <a:sym typeface="Courier New Bold" charset="0"/>
              </a:rPr>
              <a:t>f</a:t>
            </a:r>
            <a:r>
              <a:rPr lang="en-US" sz="2000">
                <a:solidFill>
                  <a:schemeClr val="tx1"/>
                </a:solidFill>
                <a:latin typeface="Calibri" charset="0"/>
                <a:ea typeface="Calibri" charset="0"/>
                <a:cs typeface="Calibri" charset="0"/>
                <a:sym typeface="Calibri" charset="0"/>
              </a:rPr>
              <a:t> is NaN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7107" name="Rectangle 3"/>
          <p:cNvSpPr>
            <a:spLocks noGrp="1" noChangeArrowheads="1"/>
          </p:cNvSpPr>
          <p:nvPr>
            <p:ph type="title"/>
          </p:nvPr>
        </p:nvSpPr>
        <p:spPr>
          <a:ln/>
        </p:spPr>
        <p:txBody>
          <a:bodyPr/>
          <a:lstStyle/>
          <a:p>
            <a:pPr marL="119063" indent="-119063"/>
            <a:r>
              <a:rPr lang="en-US"/>
              <a:t>Summary</a:t>
            </a:r>
          </a:p>
        </p:txBody>
      </p:sp>
      <p:sp>
        <p:nvSpPr>
          <p:cNvPr id="47108" name="Rectangle 4"/>
          <p:cNvSpPr>
            <a:spLocks noGrp="1" noChangeArrowheads="1"/>
          </p:cNvSpPr>
          <p:nvPr>
            <p:ph type="body" idx="1"/>
          </p:nvPr>
        </p:nvSpPr>
        <p:spPr>
          <a:ln/>
        </p:spPr>
        <p:txBody>
          <a:bodyPr/>
          <a:lstStyle/>
          <a:p>
            <a:r>
              <a:rPr lang="en-US" sz="2800" dirty="0"/>
              <a:t>IEEE Floating Point has clear mathematical  properties</a:t>
            </a:r>
          </a:p>
          <a:p>
            <a:r>
              <a:rPr lang="en-US" sz="2800" dirty="0"/>
              <a:t>Represents numbers of form M x 2</a:t>
            </a:r>
            <a:r>
              <a:rPr lang="en-US" sz="2800" baseline="32000" dirty="0"/>
              <a:t>E</a:t>
            </a:r>
            <a:endParaRPr lang="en-US" sz="2800" dirty="0"/>
          </a:p>
          <a:p>
            <a:r>
              <a:rPr lang="en-US" sz="2800" dirty="0"/>
              <a:t>One can reason about operations independent of implementation</a:t>
            </a:r>
          </a:p>
          <a:p>
            <a:pPr marL="552450" lvl="1"/>
            <a:r>
              <a:rPr lang="en-US" sz="2400" dirty="0"/>
              <a:t>As if computed with perfect precision and then rounded</a:t>
            </a:r>
          </a:p>
          <a:p>
            <a:r>
              <a:rPr lang="en-US" sz="2800" dirty="0"/>
              <a:t>Not the same as real arithmetic</a:t>
            </a:r>
          </a:p>
          <a:p>
            <a:pPr marL="552450" lvl="1"/>
            <a:r>
              <a:rPr lang="en-US" sz="2400" dirty="0"/>
              <a:t>Violates associativity/distributivity</a:t>
            </a:r>
          </a:p>
          <a:p>
            <a:pPr marL="552450" lvl="1"/>
            <a:r>
              <a:rPr lang="en-US" sz="2400" dirty="0"/>
              <a:t>Makes life difficult for compilers &amp; serious numerical applications programmers</a:t>
            </a:r>
          </a:p>
          <a:p>
            <a:pPr marL="952500" lvl="2"/>
            <a:r>
              <a:rPr lang="en-US" sz="2000" dirty="0"/>
              <a:t>Some famous disasters caused by numerical errors</a:t>
            </a:r>
          </a:p>
        </p:txBody>
      </p:sp>
      <p:sp>
        <p:nvSpPr>
          <p:cNvPr id="6" name="灯片编号占位符 3">
            <a:extLst>
              <a:ext uri="{FF2B5EF4-FFF2-40B4-BE49-F238E27FC236}">
                <a16:creationId xmlns:a16="http://schemas.microsoft.com/office/drawing/2014/main" id="{DD1401A8-FCDA-4C66-BD91-E7A8EAFDAF7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37</a:t>
            </a:fld>
            <a:endParaRPr lang="en-US" altLang="zh-CN" sz="16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7107" name="Rectangle 3"/>
          <p:cNvSpPr>
            <a:spLocks noGrp="1" noChangeArrowheads="1"/>
          </p:cNvSpPr>
          <p:nvPr>
            <p:ph type="title"/>
          </p:nvPr>
        </p:nvSpPr>
        <p:spPr>
          <a:ln/>
        </p:spPr>
        <p:txBody>
          <a:bodyPr/>
          <a:lstStyle/>
          <a:p>
            <a:pPr marL="119063" indent="-119063"/>
            <a:r>
              <a:rPr lang="en-US" dirty="0"/>
              <a:t>Disasters Attributable to Bad </a:t>
            </a:r>
            <a:r>
              <a:rPr lang="en-US" dirty="0" err="1"/>
              <a:t>Numerics</a:t>
            </a:r>
            <a:endParaRPr lang="en-US" dirty="0"/>
          </a:p>
        </p:txBody>
      </p:sp>
      <p:sp>
        <p:nvSpPr>
          <p:cNvPr id="47108" name="Rectangle 4"/>
          <p:cNvSpPr>
            <a:spLocks noGrp="1" noChangeArrowheads="1"/>
          </p:cNvSpPr>
          <p:nvPr>
            <p:ph type="body" idx="1"/>
          </p:nvPr>
        </p:nvSpPr>
        <p:spPr>
          <a:xfrm>
            <a:off x="605287" y="1279944"/>
            <a:ext cx="6150604" cy="5027613"/>
          </a:xfrm>
          <a:ln/>
        </p:spPr>
        <p:txBody>
          <a:bodyPr/>
          <a:lstStyle/>
          <a:p>
            <a:r>
              <a:rPr lang="en-US" sz="2000" dirty="0"/>
              <a:t>The Patriot Missile Failure</a:t>
            </a:r>
          </a:p>
          <a:p>
            <a:pPr lvl="1"/>
            <a:r>
              <a:rPr lang="en-US" sz="1600" dirty="0"/>
              <a:t>On February 25, 1991, during the Gulf War, an American Patriot Missile battery in Dharan, Saudi Arabia, failed to track and intercept an incoming Iraqi Scud missile. The Scud struck an American Army barracks, killing 28 soldiers and injuring around 100 other people. </a:t>
            </a:r>
          </a:p>
          <a:p>
            <a:pPr lvl="1"/>
            <a:r>
              <a:rPr lang="en-US" sz="1600" dirty="0"/>
              <a:t>It turns out that the cause was an inaccurate calculation of the time since boot due to computer arithmetic errors. </a:t>
            </a:r>
          </a:p>
          <a:p>
            <a:endParaRPr lang="en-US" sz="1800" dirty="0"/>
          </a:p>
          <a:p>
            <a:r>
              <a:rPr lang="en-US" sz="2000" dirty="0"/>
              <a:t>The Explosion of the Ariane 5</a:t>
            </a:r>
          </a:p>
          <a:p>
            <a:pPr lvl="1"/>
            <a:r>
              <a:rPr lang="en-US" sz="1600" dirty="0"/>
              <a:t>On June 4, 1996, an unmanned Ariane 5 rocket launched by the European Space Agency exploded just forty seconds after its lift-off from Kourou, French Guiana. Ariane explosion. The rocket was on its first voyage, after a decade of development costing $7 billion. The destroyed rocket and its cargo were valued at $500 million. </a:t>
            </a:r>
          </a:p>
          <a:p>
            <a:pPr lvl="1"/>
            <a:r>
              <a:rPr lang="en-US" sz="1600" dirty="0"/>
              <a:t>It turned out that the cause of the failure was a software error in the inertial reference system. </a:t>
            </a:r>
          </a:p>
        </p:txBody>
      </p:sp>
      <p:sp>
        <p:nvSpPr>
          <p:cNvPr id="6" name="灯片编号占位符 3">
            <a:extLst>
              <a:ext uri="{FF2B5EF4-FFF2-40B4-BE49-F238E27FC236}">
                <a16:creationId xmlns:a16="http://schemas.microsoft.com/office/drawing/2014/main" id="{DD1401A8-FCDA-4C66-BD91-E7A8EAFDAF78}"/>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38</a:t>
            </a:fld>
            <a:endParaRPr lang="en-US" altLang="zh-CN" sz="1600" dirty="0"/>
          </a:p>
        </p:txBody>
      </p:sp>
      <p:sp>
        <p:nvSpPr>
          <p:cNvPr id="2" name="文本框 1">
            <a:extLst>
              <a:ext uri="{FF2B5EF4-FFF2-40B4-BE49-F238E27FC236}">
                <a16:creationId xmlns:a16="http://schemas.microsoft.com/office/drawing/2014/main" id="{E5032EE6-769B-40D3-BA45-465CE87AF609}"/>
              </a:ext>
            </a:extLst>
          </p:cNvPr>
          <p:cNvSpPr txBox="1"/>
          <p:nvPr/>
        </p:nvSpPr>
        <p:spPr>
          <a:xfrm>
            <a:off x="2286000" y="6428679"/>
            <a:ext cx="4572000" cy="256480"/>
          </a:xfrm>
          <a:prstGeom prst="rect">
            <a:avLst/>
          </a:prstGeom>
          <a:noFill/>
        </p:spPr>
        <p:txBody>
          <a:bodyPr wrap="square" rtlCol="0">
            <a:spAutoFit/>
          </a:bodyPr>
          <a:lstStyle/>
          <a:p>
            <a:pPr algn="ctr"/>
            <a:r>
              <a:rPr lang="en-US" altLang="zh-CN" sz="1600" dirty="0">
                <a:solidFill>
                  <a:schemeClr val="tx1"/>
                </a:solidFill>
              </a:rPr>
              <a:t>https://www-users.cse.umn.edu/~arnold/disasters/disasters.html</a:t>
            </a:r>
            <a:endParaRPr lang="zh-CN" altLang="en-US" sz="1600" dirty="0">
              <a:solidFill>
                <a:schemeClr val="tx1"/>
              </a:solidFill>
            </a:endParaRPr>
          </a:p>
        </p:txBody>
      </p:sp>
      <p:pic>
        <p:nvPicPr>
          <p:cNvPr id="3076" name="Picture 4" descr="Patriot missile">
            <a:extLst>
              <a:ext uri="{FF2B5EF4-FFF2-40B4-BE49-F238E27FC236}">
                <a16:creationId xmlns:a16="http://schemas.microsoft.com/office/drawing/2014/main" id="{224C1C91-E13F-4140-BCBA-EC148CF4E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5891" y="1870966"/>
            <a:ext cx="19050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riane explosion">
            <a:extLst>
              <a:ext uri="{FF2B5EF4-FFF2-40B4-BE49-F238E27FC236}">
                <a16:creationId xmlns:a16="http://schemas.microsoft.com/office/drawing/2014/main" id="{8E253DC5-9477-4F14-B20B-2C02133DCA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9135" y="4591483"/>
            <a:ext cx="2278512" cy="922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80341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a:extLst>
              <a:ext uri="{FF2B5EF4-FFF2-40B4-BE49-F238E27FC236}">
                <a16:creationId xmlns:a16="http://schemas.microsoft.com/office/drawing/2014/main" id="{65007D9A-D3A5-4E93-B68D-BBD430015AC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12A08D55-28BF-49C0-B572-B8F86EAF3121}" type="slidenum">
              <a:rPr lang="en-US" altLang="zh-CN" sz="1600" smtClean="0"/>
              <a:pPr>
                <a:spcBef>
                  <a:spcPct val="0"/>
                </a:spcBef>
                <a:buClrTx/>
                <a:buFontTx/>
                <a:buNone/>
              </a:pPr>
              <a:t>39</a:t>
            </a:fld>
            <a:endParaRPr lang="en-US" altLang="zh-CN" sz="1600" dirty="0"/>
          </a:p>
        </p:txBody>
      </p:sp>
      <p:sp>
        <p:nvSpPr>
          <p:cNvPr id="113667" name="Rectangle 2">
            <a:extLst>
              <a:ext uri="{FF2B5EF4-FFF2-40B4-BE49-F238E27FC236}">
                <a16:creationId xmlns:a16="http://schemas.microsoft.com/office/drawing/2014/main" id="{C3C0B891-ED1C-4D58-AD65-0B2DFF780925}"/>
              </a:ext>
            </a:extLst>
          </p:cNvPr>
          <p:cNvSpPr>
            <a:spLocks noGrp="1" noChangeArrowheads="1"/>
          </p:cNvSpPr>
          <p:nvPr>
            <p:ph type="title"/>
          </p:nvPr>
        </p:nvSpPr>
        <p:spPr>
          <a:xfrm>
            <a:off x="715963" y="122989"/>
            <a:ext cx="7700962" cy="897774"/>
          </a:xfrm>
        </p:spPr>
        <p:txBody>
          <a:bodyPr/>
          <a:lstStyle/>
          <a:p>
            <a:r>
              <a:rPr lang="en-US" altLang="zh-CN" dirty="0">
                <a:ea typeface="宋体" panose="02010600030101010101" pitchFamily="2" charset="-122"/>
              </a:rPr>
              <a:t>Binary Codes for Decimal Digits</a:t>
            </a:r>
          </a:p>
        </p:txBody>
      </p:sp>
      <p:sp>
        <p:nvSpPr>
          <p:cNvPr id="113668" name="Rectangle 3">
            <a:extLst>
              <a:ext uri="{FF2B5EF4-FFF2-40B4-BE49-F238E27FC236}">
                <a16:creationId xmlns:a16="http://schemas.microsoft.com/office/drawing/2014/main" id="{EEA2A9F1-D9E1-4681-B9A6-C6DCE159FF4A}"/>
              </a:ext>
            </a:extLst>
          </p:cNvPr>
          <p:cNvSpPr>
            <a:spLocks noGrp="1" noChangeArrowheads="1"/>
          </p:cNvSpPr>
          <p:nvPr>
            <p:ph type="body" idx="1"/>
          </p:nvPr>
        </p:nvSpPr>
        <p:spPr/>
        <p:txBody>
          <a:bodyPr/>
          <a:lstStyle/>
          <a:p>
            <a:r>
              <a:rPr lang="en-US" altLang="zh-CN" sz="2800" dirty="0">
                <a:ea typeface="宋体" panose="02010600030101010101" pitchFamily="2" charset="-122"/>
              </a:rPr>
              <a:t>The computer needs to process decimal data, so it must be represented by binary numbers or </a:t>
            </a:r>
            <a:r>
              <a:rPr lang="en-US" altLang="zh-CN" sz="2800" b="1" dirty="0">
                <a:ea typeface="宋体" panose="02010600030101010101" pitchFamily="2" charset="-122"/>
              </a:rPr>
              <a:t>Binary Coded Decimal</a:t>
            </a:r>
            <a:r>
              <a:rPr lang="en-US" altLang="zh-CN" sz="2800" dirty="0">
                <a:ea typeface="宋体" panose="02010600030101010101" pitchFamily="2" charset="-122"/>
              </a:rPr>
              <a:t> (BCD) codes.</a:t>
            </a:r>
          </a:p>
          <a:p>
            <a:r>
              <a:rPr lang="en-US" altLang="zh-CN" sz="2800" b="1" dirty="0">
                <a:ea typeface="宋体" panose="02010600030101010101" pitchFamily="2" charset="-122"/>
              </a:rPr>
              <a:t>Weighted BCD Code</a:t>
            </a:r>
            <a:r>
              <a:rPr lang="en-US" altLang="zh-CN" sz="2800" dirty="0">
                <a:ea typeface="宋体" panose="02010600030101010101" pitchFamily="2" charset="-122"/>
              </a:rPr>
              <a:t>: The weighted BCD code means that the four binary digits of the decimal digits have a certain right. The common used one is </a:t>
            </a:r>
            <a:r>
              <a:rPr lang="en-US" altLang="zh-CN" sz="2800" b="1" dirty="0">
                <a:ea typeface="宋体" panose="02010600030101010101" pitchFamily="2" charset="-122"/>
              </a:rPr>
              <a:t>8421 code</a:t>
            </a:r>
            <a:r>
              <a:rPr lang="en-US" altLang="zh-CN" sz="2800" dirty="0">
                <a:ea typeface="宋体" panose="02010600030101010101" pitchFamily="2" charset="-122"/>
              </a:rPr>
              <a:t>.</a:t>
            </a:r>
          </a:p>
          <a:p>
            <a:r>
              <a:rPr lang="en-US" altLang="zh-CN" sz="2800" b="1" dirty="0">
                <a:ea typeface="宋体" panose="02010600030101010101" pitchFamily="2" charset="-122"/>
              </a:rPr>
              <a:t>No weight BCD Code</a:t>
            </a:r>
            <a:r>
              <a:rPr lang="en-US" altLang="zh-CN" sz="2800" dirty="0">
                <a:ea typeface="宋体" panose="02010600030101010101" pitchFamily="2" charset="-122"/>
              </a:rPr>
              <a:t>: Commonly used coding schemes are </a:t>
            </a:r>
            <a:r>
              <a:rPr lang="en-US" altLang="zh-CN" sz="2800" b="1" dirty="0">
                <a:ea typeface="宋体" panose="02010600030101010101" pitchFamily="2" charset="-122"/>
              </a:rPr>
              <a:t>Gray code </a:t>
            </a:r>
            <a:r>
              <a:rPr lang="en-US" altLang="zh-CN" sz="2800" dirty="0">
                <a:ea typeface="宋体" panose="02010600030101010101" pitchFamily="2" charset="-122"/>
              </a:rPr>
              <a:t>and </a:t>
            </a:r>
            <a:r>
              <a:rPr lang="en-US" altLang="zh-CN" sz="2800" b="1" dirty="0">
                <a:solidFill>
                  <a:srgbClr val="000000"/>
                </a:solidFill>
                <a:ea typeface="宋体" panose="02010600030101010101" pitchFamily="2" charset="-122"/>
              </a:rPr>
              <a:t>Excess3 code</a:t>
            </a:r>
            <a:r>
              <a:rPr lang="en-US" altLang="zh-CN" sz="2800" dirty="0">
                <a:solidFill>
                  <a:srgbClr val="000000"/>
                </a:solidFill>
                <a:ea typeface="宋体" panose="02010600030101010101" pitchFamily="2" charset="-122"/>
              </a:rPr>
              <a:t>.</a:t>
            </a:r>
            <a:endParaRPr lang="en-US" altLang="zh-CN" sz="2800" dirty="0">
              <a:solidFill>
                <a:schemeClr val="accent2"/>
              </a:solidFill>
              <a:ea typeface="宋体" panose="02010600030101010101" pitchFamily="2" charset="-122"/>
            </a:endParaRPr>
          </a:p>
          <a:p>
            <a:endParaRPr lang="en-US" altLang="zh-CN" sz="2800" dirty="0">
              <a:ea typeface="宋体" panose="02010600030101010101" pitchFamily="2" charset="-122"/>
            </a:endParaRPr>
          </a:p>
          <a:p>
            <a:endParaRPr lang="en-US" altLang="zh-CN" sz="2800" b="1" dirty="0">
              <a:solidFill>
                <a:srgbClr val="BFBFBF"/>
              </a:solidFill>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97DA26B3-CB29-4ACC-88D7-8AF7DDB186E4}"/>
              </a:ext>
            </a:extLst>
          </p:cNvPr>
          <p:cNvSpPr txBox="1">
            <a:spLocks noChangeArrowheads="1"/>
          </p:cNvSpPr>
          <p:nvPr/>
        </p:nvSpPr>
        <p:spPr bwMode="auto">
          <a:xfrm>
            <a:off x="1847850" y="4324350"/>
            <a:ext cx="5913438" cy="938213"/>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rPr>
              <a:t>Lei Wu</a:t>
            </a:r>
            <a:endParaRPr lang="en-US" altLang="zh-CN" sz="2200" kern="0" baseline="0" dirty="0">
              <a:solidFill>
                <a:srgbClr val="000000"/>
              </a:solidFill>
              <a:ea typeface="宋体" pitchFamily="2" charset="-122"/>
              <a:cs typeface="Times New Roman" pitchFamily="18" charset="0"/>
            </a:endParaRPr>
          </a:p>
          <a:p>
            <a:pPr algn="ctr" eaLnBrk="1" fontAlgn="auto" hangingPunct="1">
              <a:spcBef>
                <a:spcPct val="50000"/>
              </a:spcBef>
              <a:spcAft>
                <a:spcPts val="0"/>
              </a:spcAft>
              <a:buFont typeface="Wingdings" panose="05000000000000000000" pitchFamily="2" charset="2"/>
              <a:buNone/>
              <a:defRPr/>
            </a:pPr>
            <a:r>
              <a:rPr lang="en-US" altLang="zh-CN" sz="2200" kern="0" baseline="0" dirty="0">
                <a:solidFill>
                  <a:srgbClr val="000000"/>
                </a:solidFill>
                <a:ea typeface="宋体" pitchFamily="2" charset="-122"/>
                <a:cs typeface="Times New Roman" pitchFamily="18" charset="0"/>
              </a:rPr>
              <a:t>Zhejiang University</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2">
            <a:extLst>
              <a:ext uri="{FF2B5EF4-FFF2-40B4-BE49-F238E27FC236}">
                <a16:creationId xmlns:a16="http://schemas.microsoft.com/office/drawing/2014/main" id="{A1797F21-272D-4C66-85A5-04D9B461E98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931C592C-C2B8-4445-B120-7F60EB95EDD5}" type="slidenum">
              <a:rPr lang="en-US" altLang="zh-CN" sz="1600" smtClean="0"/>
              <a:pPr>
                <a:spcBef>
                  <a:spcPct val="0"/>
                </a:spcBef>
                <a:buClrTx/>
                <a:buFontTx/>
                <a:buNone/>
              </a:pPr>
              <a:t>40</a:t>
            </a:fld>
            <a:endParaRPr lang="en-US" altLang="zh-CN" sz="1600" dirty="0"/>
          </a:p>
        </p:txBody>
      </p:sp>
      <p:graphicFrame>
        <p:nvGraphicFramePr>
          <p:cNvPr id="124634" name="Group 730">
            <a:extLst>
              <a:ext uri="{FF2B5EF4-FFF2-40B4-BE49-F238E27FC236}">
                <a16:creationId xmlns:a16="http://schemas.microsoft.com/office/drawing/2014/main" id="{AEFB6471-7816-4F69-AE25-9200AE161402}"/>
              </a:ext>
            </a:extLst>
          </p:cNvPr>
          <p:cNvGraphicFramePr>
            <a:graphicFrameLocks noGrp="1"/>
          </p:cNvGraphicFramePr>
          <p:nvPr/>
        </p:nvGraphicFramePr>
        <p:xfrm>
          <a:off x="1393825" y="2346325"/>
          <a:ext cx="6553200" cy="3527428"/>
        </p:xfrm>
        <a:graphic>
          <a:graphicData uri="http://schemas.openxmlformats.org/drawingml/2006/table">
            <a:tbl>
              <a:tblPr/>
              <a:tblGrid>
                <a:gridCol w="1311275">
                  <a:extLst>
                    <a:ext uri="{9D8B030D-6E8A-4147-A177-3AD203B41FA5}">
                      <a16:colId xmlns:a16="http://schemas.microsoft.com/office/drawing/2014/main" val="20000"/>
                    </a:ext>
                  </a:extLst>
                </a:gridCol>
                <a:gridCol w="1309687">
                  <a:extLst>
                    <a:ext uri="{9D8B030D-6E8A-4147-A177-3AD203B41FA5}">
                      <a16:colId xmlns:a16="http://schemas.microsoft.com/office/drawing/2014/main" val="20001"/>
                    </a:ext>
                  </a:extLst>
                </a:gridCol>
                <a:gridCol w="1449388">
                  <a:extLst>
                    <a:ext uri="{9D8B030D-6E8A-4147-A177-3AD203B41FA5}">
                      <a16:colId xmlns:a16="http://schemas.microsoft.com/office/drawing/2014/main" val="20002"/>
                    </a:ext>
                  </a:extLst>
                </a:gridCol>
                <a:gridCol w="1347787">
                  <a:extLst>
                    <a:ext uri="{9D8B030D-6E8A-4147-A177-3AD203B41FA5}">
                      <a16:colId xmlns:a16="http://schemas.microsoft.com/office/drawing/2014/main" val="20003"/>
                    </a:ext>
                  </a:extLst>
                </a:gridCol>
                <a:gridCol w="1135063">
                  <a:extLst>
                    <a:ext uri="{9D8B030D-6E8A-4147-A177-3AD203B41FA5}">
                      <a16:colId xmlns:a16="http://schemas.microsoft.com/office/drawing/2014/main" val="20004"/>
                    </a:ext>
                  </a:extLst>
                </a:gridCol>
              </a:tblGrid>
              <a:tr h="423863">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513">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5438">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5750">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8925">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8925">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5438">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1950">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buClr>
                          <a:srgbClr val="3333FF"/>
                        </a:buClr>
                        <a:defRPr sz="2800">
                          <a:solidFill>
                            <a:schemeClr val="tx1"/>
                          </a:solidFill>
                          <a:latin typeface="Times New Roman" pitchFamily="18" charset="0"/>
                        </a:defRPr>
                      </a:lvl1pPr>
                      <a:lvl2pPr marL="742950" indent="-285750">
                        <a:buClr>
                          <a:srgbClr val="3333FF"/>
                        </a:buClr>
                        <a:buSzPct val="150000"/>
                        <a:defRPr sz="2400">
                          <a:solidFill>
                            <a:schemeClr val="tx1"/>
                          </a:solidFill>
                          <a:latin typeface="Times New Roman" pitchFamily="18" charset="0"/>
                        </a:defRPr>
                      </a:lvl2pPr>
                      <a:lvl3pPr marL="1143000" indent="-228600">
                        <a:buClr>
                          <a:srgbClr val="3333FF"/>
                        </a:buClr>
                        <a:defRPr sz="2000">
                          <a:solidFill>
                            <a:schemeClr val="tx1"/>
                          </a:solidFill>
                          <a:latin typeface="Times New Roman" pitchFamily="18" charset="0"/>
                        </a:defRPr>
                      </a:lvl3pPr>
                      <a:lvl4pPr marL="1600200" indent="-228600">
                        <a:buClr>
                          <a:srgbClr val="3333FF"/>
                        </a:buClr>
                        <a:buSzPct val="150000"/>
                        <a:defRPr>
                          <a:solidFill>
                            <a:schemeClr val="tx1"/>
                          </a:solidFill>
                          <a:latin typeface="Times New Roman" pitchFamily="18" charset="0"/>
                        </a:defRPr>
                      </a:lvl4pPr>
                      <a:lvl5pPr marL="2057400" indent="-228600">
                        <a:buClr>
                          <a:srgbClr val="3333FF"/>
                        </a:buClr>
                        <a:defRPr>
                          <a:solidFill>
                            <a:schemeClr val="tx1"/>
                          </a:solidFill>
                          <a:latin typeface="Times New Roman" pitchFamily="18" charset="0"/>
                        </a:defRPr>
                      </a:lvl5pPr>
                      <a:lvl6pPr marL="25146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6pPr>
                      <a:lvl7pPr marL="29718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7pPr>
                      <a:lvl8pPr marL="34290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8pPr>
                      <a:lvl9pPr marL="3886200" indent="-228600" eaLnBrk="0" fontAlgn="base" hangingPunct="0">
                        <a:spcBef>
                          <a:spcPct val="20000"/>
                        </a:spcBef>
                        <a:spcAft>
                          <a:spcPct val="0"/>
                        </a:spcAft>
                        <a:buClr>
                          <a:srgbClr val="3333FF"/>
                        </a:buClr>
                        <a:buFont typeface="Wingdings" pitchFamily="2" charset="2"/>
                        <a:defRPr>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20000"/>
                        </a:spcBef>
                        <a:spcAft>
                          <a:spcPct val="0"/>
                        </a:spcAft>
                        <a:buClr>
                          <a:srgbClr val="3333FF"/>
                        </a:buClr>
                        <a:buSzTx/>
                        <a:buFont typeface="Wingdings" pitchFamily="2" charset="2"/>
                        <a:buNone/>
                        <a:tabLst/>
                      </a:pPr>
                      <a:endParaRPr kumimoji="0"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5789" name="Rectangle 2">
            <a:extLst>
              <a:ext uri="{FF2B5EF4-FFF2-40B4-BE49-F238E27FC236}">
                <a16:creationId xmlns:a16="http://schemas.microsoft.com/office/drawing/2014/main" id="{6ACE92CD-E31F-482E-9B05-FA9E26864B19}"/>
              </a:ext>
            </a:extLst>
          </p:cNvPr>
          <p:cNvSpPr>
            <a:spLocks noGrp="1" noChangeArrowheads="1"/>
          </p:cNvSpPr>
          <p:nvPr>
            <p:ph type="title"/>
          </p:nvPr>
        </p:nvSpPr>
        <p:spPr>
          <a:xfrm>
            <a:off x="533400" y="228600"/>
            <a:ext cx="8001000" cy="838200"/>
          </a:xfrm>
        </p:spPr>
        <p:txBody>
          <a:bodyPr/>
          <a:lstStyle/>
          <a:p>
            <a:r>
              <a:rPr lang="en-US" altLang="zh-CN" sz="2800" dirty="0">
                <a:ea typeface="宋体" panose="02010600030101010101" pitchFamily="2" charset="-122"/>
              </a:rPr>
              <a:t>DECIMAL CODES </a:t>
            </a:r>
          </a:p>
        </p:txBody>
      </p:sp>
      <p:sp>
        <p:nvSpPr>
          <p:cNvPr id="115790" name="Rectangle 127">
            <a:extLst>
              <a:ext uri="{FF2B5EF4-FFF2-40B4-BE49-F238E27FC236}">
                <a16:creationId xmlns:a16="http://schemas.microsoft.com/office/drawing/2014/main" id="{4A2C3368-E4FC-4BCD-B149-1DC2B6C13EC9}"/>
              </a:ext>
            </a:extLst>
          </p:cNvPr>
          <p:cNvSpPr>
            <a:spLocks noChangeArrowheads="1"/>
          </p:cNvSpPr>
          <p:nvPr/>
        </p:nvSpPr>
        <p:spPr bwMode="auto">
          <a:xfrm>
            <a:off x="2625725" y="3124200"/>
            <a:ext cx="79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1" name="Rectangle 511">
            <a:extLst>
              <a:ext uri="{FF2B5EF4-FFF2-40B4-BE49-F238E27FC236}">
                <a16:creationId xmlns:a16="http://schemas.microsoft.com/office/drawing/2014/main" id="{A53EB3C4-0F8F-4161-A104-780AD9269466}"/>
              </a:ext>
            </a:extLst>
          </p:cNvPr>
          <p:cNvSpPr>
            <a:spLocks noChangeArrowheads="1"/>
          </p:cNvSpPr>
          <p:nvPr/>
        </p:nvSpPr>
        <p:spPr bwMode="auto">
          <a:xfrm>
            <a:off x="4051300" y="5514975"/>
            <a:ext cx="9525"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2" name="Rectangle 174">
            <a:extLst>
              <a:ext uri="{FF2B5EF4-FFF2-40B4-BE49-F238E27FC236}">
                <a16:creationId xmlns:a16="http://schemas.microsoft.com/office/drawing/2014/main" id="{C8A67008-AD90-4F24-8BE4-5DDE2E9FCEDD}"/>
              </a:ext>
            </a:extLst>
          </p:cNvPr>
          <p:cNvSpPr>
            <a:spLocks noChangeArrowheads="1"/>
          </p:cNvSpPr>
          <p:nvPr/>
        </p:nvSpPr>
        <p:spPr bwMode="auto">
          <a:xfrm>
            <a:off x="2625725" y="3424238"/>
            <a:ext cx="7938" cy="79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3" name="Rectangle 411">
            <a:extLst>
              <a:ext uri="{FF2B5EF4-FFF2-40B4-BE49-F238E27FC236}">
                <a16:creationId xmlns:a16="http://schemas.microsoft.com/office/drawing/2014/main" id="{A11B4D94-17D7-4729-8AC6-AE58F2BE6B09}"/>
              </a:ext>
            </a:extLst>
          </p:cNvPr>
          <p:cNvSpPr>
            <a:spLocks noChangeArrowheads="1"/>
          </p:cNvSpPr>
          <p:nvPr/>
        </p:nvSpPr>
        <p:spPr bwMode="auto">
          <a:xfrm>
            <a:off x="2625725" y="4916488"/>
            <a:ext cx="79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4" name="Rectangle 359">
            <a:extLst>
              <a:ext uri="{FF2B5EF4-FFF2-40B4-BE49-F238E27FC236}">
                <a16:creationId xmlns:a16="http://schemas.microsoft.com/office/drawing/2014/main" id="{D2FE21DC-9BB3-4D70-9748-1634B416BB19}"/>
              </a:ext>
            </a:extLst>
          </p:cNvPr>
          <p:cNvSpPr>
            <a:spLocks noChangeArrowheads="1"/>
          </p:cNvSpPr>
          <p:nvPr/>
        </p:nvSpPr>
        <p:spPr bwMode="auto">
          <a:xfrm>
            <a:off x="1339850" y="4579938"/>
            <a:ext cx="19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5" name="Rectangle 361">
            <a:extLst>
              <a:ext uri="{FF2B5EF4-FFF2-40B4-BE49-F238E27FC236}">
                <a16:creationId xmlns:a16="http://schemas.microsoft.com/office/drawing/2014/main" id="{81600A31-2B38-4DD2-99B0-110812AFCD12}"/>
              </a:ext>
            </a:extLst>
          </p:cNvPr>
          <p:cNvSpPr>
            <a:spLocks noChangeArrowheads="1"/>
          </p:cNvSpPr>
          <p:nvPr/>
        </p:nvSpPr>
        <p:spPr bwMode="auto">
          <a:xfrm>
            <a:off x="1358900" y="4579938"/>
            <a:ext cx="13255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6" name="Rectangle 366">
            <a:extLst>
              <a:ext uri="{FF2B5EF4-FFF2-40B4-BE49-F238E27FC236}">
                <a16:creationId xmlns:a16="http://schemas.microsoft.com/office/drawing/2014/main" id="{ADA0E146-6394-48B1-8D2C-C641DDE1E980}"/>
              </a:ext>
            </a:extLst>
          </p:cNvPr>
          <p:cNvSpPr>
            <a:spLocks noChangeArrowheads="1"/>
          </p:cNvSpPr>
          <p:nvPr/>
        </p:nvSpPr>
        <p:spPr bwMode="auto">
          <a:xfrm>
            <a:off x="2692400" y="4579938"/>
            <a:ext cx="14176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7" name="Rectangle 368">
            <a:extLst>
              <a:ext uri="{FF2B5EF4-FFF2-40B4-BE49-F238E27FC236}">
                <a16:creationId xmlns:a16="http://schemas.microsoft.com/office/drawing/2014/main" id="{F66F849E-F8E8-47C2-B12C-028411707A0C}"/>
              </a:ext>
            </a:extLst>
          </p:cNvPr>
          <p:cNvSpPr>
            <a:spLocks noChangeArrowheads="1"/>
          </p:cNvSpPr>
          <p:nvPr/>
        </p:nvSpPr>
        <p:spPr bwMode="auto">
          <a:xfrm>
            <a:off x="4110038" y="4579938"/>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8" name="Rectangle 371">
            <a:extLst>
              <a:ext uri="{FF2B5EF4-FFF2-40B4-BE49-F238E27FC236}">
                <a16:creationId xmlns:a16="http://schemas.microsoft.com/office/drawing/2014/main" id="{8E1D94FF-FE83-44D9-B430-C2E3D8527F94}"/>
              </a:ext>
            </a:extLst>
          </p:cNvPr>
          <p:cNvSpPr>
            <a:spLocks noChangeArrowheads="1"/>
          </p:cNvSpPr>
          <p:nvPr/>
        </p:nvSpPr>
        <p:spPr bwMode="auto">
          <a:xfrm>
            <a:off x="4119563" y="4579938"/>
            <a:ext cx="137953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799" name="Rectangle 373">
            <a:extLst>
              <a:ext uri="{FF2B5EF4-FFF2-40B4-BE49-F238E27FC236}">
                <a16:creationId xmlns:a16="http://schemas.microsoft.com/office/drawing/2014/main" id="{0E1F51B8-099B-4B86-8EE2-B2E427B8C6CC}"/>
              </a:ext>
            </a:extLst>
          </p:cNvPr>
          <p:cNvSpPr>
            <a:spLocks noChangeArrowheads="1"/>
          </p:cNvSpPr>
          <p:nvPr/>
        </p:nvSpPr>
        <p:spPr bwMode="auto">
          <a:xfrm>
            <a:off x="5499100" y="4579938"/>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00" name="Rectangle 376">
            <a:extLst>
              <a:ext uri="{FF2B5EF4-FFF2-40B4-BE49-F238E27FC236}">
                <a16:creationId xmlns:a16="http://schemas.microsoft.com/office/drawing/2014/main" id="{A8CFD3B2-340A-47DA-8018-124674E9BA48}"/>
              </a:ext>
            </a:extLst>
          </p:cNvPr>
          <p:cNvSpPr>
            <a:spLocks noChangeArrowheads="1"/>
          </p:cNvSpPr>
          <p:nvPr/>
        </p:nvSpPr>
        <p:spPr bwMode="auto">
          <a:xfrm>
            <a:off x="5508625" y="4579938"/>
            <a:ext cx="12303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01" name="Rectangle 378">
            <a:extLst>
              <a:ext uri="{FF2B5EF4-FFF2-40B4-BE49-F238E27FC236}">
                <a16:creationId xmlns:a16="http://schemas.microsoft.com/office/drawing/2014/main" id="{68DFE04D-A3EF-43E1-ACDC-303E6273BE8E}"/>
              </a:ext>
            </a:extLst>
          </p:cNvPr>
          <p:cNvSpPr>
            <a:spLocks noChangeArrowheads="1"/>
          </p:cNvSpPr>
          <p:nvPr/>
        </p:nvSpPr>
        <p:spPr bwMode="auto">
          <a:xfrm>
            <a:off x="6738938" y="4579938"/>
            <a:ext cx="19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02" name="Rectangle 380">
            <a:extLst>
              <a:ext uri="{FF2B5EF4-FFF2-40B4-BE49-F238E27FC236}">
                <a16:creationId xmlns:a16="http://schemas.microsoft.com/office/drawing/2014/main" id="{00DA082C-5BE4-480B-AC97-9AFEAB4A4CD7}"/>
              </a:ext>
            </a:extLst>
          </p:cNvPr>
          <p:cNvSpPr>
            <a:spLocks noChangeArrowheads="1"/>
          </p:cNvSpPr>
          <p:nvPr/>
        </p:nvSpPr>
        <p:spPr bwMode="auto">
          <a:xfrm>
            <a:off x="6757988" y="4579938"/>
            <a:ext cx="122713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03" name="Rectangle 382">
            <a:extLst>
              <a:ext uri="{FF2B5EF4-FFF2-40B4-BE49-F238E27FC236}">
                <a16:creationId xmlns:a16="http://schemas.microsoft.com/office/drawing/2014/main" id="{00A242D6-C17C-4A11-9DB5-2DDB111CBCEE}"/>
              </a:ext>
            </a:extLst>
          </p:cNvPr>
          <p:cNvSpPr>
            <a:spLocks noChangeArrowheads="1"/>
          </p:cNvSpPr>
          <p:nvPr/>
        </p:nvSpPr>
        <p:spPr bwMode="auto">
          <a:xfrm>
            <a:off x="7985125" y="4579938"/>
            <a:ext cx="19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04" name="Rectangle 5">
            <a:extLst>
              <a:ext uri="{FF2B5EF4-FFF2-40B4-BE49-F238E27FC236}">
                <a16:creationId xmlns:a16="http://schemas.microsoft.com/office/drawing/2014/main" id="{81C70D5F-F9FE-4E1D-8210-A863835E05C6}"/>
              </a:ext>
            </a:extLst>
          </p:cNvPr>
          <p:cNvSpPr>
            <a:spLocks noChangeArrowheads="1"/>
          </p:cNvSpPr>
          <p:nvPr/>
        </p:nvSpPr>
        <p:spPr bwMode="auto">
          <a:xfrm>
            <a:off x="1489075" y="2373313"/>
            <a:ext cx="106521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Decimal</a:t>
            </a:r>
            <a:endParaRPr lang="en-US" altLang="zh-CN" sz="2400" b="1" baseline="0">
              <a:solidFill>
                <a:schemeClr val="accent2"/>
              </a:solidFill>
              <a:ea typeface="宋体" panose="02010600030101010101" pitchFamily="2" charset="-122"/>
            </a:endParaRPr>
          </a:p>
        </p:txBody>
      </p:sp>
      <p:sp>
        <p:nvSpPr>
          <p:cNvPr id="115805" name="Rectangle 7">
            <a:extLst>
              <a:ext uri="{FF2B5EF4-FFF2-40B4-BE49-F238E27FC236}">
                <a16:creationId xmlns:a16="http://schemas.microsoft.com/office/drawing/2014/main" id="{42FD1320-69E5-4426-9EA6-EB1EC920280E}"/>
              </a:ext>
            </a:extLst>
          </p:cNvPr>
          <p:cNvSpPr>
            <a:spLocks noChangeArrowheads="1"/>
          </p:cNvSpPr>
          <p:nvPr/>
        </p:nvSpPr>
        <p:spPr bwMode="auto">
          <a:xfrm>
            <a:off x="2982913" y="2373313"/>
            <a:ext cx="838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8,4,2,1</a:t>
            </a:r>
            <a:endParaRPr lang="en-US" altLang="zh-CN" sz="2400" b="1" baseline="0">
              <a:solidFill>
                <a:schemeClr val="accent2"/>
              </a:solidFill>
              <a:ea typeface="宋体" panose="02010600030101010101" pitchFamily="2" charset="-122"/>
            </a:endParaRPr>
          </a:p>
        </p:txBody>
      </p:sp>
      <p:sp>
        <p:nvSpPr>
          <p:cNvPr id="115806" name="Rectangle 8">
            <a:extLst>
              <a:ext uri="{FF2B5EF4-FFF2-40B4-BE49-F238E27FC236}">
                <a16:creationId xmlns:a16="http://schemas.microsoft.com/office/drawing/2014/main" id="{81EAD012-567A-4FD2-9685-C4EF4EC34E80}"/>
              </a:ext>
            </a:extLst>
          </p:cNvPr>
          <p:cNvSpPr>
            <a:spLocks noChangeArrowheads="1"/>
          </p:cNvSpPr>
          <p:nvPr/>
        </p:nvSpPr>
        <p:spPr bwMode="auto">
          <a:xfrm>
            <a:off x="3819525" y="2373313"/>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07" name="Rectangle 9">
            <a:extLst>
              <a:ext uri="{FF2B5EF4-FFF2-40B4-BE49-F238E27FC236}">
                <a16:creationId xmlns:a16="http://schemas.microsoft.com/office/drawing/2014/main" id="{F099CA0D-D7D4-4611-8F00-E35AE24EF4F6}"/>
              </a:ext>
            </a:extLst>
          </p:cNvPr>
          <p:cNvSpPr>
            <a:spLocks noChangeArrowheads="1"/>
          </p:cNvSpPr>
          <p:nvPr/>
        </p:nvSpPr>
        <p:spPr bwMode="auto">
          <a:xfrm>
            <a:off x="4305300" y="2373313"/>
            <a:ext cx="1016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Excess3</a:t>
            </a:r>
            <a:endParaRPr lang="en-US" altLang="zh-CN" sz="2400" b="1" baseline="0">
              <a:solidFill>
                <a:schemeClr val="accent2"/>
              </a:solidFill>
              <a:ea typeface="宋体" panose="02010600030101010101" pitchFamily="2" charset="-122"/>
            </a:endParaRPr>
          </a:p>
        </p:txBody>
      </p:sp>
      <p:sp>
        <p:nvSpPr>
          <p:cNvPr id="115808" name="Rectangle 10">
            <a:extLst>
              <a:ext uri="{FF2B5EF4-FFF2-40B4-BE49-F238E27FC236}">
                <a16:creationId xmlns:a16="http://schemas.microsoft.com/office/drawing/2014/main" id="{AEE8F8C7-433B-4159-AECB-918291626DC9}"/>
              </a:ext>
            </a:extLst>
          </p:cNvPr>
          <p:cNvSpPr>
            <a:spLocks noChangeArrowheads="1"/>
          </p:cNvSpPr>
          <p:nvPr/>
        </p:nvSpPr>
        <p:spPr bwMode="auto">
          <a:xfrm>
            <a:off x="5319713" y="2373313"/>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09" name="Rectangle 11">
            <a:extLst>
              <a:ext uri="{FF2B5EF4-FFF2-40B4-BE49-F238E27FC236}">
                <a16:creationId xmlns:a16="http://schemas.microsoft.com/office/drawing/2014/main" id="{596F8658-8E0E-4D47-8C72-DF4B8A30C839}"/>
              </a:ext>
            </a:extLst>
          </p:cNvPr>
          <p:cNvSpPr>
            <a:spLocks noChangeArrowheads="1"/>
          </p:cNvSpPr>
          <p:nvPr/>
        </p:nvSpPr>
        <p:spPr bwMode="auto">
          <a:xfrm>
            <a:off x="5608638" y="2373313"/>
            <a:ext cx="457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8,4,</a:t>
            </a:r>
            <a:endParaRPr lang="en-US" altLang="zh-CN" sz="2400" b="1" baseline="0">
              <a:solidFill>
                <a:schemeClr val="accent2"/>
              </a:solidFill>
              <a:ea typeface="宋体" panose="02010600030101010101" pitchFamily="2" charset="-122"/>
            </a:endParaRPr>
          </a:p>
        </p:txBody>
      </p:sp>
      <p:sp>
        <p:nvSpPr>
          <p:cNvPr id="115810" name="Rectangle 12">
            <a:extLst>
              <a:ext uri="{FF2B5EF4-FFF2-40B4-BE49-F238E27FC236}">
                <a16:creationId xmlns:a16="http://schemas.microsoft.com/office/drawing/2014/main" id="{C1AC6EC1-9880-4AA5-AD90-41250C10857A}"/>
              </a:ext>
            </a:extLst>
          </p:cNvPr>
          <p:cNvSpPr>
            <a:spLocks noChangeArrowheads="1"/>
          </p:cNvSpPr>
          <p:nvPr/>
        </p:nvSpPr>
        <p:spPr bwMode="auto">
          <a:xfrm>
            <a:off x="6065838" y="2373313"/>
            <a:ext cx="101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a:t>
            </a:r>
            <a:endParaRPr lang="en-US" altLang="zh-CN" sz="2400" b="1" baseline="0">
              <a:solidFill>
                <a:schemeClr val="accent2"/>
              </a:solidFill>
              <a:ea typeface="宋体" panose="02010600030101010101" pitchFamily="2" charset="-122"/>
            </a:endParaRPr>
          </a:p>
        </p:txBody>
      </p:sp>
      <p:sp>
        <p:nvSpPr>
          <p:cNvPr id="115811" name="Rectangle 13">
            <a:extLst>
              <a:ext uri="{FF2B5EF4-FFF2-40B4-BE49-F238E27FC236}">
                <a16:creationId xmlns:a16="http://schemas.microsoft.com/office/drawing/2014/main" id="{17809B94-5B2D-492A-BF79-1378C3F257CA}"/>
              </a:ext>
            </a:extLst>
          </p:cNvPr>
          <p:cNvSpPr>
            <a:spLocks noChangeArrowheads="1"/>
          </p:cNvSpPr>
          <p:nvPr/>
        </p:nvSpPr>
        <p:spPr bwMode="auto">
          <a:xfrm>
            <a:off x="6165850" y="2373313"/>
            <a:ext cx="228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2,</a:t>
            </a:r>
            <a:endParaRPr lang="en-US" altLang="zh-CN" sz="2400" b="1" baseline="0">
              <a:solidFill>
                <a:schemeClr val="accent2"/>
              </a:solidFill>
              <a:ea typeface="宋体" panose="02010600030101010101" pitchFamily="2" charset="-122"/>
            </a:endParaRPr>
          </a:p>
        </p:txBody>
      </p:sp>
      <p:sp>
        <p:nvSpPr>
          <p:cNvPr id="115812" name="Rectangle 14">
            <a:extLst>
              <a:ext uri="{FF2B5EF4-FFF2-40B4-BE49-F238E27FC236}">
                <a16:creationId xmlns:a16="http://schemas.microsoft.com/office/drawing/2014/main" id="{DAB3C335-7B45-4B6A-8B0D-EBCCABFC6486}"/>
              </a:ext>
            </a:extLst>
          </p:cNvPr>
          <p:cNvSpPr>
            <a:spLocks noChangeArrowheads="1"/>
          </p:cNvSpPr>
          <p:nvPr/>
        </p:nvSpPr>
        <p:spPr bwMode="auto">
          <a:xfrm>
            <a:off x="6394450" y="2373313"/>
            <a:ext cx="101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a:t>
            </a:r>
            <a:endParaRPr lang="en-US" altLang="zh-CN" sz="2400" b="1" baseline="0">
              <a:solidFill>
                <a:schemeClr val="accent2"/>
              </a:solidFill>
              <a:ea typeface="宋体" panose="02010600030101010101" pitchFamily="2" charset="-122"/>
            </a:endParaRPr>
          </a:p>
        </p:txBody>
      </p:sp>
      <p:sp>
        <p:nvSpPr>
          <p:cNvPr id="115813" name="Rectangle 15">
            <a:extLst>
              <a:ext uri="{FF2B5EF4-FFF2-40B4-BE49-F238E27FC236}">
                <a16:creationId xmlns:a16="http://schemas.microsoft.com/office/drawing/2014/main" id="{DD602631-3958-4042-85EB-ABB8BCFBB01F}"/>
              </a:ext>
            </a:extLst>
          </p:cNvPr>
          <p:cNvSpPr>
            <a:spLocks noChangeArrowheads="1"/>
          </p:cNvSpPr>
          <p:nvPr/>
        </p:nvSpPr>
        <p:spPr bwMode="auto">
          <a:xfrm>
            <a:off x="6496050" y="2373313"/>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1</a:t>
            </a:r>
            <a:endParaRPr lang="en-US" altLang="zh-CN" sz="2400" b="1" baseline="0">
              <a:solidFill>
                <a:schemeClr val="accent2"/>
              </a:solidFill>
              <a:ea typeface="宋体" panose="02010600030101010101" pitchFamily="2" charset="-122"/>
            </a:endParaRPr>
          </a:p>
        </p:txBody>
      </p:sp>
      <p:sp>
        <p:nvSpPr>
          <p:cNvPr id="115814" name="Rectangle 17">
            <a:extLst>
              <a:ext uri="{FF2B5EF4-FFF2-40B4-BE49-F238E27FC236}">
                <a16:creationId xmlns:a16="http://schemas.microsoft.com/office/drawing/2014/main" id="{EA606301-D71A-454A-A022-0D3B7565ACA8}"/>
              </a:ext>
            </a:extLst>
          </p:cNvPr>
          <p:cNvSpPr>
            <a:spLocks noChangeArrowheads="1"/>
          </p:cNvSpPr>
          <p:nvPr/>
        </p:nvSpPr>
        <p:spPr bwMode="auto">
          <a:xfrm>
            <a:off x="6818313" y="2373313"/>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15" name="Rectangle 18">
            <a:extLst>
              <a:ext uri="{FF2B5EF4-FFF2-40B4-BE49-F238E27FC236}">
                <a16:creationId xmlns:a16="http://schemas.microsoft.com/office/drawing/2014/main" id="{B9B43A1B-D1D6-4673-B29B-246DA5253FC1}"/>
              </a:ext>
            </a:extLst>
          </p:cNvPr>
          <p:cNvSpPr>
            <a:spLocks noChangeArrowheads="1"/>
          </p:cNvSpPr>
          <p:nvPr/>
        </p:nvSpPr>
        <p:spPr bwMode="auto">
          <a:xfrm>
            <a:off x="7031038" y="2373313"/>
            <a:ext cx="676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Gray</a:t>
            </a:r>
            <a:endParaRPr lang="en-US" altLang="zh-CN" sz="2400" b="1" baseline="0">
              <a:solidFill>
                <a:schemeClr val="accent2"/>
              </a:solidFill>
              <a:ea typeface="宋体" panose="02010600030101010101" pitchFamily="2" charset="-122"/>
            </a:endParaRPr>
          </a:p>
        </p:txBody>
      </p:sp>
      <p:sp>
        <p:nvSpPr>
          <p:cNvPr id="115816" name="Rectangle 19">
            <a:extLst>
              <a:ext uri="{FF2B5EF4-FFF2-40B4-BE49-F238E27FC236}">
                <a16:creationId xmlns:a16="http://schemas.microsoft.com/office/drawing/2014/main" id="{B506F5A4-A6C0-4160-AB9E-63A03348B555}"/>
              </a:ext>
            </a:extLst>
          </p:cNvPr>
          <p:cNvSpPr>
            <a:spLocks noChangeArrowheads="1"/>
          </p:cNvSpPr>
          <p:nvPr/>
        </p:nvSpPr>
        <p:spPr bwMode="auto">
          <a:xfrm>
            <a:off x="7704138" y="2373313"/>
            <a:ext cx="76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4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17" name="Rectangle 66">
            <a:extLst>
              <a:ext uri="{FF2B5EF4-FFF2-40B4-BE49-F238E27FC236}">
                <a16:creationId xmlns:a16="http://schemas.microsoft.com/office/drawing/2014/main" id="{2AEF1AB3-1663-4515-8218-2F922436BEC2}"/>
              </a:ext>
            </a:extLst>
          </p:cNvPr>
          <p:cNvSpPr>
            <a:spLocks noChangeArrowheads="1"/>
          </p:cNvSpPr>
          <p:nvPr/>
        </p:nvSpPr>
        <p:spPr bwMode="auto">
          <a:xfrm>
            <a:off x="1955800" y="28098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a:t>
            </a:r>
            <a:endParaRPr lang="en-US" altLang="zh-CN" sz="2400" b="1" baseline="0">
              <a:solidFill>
                <a:schemeClr val="accent2"/>
              </a:solidFill>
              <a:ea typeface="宋体" panose="02010600030101010101" pitchFamily="2" charset="-122"/>
            </a:endParaRPr>
          </a:p>
        </p:txBody>
      </p:sp>
      <p:sp>
        <p:nvSpPr>
          <p:cNvPr id="115818" name="Rectangle 67">
            <a:extLst>
              <a:ext uri="{FF2B5EF4-FFF2-40B4-BE49-F238E27FC236}">
                <a16:creationId xmlns:a16="http://schemas.microsoft.com/office/drawing/2014/main" id="{FCF19BD3-EECD-4B05-8155-96DC136829BE}"/>
              </a:ext>
            </a:extLst>
          </p:cNvPr>
          <p:cNvSpPr>
            <a:spLocks noChangeArrowheads="1"/>
          </p:cNvSpPr>
          <p:nvPr/>
        </p:nvSpPr>
        <p:spPr bwMode="auto">
          <a:xfrm>
            <a:off x="2084388" y="28098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19" name="Rectangle 68">
            <a:extLst>
              <a:ext uri="{FF2B5EF4-FFF2-40B4-BE49-F238E27FC236}">
                <a16:creationId xmlns:a16="http://schemas.microsoft.com/office/drawing/2014/main" id="{F0738A4F-D4F9-4A2E-BAE4-E4A07FE8D5B6}"/>
              </a:ext>
            </a:extLst>
          </p:cNvPr>
          <p:cNvSpPr>
            <a:spLocks noChangeArrowheads="1"/>
          </p:cNvSpPr>
          <p:nvPr/>
        </p:nvSpPr>
        <p:spPr bwMode="auto">
          <a:xfrm>
            <a:off x="3146425" y="28098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0000</a:t>
            </a:r>
            <a:endParaRPr lang="en-US" altLang="zh-CN" sz="2400" b="1" baseline="0">
              <a:solidFill>
                <a:schemeClr val="accent2"/>
              </a:solidFill>
              <a:ea typeface="宋体" panose="02010600030101010101" pitchFamily="2" charset="-122"/>
            </a:endParaRPr>
          </a:p>
        </p:txBody>
      </p:sp>
      <p:sp>
        <p:nvSpPr>
          <p:cNvPr id="115820" name="Rectangle 69">
            <a:extLst>
              <a:ext uri="{FF2B5EF4-FFF2-40B4-BE49-F238E27FC236}">
                <a16:creationId xmlns:a16="http://schemas.microsoft.com/office/drawing/2014/main" id="{CEFFBE52-7E39-46EE-879B-D9F696C5BBD9}"/>
              </a:ext>
            </a:extLst>
          </p:cNvPr>
          <p:cNvSpPr>
            <a:spLocks noChangeArrowheads="1"/>
          </p:cNvSpPr>
          <p:nvPr/>
        </p:nvSpPr>
        <p:spPr bwMode="auto">
          <a:xfrm>
            <a:off x="3659188" y="28098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21" name="Rectangle 70">
            <a:extLst>
              <a:ext uri="{FF2B5EF4-FFF2-40B4-BE49-F238E27FC236}">
                <a16:creationId xmlns:a16="http://schemas.microsoft.com/office/drawing/2014/main" id="{8A3A5043-7B0D-4A71-9058-E743DCFDF5B7}"/>
              </a:ext>
            </a:extLst>
          </p:cNvPr>
          <p:cNvSpPr>
            <a:spLocks noChangeArrowheads="1"/>
          </p:cNvSpPr>
          <p:nvPr/>
        </p:nvSpPr>
        <p:spPr bwMode="auto">
          <a:xfrm>
            <a:off x="4554538" y="28098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0011</a:t>
            </a:r>
            <a:endParaRPr lang="en-US" altLang="zh-CN" sz="2400" b="1" baseline="0">
              <a:solidFill>
                <a:schemeClr val="accent2"/>
              </a:solidFill>
              <a:ea typeface="宋体" panose="02010600030101010101" pitchFamily="2" charset="-122"/>
            </a:endParaRPr>
          </a:p>
        </p:txBody>
      </p:sp>
      <p:sp>
        <p:nvSpPr>
          <p:cNvPr id="115822" name="Rectangle 71">
            <a:extLst>
              <a:ext uri="{FF2B5EF4-FFF2-40B4-BE49-F238E27FC236}">
                <a16:creationId xmlns:a16="http://schemas.microsoft.com/office/drawing/2014/main" id="{A070174D-16E7-495F-BDAD-714C63B7B392}"/>
              </a:ext>
            </a:extLst>
          </p:cNvPr>
          <p:cNvSpPr>
            <a:spLocks noChangeArrowheads="1"/>
          </p:cNvSpPr>
          <p:nvPr/>
        </p:nvSpPr>
        <p:spPr bwMode="auto">
          <a:xfrm>
            <a:off x="5065713" y="28098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23" name="Rectangle 72">
            <a:extLst>
              <a:ext uri="{FF2B5EF4-FFF2-40B4-BE49-F238E27FC236}">
                <a16:creationId xmlns:a16="http://schemas.microsoft.com/office/drawing/2014/main" id="{7EA31A8B-A8AA-4E69-87AA-D18928A45C79}"/>
              </a:ext>
            </a:extLst>
          </p:cNvPr>
          <p:cNvSpPr>
            <a:spLocks noChangeArrowheads="1"/>
          </p:cNvSpPr>
          <p:nvPr/>
        </p:nvSpPr>
        <p:spPr bwMode="auto">
          <a:xfrm>
            <a:off x="5870575" y="28098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0000</a:t>
            </a:r>
            <a:endParaRPr lang="en-US" altLang="zh-CN" sz="2400" b="1" baseline="0">
              <a:solidFill>
                <a:schemeClr val="accent2"/>
              </a:solidFill>
              <a:ea typeface="宋体" panose="02010600030101010101" pitchFamily="2" charset="-122"/>
            </a:endParaRPr>
          </a:p>
        </p:txBody>
      </p:sp>
      <p:sp>
        <p:nvSpPr>
          <p:cNvPr id="115824" name="Rectangle 73">
            <a:extLst>
              <a:ext uri="{FF2B5EF4-FFF2-40B4-BE49-F238E27FC236}">
                <a16:creationId xmlns:a16="http://schemas.microsoft.com/office/drawing/2014/main" id="{15487AF8-E282-497A-B2FC-71BF355C12FE}"/>
              </a:ext>
            </a:extLst>
          </p:cNvPr>
          <p:cNvSpPr>
            <a:spLocks noChangeArrowheads="1"/>
          </p:cNvSpPr>
          <p:nvPr/>
        </p:nvSpPr>
        <p:spPr bwMode="auto">
          <a:xfrm>
            <a:off x="6383338" y="28098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25" name="Rectangle 74">
            <a:extLst>
              <a:ext uri="{FF2B5EF4-FFF2-40B4-BE49-F238E27FC236}">
                <a16:creationId xmlns:a16="http://schemas.microsoft.com/office/drawing/2014/main" id="{C40B82D9-9BF1-4797-8B88-0D6DEDC44651}"/>
              </a:ext>
            </a:extLst>
          </p:cNvPr>
          <p:cNvSpPr>
            <a:spLocks noChangeArrowheads="1"/>
          </p:cNvSpPr>
          <p:nvPr/>
        </p:nvSpPr>
        <p:spPr bwMode="auto">
          <a:xfrm>
            <a:off x="7113588" y="28098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0000</a:t>
            </a:r>
            <a:endParaRPr lang="en-US" altLang="zh-CN" sz="2400" b="1" baseline="0">
              <a:solidFill>
                <a:schemeClr val="accent2"/>
              </a:solidFill>
              <a:ea typeface="宋体" panose="02010600030101010101" pitchFamily="2" charset="-122"/>
            </a:endParaRPr>
          </a:p>
        </p:txBody>
      </p:sp>
      <p:sp>
        <p:nvSpPr>
          <p:cNvPr id="115826" name="Rectangle 75">
            <a:extLst>
              <a:ext uri="{FF2B5EF4-FFF2-40B4-BE49-F238E27FC236}">
                <a16:creationId xmlns:a16="http://schemas.microsoft.com/office/drawing/2014/main" id="{BB68F3E7-C640-4AF3-8118-C7F8379B35C2}"/>
              </a:ext>
            </a:extLst>
          </p:cNvPr>
          <p:cNvSpPr>
            <a:spLocks noChangeArrowheads="1"/>
          </p:cNvSpPr>
          <p:nvPr/>
        </p:nvSpPr>
        <p:spPr bwMode="auto">
          <a:xfrm>
            <a:off x="7626350" y="28098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27" name="Rectangle 76">
            <a:extLst>
              <a:ext uri="{FF2B5EF4-FFF2-40B4-BE49-F238E27FC236}">
                <a16:creationId xmlns:a16="http://schemas.microsoft.com/office/drawing/2014/main" id="{C8AE6F94-27E3-4713-A511-C8833D633813}"/>
              </a:ext>
            </a:extLst>
          </p:cNvPr>
          <p:cNvSpPr>
            <a:spLocks noChangeArrowheads="1"/>
          </p:cNvSpPr>
          <p:nvPr/>
        </p:nvSpPr>
        <p:spPr bwMode="auto">
          <a:xfrm>
            <a:off x="1339850" y="2787650"/>
            <a:ext cx="19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28" name="Rectangle 78">
            <a:extLst>
              <a:ext uri="{FF2B5EF4-FFF2-40B4-BE49-F238E27FC236}">
                <a16:creationId xmlns:a16="http://schemas.microsoft.com/office/drawing/2014/main" id="{97F257AE-250A-4216-887E-DA39367A8E75}"/>
              </a:ext>
            </a:extLst>
          </p:cNvPr>
          <p:cNvSpPr>
            <a:spLocks noChangeArrowheads="1"/>
          </p:cNvSpPr>
          <p:nvPr/>
        </p:nvSpPr>
        <p:spPr bwMode="auto">
          <a:xfrm>
            <a:off x="1358900" y="2787650"/>
            <a:ext cx="13255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29" name="Rectangle 83">
            <a:extLst>
              <a:ext uri="{FF2B5EF4-FFF2-40B4-BE49-F238E27FC236}">
                <a16:creationId xmlns:a16="http://schemas.microsoft.com/office/drawing/2014/main" id="{9FA229C5-EA6F-4EF3-8225-36DE84143727}"/>
              </a:ext>
            </a:extLst>
          </p:cNvPr>
          <p:cNvSpPr>
            <a:spLocks noChangeArrowheads="1"/>
          </p:cNvSpPr>
          <p:nvPr/>
        </p:nvSpPr>
        <p:spPr bwMode="auto">
          <a:xfrm>
            <a:off x="2692400" y="2787650"/>
            <a:ext cx="14176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30" name="Rectangle 85">
            <a:extLst>
              <a:ext uri="{FF2B5EF4-FFF2-40B4-BE49-F238E27FC236}">
                <a16:creationId xmlns:a16="http://schemas.microsoft.com/office/drawing/2014/main" id="{EB3A51FD-93E4-4CD9-8DB6-038918EDC2C2}"/>
              </a:ext>
            </a:extLst>
          </p:cNvPr>
          <p:cNvSpPr>
            <a:spLocks noChangeArrowheads="1"/>
          </p:cNvSpPr>
          <p:nvPr/>
        </p:nvSpPr>
        <p:spPr bwMode="auto">
          <a:xfrm>
            <a:off x="4110038" y="2787650"/>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31" name="Rectangle 88">
            <a:extLst>
              <a:ext uri="{FF2B5EF4-FFF2-40B4-BE49-F238E27FC236}">
                <a16:creationId xmlns:a16="http://schemas.microsoft.com/office/drawing/2014/main" id="{7F3FFBB3-CD0A-42C4-84BB-51A694FEF3AC}"/>
              </a:ext>
            </a:extLst>
          </p:cNvPr>
          <p:cNvSpPr>
            <a:spLocks noChangeArrowheads="1"/>
          </p:cNvSpPr>
          <p:nvPr/>
        </p:nvSpPr>
        <p:spPr bwMode="auto">
          <a:xfrm>
            <a:off x="4119563" y="2787650"/>
            <a:ext cx="137953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32" name="Rectangle 90">
            <a:extLst>
              <a:ext uri="{FF2B5EF4-FFF2-40B4-BE49-F238E27FC236}">
                <a16:creationId xmlns:a16="http://schemas.microsoft.com/office/drawing/2014/main" id="{0BF1442B-4B6F-4C2F-A6C5-5C0B90F9A024}"/>
              </a:ext>
            </a:extLst>
          </p:cNvPr>
          <p:cNvSpPr>
            <a:spLocks noChangeArrowheads="1"/>
          </p:cNvSpPr>
          <p:nvPr/>
        </p:nvSpPr>
        <p:spPr bwMode="auto">
          <a:xfrm>
            <a:off x="5499100" y="2787650"/>
            <a:ext cx="95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33" name="Rectangle 93">
            <a:extLst>
              <a:ext uri="{FF2B5EF4-FFF2-40B4-BE49-F238E27FC236}">
                <a16:creationId xmlns:a16="http://schemas.microsoft.com/office/drawing/2014/main" id="{3660B487-3EBE-4029-A3AB-46C356862721}"/>
              </a:ext>
            </a:extLst>
          </p:cNvPr>
          <p:cNvSpPr>
            <a:spLocks noChangeArrowheads="1"/>
          </p:cNvSpPr>
          <p:nvPr/>
        </p:nvSpPr>
        <p:spPr bwMode="auto">
          <a:xfrm>
            <a:off x="5508625" y="2787650"/>
            <a:ext cx="12303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34" name="Rectangle 95">
            <a:extLst>
              <a:ext uri="{FF2B5EF4-FFF2-40B4-BE49-F238E27FC236}">
                <a16:creationId xmlns:a16="http://schemas.microsoft.com/office/drawing/2014/main" id="{8D8081B8-D2C6-4F49-84A1-421D7C0CA155}"/>
              </a:ext>
            </a:extLst>
          </p:cNvPr>
          <p:cNvSpPr>
            <a:spLocks noChangeArrowheads="1"/>
          </p:cNvSpPr>
          <p:nvPr/>
        </p:nvSpPr>
        <p:spPr bwMode="auto">
          <a:xfrm>
            <a:off x="6738938" y="2787650"/>
            <a:ext cx="19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35" name="Rectangle 97">
            <a:extLst>
              <a:ext uri="{FF2B5EF4-FFF2-40B4-BE49-F238E27FC236}">
                <a16:creationId xmlns:a16="http://schemas.microsoft.com/office/drawing/2014/main" id="{BAE47C4F-CEA7-4F26-BFC2-54F9AA08AEAB}"/>
              </a:ext>
            </a:extLst>
          </p:cNvPr>
          <p:cNvSpPr>
            <a:spLocks noChangeArrowheads="1"/>
          </p:cNvSpPr>
          <p:nvPr/>
        </p:nvSpPr>
        <p:spPr bwMode="auto">
          <a:xfrm>
            <a:off x="6757988" y="2787650"/>
            <a:ext cx="1227137"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36" name="Rectangle 99">
            <a:extLst>
              <a:ext uri="{FF2B5EF4-FFF2-40B4-BE49-F238E27FC236}">
                <a16:creationId xmlns:a16="http://schemas.microsoft.com/office/drawing/2014/main" id="{2D520DF4-E445-46D5-843B-1F036D56B506}"/>
              </a:ext>
            </a:extLst>
          </p:cNvPr>
          <p:cNvSpPr>
            <a:spLocks noChangeArrowheads="1"/>
          </p:cNvSpPr>
          <p:nvPr/>
        </p:nvSpPr>
        <p:spPr bwMode="auto">
          <a:xfrm>
            <a:off x="7985125" y="2787650"/>
            <a:ext cx="19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pPr>
            <a:endParaRPr lang="zh-CN" altLang="en-US" sz="2800">
              <a:solidFill>
                <a:schemeClr val="accent2"/>
              </a:solidFill>
              <a:ea typeface="宋体" panose="02010600030101010101" pitchFamily="2" charset="-122"/>
            </a:endParaRPr>
          </a:p>
        </p:txBody>
      </p:sp>
      <p:sp>
        <p:nvSpPr>
          <p:cNvPr id="115837" name="Rectangle 113">
            <a:extLst>
              <a:ext uri="{FF2B5EF4-FFF2-40B4-BE49-F238E27FC236}">
                <a16:creationId xmlns:a16="http://schemas.microsoft.com/office/drawing/2014/main" id="{EF075B28-2862-42D2-AB41-12B30DD61F72}"/>
              </a:ext>
            </a:extLst>
          </p:cNvPr>
          <p:cNvSpPr>
            <a:spLocks noChangeArrowheads="1"/>
          </p:cNvSpPr>
          <p:nvPr/>
        </p:nvSpPr>
        <p:spPr bwMode="auto">
          <a:xfrm>
            <a:off x="1955800" y="31083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a:t>
            </a:r>
            <a:endParaRPr lang="en-US" altLang="zh-CN" sz="2400" b="1" baseline="0">
              <a:solidFill>
                <a:schemeClr val="accent2"/>
              </a:solidFill>
              <a:ea typeface="宋体" panose="02010600030101010101" pitchFamily="2" charset="-122"/>
            </a:endParaRPr>
          </a:p>
        </p:txBody>
      </p:sp>
      <p:sp>
        <p:nvSpPr>
          <p:cNvPr id="115838" name="Rectangle 114">
            <a:extLst>
              <a:ext uri="{FF2B5EF4-FFF2-40B4-BE49-F238E27FC236}">
                <a16:creationId xmlns:a16="http://schemas.microsoft.com/office/drawing/2014/main" id="{D1811D08-BD1B-4395-9DF1-6A029F8ADB86}"/>
              </a:ext>
            </a:extLst>
          </p:cNvPr>
          <p:cNvSpPr>
            <a:spLocks noChangeArrowheads="1"/>
          </p:cNvSpPr>
          <p:nvPr/>
        </p:nvSpPr>
        <p:spPr bwMode="auto">
          <a:xfrm>
            <a:off x="2084388" y="31083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39" name="Rectangle 115">
            <a:extLst>
              <a:ext uri="{FF2B5EF4-FFF2-40B4-BE49-F238E27FC236}">
                <a16:creationId xmlns:a16="http://schemas.microsoft.com/office/drawing/2014/main" id="{F6CA990C-AD29-48F5-A073-0532CBFDF1A7}"/>
              </a:ext>
            </a:extLst>
          </p:cNvPr>
          <p:cNvSpPr>
            <a:spLocks noChangeArrowheads="1"/>
          </p:cNvSpPr>
          <p:nvPr/>
        </p:nvSpPr>
        <p:spPr bwMode="auto">
          <a:xfrm>
            <a:off x="3146425" y="31083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0001</a:t>
            </a:r>
            <a:endParaRPr lang="en-US" altLang="zh-CN" sz="2400" b="1" baseline="0">
              <a:solidFill>
                <a:schemeClr val="accent2"/>
              </a:solidFill>
              <a:ea typeface="宋体" panose="02010600030101010101" pitchFamily="2" charset="-122"/>
            </a:endParaRPr>
          </a:p>
        </p:txBody>
      </p:sp>
      <p:sp>
        <p:nvSpPr>
          <p:cNvPr id="115840" name="Rectangle 116">
            <a:extLst>
              <a:ext uri="{FF2B5EF4-FFF2-40B4-BE49-F238E27FC236}">
                <a16:creationId xmlns:a16="http://schemas.microsoft.com/office/drawing/2014/main" id="{8E35252B-4CDC-4E49-BB6A-AE6F87FD3D45}"/>
              </a:ext>
            </a:extLst>
          </p:cNvPr>
          <p:cNvSpPr>
            <a:spLocks noChangeArrowheads="1"/>
          </p:cNvSpPr>
          <p:nvPr/>
        </p:nvSpPr>
        <p:spPr bwMode="auto">
          <a:xfrm>
            <a:off x="3659188" y="31083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41" name="Rectangle 117">
            <a:extLst>
              <a:ext uri="{FF2B5EF4-FFF2-40B4-BE49-F238E27FC236}">
                <a16:creationId xmlns:a16="http://schemas.microsoft.com/office/drawing/2014/main" id="{39D94F05-674C-4151-9DA8-5F90F958744C}"/>
              </a:ext>
            </a:extLst>
          </p:cNvPr>
          <p:cNvSpPr>
            <a:spLocks noChangeArrowheads="1"/>
          </p:cNvSpPr>
          <p:nvPr/>
        </p:nvSpPr>
        <p:spPr bwMode="auto">
          <a:xfrm>
            <a:off x="4554538" y="31083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0100</a:t>
            </a:r>
            <a:endParaRPr lang="en-US" altLang="zh-CN" sz="2400" b="1" baseline="0">
              <a:solidFill>
                <a:schemeClr val="accent2"/>
              </a:solidFill>
              <a:ea typeface="宋体" panose="02010600030101010101" pitchFamily="2" charset="-122"/>
            </a:endParaRPr>
          </a:p>
        </p:txBody>
      </p:sp>
      <p:sp>
        <p:nvSpPr>
          <p:cNvPr id="115842" name="Rectangle 118">
            <a:extLst>
              <a:ext uri="{FF2B5EF4-FFF2-40B4-BE49-F238E27FC236}">
                <a16:creationId xmlns:a16="http://schemas.microsoft.com/office/drawing/2014/main" id="{E1344272-A015-4E7B-8689-58E1BC225312}"/>
              </a:ext>
            </a:extLst>
          </p:cNvPr>
          <p:cNvSpPr>
            <a:spLocks noChangeArrowheads="1"/>
          </p:cNvSpPr>
          <p:nvPr/>
        </p:nvSpPr>
        <p:spPr bwMode="auto">
          <a:xfrm>
            <a:off x="5065713" y="31083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43" name="Rectangle 119">
            <a:extLst>
              <a:ext uri="{FF2B5EF4-FFF2-40B4-BE49-F238E27FC236}">
                <a16:creationId xmlns:a16="http://schemas.microsoft.com/office/drawing/2014/main" id="{C481848A-FFB9-490A-AB66-2AAC6DD2071D}"/>
              </a:ext>
            </a:extLst>
          </p:cNvPr>
          <p:cNvSpPr>
            <a:spLocks noChangeArrowheads="1"/>
          </p:cNvSpPr>
          <p:nvPr/>
        </p:nvSpPr>
        <p:spPr bwMode="auto">
          <a:xfrm>
            <a:off x="5870575" y="31083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0111</a:t>
            </a:r>
            <a:endParaRPr lang="en-US" altLang="zh-CN" sz="2400" b="1" baseline="0">
              <a:solidFill>
                <a:schemeClr val="accent2"/>
              </a:solidFill>
              <a:ea typeface="宋体" panose="02010600030101010101" pitchFamily="2" charset="-122"/>
            </a:endParaRPr>
          </a:p>
        </p:txBody>
      </p:sp>
      <p:sp>
        <p:nvSpPr>
          <p:cNvPr id="115844" name="Rectangle 120">
            <a:extLst>
              <a:ext uri="{FF2B5EF4-FFF2-40B4-BE49-F238E27FC236}">
                <a16:creationId xmlns:a16="http://schemas.microsoft.com/office/drawing/2014/main" id="{00E78066-4B2D-4ED7-B197-EF987C976CDD}"/>
              </a:ext>
            </a:extLst>
          </p:cNvPr>
          <p:cNvSpPr>
            <a:spLocks noChangeArrowheads="1"/>
          </p:cNvSpPr>
          <p:nvPr/>
        </p:nvSpPr>
        <p:spPr bwMode="auto">
          <a:xfrm>
            <a:off x="6383338" y="31083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45" name="Rectangle 121">
            <a:extLst>
              <a:ext uri="{FF2B5EF4-FFF2-40B4-BE49-F238E27FC236}">
                <a16:creationId xmlns:a16="http://schemas.microsoft.com/office/drawing/2014/main" id="{381459FC-F0E7-4114-A651-A75A163E000A}"/>
              </a:ext>
            </a:extLst>
          </p:cNvPr>
          <p:cNvSpPr>
            <a:spLocks noChangeArrowheads="1"/>
          </p:cNvSpPr>
          <p:nvPr/>
        </p:nvSpPr>
        <p:spPr bwMode="auto">
          <a:xfrm>
            <a:off x="7113588" y="31083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0100</a:t>
            </a:r>
            <a:endParaRPr lang="en-US" altLang="zh-CN" sz="2400" b="1" baseline="0">
              <a:solidFill>
                <a:schemeClr val="accent2"/>
              </a:solidFill>
              <a:ea typeface="宋体" panose="02010600030101010101" pitchFamily="2" charset="-122"/>
            </a:endParaRPr>
          </a:p>
        </p:txBody>
      </p:sp>
      <p:sp>
        <p:nvSpPr>
          <p:cNvPr id="115846" name="Rectangle 122">
            <a:extLst>
              <a:ext uri="{FF2B5EF4-FFF2-40B4-BE49-F238E27FC236}">
                <a16:creationId xmlns:a16="http://schemas.microsoft.com/office/drawing/2014/main" id="{AFA71C08-3DCB-4B9B-A45A-DBD62243BB28}"/>
              </a:ext>
            </a:extLst>
          </p:cNvPr>
          <p:cNvSpPr>
            <a:spLocks noChangeArrowheads="1"/>
          </p:cNvSpPr>
          <p:nvPr/>
        </p:nvSpPr>
        <p:spPr bwMode="auto">
          <a:xfrm>
            <a:off x="7626350" y="31083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47" name="Rectangle 160">
            <a:extLst>
              <a:ext uri="{FF2B5EF4-FFF2-40B4-BE49-F238E27FC236}">
                <a16:creationId xmlns:a16="http://schemas.microsoft.com/office/drawing/2014/main" id="{5CFE6215-77C5-4793-8F87-3139DC9D1588}"/>
              </a:ext>
            </a:extLst>
          </p:cNvPr>
          <p:cNvSpPr>
            <a:spLocks noChangeArrowheads="1"/>
          </p:cNvSpPr>
          <p:nvPr/>
        </p:nvSpPr>
        <p:spPr bwMode="auto">
          <a:xfrm>
            <a:off x="1955800" y="34067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2</a:t>
            </a:r>
            <a:endParaRPr lang="en-US" altLang="zh-CN" sz="2400" b="1" baseline="0">
              <a:solidFill>
                <a:schemeClr val="accent2"/>
              </a:solidFill>
              <a:ea typeface="宋体" panose="02010600030101010101" pitchFamily="2" charset="-122"/>
            </a:endParaRPr>
          </a:p>
        </p:txBody>
      </p:sp>
      <p:sp>
        <p:nvSpPr>
          <p:cNvPr id="115848" name="Rectangle 161">
            <a:extLst>
              <a:ext uri="{FF2B5EF4-FFF2-40B4-BE49-F238E27FC236}">
                <a16:creationId xmlns:a16="http://schemas.microsoft.com/office/drawing/2014/main" id="{3E5C4267-E034-47B7-BDF5-9AADFF5738E6}"/>
              </a:ext>
            </a:extLst>
          </p:cNvPr>
          <p:cNvSpPr>
            <a:spLocks noChangeArrowheads="1"/>
          </p:cNvSpPr>
          <p:nvPr/>
        </p:nvSpPr>
        <p:spPr bwMode="auto">
          <a:xfrm>
            <a:off x="2084388" y="3406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49" name="Rectangle 162">
            <a:extLst>
              <a:ext uri="{FF2B5EF4-FFF2-40B4-BE49-F238E27FC236}">
                <a16:creationId xmlns:a16="http://schemas.microsoft.com/office/drawing/2014/main" id="{756C8C43-BCFC-483C-A3EE-0F74A445522A}"/>
              </a:ext>
            </a:extLst>
          </p:cNvPr>
          <p:cNvSpPr>
            <a:spLocks noChangeArrowheads="1"/>
          </p:cNvSpPr>
          <p:nvPr/>
        </p:nvSpPr>
        <p:spPr bwMode="auto">
          <a:xfrm>
            <a:off x="3146425" y="34067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0010</a:t>
            </a:r>
            <a:endParaRPr lang="en-US" altLang="zh-CN" sz="2400" b="1" baseline="0">
              <a:solidFill>
                <a:schemeClr val="accent2"/>
              </a:solidFill>
              <a:ea typeface="宋体" panose="02010600030101010101" pitchFamily="2" charset="-122"/>
            </a:endParaRPr>
          </a:p>
        </p:txBody>
      </p:sp>
      <p:sp>
        <p:nvSpPr>
          <p:cNvPr id="115850" name="Rectangle 163">
            <a:extLst>
              <a:ext uri="{FF2B5EF4-FFF2-40B4-BE49-F238E27FC236}">
                <a16:creationId xmlns:a16="http://schemas.microsoft.com/office/drawing/2014/main" id="{0EDA6021-1963-4291-B600-55CA09375040}"/>
              </a:ext>
            </a:extLst>
          </p:cNvPr>
          <p:cNvSpPr>
            <a:spLocks noChangeArrowheads="1"/>
          </p:cNvSpPr>
          <p:nvPr/>
        </p:nvSpPr>
        <p:spPr bwMode="auto">
          <a:xfrm>
            <a:off x="3659188" y="3406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51" name="Rectangle 164">
            <a:extLst>
              <a:ext uri="{FF2B5EF4-FFF2-40B4-BE49-F238E27FC236}">
                <a16:creationId xmlns:a16="http://schemas.microsoft.com/office/drawing/2014/main" id="{AD4D7BA0-EDE9-40F4-9E33-E1F1624109B6}"/>
              </a:ext>
            </a:extLst>
          </p:cNvPr>
          <p:cNvSpPr>
            <a:spLocks noChangeArrowheads="1"/>
          </p:cNvSpPr>
          <p:nvPr/>
        </p:nvSpPr>
        <p:spPr bwMode="auto">
          <a:xfrm>
            <a:off x="4554538" y="34067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0101</a:t>
            </a:r>
            <a:endParaRPr lang="en-US" altLang="zh-CN" sz="2400" b="1" baseline="0">
              <a:solidFill>
                <a:schemeClr val="accent2"/>
              </a:solidFill>
              <a:ea typeface="宋体" panose="02010600030101010101" pitchFamily="2" charset="-122"/>
            </a:endParaRPr>
          </a:p>
        </p:txBody>
      </p:sp>
      <p:sp>
        <p:nvSpPr>
          <p:cNvPr id="115852" name="Rectangle 165">
            <a:extLst>
              <a:ext uri="{FF2B5EF4-FFF2-40B4-BE49-F238E27FC236}">
                <a16:creationId xmlns:a16="http://schemas.microsoft.com/office/drawing/2014/main" id="{0A4FE8E2-8AE9-40D5-A1D4-94E4D0FD2ABA}"/>
              </a:ext>
            </a:extLst>
          </p:cNvPr>
          <p:cNvSpPr>
            <a:spLocks noChangeArrowheads="1"/>
          </p:cNvSpPr>
          <p:nvPr/>
        </p:nvSpPr>
        <p:spPr bwMode="auto">
          <a:xfrm>
            <a:off x="5065713" y="3406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53" name="Rectangle 166">
            <a:extLst>
              <a:ext uri="{FF2B5EF4-FFF2-40B4-BE49-F238E27FC236}">
                <a16:creationId xmlns:a16="http://schemas.microsoft.com/office/drawing/2014/main" id="{91A2F6EC-0BDC-4165-8A7A-6A8F75F1AD34}"/>
              </a:ext>
            </a:extLst>
          </p:cNvPr>
          <p:cNvSpPr>
            <a:spLocks noChangeArrowheads="1"/>
          </p:cNvSpPr>
          <p:nvPr/>
        </p:nvSpPr>
        <p:spPr bwMode="auto">
          <a:xfrm>
            <a:off x="5870575" y="34067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0110</a:t>
            </a:r>
            <a:endParaRPr lang="en-US" altLang="zh-CN" sz="2400" b="1" baseline="0">
              <a:solidFill>
                <a:schemeClr val="accent2"/>
              </a:solidFill>
              <a:ea typeface="宋体" panose="02010600030101010101" pitchFamily="2" charset="-122"/>
            </a:endParaRPr>
          </a:p>
        </p:txBody>
      </p:sp>
      <p:sp>
        <p:nvSpPr>
          <p:cNvPr id="115854" name="Rectangle 167">
            <a:extLst>
              <a:ext uri="{FF2B5EF4-FFF2-40B4-BE49-F238E27FC236}">
                <a16:creationId xmlns:a16="http://schemas.microsoft.com/office/drawing/2014/main" id="{80540DF1-F052-46E4-99FC-2D75B8F55E54}"/>
              </a:ext>
            </a:extLst>
          </p:cNvPr>
          <p:cNvSpPr>
            <a:spLocks noChangeArrowheads="1"/>
          </p:cNvSpPr>
          <p:nvPr/>
        </p:nvSpPr>
        <p:spPr bwMode="auto">
          <a:xfrm>
            <a:off x="6383338" y="3406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55" name="Rectangle 168">
            <a:extLst>
              <a:ext uri="{FF2B5EF4-FFF2-40B4-BE49-F238E27FC236}">
                <a16:creationId xmlns:a16="http://schemas.microsoft.com/office/drawing/2014/main" id="{B02E1936-2A4E-4AD3-8FE7-653F8C795F6B}"/>
              </a:ext>
            </a:extLst>
          </p:cNvPr>
          <p:cNvSpPr>
            <a:spLocks noChangeArrowheads="1"/>
          </p:cNvSpPr>
          <p:nvPr/>
        </p:nvSpPr>
        <p:spPr bwMode="auto">
          <a:xfrm>
            <a:off x="7113588" y="34067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0101</a:t>
            </a:r>
            <a:endParaRPr lang="en-US" altLang="zh-CN" sz="2400" b="1" baseline="0">
              <a:solidFill>
                <a:schemeClr val="accent2"/>
              </a:solidFill>
              <a:ea typeface="宋体" panose="02010600030101010101" pitchFamily="2" charset="-122"/>
            </a:endParaRPr>
          </a:p>
        </p:txBody>
      </p:sp>
      <p:sp>
        <p:nvSpPr>
          <p:cNvPr id="115856" name="Rectangle 169">
            <a:extLst>
              <a:ext uri="{FF2B5EF4-FFF2-40B4-BE49-F238E27FC236}">
                <a16:creationId xmlns:a16="http://schemas.microsoft.com/office/drawing/2014/main" id="{36F2BBCC-244A-4414-8418-EABEAABB4610}"/>
              </a:ext>
            </a:extLst>
          </p:cNvPr>
          <p:cNvSpPr>
            <a:spLocks noChangeArrowheads="1"/>
          </p:cNvSpPr>
          <p:nvPr/>
        </p:nvSpPr>
        <p:spPr bwMode="auto">
          <a:xfrm>
            <a:off x="7626350" y="3406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57" name="Rectangle 208">
            <a:extLst>
              <a:ext uri="{FF2B5EF4-FFF2-40B4-BE49-F238E27FC236}">
                <a16:creationId xmlns:a16="http://schemas.microsoft.com/office/drawing/2014/main" id="{D15A024C-1A0D-4764-83AF-83186A2ABF27}"/>
              </a:ext>
            </a:extLst>
          </p:cNvPr>
          <p:cNvSpPr>
            <a:spLocks noChangeArrowheads="1"/>
          </p:cNvSpPr>
          <p:nvPr/>
        </p:nvSpPr>
        <p:spPr bwMode="auto">
          <a:xfrm>
            <a:off x="1955800" y="37052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3</a:t>
            </a:r>
            <a:endParaRPr lang="en-US" altLang="zh-CN" sz="2400" b="1" baseline="0">
              <a:solidFill>
                <a:schemeClr val="accent2"/>
              </a:solidFill>
              <a:ea typeface="宋体" panose="02010600030101010101" pitchFamily="2" charset="-122"/>
            </a:endParaRPr>
          </a:p>
        </p:txBody>
      </p:sp>
      <p:sp>
        <p:nvSpPr>
          <p:cNvPr id="115858" name="Rectangle 209">
            <a:extLst>
              <a:ext uri="{FF2B5EF4-FFF2-40B4-BE49-F238E27FC236}">
                <a16:creationId xmlns:a16="http://schemas.microsoft.com/office/drawing/2014/main" id="{D72F3F42-5BDD-4964-8ED2-B83F7527A5A5}"/>
              </a:ext>
            </a:extLst>
          </p:cNvPr>
          <p:cNvSpPr>
            <a:spLocks noChangeArrowheads="1"/>
          </p:cNvSpPr>
          <p:nvPr/>
        </p:nvSpPr>
        <p:spPr bwMode="auto">
          <a:xfrm>
            <a:off x="2084388" y="37052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59" name="Rectangle 210">
            <a:extLst>
              <a:ext uri="{FF2B5EF4-FFF2-40B4-BE49-F238E27FC236}">
                <a16:creationId xmlns:a16="http://schemas.microsoft.com/office/drawing/2014/main" id="{9CF23056-19F0-4C9B-A130-8E8161629C66}"/>
              </a:ext>
            </a:extLst>
          </p:cNvPr>
          <p:cNvSpPr>
            <a:spLocks noChangeArrowheads="1"/>
          </p:cNvSpPr>
          <p:nvPr/>
        </p:nvSpPr>
        <p:spPr bwMode="auto">
          <a:xfrm>
            <a:off x="3146425" y="37052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0011</a:t>
            </a:r>
            <a:endParaRPr lang="en-US" altLang="zh-CN" sz="2400" b="1" baseline="0">
              <a:solidFill>
                <a:schemeClr val="accent2"/>
              </a:solidFill>
              <a:ea typeface="宋体" panose="02010600030101010101" pitchFamily="2" charset="-122"/>
            </a:endParaRPr>
          </a:p>
        </p:txBody>
      </p:sp>
      <p:sp>
        <p:nvSpPr>
          <p:cNvPr id="115860" name="Rectangle 211">
            <a:extLst>
              <a:ext uri="{FF2B5EF4-FFF2-40B4-BE49-F238E27FC236}">
                <a16:creationId xmlns:a16="http://schemas.microsoft.com/office/drawing/2014/main" id="{3BC53ED2-9491-481C-8D69-1F607F03A508}"/>
              </a:ext>
            </a:extLst>
          </p:cNvPr>
          <p:cNvSpPr>
            <a:spLocks noChangeArrowheads="1"/>
          </p:cNvSpPr>
          <p:nvPr/>
        </p:nvSpPr>
        <p:spPr bwMode="auto">
          <a:xfrm>
            <a:off x="3659188" y="37052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61" name="Rectangle 212">
            <a:extLst>
              <a:ext uri="{FF2B5EF4-FFF2-40B4-BE49-F238E27FC236}">
                <a16:creationId xmlns:a16="http://schemas.microsoft.com/office/drawing/2014/main" id="{A5B5FEF7-1249-488B-8AB6-6EA4AA9079E3}"/>
              </a:ext>
            </a:extLst>
          </p:cNvPr>
          <p:cNvSpPr>
            <a:spLocks noChangeArrowheads="1"/>
          </p:cNvSpPr>
          <p:nvPr/>
        </p:nvSpPr>
        <p:spPr bwMode="auto">
          <a:xfrm>
            <a:off x="4554538" y="37052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0110</a:t>
            </a:r>
            <a:endParaRPr lang="en-US" altLang="zh-CN" sz="2400" b="1" baseline="0">
              <a:solidFill>
                <a:schemeClr val="accent2"/>
              </a:solidFill>
              <a:ea typeface="宋体" panose="02010600030101010101" pitchFamily="2" charset="-122"/>
            </a:endParaRPr>
          </a:p>
        </p:txBody>
      </p:sp>
      <p:sp>
        <p:nvSpPr>
          <p:cNvPr id="115862" name="Rectangle 213">
            <a:extLst>
              <a:ext uri="{FF2B5EF4-FFF2-40B4-BE49-F238E27FC236}">
                <a16:creationId xmlns:a16="http://schemas.microsoft.com/office/drawing/2014/main" id="{189D1C2D-3B29-4929-B3C8-DBC81106DA46}"/>
              </a:ext>
            </a:extLst>
          </p:cNvPr>
          <p:cNvSpPr>
            <a:spLocks noChangeArrowheads="1"/>
          </p:cNvSpPr>
          <p:nvPr/>
        </p:nvSpPr>
        <p:spPr bwMode="auto">
          <a:xfrm>
            <a:off x="5065713" y="37052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63" name="Rectangle 214">
            <a:extLst>
              <a:ext uri="{FF2B5EF4-FFF2-40B4-BE49-F238E27FC236}">
                <a16:creationId xmlns:a16="http://schemas.microsoft.com/office/drawing/2014/main" id="{D26BA067-077C-40EC-B08C-79850EF844D1}"/>
              </a:ext>
            </a:extLst>
          </p:cNvPr>
          <p:cNvSpPr>
            <a:spLocks noChangeArrowheads="1"/>
          </p:cNvSpPr>
          <p:nvPr/>
        </p:nvSpPr>
        <p:spPr bwMode="auto">
          <a:xfrm>
            <a:off x="5870575" y="37052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0101</a:t>
            </a:r>
            <a:endParaRPr lang="en-US" altLang="zh-CN" sz="2400" b="1" baseline="0">
              <a:solidFill>
                <a:schemeClr val="accent2"/>
              </a:solidFill>
              <a:ea typeface="宋体" panose="02010600030101010101" pitchFamily="2" charset="-122"/>
            </a:endParaRPr>
          </a:p>
        </p:txBody>
      </p:sp>
      <p:sp>
        <p:nvSpPr>
          <p:cNvPr id="115864" name="Rectangle 215">
            <a:extLst>
              <a:ext uri="{FF2B5EF4-FFF2-40B4-BE49-F238E27FC236}">
                <a16:creationId xmlns:a16="http://schemas.microsoft.com/office/drawing/2014/main" id="{C0397384-7136-417B-B148-256C52C9D1F6}"/>
              </a:ext>
            </a:extLst>
          </p:cNvPr>
          <p:cNvSpPr>
            <a:spLocks noChangeArrowheads="1"/>
          </p:cNvSpPr>
          <p:nvPr/>
        </p:nvSpPr>
        <p:spPr bwMode="auto">
          <a:xfrm>
            <a:off x="6383338" y="37052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65" name="Rectangle 216">
            <a:extLst>
              <a:ext uri="{FF2B5EF4-FFF2-40B4-BE49-F238E27FC236}">
                <a16:creationId xmlns:a16="http://schemas.microsoft.com/office/drawing/2014/main" id="{A9728EDA-458E-4CF4-9020-9A058E958E09}"/>
              </a:ext>
            </a:extLst>
          </p:cNvPr>
          <p:cNvSpPr>
            <a:spLocks noChangeArrowheads="1"/>
          </p:cNvSpPr>
          <p:nvPr/>
        </p:nvSpPr>
        <p:spPr bwMode="auto">
          <a:xfrm>
            <a:off x="7113588" y="37052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0111</a:t>
            </a:r>
            <a:endParaRPr lang="en-US" altLang="zh-CN" sz="2400" b="1" baseline="0">
              <a:solidFill>
                <a:schemeClr val="accent2"/>
              </a:solidFill>
              <a:ea typeface="宋体" panose="02010600030101010101" pitchFamily="2" charset="-122"/>
            </a:endParaRPr>
          </a:p>
        </p:txBody>
      </p:sp>
      <p:sp>
        <p:nvSpPr>
          <p:cNvPr id="115866" name="Rectangle 217">
            <a:extLst>
              <a:ext uri="{FF2B5EF4-FFF2-40B4-BE49-F238E27FC236}">
                <a16:creationId xmlns:a16="http://schemas.microsoft.com/office/drawing/2014/main" id="{07C09CCD-E952-4256-841F-CFEE2B36C874}"/>
              </a:ext>
            </a:extLst>
          </p:cNvPr>
          <p:cNvSpPr>
            <a:spLocks noChangeArrowheads="1"/>
          </p:cNvSpPr>
          <p:nvPr/>
        </p:nvSpPr>
        <p:spPr bwMode="auto">
          <a:xfrm>
            <a:off x="7626350" y="37052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67" name="Rectangle 255">
            <a:extLst>
              <a:ext uri="{FF2B5EF4-FFF2-40B4-BE49-F238E27FC236}">
                <a16:creationId xmlns:a16="http://schemas.microsoft.com/office/drawing/2014/main" id="{748E18A2-DFBB-40ED-A299-410FC3F6AB1D}"/>
              </a:ext>
            </a:extLst>
          </p:cNvPr>
          <p:cNvSpPr>
            <a:spLocks noChangeArrowheads="1"/>
          </p:cNvSpPr>
          <p:nvPr/>
        </p:nvSpPr>
        <p:spPr bwMode="auto">
          <a:xfrm>
            <a:off x="1955800" y="40036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4</a:t>
            </a:r>
            <a:endParaRPr lang="en-US" altLang="zh-CN" sz="2400" b="1" baseline="0">
              <a:solidFill>
                <a:schemeClr val="accent2"/>
              </a:solidFill>
              <a:ea typeface="宋体" panose="02010600030101010101" pitchFamily="2" charset="-122"/>
            </a:endParaRPr>
          </a:p>
        </p:txBody>
      </p:sp>
      <p:sp>
        <p:nvSpPr>
          <p:cNvPr id="115868" name="Rectangle 256">
            <a:extLst>
              <a:ext uri="{FF2B5EF4-FFF2-40B4-BE49-F238E27FC236}">
                <a16:creationId xmlns:a16="http://schemas.microsoft.com/office/drawing/2014/main" id="{70FD94BF-F841-41F3-A937-BB5252A19FBE}"/>
              </a:ext>
            </a:extLst>
          </p:cNvPr>
          <p:cNvSpPr>
            <a:spLocks noChangeArrowheads="1"/>
          </p:cNvSpPr>
          <p:nvPr/>
        </p:nvSpPr>
        <p:spPr bwMode="auto">
          <a:xfrm>
            <a:off x="2084388" y="40036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69" name="Rectangle 257">
            <a:extLst>
              <a:ext uri="{FF2B5EF4-FFF2-40B4-BE49-F238E27FC236}">
                <a16:creationId xmlns:a16="http://schemas.microsoft.com/office/drawing/2014/main" id="{653F49BF-36CB-458D-8800-AD2D06B866EB}"/>
              </a:ext>
            </a:extLst>
          </p:cNvPr>
          <p:cNvSpPr>
            <a:spLocks noChangeArrowheads="1"/>
          </p:cNvSpPr>
          <p:nvPr/>
        </p:nvSpPr>
        <p:spPr bwMode="auto">
          <a:xfrm>
            <a:off x="3146425" y="40036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0100</a:t>
            </a:r>
            <a:endParaRPr lang="en-US" altLang="zh-CN" sz="2400" b="1" baseline="0">
              <a:solidFill>
                <a:schemeClr val="accent2"/>
              </a:solidFill>
              <a:ea typeface="宋体" panose="02010600030101010101" pitchFamily="2" charset="-122"/>
            </a:endParaRPr>
          </a:p>
        </p:txBody>
      </p:sp>
      <p:sp>
        <p:nvSpPr>
          <p:cNvPr id="115870" name="Rectangle 258">
            <a:extLst>
              <a:ext uri="{FF2B5EF4-FFF2-40B4-BE49-F238E27FC236}">
                <a16:creationId xmlns:a16="http://schemas.microsoft.com/office/drawing/2014/main" id="{CEBD882A-8229-4F2E-B4F9-E0DEBC622A5A}"/>
              </a:ext>
            </a:extLst>
          </p:cNvPr>
          <p:cNvSpPr>
            <a:spLocks noChangeArrowheads="1"/>
          </p:cNvSpPr>
          <p:nvPr/>
        </p:nvSpPr>
        <p:spPr bwMode="auto">
          <a:xfrm>
            <a:off x="3659188" y="40036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71" name="Rectangle 259">
            <a:extLst>
              <a:ext uri="{FF2B5EF4-FFF2-40B4-BE49-F238E27FC236}">
                <a16:creationId xmlns:a16="http://schemas.microsoft.com/office/drawing/2014/main" id="{2A0CC671-0E69-4A22-A295-09B137393A18}"/>
              </a:ext>
            </a:extLst>
          </p:cNvPr>
          <p:cNvSpPr>
            <a:spLocks noChangeArrowheads="1"/>
          </p:cNvSpPr>
          <p:nvPr/>
        </p:nvSpPr>
        <p:spPr bwMode="auto">
          <a:xfrm>
            <a:off x="4554538" y="40036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0111</a:t>
            </a:r>
            <a:endParaRPr lang="en-US" altLang="zh-CN" sz="2400" b="1" baseline="0">
              <a:solidFill>
                <a:schemeClr val="accent2"/>
              </a:solidFill>
              <a:ea typeface="宋体" panose="02010600030101010101" pitchFamily="2" charset="-122"/>
            </a:endParaRPr>
          </a:p>
        </p:txBody>
      </p:sp>
      <p:sp>
        <p:nvSpPr>
          <p:cNvPr id="115872" name="Rectangle 260">
            <a:extLst>
              <a:ext uri="{FF2B5EF4-FFF2-40B4-BE49-F238E27FC236}">
                <a16:creationId xmlns:a16="http://schemas.microsoft.com/office/drawing/2014/main" id="{386F71CC-F235-44E1-98AC-B6E6BCD66BE2}"/>
              </a:ext>
            </a:extLst>
          </p:cNvPr>
          <p:cNvSpPr>
            <a:spLocks noChangeArrowheads="1"/>
          </p:cNvSpPr>
          <p:nvPr/>
        </p:nvSpPr>
        <p:spPr bwMode="auto">
          <a:xfrm>
            <a:off x="5065713" y="40036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73" name="Rectangle 261">
            <a:extLst>
              <a:ext uri="{FF2B5EF4-FFF2-40B4-BE49-F238E27FC236}">
                <a16:creationId xmlns:a16="http://schemas.microsoft.com/office/drawing/2014/main" id="{FF5F7BAE-5DCA-4115-8BE8-70FED0F396BB}"/>
              </a:ext>
            </a:extLst>
          </p:cNvPr>
          <p:cNvSpPr>
            <a:spLocks noChangeArrowheads="1"/>
          </p:cNvSpPr>
          <p:nvPr/>
        </p:nvSpPr>
        <p:spPr bwMode="auto">
          <a:xfrm>
            <a:off x="5870575" y="40036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0100</a:t>
            </a:r>
            <a:endParaRPr lang="en-US" altLang="zh-CN" sz="2400" b="1" baseline="0">
              <a:solidFill>
                <a:schemeClr val="accent2"/>
              </a:solidFill>
              <a:ea typeface="宋体" panose="02010600030101010101" pitchFamily="2" charset="-122"/>
            </a:endParaRPr>
          </a:p>
        </p:txBody>
      </p:sp>
      <p:sp>
        <p:nvSpPr>
          <p:cNvPr id="115874" name="Rectangle 262">
            <a:extLst>
              <a:ext uri="{FF2B5EF4-FFF2-40B4-BE49-F238E27FC236}">
                <a16:creationId xmlns:a16="http://schemas.microsoft.com/office/drawing/2014/main" id="{A9582DFE-C37C-4AB6-8B79-BB3D186D2DF0}"/>
              </a:ext>
            </a:extLst>
          </p:cNvPr>
          <p:cNvSpPr>
            <a:spLocks noChangeArrowheads="1"/>
          </p:cNvSpPr>
          <p:nvPr/>
        </p:nvSpPr>
        <p:spPr bwMode="auto">
          <a:xfrm>
            <a:off x="6383338" y="40036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75" name="Rectangle 263">
            <a:extLst>
              <a:ext uri="{FF2B5EF4-FFF2-40B4-BE49-F238E27FC236}">
                <a16:creationId xmlns:a16="http://schemas.microsoft.com/office/drawing/2014/main" id="{F3D1EEA8-1D88-481B-B018-629CF76A8C07}"/>
              </a:ext>
            </a:extLst>
          </p:cNvPr>
          <p:cNvSpPr>
            <a:spLocks noChangeArrowheads="1"/>
          </p:cNvSpPr>
          <p:nvPr/>
        </p:nvSpPr>
        <p:spPr bwMode="auto">
          <a:xfrm>
            <a:off x="7113588" y="40036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0110</a:t>
            </a:r>
            <a:endParaRPr lang="en-US" altLang="zh-CN" sz="2400" b="1" baseline="0">
              <a:solidFill>
                <a:schemeClr val="accent2"/>
              </a:solidFill>
              <a:ea typeface="宋体" panose="02010600030101010101" pitchFamily="2" charset="-122"/>
            </a:endParaRPr>
          </a:p>
        </p:txBody>
      </p:sp>
      <p:sp>
        <p:nvSpPr>
          <p:cNvPr id="115876" name="Rectangle 264">
            <a:extLst>
              <a:ext uri="{FF2B5EF4-FFF2-40B4-BE49-F238E27FC236}">
                <a16:creationId xmlns:a16="http://schemas.microsoft.com/office/drawing/2014/main" id="{B0157535-6341-48F9-B928-A84B7AFAD67E}"/>
              </a:ext>
            </a:extLst>
          </p:cNvPr>
          <p:cNvSpPr>
            <a:spLocks noChangeArrowheads="1"/>
          </p:cNvSpPr>
          <p:nvPr/>
        </p:nvSpPr>
        <p:spPr bwMode="auto">
          <a:xfrm>
            <a:off x="7626350" y="40036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77" name="Rectangle 302">
            <a:extLst>
              <a:ext uri="{FF2B5EF4-FFF2-40B4-BE49-F238E27FC236}">
                <a16:creationId xmlns:a16="http://schemas.microsoft.com/office/drawing/2014/main" id="{AFC696BE-5320-4C3C-B3E6-A6A143E2F3DE}"/>
              </a:ext>
            </a:extLst>
          </p:cNvPr>
          <p:cNvSpPr>
            <a:spLocks noChangeArrowheads="1"/>
          </p:cNvSpPr>
          <p:nvPr/>
        </p:nvSpPr>
        <p:spPr bwMode="auto">
          <a:xfrm>
            <a:off x="1955800" y="43021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5</a:t>
            </a:r>
            <a:endParaRPr lang="en-US" altLang="zh-CN" sz="2400" b="1" baseline="0">
              <a:solidFill>
                <a:schemeClr val="accent2"/>
              </a:solidFill>
              <a:ea typeface="宋体" panose="02010600030101010101" pitchFamily="2" charset="-122"/>
            </a:endParaRPr>
          </a:p>
        </p:txBody>
      </p:sp>
      <p:sp>
        <p:nvSpPr>
          <p:cNvPr id="115878" name="Rectangle 303">
            <a:extLst>
              <a:ext uri="{FF2B5EF4-FFF2-40B4-BE49-F238E27FC236}">
                <a16:creationId xmlns:a16="http://schemas.microsoft.com/office/drawing/2014/main" id="{5B62E82F-E94D-4F9E-9B9D-EF2CEDF2DB1E}"/>
              </a:ext>
            </a:extLst>
          </p:cNvPr>
          <p:cNvSpPr>
            <a:spLocks noChangeArrowheads="1"/>
          </p:cNvSpPr>
          <p:nvPr/>
        </p:nvSpPr>
        <p:spPr bwMode="auto">
          <a:xfrm>
            <a:off x="2084388" y="43021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79" name="Rectangle 304">
            <a:extLst>
              <a:ext uri="{FF2B5EF4-FFF2-40B4-BE49-F238E27FC236}">
                <a16:creationId xmlns:a16="http://schemas.microsoft.com/office/drawing/2014/main" id="{901A3049-CE86-4C97-9339-34B8FE5C3437}"/>
              </a:ext>
            </a:extLst>
          </p:cNvPr>
          <p:cNvSpPr>
            <a:spLocks noChangeArrowheads="1"/>
          </p:cNvSpPr>
          <p:nvPr/>
        </p:nvSpPr>
        <p:spPr bwMode="auto">
          <a:xfrm>
            <a:off x="3146425" y="43021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0101</a:t>
            </a:r>
            <a:endParaRPr lang="en-US" altLang="zh-CN" sz="2400" b="1" baseline="0">
              <a:solidFill>
                <a:schemeClr val="accent2"/>
              </a:solidFill>
              <a:ea typeface="宋体" panose="02010600030101010101" pitchFamily="2" charset="-122"/>
            </a:endParaRPr>
          </a:p>
        </p:txBody>
      </p:sp>
      <p:sp>
        <p:nvSpPr>
          <p:cNvPr id="115880" name="Rectangle 305">
            <a:extLst>
              <a:ext uri="{FF2B5EF4-FFF2-40B4-BE49-F238E27FC236}">
                <a16:creationId xmlns:a16="http://schemas.microsoft.com/office/drawing/2014/main" id="{EFA3D74D-933F-4556-A7A5-614E2CCE8EC4}"/>
              </a:ext>
            </a:extLst>
          </p:cNvPr>
          <p:cNvSpPr>
            <a:spLocks noChangeArrowheads="1"/>
          </p:cNvSpPr>
          <p:nvPr/>
        </p:nvSpPr>
        <p:spPr bwMode="auto">
          <a:xfrm>
            <a:off x="3659188" y="43021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81" name="Rectangle 306">
            <a:extLst>
              <a:ext uri="{FF2B5EF4-FFF2-40B4-BE49-F238E27FC236}">
                <a16:creationId xmlns:a16="http://schemas.microsoft.com/office/drawing/2014/main" id="{69F39D5C-1A2C-4D12-8068-E14553DF55BB}"/>
              </a:ext>
            </a:extLst>
          </p:cNvPr>
          <p:cNvSpPr>
            <a:spLocks noChangeArrowheads="1"/>
          </p:cNvSpPr>
          <p:nvPr/>
        </p:nvSpPr>
        <p:spPr bwMode="auto">
          <a:xfrm>
            <a:off x="4554538" y="43021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1000</a:t>
            </a:r>
            <a:endParaRPr lang="en-US" altLang="zh-CN" sz="2400" b="1" baseline="0">
              <a:solidFill>
                <a:schemeClr val="accent2"/>
              </a:solidFill>
              <a:ea typeface="宋体" panose="02010600030101010101" pitchFamily="2" charset="-122"/>
            </a:endParaRPr>
          </a:p>
        </p:txBody>
      </p:sp>
      <p:sp>
        <p:nvSpPr>
          <p:cNvPr id="115882" name="Rectangle 307">
            <a:extLst>
              <a:ext uri="{FF2B5EF4-FFF2-40B4-BE49-F238E27FC236}">
                <a16:creationId xmlns:a16="http://schemas.microsoft.com/office/drawing/2014/main" id="{146A3D8B-6364-4E49-93DA-AA3DAD0945E4}"/>
              </a:ext>
            </a:extLst>
          </p:cNvPr>
          <p:cNvSpPr>
            <a:spLocks noChangeArrowheads="1"/>
          </p:cNvSpPr>
          <p:nvPr/>
        </p:nvSpPr>
        <p:spPr bwMode="auto">
          <a:xfrm>
            <a:off x="5065713" y="43021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83" name="Rectangle 308">
            <a:extLst>
              <a:ext uri="{FF2B5EF4-FFF2-40B4-BE49-F238E27FC236}">
                <a16:creationId xmlns:a16="http://schemas.microsoft.com/office/drawing/2014/main" id="{CB0537E7-13C6-4635-A503-21E4E8F8FD09}"/>
              </a:ext>
            </a:extLst>
          </p:cNvPr>
          <p:cNvSpPr>
            <a:spLocks noChangeArrowheads="1"/>
          </p:cNvSpPr>
          <p:nvPr/>
        </p:nvSpPr>
        <p:spPr bwMode="auto">
          <a:xfrm>
            <a:off x="5870575" y="43021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1011</a:t>
            </a:r>
            <a:endParaRPr lang="en-US" altLang="zh-CN" sz="2400" b="1" baseline="0">
              <a:solidFill>
                <a:schemeClr val="accent2"/>
              </a:solidFill>
              <a:ea typeface="宋体" panose="02010600030101010101" pitchFamily="2" charset="-122"/>
            </a:endParaRPr>
          </a:p>
        </p:txBody>
      </p:sp>
      <p:sp>
        <p:nvSpPr>
          <p:cNvPr id="115884" name="Rectangle 309">
            <a:extLst>
              <a:ext uri="{FF2B5EF4-FFF2-40B4-BE49-F238E27FC236}">
                <a16:creationId xmlns:a16="http://schemas.microsoft.com/office/drawing/2014/main" id="{5A18AA33-F8D9-4056-A260-F94EF8732491}"/>
              </a:ext>
            </a:extLst>
          </p:cNvPr>
          <p:cNvSpPr>
            <a:spLocks noChangeArrowheads="1"/>
          </p:cNvSpPr>
          <p:nvPr/>
        </p:nvSpPr>
        <p:spPr bwMode="auto">
          <a:xfrm>
            <a:off x="6383338" y="43021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85" name="Rectangle 310">
            <a:extLst>
              <a:ext uri="{FF2B5EF4-FFF2-40B4-BE49-F238E27FC236}">
                <a16:creationId xmlns:a16="http://schemas.microsoft.com/office/drawing/2014/main" id="{089D71CF-A3C9-4D67-90C7-6C038064B318}"/>
              </a:ext>
            </a:extLst>
          </p:cNvPr>
          <p:cNvSpPr>
            <a:spLocks noChangeArrowheads="1"/>
          </p:cNvSpPr>
          <p:nvPr/>
        </p:nvSpPr>
        <p:spPr bwMode="auto">
          <a:xfrm>
            <a:off x="7113588" y="43021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0010</a:t>
            </a:r>
            <a:endParaRPr lang="en-US" altLang="zh-CN" sz="2400" b="1" baseline="0">
              <a:solidFill>
                <a:schemeClr val="accent2"/>
              </a:solidFill>
              <a:ea typeface="宋体" panose="02010600030101010101" pitchFamily="2" charset="-122"/>
            </a:endParaRPr>
          </a:p>
        </p:txBody>
      </p:sp>
      <p:sp>
        <p:nvSpPr>
          <p:cNvPr id="115886" name="Rectangle 311">
            <a:extLst>
              <a:ext uri="{FF2B5EF4-FFF2-40B4-BE49-F238E27FC236}">
                <a16:creationId xmlns:a16="http://schemas.microsoft.com/office/drawing/2014/main" id="{B448DB7D-ACD5-4DDE-B88B-D8765D4423A2}"/>
              </a:ext>
            </a:extLst>
          </p:cNvPr>
          <p:cNvSpPr>
            <a:spLocks noChangeArrowheads="1"/>
          </p:cNvSpPr>
          <p:nvPr/>
        </p:nvSpPr>
        <p:spPr bwMode="auto">
          <a:xfrm>
            <a:off x="7626350" y="43021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87" name="Rectangle 349">
            <a:extLst>
              <a:ext uri="{FF2B5EF4-FFF2-40B4-BE49-F238E27FC236}">
                <a16:creationId xmlns:a16="http://schemas.microsoft.com/office/drawing/2014/main" id="{E6625AFD-3DD3-47D0-B25E-5F1CC8D7D3D5}"/>
              </a:ext>
            </a:extLst>
          </p:cNvPr>
          <p:cNvSpPr>
            <a:spLocks noChangeArrowheads="1"/>
          </p:cNvSpPr>
          <p:nvPr/>
        </p:nvSpPr>
        <p:spPr bwMode="auto">
          <a:xfrm>
            <a:off x="1955800" y="460057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6</a:t>
            </a:r>
            <a:endParaRPr lang="en-US" altLang="zh-CN" sz="2400" b="1" baseline="0">
              <a:solidFill>
                <a:schemeClr val="accent2"/>
              </a:solidFill>
              <a:ea typeface="宋体" panose="02010600030101010101" pitchFamily="2" charset="-122"/>
            </a:endParaRPr>
          </a:p>
        </p:txBody>
      </p:sp>
      <p:sp>
        <p:nvSpPr>
          <p:cNvPr id="115888" name="Rectangle 350">
            <a:extLst>
              <a:ext uri="{FF2B5EF4-FFF2-40B4-BE49-F238E27FC236}">
                <a16:creationId xmlns:a16="http://schemas.microsoft.com/office/drawing/2014/main" id="{D87F8F71-2D6F-4EE4-932B-19FA14503562}"/>
              </a:ext>
            </a:extLst>
          </p:cNvPr>
          <p:cNvSpPr>
            <a:spLocks noChangeArrowheads="1"/>
          </p:cNvSpPr>
          <p:nvPr/>
        </p:nvSpPr>
        <p:spPr bwMode="auto">
          <a:xfrm>
            <a:off x="2084388" y="46005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89" name="Rectangle 351">
            <a:extLst>
              <a:ext uri="{FF2B5EF4-FFF2-40B4-BE49-F238E27FC236}">
                <a16:creationId xmlns:a16="http://schemas.microsoft.com/office/drawing/2014/main" id="{5BEBCA9B-77B1-4AD0-B745-83D51DA51AED}"/>
              </a:ext>
            </a:extLst>
          </p:cNvPr>
          <p:cNvSpPr>
            <a:spLocks noChangeArrowheads="1"/>
          </p:cNvSpPr>
          <p:nvPr/>
        </p:nvSpPr>
        <p:spPr bwMode="auto">
          <a:xfrm>
            <a:off x="3146425" y="46005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0110</a:t>
            </a:r>
            <a:endParaRPr lang="en-US" altLang="zh-CN" sz="2400" b="1" baseline="0">
              <a:solidFill>
                <a:schemeClr val="accent2"/>
              </a:solidFill>
              <a:ea typeface="宋体" panose="02010600030101010101" pitchFamily="2" charset="-122"/>
            </a:endParaRPr>
          </a:p>
        </p:txBody>
      </p:sp>
      <p:sp>
        <p:nvSpPr>
          <p:cNvPr id="115890" name="Rectangle 352">
            <a:extLst>
              <a:ext uri="{FF2B5EF4-FFF2-40B4-BE49-F238E27FC236}">
                <a16:creationId xmlns:a16="http://schemas.microsoft.com/office/drawing/2014/main" id="{47A4C3B6-F2D2-4EC2-9544-2B73D6ECDC69}"/>
              </a:ext>
            </a:extLst>
          </p:cNvPr>
          <p:cNvSpPr>
            <a:spLocks noChangeArrowheads="1"/>
          </p:cNvSpPr>
          <p:nvPr/>
        </p:nvSpPr>
        <p:spPr bwMode="auto">
          <a:xfrm>
            <a:off x="3659188" y="46005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91" name="Rectangle 353">
            <a:extLst>
              <a:ext uri="{FF2B5EF4-FFF2-40B4-BE49-F238E27FC236}">
                <a16:creationId xmlns:a16="http://schemas.microsoft.com/office/drawing/2014/main" id="{401E9414-D603-4222-9147-5DF0E474225E}"/>
              </a:ext>
            </a:extLst>
          </p:cNvPr>
          <p:cNvSpPr>
            <a:spLocks noChangeArrowheads="1"/>
          </p:cNvSpPr>
          <p:nvPr/>
        </p:nvSpPr>
        <p:spPr bwMode="auto">
          <a:xfrm>
            <a:off x="4554538" y="46005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1001</a:t>
            </a:r>
            <a:endParaRPr lang="en-US" altLang="zh-CN" sz="2400" b="1" baseline="0">
              <a:solidFill>
                <a:schemeClr val="accent2"/>
              </a:solidFill>
              <a:ea typeface="宋体" panose="02010600030101010101" pitchFamily="2" charset="-122"/>
            </a:endParaRPr>
          </a:p>
        </p:txBody>
      </p:sp>
      <p:sp>
        <p:nvSpPr>
          <p:cNvPr id="115892" name="Rectangle 354">
            <a:extLst>
              <a:ext uri="{FF2B5EF4-FFF2-40B4-BE49-F238E27FC236}">
                <a16:creationId xmlns:a16="http://schemas.microsoft.com/office/drawing/2014/main" id="{8BBFF6C1-CEF5-49E8-BFB6-932062CC3353}"/>
              </a:ext>
            </a:extLst>
          </p:cNvPr>
          <p:cNvSpPr>
            <a:spLocks noChangeArrowheads="1"/>
          </p:cNvSpPr>
          <p:nvPr/>
        </p:nvSpPr>
        <p:spPr bwMode="auto">
          <a:xfrm>
            <a:off x="5065713" y="46005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93" name="Rectangle 355">
            <a:extLst>
              <a:ext uri="{FF2B5EF4-FFF2-40B4-BE49-F238E27FC236}">
                <a16:creationId xmlns:a16="http://schemas.microsoft.com/office/drawing/2014/main" id="{EBE01E02-8B8C-44DA-914A-BA0758DDBE54}"/>
              </a:ext>
            </a:extLst>
          </p:cNvPr>
          <p:cNvSpPr>
            <a:spLocks noChangeArrowheads="1"/>
          </p:cNvSpPr>
          <p:nvPr/>
        </p:nvSpPr>
        <p:spPr bwMode="auto">
          <a:xfrm>
            <a:off x="5870575" y="46005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1010</a:t>
            </a:r>
            <a:endParaRPr lang="en-US" altLang="zh-CN" sz="2400" b="1" baseline="0">
              <a:solidFill>
                <a:schemeClr val="accent2"/>
              </a:solidFill>
              <a:ea typeface="宋体" panose="02010600030101010101" pitchFamily="2" charset="-122"/>
            </a:endParaRPr>
          </a:p>
        </p:txBody>
      </p:sp>
      <p:sp>
        <p:nvSpPr>
          <p:cNvPr id="115894" name="Rectangle 356">
            <a:extLst>
              <a:ext uri="{FF2B5EF4-FFF2-40B4-BE49-F238E27FC236}">
                <a16:creationId xmlns:a16="http://schemas.microsoft.com/office/drawing/2014/main" id="{E84BD411-B97B-4936-8DAA-8DACDD24C164}"/>
              </a:ext>
            </a:extLst>
          </p:cNvPr>
          <p:cNvSpPr>
            <a:spLocks noChangeArrowheads="1"/>
          </p:cNvSpPr>
          <p:nvPr/>
        </p:nvSpPr>
        <p:spPr bwMode="auto">
          <a:xfrm>
            <a:off x="6383338" y="46005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95" name="Rectangle 357">
            <a:extLst>
              <a:ext uri="{FF2B5EF4-FFF2-40B4-BE49-F238E27FC236}">
                <a16:creationId xmlns:a16="http://schemas.microsoft.com/office/drawing/2014/main" id="{D6C97B66-0921-4CDB-A282-39E3E09AADEA}"/>
              </a:ext>
            </a:extLst>
          </p:cNvPr>
          <p:cNvSpPr>
            <a:spLocks noChangeArrowheads="1"/>
          </p:cNvSpPr>
          <p:nvPr/>
        </p:nvSpPr>
        <p:spPr bwMode="auto">
          <a:xfrm>
            <a:off x="7113588" y="460057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0011</a:t>
            </a:r>
            <a:endParaRPr lang="en-US" altLang="zh-CN" sz="2400" b="1" baseline="0">
              <a:solidFill>
                <a:schemeClr val="accent2"/>
              </a:solidFill>
              <a:ea typeface="宋体" panose="02010600030101010101" pitchFamily="2" charset="-122"/>
            </a:endParaRPr>
          </a:p>
        </p:txBody>
      </p:sp>
      <p:sp>
        <p:nvSpPr>
          <p:cNvPr id="115896" name="Rectangle 358">
            <a:extLst>
              <a:ext uri="{FF2B5EF4-FFF2-40B4-BE49-F238E27FC236}">
                <a16:creationId xmlns:a16="http://schemas.microsoft.com/office/drawing/2014/main" id="{05BAC0A6-B5E1-4B29-B5B1-57FE956A59FA}"/>
              </a:ext>
            </a:extLst>
          </p:cNvPr>
          <p:cNvSpPr>
            <a:spLocks noChangeArrowheads="1"/>
          </p:cNvSpPr>
          <p:nvPr/>
        </p:nvSpPr>
        <p:spPr bwMode="auto">
          <a:xfrm>
            <a:off x="7626350" y="46005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97" name="Rectangle 396">
            <a:extLst>
              <a:ext uri="{FF2B5EF4-FFF2-40B4-BE49-F238E27FC236}">
                <a16:creationId xmlns:a16="http://schemas.microsoft.com/office/drawing/2014/main" id="{4831379B-0563-40F5-A4C1-EBA78754C921}"/>
              </a:ext>
            </a:extLst>
          </p:cNvPr>
          <p:cNvSpPr>
            <a:spLocks noChangeArrowheads="1"/>
          </p:cNvSpPr>
          <p:nvPr/>
        </p:nvSpPr>
        <p:spPr bwMode="auto">
          <a:xfrm>
            <a:off x="1955800" y="4899025"/>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7</a:t>
            </a:r>
            <a:endParaRPr lang="en-US" altLang="zh-CN" sz="2400" b="1" baseline="0">
              <a:solidFill>
                <a:schemeClr val="accent2"/>
              </a:solidFill>
              <a:ea typeface="宋体" panose="02010600030101010101" pitchFamily="2" charset="-122"/>
            </a:endParaRPr>
          </a:p>
        </p:txBody>
      </p:sp>
      <p:sp>
        <p:nvSpPr>
          <p:cNvPr id="115898" name="Rectangle 397">
            <a:extLst>
              <a:ext uri="{FF2B5EF4-FFF2-40B4-BE49-F238E27FC236}">
                <a16:creationId xmlns:a16="http://schemas.microsoft.com/office/drawing/2014/main" id="{63FED989-9A37-4DA9-867F-7F894FD46162}"/>
              </a:ext>
            </a:extLst>
          </p:cNvPr>
          <p:cNvSpPr>
            <a:spLocks noChangeArrowheads="1"/>
          </p:cNvSpPr>
          <p:nvPr/>
        </p:nvSpPr>
        <p:spPr bwMode="auto">
          <a:xfrm>
            <a:off x="2084388" y="48990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899" name="Rectangle 398">
            <a:extLst>
              <a:ext uri="{FF2B5EF4-FFF2-40B4-BE49-F238E27FC236}">
                <a16:creationId xmlns:a16="http://schemas.microsoft.com/office/drawing/2014/main" id="{49DDD51D-771B-4BF1-A740-D8F8C878CA63}"/>
              </a:ext>
            </a:extLst>
          </p:cNvPr>
          <p:cNvSpPr>
            <a:spLocks noChangeArrowheads="1"/>
          </p:cNvSpPr>
          <p:nvPr/>
        </p:nvSpPr>
        <p:spPr bwMode="auto">
          <a:xfrm>
            <a:off x="3146425" y="48990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0111</a:t>
            </a:r>
            <a:endParaRPr lang="en-US" altLang="zh-CN" sz="2400" b="1" baseline="0">
              <a:solidFill>
                <a:schemeClr val="accent2"/>
              </a:solidFill>
              <a:ea typeface="宋体" panose="02010600030101010101" pitchFamily="2" charset="-122"/>
            </a:endParaRPr>
          </a:p>
        </p:txBody>
      </p:sp>
      <p:sp>
        <p:nvSpPr>
          <p:cNvPr id="115900" name="Rectangle 399">
            <a:extLst>
              <a:ext uri="{FF2B5EF4-FFF2-40B4-BE49-F238E27FC236}">
                <a16:creationId xmlns:a16="http://schemas.microsoft.com/office/drawing/2014/main" id="{C1AFF87F-D864-4EF3-B629-F1D7BD58BF34}"/>
              </a:ext>
            </a:extLst>
          </p:cNvPr>
          <p:cNvSpPr>
            <a:spLocks noChangeArrowheads="1"/>
          </p:cNvSpPr>
          <p:nvPr/>
        </p:nvSpPr>
        <p:spPr bwMode="auto">
          <a:xfrm>
            <a:off x="3659188" y="48990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01" name="Rectangle 400">
            <a:extLst>
              <a:ext uri="{FF2B5EF4-FFF2-40B4-BE49-F238E27FC236}">
                <a16:creationId xmlns:a16="http://schemas.microsoft.com/office/drawing/2014/main" id="{54A44089-F379-404D-91D5-19203BB558AD}"/>
              </a:ext>
            </a:extLst>
          </p:cNvPr>
          <p:cNvSpPr>
            <a:spLocks noChangeArrowheads="1"/>
          </p:cNvSpPr>
          <p:nvPr/>
        </p:nvSpPr>
        <p:spPr bwMode="auto">
          <a:xfrm>
            <a:off x="4554538" y="48990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1010</a:t>
            </a:r>
            <a:endParaRPr lang="en-US" altLang="zh-CN" sz="2400" b="1" baseline="0">
              <a:solidFill>
                <a:schemeClr val="accent2"/>
              </a:solidFill>
              <a:ea typeface="宋体" panose="02010600030101010101" pitchFamily="2" charset="-122"/>
            </a:endParaRPr>
          </a:p>
        </p:txBody>
      </p:sp>
      <p:sp>
        <p:nvSpPr>
          <p:cNvPr id="115902" name="Rectangle 401">
            <a:extLst>
              <a:ext uri="{FF2B5EF4-FFF2-40B4-BE49-F238E27FC236}">
                <a16:creationId xmlns:a16="http://schemas.microsoft.com/office/drawing/2014/main" id="{F2D37391-DF10-48C0-A3C4-228FACFB627D}"/>
              </a:ext>
            </a:extLst>
          </p:cNvPr>
          <p:cNvSpPr>
            <a:spLocks noChangeArrowheads="1"/>
          </p:cNvSpPr>
          <p:nvPr/>
        </p:nvSpPr>
        <p:spPr bwMode="auto">
          <a:xfrm>
            <a:off x="5065713" y="48990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03" name="Rectangle 402">
            <a:extLst>
              <a:ext uri="{FF2B5EF4-FFF2-40B4-BE49-F238E27FC236}">
                <a16:creationId xmlns:a16="http://schemas.microsoft.com/office/drawing/2014/main" id="{BBBBED3D-7765-4DFF-A0DC-A09593554521}"/>
              </a:ext>
            </a:extLst>
          </p:cNvPr>
          <p:cNvSpPr>
            <a:spLocks noChangeArrowheads="1"/>
          </p:cNvSpPr>
          <p:nvPr/>
        </p:nvSpPr>
        <p:spPr bwMode="auto">
          <a:xfrm>
            <a:off x="5870575" y="48990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1001</a:t>
            </a:r>
            <a:endParaRPr lang="en-US" altLang="zh-CN" sz="2400" b="1" baseline="0">
              <a:solidFill>
                <a:schemeClr val="accent2"/>
              </a:solidFill>
              <a:ea typeface="宋体" panose="02010600030101010101" pitchFamily="2" charset="-122"/>
            </a:endParaRPr>
          </a:p>
        </p:txBody>
      </p:sp>
      <p:sp>
        <p:nvSpPr>
          <p:cNvPr id="115904" name="Rectangle 403">
            <a:extLst>
              <a:ext uri="{FF2B5EF4-FFF2-40B4-BE49-F238E27FC236}">
                <a16:creationId xmlns:a16="http://schemas.microsoft.com/office/drawing/2014/main" id="{EBCD933C-9F27-45AA-BAAC-1D97AA844A96}"/>
              </a:ext>
            </a:extLst>
          </p:cNvPr>
          <p:cNvSpPr>
            <a:spLocks noChangeArrowheads="1"/>
          </p:cNvSpPr>
          <p:nvPr/>
        </p:nvSpPr>
        <p:spPr bwMode="auto">
          <a:xfrm>
            <a:off x="6383338" y="48990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05" name="Rectangle 404">
            <a:extLst>
              <a:ext uri="{FF2B5EF4-FFF2-40B4-BE49-F238E27FC236}">
                <a16:creationId xmlns:a16="http://schemas.microsoft.com/office/drawing/2014/main" id="{F7044324-314C-4B48-BDC2-4611E2B2A643}"/>
              </a:ext>
            </a:extLst>
          </p:cNvPr>
          <p:cNvSpPr>
            <a:spLocks noChangeArrowheads="1"/>
          </p:cNvSpPr>
          <p:nvPr/>
        </p:nvSpPr>
        <p:spPr bwMode="auto">
          <a:xfrm>
            <a:off x="7113588" y="4899025"/>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0001</a:t>
            </a:r>
            <a:endParaRPr lang="en-US" altLang="zh-CN" sz="2400" b="1" baseline="0">
              <a:solidFill>
                <a:schemeClr val="accent2"/>
              </a:solidFill>
              <a:ea typeface="宋体" panose="02010600030101010101" pitchFamily="2" charset="-122"/>
            </a:endParaRPr>
          </a:p>
        </p:txBody>
      </p:sp>
      <p:sp>
        <p:nvSpPr>
          <p:cNvPr id="115906" name="Rectangle 405">
            <a:extLst>
              <a:ext uri="{FF2B5EF4-FFF2-40B4-BE49-F238E27FC236}">
                <a16:creationId xmlns:a16="http://schemas.microsoft.com/office/drawing/2014/main" id="{11BA0C64-DB1E-459A-9D0E-51913618EF23}"/>
              </a:ext>
            </a:extLst>
          </p:cNvPr>
          <p:cNvSpPr>
            <a:spLocks noChangeArrowheads="1"/>
          </p:cNvSpPr>
          <p:nvPr/>
        </p:nvSpPr>
        <p:spPr bwMode="auto">
          <a:xfrm>
            <a:off x="7626350" y="48990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07" name="Rectangle 444">
            <a:extLst>
              <a:ext uri="{FF2B5EF4-FFF2-40B4-BE49-F238E27FC236}">
                <a16:creationId xmlns:a16="http://schemas.microsoft.com/office/drawing/2014/main" id="{ED4056D7-B52A-432D-B1F2-8CF79315706D}"/>
              </a:ext>
            </a:extLst>
          </p:cNvPr>
          <p:cNvSpPr>
            <a:spLocks noChangeArrowheads="1"/>
          </p:cNvSpPr>
          <p:nvPr/>
        </p:nvSpPr>
        <p:spPr bwMode="auto">
          <a:xfrm>
            <a:off x="1955800" y="519906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8</a:t>
            </a:r>
            <a:endParaRPr lang="en-US" altLang="zh-CN" sz="2400" b="1" baseline="0">
              <a:solidFill>
                <a:schemeClr val="accent2"/>
              </a:solidFill>
              <a:ea typeface="宋体" panose="02010600030101010101" pitchFamily="2" charset="-122"/>
            </a:endParaRPr>
          </a:p>
        </p:txBody>
      </p:sp>
      <p:sp>
        <p:nvSpPr>
          <p:cNvPr id="115908" name="Rectangle 445">
            <a:extLst>
              <a:ext uri="{FF2B5EF4-FFF2-40B4-BE49-F238E27FC236}">
                <a16:creationId xmlns:a16="http://schemas.microsoft.com/office/drawing/2014/main" id="{84688A06-3F96-4194-B6C3-60C25B59A40D}"/>
              </a:ext>
            </a:extLst>
          </p:cNvPr>
          <p:cNvSpPr>
            <a:spLocks noChangeArrowheads="1"/>
          </p:cNvSpPr>
          <p:nvPr/>
        </p:nvSpPr>
        <p:spPr bwMode="auto">
          <a:xfrm>
            <a:off x="2084388" y="519906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09" name="Rectangle 446">
            <a:extLst>
              <a:ext uri="{FF2B5EF4-FFF2-40B4-BE49-F238E27FC236}">
                <a16:creationId xmlns:a16="http://schemas.microsoft.com/office/drawing/2014/main" id="{5C9EB93F-DFCC-4F2E-8E68-6BEA3AB241FB}"/>
              </a:ext>
            </a:extLst>
          </p:cNvPr>
          <p:cNvSpPr>
            <a:spLocks noChangeArrowheads="1"/>
          </p:cNvSpPr>
          <p:nvPr/>
        </p:nvSpPr>
        <p:spPr bwMode="auto">
          <a:xfrm>
            <a:off x="3146425" y="519906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1000</a:t>
            </a:r>
            <a:endParaRPr lang="en-US" altLang="zh-CN" sz="2400" b="1" baseline="0">
              <a:solidFill>
                <a:schemeClr val="accent2"/>
              </a:solidFill>
              <a:ea typeface="宋体" panose="02010600030101010101" pitchFamily="2" charset="-122"/>
            </a:endParaRPr>
          </a:p>
        </p:txBody>
      </p:sp>
      <p:sp>
        <p:nvSpPr>
          <p:cNvPr id="115910" name="Rectangle 447">
            <a:extLst>
              <a:ext uri="{FF2B5EF4-FFF2-40B4-BE49-F238E27FC236}">
                <a16:creationId xmlns:a16="http://schemas.microsoft.com/office/drawing/2014/main" id="{C343B041-6901-4FFD-99AD-EB1EDCBF7AC3}"/>
              </a:ext>
            </a:extLst>
          </p:cNvPr>
          <p:cNvSpPr>
            <a:spLocks noChangeArrowheads="1"/>
          </p:cNvSpPr>
          <p:nvPr/>
        </p:nvSpPr>
        <p:spPr bwMode="auto">
          <a:xfrm>
            <a:off x="3659188" y="519906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11" name="Rectangle 448">
            <a:extLst>
              <a:ext uri="{FF2B5EF4-FFF2-40B4-BE49-F238E27FC236}">
                <a16:creationId xmlns:a16="http://schemas.microsoft.com/office/drawing/2014/main" id="{96504A4C-9EEB-481D-A980-3465E007AD61}"/>
              </a:ext>
            </a:extLst>
          </p:cNvPr>
          <p:cNvSpPr>
            <a:spLocks noChangeArrowheads="1"/>
          </p:cNvSpPr>
          <p:nvPr/>
        </p:nvSpPr>
        <p:spPr bwMode="auto">
          <a:xfrm>
            <a:off x="4554538" y="519906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1011</a:t>
            </a:r>
            <a:endParaRPr lang="en-US" altLang="zh-CN" sz="2400" b="1" baseline="0">
              <a:solidFill>
                <a:schemeClr val="accent2"/>
              </a:solidFill>
              <a:ea typeface="宋体" panose="02010600030101010101" pitchFamily="2" charset="-122"/>
            </a:endParaRPr>
          </a:p>
        </p:txBody>
      </p:sp>
      <p:sp>
        <p:nvSpPr>
          <p:cNvPr id="115912" name="Rectangle 449">
            <a:extLst>
              <a:ext uri="{FF2B5EF4-FFF2-40B4-BE49-F238E27FC236}">
                <a16:creationId xmlns:a16="http://schemas.microsoft.com/office/drawing/2014/main" id="{BA975943-07CC-498A-A5CB-D7313CBC8405}"/>
              </a:ext>
            </a:extLst>
          </p:cNvPr>
          <p:cNvSpPr>
            <a:spLocks noChangeArrowheads="1"/>
          </p:cNvSpPr>
          <p:nvPr/>
        </p:nvSpPr>
        <p:spPr bwMode="auto">
          <a:xfrm>
            <a:off x="5065713" y="519906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13" name="Rectangle 450">
            <a:extLst>
              <a:ext uri="{FF2B5EF4-FFF2-40B4-BE49-F238E27FC236}">
                <a16:creationId xmlns:a16="http://schemas.microsoft.com/office/drawing/2014/main" id="{B8965BC0-CE2E-44C5-8623-C7417EEC5695}"/>
              </a:ext>
            </a:extLst>
          </p:cNvPr>
          <p:cNvSpPr>
            <a:spLocks noChangeArrowheads="1"/>
          </p:cNvSpPr>
          <p:nvPr/>
        </p:nvSpPr>
        <p:spPr bwMode="auto">
          <a:xfrm>
            <a:off x="5870575" y="519906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1000</a:t>
            </a:r>
            <a:endParaRPr lang="en-US" altLang="zh-CN" sz="2400" b="1" baseline="0">
              <a:solidFill>
                <a:schemeClr val="accent2"/>
              </a:solidFill>
              <a:ea typeface="宋体" panose="02010600030101010101" pitchFamily="2" charset="-122"/>
            </a:endParaRPr>
          </a:p>
        </p:txBody>
      </p:sp>
      <p:sp>
        <p:nvSpPr>
          <p:cNvPr id="115914" name="Rectangle 451">
            <a:extLst>
              <a:ext uri="{FF2B5EF4-FFF2-40B4-BE49-F238E27FC236}">
                <a16:creationId xmlns:a16="http://schemas.microsoft.com/office/drawing/2014/main" id="{A82D52C8-2BB5-4F90-AAEA-69BDB723BC0D}"/>
              </a:ext>
            </a:extLst>
          </p:cNvPr>
          <p:cNvSpPr>
            <a:spLocks noChangeArrowheads="1"/>
          </p:cNvSpPr>
          <p:nvPr/>
        </p:nvSpPr>
        <p:spPr bwMode="auto">
          <a:xfrm>
            <a:off x="6383338" y="519906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15" name="Rectangle 452">
            <a:extLst>
              <a:ext uri="{FF2B5EF4-FFF2-40B4-BE49-F238E27FC236}">
                <a16:creationId xmlns:a16="http://schemas.microsoft.com/office/drawing/2014/main" id="{FBCF32A3-C659-4D49-A8F7-A563E4C331D2}"/>
              </a:ext>
            </a:extLst>
          </p:cNvPr>
          <p:cNvSpPr>
            <a:spLocks noChangeArrowheads="1"/>
          </p:cNvSpPr>
          <p:nvPr/>
        </p:nvSpPr>
        <p:spPr bwMode="auto">
          <a:xfrm>
            <a:off x="7113588" y="519906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1001</a:t>
            </a:r>
            <a:endParaRPr lang="en-US" altLang="zh-CN" sz="2400" b="1" baseline="0">
              <a:solidFill>
                <a:schemeClr val="accent2"/>
              </a:solidFill>
              <a:ea typeface="宋体" panose="02010600030101010101" pitchFamily="2" charset="-122"/>
            </a:endParaRPr>
          </a:p>
        </p:txBody>
      </p:sp>
      <p:sp>
        <p:nvSpPr>
          <p:cNvPr id="115916" name="Rectangle 453">
            <a:extLst>
              <a:ext uri="{FF2B5EF4-FFF2-40B4-BE49-F238E27FC236}">
                <a16:creationId xmlns:a16="http://schemas.microsoft.com/office/drawing/2014/main" id="{026F841B-5C7B-44B7-A07B-DCDFD119CC5C}"/>
              </a:ext>
            </a:extLst>
          </p:cNvPr>
          <p:cNvSpPr>
            <a:spLocks noChangeArrowheads="1"/>
          </p:cNvSpPr>
          <p:nvPr/>
        </p:nvSpPr>
        <p:spPr bwMode="auto">
          <a:xfrm>
            <a:off x="7626350" y="519906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17" name="Rectangle 491">
            <a:extLst>
              <a:ext uri="{FF2B5EF4-FFF2-40B4-BE49-F238E27FC236}">
                <a16:creationId xmlns:a16="http://schemas.microsoft.com/office/drawing/2014/main" id="{847B4EA4-4C4A-4EF8-8271-27A97D4D3BA8}"/>
              </a:ext>
            </a:extLst>
          </p:cNvPr>
          <p:cNvSpPr>
            <a:spLocks noChangeArrowheads="1"/>
          </p:cNvSpPr>
          <p:nvPr/>
        </p:nvSpPr>
        <p:spPr bwMode="auto">
          <a:xfrm>
            <a:off x="1955800" y="54975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9</a:t>
            </a:r>
            <a:endParaRPr lang="en-US" altLang="zh-CN" sz="2400" b="1" baseline="0">
              <a:solidFill>
                <a:schemeClr val="accent2"/>
              </a:solidFill>
              <a:ea typeface="宋体" panose="02010600030101010101" pitchFamily="2" charset="-122"/>
            </a:endParaRPr>
          </a:p>
        </p:txBody>
      </p:sp>
      <p:sp>
        <p:nvSpPr>
          <p:cNvPr id="115918" name="Rectangle 492">
            <a:extLst>
              <a:ext uri="{FF2B5EF4-FFF2-40B4-BE49-F238E27FC236}">
                <a16:creationId xmlns:a16="http://schemas.microsoft.com/office/drawing/2014/main" id="{5A738768-E936-4689-A455-9E8D4A666E37}"/>
              </a:ext>
            </a:extLst>
          </p:cNvPr>
          <p:cNvSpPr>
            <a:spLocks noChangeArrowheads="1"/>
          </p:cNvSpPr>
          <p:nvPr/>
        </p:nvSpPr>
        <p:spPr bwMode="auto">
          <a:xfrm>
            <a:off x="2084388" y="54975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19" name="Rectangle 493">
            <a:extLst>
              <a:ext uri="{FF2B5EF4-FFF2-40B4-BE49-F238E27FC236}">
                <a16:creationId xmlns:a16="http://schemas.microsoft.com/office/drawing/2014/main" id="{B9CDA37F-B06F-47A8-9DA0-509BBFED9E45}"/>
              </a:ext>
            </a:extLst>
          </p:cNvPr>
          <p:cNvSpPr>
            <a:spLocks noChangeArrowheads="1"/>
          </p:cNvSpPr>
          <p:nvPr/>
        </p:nvSpPr>
        <p:spPr bwMode="auto">
          <a:xfrm>
            <a:off x="3146425" y="549751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1001</a:t>
            </a:r>
            <a:endParaRPr lang="en-US" altLang="zh-CN" sz="2400" b="1" baseline="0">
              <a:solidFill>
                <a:schemeClr val="accent2"/>
              </a:solidFill>
              <a:ea typeface="宋体" panose="02010600030101010101" pitchFamily="2" charset="-122"/>
            </a:endParaRPr>
          </a:p>
        </p:txBody>
      </p:sp>
      <p:sp>
        <p:nvSpPr>
          <p:cNvPr id="115920" name="Rectangle 494">
            <a:extLst>
              <a:ext uri="{FF2B5EF4-FFF2-40B4-BE49-F238E27FC236}">
                <a16:creationId xmlns:a16="http://schemas.microsoft.com/office/drawing/2014/main" id="{B1B094D6-7C16-4954-89F5-E4B388CAB22A}"/>
              </a:ext>
            </a:extLst>
          </p:cNvPr>
          <p:cNvSpPr>
            <a:spLocks noChangeArrowheads="1"/>
          </p:cNvSpPr>
          <p:nvPr/>
        </p:nvSpPr>
        <p:spPr bwMode="auto">
          <a:xfrm>
            <a:off x="3659188" y="54975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21" name="Rectangle 495">
            <a:extLst>
              <a:ext uri="{FF2B5EF4-FFF2-40B4-BE49-F238E27FC236}">
                <a16:creationId xmlns:a16="http://schemas.microsoft.com/office/drawing/2014/main" id="{4B5C894A-2A24-4CE2-AE52-19A3F8FFC71A}"/>
              </a:ext>
            </a:extLst>
          </p:cNvPr>
          <p:cNvSpPr>
            <a:spLocks noChangeArrowheads="1"/>
          </p:cNvSpPr>
          <p:nvPr/>
        </p:nvSpPr>
        <p:spPr bwMode="auto">
          <a:xfrm>
            <a:off x="4554538" y="5497513"/>
            <a:ext cx="127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a:t>
            </a:r>
            <a:endParaRPr lang="en-US" altLang="zh-CN" sz="2400" b="1" baseline="0">
              <a:solidFill>
                <a:schemeClr val="accent2"/>
              </a:solidFill>
              <a:ea typeface="宋体" panose="02010600030101010101" pitchFamily="2" charset="-122"/>
            </a:endParaRPr>
          </a:p>
        </p:txBody>
      </p:sp>
      <p:sp>
        <p:nvSpPr>
          <p:cNvPr id="115922" name="Rectangle 496">
            <a:extLst>
              <a:ext uri="{FF2B5EF4-FFF2-40B4-BE49-F238E27FC236}">
                <a16:creationId xmlns:a16="http://schemas.microsoft.com/office/drawing/2014/main" id="{DADD9460-DE5A-40FB-9A42-62B602939859}"/>
              </a:ext>
            </a:extLst>
          </p:cNvPr>
          <p:cNvSpPr>
            <a:spLocks noChangeArrowheads="1"/>
          </p:cNvSpPr>
          <p:nvPr/>
        </p:nvSpPr>
        <p:spPr bwMode="auto">
          <a:xfrm>
            <a:off x="4683125" y="5497513"/>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a:t>
            </a:r>
            <a:endParaRPr lang="en-US" altLang="zh-CN" sz="2400" b="1" baseline="0">
              <a:solidFill>
                <a:schemeClr val="accent2"/>
              </a:solidFill>
              <a:ea typeface="宋体" panose="02010600030101010101" pitchFamily="2" charset="-122"/>
            </a:endParaRPr>
          </a:p>
        </p:txBody>
      </p:sp>
      <p:sp>
        <p:nvSpPr>
          <p:cNvPr id="115923" name="Rectangle 497">
            <a:extLst>
              <a:ext uri="{FF2B5EF4-FFF2-40B4-BE49-F238E27FC236}">
                <a16:creationId xmlns:a16="http://schemas.microsoft.com/office/drawing/2014/main" id="{F6179651-EAD9-40DF-91B0-22B135D7BAC0}"/>
              </a:ext>
            </a:extLst>
          </p:cNvPr>
          <p:cNvSpPr>
            <a:spLocks noChangeArrowheads="1"/>
          </p:cNvSpPr>
          <p:nvPr/>
        </p:nvSpPr>
        <p:spPr bwMode="auto">
          <a:xfrm>
            <a:off x="5065713" y="54975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24" name="Rectangle 498">
            <a:extLst>
              <a:ext uri="{FF2B5EF4-FFF2-40B4-BE49-F238E27FC236}">
                <a16:creationId xmlns:a16="http://schemas.microsoft.com/office/drawing/2014/main" id="{93571BA5-F6AA-43AE-8A2E-6E2FE0ACE468}"/>
              </a:ext>
            </a:extLst>
          </p:cNvPr>
          <p:cNvSpPr>
            <a:spLocks noChangeArrowheads="1"/>
          </p:cNvSpPr>
          <p:nvPr/>
        </p:nvSpPr>
        <p:spPr bwMode="auto">
          <a:xfrm>
            <a:off x="5870575" y="549751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1111</a:t>
            </a:r>
            <a:endParaRPr lang="en-US" altLang="zh-CN" sz="2400" b="1" baseline="0">
              <a:solidFill>
                <a:schemeClr val="accent2"/>
              </a:solidFill>
              <a:ea typeface="宋体" panose="02010600030101010101" pitchFamily="2" charset="-122"/>
            </a:endParaRPr>
          </a:p>
        </p:txBody>
      </p:sp>
      <p:sp>
        <p:nvSpPr>
          <p:cNvPr id="115925" name="Rectangle 499">
            <a:extLst>
              <a:ext uri="{FF2B5EF4-FFF2-40B4-BE49-F238E27FC236}">
                <a16:creationId xmlns:a16="http://schemas.microsoft.com/office/drawing/2014/main" id="{69D1B92B-F150-4647-97E2-1DAA9716EDAA}"/>
              </a:ext>
            </a:extLst>
          </p:cNvPr>
          <p:cNvSpPr>
            <a:spLocks noChangeArrowheads="1"/>
          </p:cNvSpPr>
          <p:nvPr/>
        </p:nvSpPr>
        <p:spPr bwMode="auto">
          <a:xfrm>
            <a:off x="6383338" y="54975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26" name="Rectangle 500">
            <a:extLst>
              <a:ext uri="{FF2B5EF4-FFF2-40B4-BE49-F238E27FC236}">
                <a16:creationId xmlns:a16="http://schemas.microsoft.com/office/drawing/2014/main" id="{C8F4277A-B259-465A-B795-ACAF9D5E2113}"/>
              </a:ext>
            </a:extLst>
          </p:cNvPr>
          <p:cNvSpPr>
            <a:spLocks noChangeArrowheads="1"/>
          </p:cNvSpPr>
          <p:nvPr/>
        </p:nvSpPr>
        <p:spPr bwMode="auto">
          <a:xfrm>
            <a:off x="7113588" y="5497513"/>
            <a:ext cx="508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1000</a:t>
            </a:r>
            <a:endParaRPr lang="en-US" altLang="zh-CN" sz="2400" b="1" baseline="0">
              <a:solidFill>
                <a:schemeClr val="accent2"/>
              </a:solidFill>
              <a:ea typeface="宋体" panose="02010600030101010101" pitchFamily="2" charset="-122"/>
            </a:endParaRPr>
          </a:p>
        </p:txBody>
      </p:sp>
      <p:sp>
        <p:nvSpPr>
          <p:cNvPr id="115927" name="Rectangle 501">
            <a:extLst>
              <a:ext uri="{FF2B5EF4-FFF2-40B4-BE49-F238E27FC236}">
                <a16:creationId xmlns:a16="http://schemas.microsoft.com/office/drawing/2014/main" id="{7425CE70-2285-44C9-97FA-70ED6AD559BA}"/>
              </a:ext>
            </a:extLst>
          </p:cNvPr>
          <p:cNvSpPr>
            <a:spLocks noChangeArrowheads="1"/>
          </p:cNvSpPr>
          <p:nvPr/>
        </p:nvSpPr>
        <p:spPr bwMode="auto">
          <a:xfrm>
            <a:off x="7626350" y="54975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buClrTx/>
              <a:buFont typeface="Wingdings" panose="05000000000000000000" pitchFamily="2" charset="2"/>
              <a:buNone/>
            </a:pPr>
            <a:r>
              <a:rPr lang="en-US" altLang="zh-CN" sz="2000" b="1" baseline="0">
                <a:solidFill>
                  <a:srgbClr val="000000"/>
                </a:solidFill>
                <a:ea typeface="宋体" panose="02010600030101010101" pitchFamily="2" charset="-122"/>
              </a:rPr>
              <a:t> </a:t>
            </a:r>
            <a:endParaRPr lang="en-US" altLang="zh-CN" sz="2400" b="1" baseline="0">
              <a:solidFill>
                <a:schemeClr val="accent2"/>
              </a:solidFill>
              <a:ea typeface="宋体" panose="02010600030101010101" pitchFamily="2" charset="-122"/>
            </a:endParaRPr>
          </a:p>
        </p:txBody>
      </p:sp>
      <p:sp>
        <p:nvSpPr>
          <p:cNvPr id="115928" name="Rectangle 574">
            <a:extLst>
              <a:ext uri="{FF2B5EF4-FFF2-40B4-BE49-F238E27FC236}">
                <a16:creationId xmlns:a16="http://schemas.microsoft.com/office/drawing/2014/main" id="{B516CB52-60E3-47EB-B753-6961A477A12E}"/>
              </a:ext>
            </a:extLst>
          </p:cNvPr>
          <p:cNvSpPr>
            <a:spLocks noChangeArrowheads="1"/>
          </p:cNvSpPr>
          <p:nvPr/>
        </p:nvSpPr>
        <p:spPr bwMode="auto">
          <a:xfrm>
            <a:off x="593725" y="1295400"/>
            <a:ext cx="797242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8">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
                <a:schemeClr val="hlink"/>
              </a:buClr>
            </a:pPr>
            <a:r>
              <a:rPr lang="en-US" altLang="zh-CN" sz="2400" b="1" baseline="0">
                <a:ea typeface="宋体" panose="02010600030101010101" pitchFamily="2" charset="-122"/>
                <a:cs typeface="Times New Roman" panose="02020603050405020304" pitchFamily="18" charset="0"/>
              </a:rPr>
              <a:t> There are over 8,000 ways that you can chose 10 elements from the 16 binary numbers of 4 bits.   A few are useful:</a:t>
            </a:r>
            <a:r>
              <a:rPr lang="en-US" altLang="zh-CN" sz="1100" b="1" baseline="0">
                <a:ea typeface="宋体" panose="02010600030101010101" pitchFamily="2" charset="-122"/>
                <a:cs typeface="Times New Roman" panose="02020603050405020304" pitchFamily="18" charset="0"/>
              </a:rPr>
              <a:t> </a:t>
            </a:r>
            <a:endParaRPr lang="en-US" altLang="zh-CN" sz="2400" baseline="0">
              <a:ea typeface="宋体" panose="02010600030101010101" pitchFamily="2" charset="-122"/>
              <a:cs typeface="Times New Roman" panose="02020603050405020304" pitchFamily="18"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a:extLst>
              <a:ext uri="{FF2B5EF4-FFF2-40B4-BE49-F238E27FC236}">
                <a16:creationId xmlns:a16="http://schemas.microsoft.com/office/drawing/2014/main" id="{43609542-46BE-4B66-8E95-37D1EDDB661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B8E35DA0-EC9B-4CD3-BAEF-87560399A941}" type="slidenum">
              <a:rPr lang="en-US" altLang="zh-CN" sz="1600" smtClean="0"/>
              <a:pPr>
                <a:spcBef>
                  <a:spcPct val="0"/>
                </a:spcBef>
                <a:buClrTx/>
                <a:buFontTx/>
                <a:buNone/>
              </a:pPr>
              <a:t>41</a:t>
            </a:fld>
            <a:endParaRPr lang="en-US" altLang="zh-CN" sz="1600" dirty="0"/>
          </a:p>
        </p:txBody>
      </p:sp>
      <p:sp>
        <p:nvSpPr>
          <p:cNvPr id="117763" name="Rectangle 2">
            <a:extLst>
              <a:ext uri="{FF2B5EF4-FFF2-40B4-BE49-F238E27FC236}">
                <a16:creationId xmlns:a16="http://schemas.microsoft.com/office/drawing/2014/main" id="{D76E36BE-5B2F-4C6F-A3E6-C8DD1AC7F33B}"/>
              </a:ext>
            </a:extLst>
          </p:cNvPr>
          <p:cNvSpPr>
            <a:spLocks noGrp="1" noChangeArrowheads="1"/>
          </p:cNvSpPr>
          <p:nvPr>
            <p:ph type="title"/>
          </p:nvPr>
        </p:nvSpPr>
        <p:spPr/>
        <p:txBody>
          <a:bodyPr/>
          <a:lstStyle/>
          <a:p>
            <a:r>
              <a:rPr lang="en-US" altLang="zh-CN">
                <a:ea typeface="宋体" panose="02010600030101010101" pitchFamily="2" charset="-122"/>
              </a:rPr>
              <a:t>Overview</a:t>
            </a:r>
          </a:p>
        </p:txBody>
      </p:sp>
      <p:sp>
        <p:nvSpPr>
          <p:cNvPr id="17412" name="Rectangle 3">
            <a:extLst>
              <a:ext uri="{FF2B5EF4-FFF2-40B4-BE49-F238E27FC236}">
                <a16:creationId xmlns:a16="http://schemas.microsoft.com/office/drawing/2014/main" id="{5B8C6BAA-FD8E-40CC-A05F-80A8460C25B4}"/>
              </a:ext>
            </a:extLst>
          </p:cNvPr>
          <p:cNvSpPr>
            <a:spLocks noGrp="1" noChangeArrowheads="1"/>
          </p:cNvSpPr>
          <p:nvPr>
            <p:ph type="body" idx="1"/>
          </p:nvPr>
        </p:nvSpPr>
        <p:spPr/>
        <p:txBody>
          <a:bodyPr/>
          <a:lstStyle/>
          <a:p>
            <a:pPr>
              <a:defRPr/>
            </a:pPr>
            <a:r>
              <a:rPr lang="en-US" altLang="zh-CN" sz="2800" b="1" dirty="0">
                <a:solidFill>
                  <a:srgbClr val="BFBFBF"/>
                </a:solidFill>
                <a:ea typeface="宋体" panose="02010600030101010101" pitchFamily="2" charset="-122"/>
              </a:rPr>
              <a:t>Introduction to computer systems</a:t>
            </a:r>
          </a:p>
          <a:p>
            <a:pPr>
              <a:defRPr/>
            </a:pPr>
            <a:r>
              <a:rPr lang="en-US" altLang="zh-CN" sz="2800" b="1" dirty="0">
                <a:solidFill>
                  <a:srgbClr val="BFBFBF"/>
                </a:solidFill>
                <a:ea typeface="宋体" panose="02010600030101010101" pitchFamily="2" charset="-122"/>
              </a:rPr>
              <a:t>Binary number representation</a:t>
            </a:r>
          </a:p>
          <a:p>
            <a:pPr>
              <a:defRPr/>
            </a:pPr>
            <a:r>
              <a:rPr lang="en-US" altLang="zh-CN" sz="2800" b="1" dirty="0">
                <a:solidFill>
                  <a:srgbClr val="BFBFBF"/>
                </a:solidFill>
                <a:ea typeface="宋体" panose="02010600030101010101" pitchFamily="2" charset="-122"/>
              </a:rPr>
              <a:t>Arithmetic operations</a:t>
            </a:r>
          </a:p>
          <a:p>
            <a:pPr>
              <a:defRPr/>
            </a:pPr>
            <a:r>
              <a:rPr lang="en-US" altLang="zh-CN" sz="2800" b="1" dirty="0">
                <a:solidFill>
                  <a:schemeClr val="bg1">
                    <a:lumMod val="75000"/>
                  </a:schemeClr>
                </a:solidFill>
                <a:ea typeface="宋体" panose="02010600030101010101" pitchFamily="2" charset="-122"/>
              </a:rPr>
              <a:t>Representation of numeric data</a:t>
            </a:r>
          </a:p>
          <a:p>
            <a:pPr>
              <a:defRPr/>
            </a:pPr>
            <a:r>
              <a:rPr lang="en-US" altLang="zh-CN" sz="2800" b="1" dirty="0">
                <a:ea typeface="宋体" panose="02010600030101010101" pitchFamily="2" charset="-122"/>
              </a:rPr>
              <a:t>Representation of non-numeric data</a:t>
            </a:r>
          </a:p>
          <a:p>
            <a:pPr>
              <a:defRPr/>
            </a:pPr>
            <a:r>
              <a:rPr lang="en-US" altLang="zh-CN" sz="2800" b="1" dirty="0">
                <a:solidFill>
                  <a:schemeClr val="bg1">
                    <a:lumMod val="75000"/>
                  </a:schemeClr>
                </a:solidFill>
                <a:ea typeface="宋体" panose="02010600030101010101" pitchFamily="2" charset="-122"/>
              </a:rPr>
              <a:t>Data width and storage</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613F3AE5-333E-4F55-AB2A-CAF8569ED33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5C0BDFE-C3F2-4DF4-8722-890735B955E3}" type="slidenum">
              <a:rPr lang="en-US" altLang="zh-CN" sz="1600" smtClean="0"/>
              <a:pPr>
                <a:spcBef>
                  <a:spcPct val="0"/>
                </a:spcBef>
                <a:buClrTx/>
                <a:buFontTx/>
                <a:buNone/>
              </a:pPr>
              <a:t>42</a:t>
            </a:fld>
            <a:endParaRPr lang="en-US" altLang="zh-CN" sz="1600" dirty="0"/>
          </a:p>
        </p:txBody>
      </p:sp>
      <p:sp>
        <p:nvSpPr>
          <p:cNvPr id="44035" name="Rectangle 11">
            <a:extLst>
              <a:ext uri="{FF2B5EF4-FFF2-40B4-BE49-F238E27FC236}">
                <a16:creationId xmlns:a16="http://schemas.microsoft.com/office/drawing/2014/main" id="{BA0E664C-EEE3-4D76-812C-327CF5ACBF1A}"/>
              </a:ext>
            </a:extLst>
          </p:cNvPr>
          <p:cNvSpPr>
            <a:spLocks noGrp="1" noChangeArrowheads="1"/>
          </p:cNvSpPr>
          <p:nvPr>
            <p:ph type="title"/>
          </p:nvPr>
        </p:nvSpPr>
        <p:spPr>
          <a:xfrm>
            <a:off x="715963" y="0"/>
            <a:ext cx="7947025" cy="1020763"/>
          </a:xfrm>
        </p:spPr>
        <p:txBody>
          <a:bodyPr/>
          <a:lstStyle/>
          <a:p>
            <a:r>
              <a:rPr lang="en-US" altLang="zh-CN" dirty="0">
                <a:ea typeface="宋体" panose="02010600030101010101" pitchFamily="2" charset="-122"/>
              </a:rPr>
              <a:t>Non-numeric Data</a:t>
            </a:r>
          </a:p>
        </p:txBody>
      </p:sp>
      <p:sp>
        <p:nvSpPr>
          <p:cNvPr id="7" name="Freeform 10">
            <a:extLst>
              <a:ext uri="{FF2B5EF4-FFF2-40B4-BE49-F238E27FC236}">
                <a16:creationId xmlns:a16="http://schemas.microsoft.com/office/drawing/2014/main" id="{BEDBD929-2E60-4694-9A44-546D3D4B0D79}"/>
              </a:ext>
            </a:extLst>
          </p:cNvPr>
          <p:cNvSpPr>
            <a:spLocks noChangeArrowheads="1"/>
          </p:cNvSpPr>
          <p:nvPr/>
        </p:nvSpPr>
        <p:spPr bwMode="auto">
          <a:xfrm>
            <a:off x="559229" y="3557386"/>
            <a:ext cx="1625814" cy="525462"/>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chemeClr val="bg2">
              <a:lumMod val="40000"/>
              <a:lumOff val="60000"/>
            </a:schemeClr>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Primitive types</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8" name="Freeform 10">
            <a:extLst>
              <a:ext uri="{FF2B5EF4-FFF2-40B4-BE49-F238E27FC236}">
                <a16:creationId xmlns:a16="http://schemas.microsoft.com/office/drawing/2014/main" id="{8E7C4F1A-A0BE-4757-AF45-35B05DE3A27B}"/>
              </a:ext>
            </a:extLst>
          </p:cNvPr>
          <p:cNvSpPr>
            <a:spLocks noChangeArrowheads="1"/>
          </p:cNvSpPr>
          <p:nvPr/>
        </p:nvSpPr>
        <p:spPr bwMode="auto">
          <a:xfrm>
            <a:off x="2369931" y="2813222"/>
            <a:ext cx="1593850" cy="525463"/>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chemeClr val="bg1">
              <a:lumMod val="75000"/>
            </a:schemeClr>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Numeric</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9" name="Freeform 10">
            <a:extLst>
              <a:ext uri="{FF2B5EF4-FFF2-40B4-BE49-F238E27FC236}">
                <a16:creationId xmlns:a16="http://schemas.microsoft.com/office/drawing/2014/main" id="{2FB68FBF-54DC-45BA-8064-1964A30F0678}"/>
              </a:ext>
            </a:extLst>
          </p:cNvPr>
          <p:cNvSpPr>
            <a:spLocks noChangeArrowheads="1"/>
          </p:cNvSpPr>
          <p:nvPr/>
        </p:nvSpPr>
        <p:spPr bwMode="auto">
          <a:xfrm>
            <a:off x="2421408" y="4317784"/>
            <a:ext cx="1601787" cy="525463"/>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rgbClr val="C00000"/>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Non-numeric</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10" name="Freeform 10">
            <a:extLst>
              <a:ext uri="{FF2B5EF4-FFF2-40B4-BE49-F238E27FC236}">
                <a16:creationId xmlns:a16="http://schemas.microsoft.com/office/drawing/2014/main" id="{A8CF8471-AB1D-4F6E-A3BE-30C3B171CB06}"/>
              </a:ext>
            </a:extLst>
          </p:cNvPr>
          <p:cNvSpPr>
            <a:spLocks noChangeArrowheads="1"/>
          </p:cNvSpPr>
          <p:nvPr/>
        </p:nvSpPr>
        <p:spPr bwMode="auto">
          <a:xfrm>
            <a:off x="4453337" y="2260632"/>
            <a:ext cx="1879600" cy="525462"/>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chemeClr val="bg2">
              <a:lumMod val="40000"/>
              <a:lumOff val="60000"/>
            </a:schemeClr>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Integer  number</a:t>
            </a:r>
          </a:p>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(fixed-point)</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11" name="Freeform 10">
            <a:extLst>
              <a:ext uri="{FF2B5EF4-FFF2-40B4-BE49-F238E27FC236}">
                <a16:creationId xmlns:a16="http://schemas.microsoft.com/office/drawing/2014/main" id="{A1D53588-7E8F-40F1-8F33-897EAA59D43B}"/>
              </a:ext>
            </a:extLst>
          </p:cNvPr>
          <p:cNvSpPr>
            <a:spLocks noChangeArrowheads="1"/>
          </p:cNvSpPr>
          <p:nvPr/>
        </p:nvSpPr>
        <p:spPr bwMode="auto">
          <a:xfrm>
            <a:off x="4442579" y="3168753"/>
            <a:ext cx="1911140" cy="525462"/>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chemeClr val="bg2">
              <a:lumMod val="40000"/>
              <a:lumOff val="60000"/>
            </a:schemeClr>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Real number</a:t>
            </a:r>
          </a:p>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(floating-point)</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12" name="Freeform 10">
            <a:extLst>
              <a:ext uri="{FF2B5EF4-FFF2-40B4-BE49-F238E27FC236}">
                <a16:creationId xmlns:a16="http://schemas.microsoft.com/office/drawing/2014/main" id="{617D7863-9404-4232-A195-402FA4354F0A}"/>
              </a:ext>
            </a:extLst>
          </p:cNvPr>
          <p:cNvSpPr>
            <a:spLocks noChangeArrowheads="1"/>
          </p:cNvSpPr>
          <p:nvPr/>
        </p:nvSpPr>
        <p:spPr bwMode="auto">
          <a:xfrm>
            <a:off x="6914548" y="2652209"/>
            <a:ext cx="1297009" cy="525463"/>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chemeClr val="bg2">
              <a:lumMod val="40000"/>
              <a:lumOff val="60000"/>
            </a:schemeClr>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Unsigned</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13" name="Freeform 10">
            <a:extLst>
              <a:ext uri="{FF2B5EF4-FFF2-40B4-BE49-F238E27FC236}">
                <a16:creationId xmlns:a16="http://schemas.microsoft.com/office/drawing/2014/main" id="{A6564433-6A00-4DA2-BA22-D2A9F9D84FB1}"/>
              </a:ext>
            </a:extLst>
          </p:cNvPr>
          <p:cNvSpPr>
            <a:spLocks noChangeArrowheads="1"/>
          </p:cNvSpPr>
          <p:nvPr/>
        </p:nvSpPr>
        <p:spPr bwMode="auto">
          <a:xfrm>
            <a:off x="6914547" y="1735168"/>
            <a:ext cx="1297009" cy="525463"/>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chemeClr val="bg2">
              <a:lumMod val="40000"/>
              <a:lumOff val="60000"/>
            </a:schemeClr>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S</a:t>
            </a:r>
            <a:r>
              <a:rPr lang="en-US" altLang="zh-CN" sz="1600" kern="0" baseline="0" dirty="0" err="1">
                <a:solidFill>
                  <a:schemeClr val="tx1"/>
                </a:solidFill>
                <a:latin typeface="微软雅黑" panose="020B0503020204020204" pitchFamily="34" charset="-122"/>
                <a:ea typeface="微软雅黑" panose="020B0503020204020204" pitchFamily="34" charset="-122"/>
              </a:rPr>
              <a:t>igned</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15" name="箭头: 下 14">
            <a:extLst>
              <a:ext uri="{FF2B5EF4-FFF2-40B4-BE49-F238E27FC236}">
                <a16:creationId xmlns:a16="http://schemas.microsoft.com/office/drawing/2014/main" id="{6DB25F9B-4B66-42D7-9B25-0F1AF0C318FD}"/>
              </a:ext>
            </a:extLst>
          </p:cNvPr>
          <p:cNvSpPr/>
          <p:nvPr/>
        </p:nvSpPr>
        <p:spPr bwMode="auto">
          <a:xfrm rot="13714234">
            <a:off x="2309960" y="3303490"/>
            <a:ext cx="178541" cy="507793"/>
          </a:xfrm>
          <a:prstGeom prst="downArrow">
            <a:avLst/>
          </a:prstGeom>
          <a:solidFill>
            <a:schemeClr val="tx1">
              <a:lumMod val="50000"/>
              <a:lumOff val="50000"/>
            </a:schemeClr>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21" name="箭头: 下 20">
            <a:extLst>
              <a:ext uri="{FF2B5EF4-FFF2-40B4-BE49-F238E27FC236}">
                <a16:creationId xmlns:a16="http://schemas.microsoft.com/office/drawing/2014/main" id="{E2ACE034-F3A1-42A0-92F8-85369743E0AF}"/>
              </a:ext>
            </a:extLst>
          </p:cNvPr>
          <p:cNvSpPr/>
          <p:nvPr/>
        </p:nvSpPr>
        <p:spPr bwMode="auto">
          <a:xfrm rot="19305109">
            <a:off x="2332138" y="3809228"/>
            <a:ext cx="178541" cy="507793"/>
          </a:xfrm>
          <a:prstGeom prst="downArrow">
            <a:avLst/>
          </a:prstGeom>
          <a:solidFill>
            <a:schemeClr val="tx1">
              <a:lumMod val="50000"/>
              <a:lumOff val="50000"/>
            </a:schemeClr>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22" name="Freeform 10">
            <a:extLst>
              <a:ext uri="{FF2B5EF4-FFF2-40B4-BE49-F238E27FC236}">
                <a16:creationId xmlns:a16="http://schemas.microsoft.com/office/drawing/2014/main" id="{FADC956F-D661-485B-8276-528B7EE50802}"/>
              </a:ext>
            </a:extLst>
          </p:cNvPr>
          <p:cNvSpPr>
            <a:spLocks noChangeArrowheads="1"/>
          </p:cNvSpPr>
          <p:nvPr/>
        </p:nvSpPr>
        <p:spPr bwMode="auto">
          <a:xfrm>
            <a:off x="4449557" y="4017399"/>
            <a:ext cx="1904162" cy="525463"/>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chemeClr val="bg2">
              <a:lumMod val="40000"/>
              <a:lumOff val="60000"/>
            </a:schemeClr>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Bits</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23" name="Freeform 10">
            <a:extLst>
              <a:ext uri="{FF2B5EF4-FFF2-40B4-BE49-F238E27FC236}">
                <a16:creationId xmlns:a16="http://schemas.microsoft.com/office/drawing/2014/main" id="{77270E1A-9D46-4CB9-B4F9-DFB54693C114}"/>
              </a:ext>
            </a:extLst>
          </p:cNvPr>
          <p:cNvSpPr>
            <a:spLocks noChangeArrowheads="1"/>
          </p:cNvSpPr>
          <p:nvPr/>
        </p:nvSpPr>
        <p:spPr bwMode="auto">
          <a:xfrm>
            <a:off x="4463659" y="4919933"/>
            <a:ext cx="1934683" cy="525463"/>
          </a:xfrm>
          <a:custGeom>
            <a:avLst/>
            <a:gdLst>
              <a:gd name="T0" fmla="*/ 2147483647 w 2740"/>
              <a:gd name="T1" fmla="*/ 0 h 692"/>
              <a:gd name="T2" fmla="*/ 2147483647 w 2740"/>
              <a:gd name="T3" fmla="*/ 0 h 692"/>
              <a:gd name="T4" fmla="*/ 2147483647 w 2740"/>
              <a:gd name="T5" fmla="*/ 2147483647 h 692"/>
              <a:gd name="T6" fmla="*/ 2147483647 w 2740"/>
              <a:gd name="T7" fmla="*/ 2147483647 h 692"/>
              <a:gd name="T8" fmla="*/ 2147483647 w 2740"/>
              <a:gd name="T9" fmla="*/ 2147483647 h 692"/>
              <a:gd name="T10" fmla="*/ 2147483647 w 2740"/>
              <a:gd name="T11" fmla="*/ 2147483647 h 692"/>
              <a:gd name="T12" fmla="*/ 0 w 2740"/>
              <a:gd name="T13" fmla="*/ 2147483647 h 692"/>
              <a:gd name="T14" fmla="*/ 0 w 2740"/>
              <a:gd name="T15" fmla="*/ 2147483647 h 692"/>
              <a:gd name="T16" fmla="*/ 2147483647 w 2740"/>
              <a:gd name="T17" fmla="*/ 0 h 6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740" h="692">
                <a:moveTo>
                  <a:pt x="61" y="0"/>
                </a:moveTo>
                <a:lnTo>
                  <a:pt x="2678" y="0"/>
                </a:lnTo>
                <a:cubicBezTo>
                  <a:pt x="2712" y="0"/>
                  <a:pt x="2740" y="28"/>
                  <a:pt x="2740" y="62"/>
                </a:cubicBezTo>
                <a:lnTo>
                  <a:pt x="2740" y="631"/>
                </a:lnTo>
                <a:cubicBezTo>
                  <a:pt x="2740" y="665"/>
                  <a:pt x="2712" y="692"/>
                  <a:pt x="2678" y="692"/>
                </a:cubicBezTo>
                <a:lnTo>
                  <a:pt x="61" y="692"/>
                </a:lnTo>
                <a:cubicBezTo>
                  <a:pt x="28" y="692"/>
                  <a:pt x="0" y="665"/>
                  <a:pt x="0" y="631"/>
                </a:cubicBezTo>
                <a:lnTo>
                  <a:pt x="0" y="62"/>
                </a:lnTo>
                <a:cubicBezTo>
                  <a:pt x="0" y="28"/>
                  <a:pt x="28" y="0"/>
                  <a:pt x="61" y="0"/>
                </a:cubicBezTo>
                <a:close/>
              </a:path>
            </a:pathLst>
          </a:custGeom>
          <a:solidFill>
            <a:schemeClr val="bg2">
              <a:lumMod val="40000"/>
              <a:lumOff val="60000"/>
            </a:schemeClr>
          </a:solidFill>
          <a:ln>
            <a:noFill/>
          </a:ln>
        </p:spPr>
        <p:txBody>
          <a:bodyPr anchor="ctr"/>
          <a:lstStyle/>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Character/</a:t>
            </a:r>
          </a:p>
          <a:p>
            <a:pPr algn="ctr" eaLnBrk="1" fontAlgn="auto" hangingPunct="1">
              <a:spcBef>
                <a:spcPts val="0"/>
              </a:spcBef>
              <a:spcAft>
                <a:spcPts val="0"/>
              </a:spcAft>
              <a:defRPr/>
            </a:pPr>
            <a:r>
              <a:rPr lang="en-US" altLang="zh-CN" sz="1600" kern="0" baseline="0" dirty="0">
                <a:solidFill>
                  <a:schemeClr val="tx1"/>
                </a:solidFill>
                <a:latin typeface="微软雅黑" panose="020B0503020204020204" pitchFamily="34" charset="-122"/>
                <a:ea typeface="微软雅黑" panose="020B0503020204020204" pitchFamily="34" charset="-122"/>
              </a:rPr>
              <a:t>String</a:t>
            </a:r>
            <a:endParaRPr lang="zh-CN" altLang="en-US" sz="1600" kern="0" baseline="0" dirty="0">
              <a:solidFill>
                <a:schemeClr val="tx1"/>
              </a:solidFill>
              <a:latin typeface="微软雅黑" panose="020B0503020204020204" pitchFamily="34" charset="-122"/>
              <a:ea typeface="微软雅黑" panose="020B0503020204020204" pitchFamily="34" charset="-122"/>
            </a:endParaRPr>
          </a:p>
        </p:txBody>
      </p:sp>
      <p:sp>
        <p:nvSpPr>
          <p:cNvPr id="24" name="箭头: 下 23">
            <a:extLst>
              <a:ext uri="{FF2B5EF4-FFF2-40B4-BE49-F238E27FC236}">
                <a16:creationId xmlns:a16="http://schemas.microsoft.com/office/drawing/2014/main" id="{800FDD45-A635-4058-9DB7-83E36DB52E49}"/>
              </a:ext>
            </a:extLst>
          </p:cNvPr>
          <p:cNvSpPr/>
          <p:nvPr/>
        </p:nvSpPr>
        <p:spPr bwMode="auto">
          <a:xfrm rot="13714234">
            <a:off x="4114632" y="2504402"/>
            <a:ext cx="178541" cy="507793"/>
          </a:xfrm>
          <a:prstGeom prst="downArrow">
            <a:avLst/>
          </a:prstGeom>
          <a:solidFill>
            <a:schemeClr val="tx1">
              <a:lumMod val="50000"/>
              <a:lumOff val="50000"/>
            </a:schemeClr>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25" name="箭头: 下 24">
            <a:extLst>
              <a:ext uri="{FF2B5EF4-FFF2-40B4-BE49-F238E27FC236}">
                <a16:creationId xmlns:a16="http://schemas.microsoft.com/office/drawing/2014/main" id="{0B813480-C51A-4BB8-8A5C-0BB513087619}"/>
              </a:ext>
            </a:extLst>
          </p:cNvPr>
          <p:cNvSpPr/>
          <p:nvPr/>
        </p:nvSpPr>
        <p:spPr bwMode="auto">
          <a:xfrm rot="19305109">
            <a:off x="4136810" y="3010140"/>
            <a:ext cx="178541" cy="507793"/>
          </a:xfrm>
          <a:prstGeom prst="downArrow">
            <a:avLst/>
          </a:prstGeom>
          <a:solidFill>
            <a:schemeClr val="tx1">
              <a:lumMod val="50000"/>
              <a:lumOff val="50000"/>
            </a:schemeClr>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26" name="箭头: 下 25">
            <a:extLst>
              <a:ext uri="{FF2B5EF4-FFF2-40B4-BE49-F238E27FC236}">
                <a16:creationId xmlns:a16="http://schemas.microsoft.com/office/drawing/2014/main" id="{D770817B-B4BF-4EF7-AA7E-0CAD32E1190D}"/>
              </a:ext>
            </a:extLst>
          </p:cNvPr>
          <p:cNvSpPr/>
          <p:nvPr/>
        </p:nvSpPr>
        <p:spPr bwMode="auto">
          <a:xfrm rot="13714234">
            <a:off x="6493101" y="2006735"/>
            <a:ext cx="178541" cy="507793"/>
          </a:xfrm>
          <a:prstGeom prst="downArrow">
            <a:avLst/>
          </a:prstGeom>
          <a:solidFill>
            <a:schemeClr val="tx1">
              <a:lumMod val="50000"/>
              <a:lumOff val="50000"/>
            </a:schemeClr>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27" name="箭头: 下 26">
            <a:extLst>
              <a:ext uri="{FF2B5EF4-FFF2-40B4-BE49-F238E27FC236}">
                <a16:creationId xmlns:a16="http://schemas.microsoft.com/office/drawing/2014/main" id="{90059EA2-EA50-4263-B83B-16D83FEACAD4}"/>
              </a:ext>
            </a:extLst>
          </p:cNvPr>
          <p:cNvSpPr/>
          <p:nvPr/>
        </p:nvSpPr>
        <p:spPr bwMode="auto">
          <a:xfrm rot="19305109">
            <a:off x="6515279" y="2512473"/>
            <a:ext cx="178541" cy="507793"/>
          </a:xfrm>
          <a:prstGeom prst="downArrow">
            <a:avLst/>
          </a:prstGeom>
          <a:solidFill>
            <a:schemeClr val="tx1">
              <a:lumMod val="50000"/>
              <a:lumOff val="50000"/>
            </a:schemeClr>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28" name="箭头: 下 27">
            <a:extLst>
              <a:ext uri="{FF2B5EF4-FFF2-40B4-BE49-F238E27FC236}">
                <a16:creationId xmlns:a16="http://schemas.microsoft.com/office/drawing/2014/main" id="{4F124F64-D80A-400E-8FD2-011283E7CB47}"/>
              </a:ext>
            </a:extLst>
          </p:cNvPr>
          <p:cNvSpPr/>
          <p:nvPr/>
        </p:nvSpPr>
        <p:spPr bwMode="auto">
          <a:xfrm rot="13714234">
            <a:off x="4154743" y="4113506"/>
            <a:ext cx="178541" cy="507793"/>
          </a:xfrm>
          <a:prstGeom prst="downArrow">
            <a:avLst/>
          </a:prstGeom>
          <a:solidFill>
            <a:schemeClr val="tx1">
              <a:lumMod val="50000"/>
              <a:lumOff val="50000"/>
            </a:schemeClr>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29" name="箭头: 下 28">
            <a:extLst>
              <a:ext uri="{FF2B5EF4-FFF2-40B4-BE49-F238E27FC236}">
                <a16:creationId xmlns:a16="http://schemas.microsoft.com/office/drawing/2014/main" id="{FDD9BC5A-FFDD-4EF6-A0B8-3CC33C29E9B7}"/>
              </a:ext>
            </a:extLst>
          </p:cNvPr>
          <p:cNvSpPr/>
          <p:nvPr/>
        </p:nvSpPr>
        <p:spPr bwMode="auto">
          <a:xfrm rot="19305109">
            <a:off x="4147132" y="4674109"/>
            <a:ext cx="178541" cy="507793"/>
          </a:xfrm>
          <a:prstGeom prst="downArrow">
            <a:avLst/>
          </a:prstGeom>
          <a:solidFill>
            <a:schemeClr val="tx1">
              <a:lumMod val="50000"/>
              <a:lumOff val="50000"/>
            </a:schemeClr>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
        <p:nvSpPr>
          <p:cNvPr id="30" name="文本框 29">
            <a:extLst>
              <a:ext uri="{FF2B5EF4-FFF2-40B4-BE49-F238E27FC236}">
                <a16:creationId xmlns:a16="http://schemas.microsoft.com/office/drawing/2014/main" id="{7FCDA08B-6B40-45C3-8D9B-B675826EE510}"/>
              </a:ext>
            </a:extLst>
          </p:cNvPr>
          <p:cNvSpPr txBox="1"/>
          <p:nvPr/>
        </p:nvSpPr>
        <p:spPr>
          <a:xfrm>
            <a:off x="3123620" y="5691983"/>
            <a:ext cx="3369855" cy="954107"/>
          </a:xfrm>
          <a:prstGeom prst="rect">
            <a:avLst/>
          </a:prstGeom>
          <a:noFill/>
        </p:spPr>
        <p:txBody>
          <a:bodyPr wrap="square" rtlCol="0">
            <a:spAutoFit/>
          </a:bodyPr>
          <a:lstStyle/>
          <a:p>
            <a:r>
              <a:rPr lang="en-US" altLang="zh-CN" dirty="0"/>
              <a:t>Low-level programmer’s/</a:t>
            </a:r>
          </a:p>
          <a:p>
            <a:r>
              <a:rPr lang="en-US" altLang="zh-CN" dirty="0"/>
              <a:t>hardware system designer’s perspective</a:t>
            </a:r>
            <a:endParaRPr lang="zh-CN" altLang="en-US" dirty="0"/>
          </a:p>
        </p:txBody>
      </p:sp>
    </p:spTree>
    <p:extLst>
      <p:ext uri="{BB962C8B-B14F-4D97-AF65-F5344CB8AC3E}">
        <p14:creationId xmlns:p14="http://schemas.microsoft.com/office/powerpoint/2010/main" val="40650166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22" grpId="0" animBg="1"/>
      <p:bldP spid="2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a:extLst>
              <a:ext uri="{FF2B5EF4-FFF2-40B4-BE49-F238E27FC236}">
                <a16:creationId xmlns:a16="http://schemas.microsoft.com/office/drawing/2014/main" id="{83038D84-5410-4E0E-B9B8-473FC4ED85E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8EDF8E03-D89B-4387-A0C8-8C3ECFDBCDC6}" type="slidenum">
              <a:rPr lang="en-US" altLang="zh-CN" sz="1600" smtClean="0"/>
              <a:pPr>
                <a:spcBef>
                  <a:spcPct val="0"/>
                </a:spcBef>
                <a:buClrTx/>
                <a:buFontTx/>
                <a:buNone/>
              </a:pPr>
              <a:t>43</a:t>
            </a:fld>
            <a:endParaRPr lang="en-US" altLang="zh-CN" sz="1600" dirty="0"/>
          </a:p>
        </p:txBody>
      </p:sp>
      <p:sp>
        <p:nvSpPr>
          <p:cNvPr id="119811" name="Rectangle 2">
            <a:extLst>
              <a:ext uri="{FF2B5EF4-FFF2-40B4-BE49-F238E27FC236}">
                <a16:creationId xmlns:a16="http://schemas.microsoft.com/office/drawing/2014/main" id="{91F8D201-C831-4018-9E1E-B05D8FEEA139}"/>
              </a:ext>
            </a:extLst>
          </p:cNvPr>
          <p:cNvSpPr>
            <a:spLocks noGrp="1" noChangeArrowheads="1"/>
          </p:cNvSpPr>
          <p:nvPr>
            <p:ph type="title"/>
          </p:nvPr>
        </p:nvSpPr>
        <p:spPr>
          <a:xfrm>
            <a:off x="614363" y="224589"/>
            <a:ext cx="7772400" cy="796174"/>
          </a:xfrm>
        </p:spPr>
        <p:txBody>
          <a:bodyPr/>
          <a:lstStyle/>
          <a:p>
            <a:r>
              <a:rPr lang="en-US" altLang="zh-CN" dirty="0">
                <a:ea typeface="宋体" panose="02010600030101010101" pitchFamily="2" charset="-122"/>
              </a:rPr>
              <a:t>Representation of logical values </a:t>
            </a:r>
            <a:endParaRPr lang="en-US" altLang="zh-CN" sz="3600" dirty="0">
              <a:ea typeface="宋体" panose="02010600030101010101" pitchFamily="2" charset="-122"/>
            </a:endParaRPr>
          </a:p>
        </p:txBody>
      </p:sp>
      <p:sp>
        <p:nvSpPr>
          <p:cNvPr id="119812" name="Rectangle 3">
            <a:extLst>
              <a:ext uri="{FF2B5EF4-FFF2-40B4-BE49-F238E27FC236}">
                <a16:creationId xmlns:a16="http://schemas.microsoft.com/office/drawing/2014/main" id="{57075F21-6394-4E3B-9C05-209EA581CBDA}"/>
              </a:ext>
            </a:extLst>
          </p:cNvPr>
          <p:cNvSpPr>
            <a:spLocks noGrp="1" noChangeArrowheads="1"/>
          </p:cNvSpPr>
          <p:nvPr>
            <p:ph type="body" idx="1"/>
          </p:nvPr>
        </p:nvSpPr>
        <p:spPr/>
        <p:txBody>
          <a:bodyPr/>
          <a:lstStyle/>
          <a:p>
            <a:r>
              <a:rPr lang="en-US" altLang="zh-CN" sz="2800" b="1">
                <a:ea typeface="宋体" panose="02010600030101010101" pitchFamily="2" charset="-122"/>
              </a:rPr>
              <a:t>Under normal circumstances, each word or other addressable unit can be regarded as a whole data unit.</a:t>
            </a:r>
          </a:p>
          <a:p>
            <a:r>
              <a:rPr lang="en-US" altLang="zh-CN" sz="2800" b="1">
                <a:ea typeface="宋体" panose="02010600030101010101" pitchFamily="2" charset="-122"/>
              </a:rPr>
              <a:t>However, sometimes it is necessary to treat an n-bit data as consisting of n 1-bit data, each is 0 or 1.</a:t>
            </a:r>
          </a:p>
          <a:p>
            <a:r>
              <a:rPr lang="en-US" altLang="zh-CN" sz="2800" b="1">
                <a:ea typeface="宋体" panose="02010600030101010101" pitchFamily="2" charset="-122"/>
              </a:rPr>
              <a:t>Therefore, n-bit binary numbers can represent n logical values.</a:t>
            </a:r>
          </a:p>
          <a:p>
            <a:endParaRPr lang="en-US" altLang="zh-CN" b="1">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a:extLst>
              <a:ext uri="{FF2B5EF4-FFF2-40B4-BE49-F238E27FC236}">
                <a16:creationId xmlns:a16="http://schemas.microsoft.com/office/drawing/2014/main" id="{61F0FEDE-3447-4B16-A7AB-4B8982415148}"/>
              </a:ext>
            </a:extLst>
          </p:cNvPr>
          <p:cNvSpPr>
            <a:spLocks noGrp="1"/>
          </p:cNvSpPr>
          <p:nvPr>
            <p:ph type="sldNum" sz="quarter" idx="10"/>
          </p:nvPr>
        </p:nvSpPr>
        <p:spPr>
          <a:noFill/>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0"/>
              </a:spcBef>
              <a:buClrTx/>
              <a:buFontTx/>
              <a:buNone/>
            </a:pPr>
            <a:fld id="{B2DE86F0-1103-487C-945D-00992F81C317}" type="slidenum">
              <a:rPr lang="en-US" altLang="zh-CN" sz="1600" smtClean="0"/>
              <a:pPr algn="r">
                <a:spcBef>
                  <a:spcPct val="0"/>
                </a:spcBef>
                <a:buClrTx/>
                <a:buFontTx/>
                <a:buNone/>
              </a:pPr>
              <a:t>44</a:t>
            </a:fld>
            <a:endParaRPr lang="en-US" altLang="zh-CN" sz="1600" dirty="0"/>
          </a:p>
        </p:txBody>
      </p:sp>
      <p:sp>
        <p:nvSpPr>
          <p:cNvPr id="117763" name="Rectangle 2">
            <a:extLst>
              <a:ext uri="{FF2B5EF4-FFF2-40B4-BE49-F238E27FC236}">
                <a16:creationId xmlns:a16="http://schemas.microsoft.com/office/drawing/2014/main" id="{1E3EF439-967D-463E-AAB0-7C050FFF961B}"/>
              </a:ext>
            </a:extLst>
          </p:cNvPr>
          <p:cNvSpPr>
            <a:spLocks noGrp="1" noChangeArrowheads="1"/>
          </p:cNvSpPr>
          <p:nvPr>
            <p:ph type="title"/>
          </p:nvPr>
        </p:nvSpPr>
        <p:spPr/>
        <p:txBody>
          <a:bodyPr/>
          <a:lstStyle/>
          <a:p>
            <a:r>
              <a:rPr lang="en-US" altLang="zh-CN" sz="2800">
                <a:ea typeface="宋体" panose="02010600030101010101" pitchFamily="2" charset="-122"/>
              </a:rPr>
              <a:t>A</a:t>
            </a:r>
            <a:r>
              <a:rPr lang="en-US" altLang="zh-CN" sz="2400">
                <a:ea typeface="宋体" panose="02010600030101010101" pitchFamily="2" charset="-122"/>
              </a:rPr>
              <a:t>LPHANUMERIC</a:t>
            </a:r>
            <a:r>
              <a:rPr lang="en-US" altLang="zh-CN" sz="2800">
                <a:ea typeface="宋体" panose="02010600030101010101" pitchFamily="2" charset="-122"/>
              </a:rPr>
              <a:t> C</a:t>
            </a:r>
            <a:r>
              <a:rPr lang="en-US" altLang="zh-CN" sz="2400">
                <a:ea typeface="宋体" panose="02010600030101010101" pitchFamily="2" charset="-122"/>
              </a:rPr>
              <a:t>ODES</a:t>
            </a:r>
            <a:r>
              <a:rPr lang="en-US" altLang="zh-CN" sz="2800">
                <a:ea typeface="宋体" panose="02010600030101010101" pitchFamily="2" charset="-122"/>
              </a:rPr>
              <a:t> - ASCII Character Codes</a:t>
            </a:r>
          </a:p>
        </p:txBody>
      </p:sp>
      <p:sp>
        <p:nvSpPr>
          <p:cNvPr id="117764" name="Rectangle 3">
            <a:extLst>
              <a:ext uri="{FF2B5EF4-FFF2-40B4-BE49-F238E27FC236}">
                <a16:creationId xmlns:a16="http://schemas.microsoft.com/office/drawing/2014/main" id="{EB1CA858-0669-465B-B7A9-EF8F3FBC7246}"/>
              </a:ext>
            </a:extLst>
          </p:cNvPr>
          <p:cNvSpPr>
            <a:spLocks noGrp="1" noChangeArrowheads="1"/>
          </p:cNvSpPr>
          <p:nvPr>
            <p:ph type="body" idx="1"/>
          </p:nvPr>
        </p:nvSpPr>
        <p:spPr>
          <a:xfrm>
            <a:off x="647700" y="1219200"/>
            <a:ext cx="8216900" cy="5027613"/>
          </a:xfrm>
        </p:spPr>
        <p:txBody>
          <a:bodyPr/>
          <a:lstStyle/>
          <a:p>
            <a:pPr>
              <a:lnSpc>
                <a:spcPct val="90000"/>
              </a:lnSpc>
            </a:pPr>
            <a:r>
              <a:rPr lang="en-US" altLang="zh-CN" sz="2800" b="1" dirty="0">
                <a:ea typeface="宋体" panose="02010600030101010101" pitchFamily="2" charset="-122"/>
                <a:cs typeface="Times New Roman" panose="02020603050405020304" pitchFamily="18" charset="0"/>
              </a:rPr>
              <a:t>American Standard Code for Information Interchange</a:t>
            </a:r>
          </a:p>
          <a:p>
            <a:pPr>
              <a:lnSpc>
                <a:spcPct val="90000"/>
              </a:lnSpc>
            </a:pPr>
            <a:endParaRPr lang="en-US" altLang="zh-CN" sz="2800" b="1" dirty="0">
              <a:ea typeface="宋体" panose="02010600030101010101" pitchFamily="2" charset="-122"/>
              <a:cs typeface="Times New Roman" panose="02020603050405020304" pitchFamily="18" charset="0"/>
            </a:endParaRPr>
          </a:p>
          <a:p>
            <a:pPr>
              <a:lnSpc>
                <a:spcPct val="90000"/>
              </a:lnSpc>
            </a:pPr>
            <a:r>
              <a:rPr lang="en-US" altLang="zh-CN" sz="2800" b="1" dirty="0">
                <a:ea typeface="宋体" panose="02010600030101010101" pitchFamily="2" charset="-122"/>
                <a:cs typeface="Times New Roman" panose="02020603050405020304" pitchFamily="18" charset="0"/>
              </a:rPr>
              <a:t>Represent information sent as character-based data</a:t>
            </a:r>
          </a:p>
          <a:p>
            <a:pPr>
              <a:lnSpc>
                <a:spcPct val="90000"/>
              </a:lnSpc>
            </a:pPr>
            <a:endParaRPr lang="en-US" altLang="zh-CN" sz="2800" b="1" dirty="0">
              <a:ea typeface="宋体" panose="02010600030101010101" pitchFamily="2" charset="-122"/>
              <a:cs typeface="Times New Roman" panose="02020603050405020304" pitchFamily="18" charset="0"/>
            </a:endParaRPr>
          </a:p>
          <a:p>
            <a:pPr>
              <a:lnSpc>
                <a:spcPct val="90000"/>
              </a:lnSpc>
            </a:pPr>
            <a:r>
              <a:rPr lang="en-US" altLang="zh-CN" sz="2800" b="1" dirty="0">
                <a:ea typeface="宋体" panose="02010600030101010101" pitchFamily="2" charset="-122"/>
                <a:cs typeface="Times New Roman" panose="02020603050405020304" pitchFamily="18" charset="0"/>
              </a:rPr>
              <a:t>Use 7-bits to represent:</a:t>
            </a:r>
            <a:endParaRPr lang="en-US" altLang="zh-CN" sz="2800" dirty="0">
              <a:ea typeface="宋体" panose="02010600030101010101" pitchFamily="2" charset="-122"/>
              <a:cs typeface="Times New Roman" panose="02020603050405020304" pitchFamily="18" charset="0"/>
            </a:endParaRPr>
          </a:p>
          <a:p>
            <a:pPr lvl="1">
              <a:lnSpc>
                <a:spcPct val="90000"/>
              </a:lnSpc>
            </a:pPr>
            <a:r>
              <a:rPr lang="en-US" altLang="zh-CN" sz="2400" b="1" dirty="0">
                <a:ea typeface="宋体" panose="02010600030101010101" pitchFamily="2" charset="-122"/>
                <a:cs typeface="Times New Roman" panose="02020603050405020304" pitchFamily="18" charset="0"/>
              </a:rPr>
              <a:t>94 Graphic printing characters.</a:t>
            </a:r>
            <a:endParaRPr lang="en-US" altLang="zh-CN" sz="2400" dirty="0">
              <a:ea typeface="宋体" panose="02010600030101010101" pitchFamily="2" charset="-122"/>
              <a:cs typeface="Times New Roman" panose="02020603050405020304" pitchFamily="18" charset="0"/>
            </a:endParaRPr>
          </a:p>
          <a:p>
            <a:pPr lvl="1">
              <a:lnSpc>
                <a:spcPct val="90000"/>
              </a:lnSpc>
            </a:pPr>
            <a:r>
              <a:rPr lang="en-US" altLang="zh-CN" sz="2400" b="1" dirty="0">
                <a:ea typeface="宋体" panose="02010600030101010101" pitchFamily="2" charset="-122"/>
                <a:cs typeface="Times New Roman" panose="02020603050405020304" pitchFamily="18" charset="0"/>
              </a:rPr>
              <a:t>34 Non-printing characters</a:t>
            </a:r>
            <a:endParaRPr lang="en-US" altLang="zh-CN" sz="2400" dirty="0">
              <a:ea typeface="宋体" panose="02010600030101010101" pitchFamily="2" charset="-122"/>
              <a:cs typeface="Times New Roman" panose="02020603050405020304" pitchFamily="18" charset="0"/>
            </a:endParaRPr>
          </a:p>
          <a:p>
            <a:pPr lvl="2">
              <a:lnSpc>
                <a:spcPct val="90000"/>
              </a:lnSpc>
            </a:pPr>
            <a:r>
              <a:rPr lang="en-US" altLang="zh-CN" sz="2000" b="1" dirty="0">
                <a:ea typeface="宋体" panose="02010600030101010101" pitchFamily="2" charset="-122"/>
                <a:cs typeface="Times New Roman" panose="02020603050405020304" pitchFamily="18" charset="0"/>
              </a:rPr>
              <a:t>Some non-printing characters are used for text format (e.g. BS = Backspace, CR = carriage return)</a:t>
            </a:r>
            <a:endParaRPr lang="en-US" altLang="zh-CN" sz="2000" dirty="0">
              <a:ea typeface="宋体" panose="02010600030101010101" pitchFamily="2" charset="-122"/>
              <a:cs typeface="Times New Roman" panose="02020603050405020304" pitchFamily="18" charset="0"/>
            </a:endParaRPr>
          </a:p>
          <a:p>
            <a:pPr lvl="2">
              <a:lnSpc>
                <a:spcPct val="90000"/>
              </a:lnSpc>
            </a:pPr>
            <a:r>
              <a:rPr lang="en-US" altLang="zh-CN" sz="2000" b="1" dirty="0">
                <a:ea typeface="宋体" panose="02010600030101010101" pitchFamily="2" charset="-122"/>
                <a:cs typeface="Times New Roman" panose="02020603050405020304" pitchFamily="18" charset="0"/>
              </a:rPr>
              <a:t>Other non-printing characters are used for record marking and flow control (e.g. STX and ETX start and end text areas)</a:t>
            </a:r>
            <a:endParaRPr lang="en-US" altLang="zh-CN" sz="2000" dirty="0">
              <a:ea typeface="宋体" panose="02010600030101010101" pitchFamily="2" charset="-122"/>
              <a:cs typeface="Times New Roman" panose="02020603050405020304" pitchFamily="18"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a:extLst>
              <a:ext uri="{FF2B5EF4-FFF2-40B4-BE49-F238E27FC236}">
                <a16:creationId xmlns:a16="http://schemas.microsoft.com/office/drawing/2014/main" id="{1E3EF439-967D-463E-AAB0-7C050FFF961B}"/>
              </a:ext>
            </a:extLst>
          </p:cNvPr>
          <p:cNvSpPr>
            <a:spLocks noGrp="1" noChangeArrowheads="1"/>
          </p:cNvSpPr>
          <p:nvPr>
            <p:ph type="title"/>
          </p:nvPr>
        </p:nvSpPr>
        <p:spPr>
          <a:xfrm>
            <a:off x="715963" y="0"/>
            <a:ext cx="7772400" cy="1020763"/>
          </a:xfrm>
        </p:spPr>
        <p:txBody>
          <a:bodyPr wrap="square" anchor="ctr">
            <a:normAutofit/>
          </a:bodyPr>
          <a:lstStyle/>
          <a:p>
            <a:r>
              <a:rPr lang="en-US" altLang="zh-CN"/>
              <a:t>ASCII Properties</a:t>
            </a:r>
          </a:p>
        </p:txBody>
      </p:sp>
      <p:sp>
        <p:nvSpPr>
          <p:cNvPr id="117764" name="Rectangle 3">
            <a:extLst>
              <a:ext uri="{FF2B5EF4-FFF2-40B4-BE49-F238E27FC236}">
                <a16:creationId xmlns:a16="http://schemas.microsoft.com/office/drawing/2014/main" id="{EB1CA858-0669-465B-B7A9-EF8F3FBC7246}"/>
              </a:ext>
            </a:extLst>
          </p:cNvPr>
          <p:cNvSpPr>
            <a:spLocks noGrp="1" noChangeArrowheads="1"/>
          </p:cNvSpPr>
          <p:nvPr>
            <p:ph sz="half" idx="1"/>
          </p:nvPr>
        </p:nvSpPr>
        <p:spPr>
          <a:xfrm>
            <a:off x="719137" y="1314450"/>
            <a:ext cx="5043308" cy="5027613"/>
          </a:xfrm>
        </p:spPr>
        <p:txBody>
          <a:bodyPr wrap="square" anchor="t">
            <a:normAutofit/>
          </a:bodyPr>
          <a:lstStyle/>
          <a:p>
            <a:pPr>
              <a:lnSpc>
                <a:spcPct val="90000"/>
              </a:lnSpc>
            </a:pPr>
            <a:r>
              <a:rPr lang="en-US" altLang="zh-CN" sz="2400" b="1" dirty="0"/>
              <a:t>Digits 0 to 9 span Hexadecimal values 30</a:t>
            </a:r>
            <a:r>
              <a:rPr lang="en-US" altLang="zh-CN" sz="2400" b="1" baseline="-25000" dirty="0"/>
              <a:t>16</a:t>
            </a:r>
            <a:r>
              <a:rPr lang="en-US" altLang="zh-CN" sz="2400" b="1" dirty="0"/>
              <a:t> </a:t>
            </a:r>
            <a:r>
              <a:rPr lang="en-US" altLang="zh-CN" sz="2400" b="1" baseline="0" dirty="0"/>
              <a:t>to 39</a:t>
            </a:r>
            <a:r>
              <a:rPr lang="en-US" altLang="zh-CN" sz="2400" b="1" baseline="-25000" dirty="0"/>
              <a:t>16</a:t>
            </a:r>
            <a:endParaRPr lang="en-US" altLang="zh-CN" sz="2400" b="1" dirty="0"/>
          </a:p>
          <a:p>
            <a:pPr>
              <a:lnSpc>
                <a:spcPct val="90000"/>
              </a:lnSpc>
            </a:pPr>
            <a:endParaRPr lang="en-US" altLang="zh-CN" sz="2000" b="1" baseline="0" dirty="0"/>
          </a:p>
          <a:p>
            <a:pPr>
              <a:lnSpc>
                <a:spcPct val="90000"/>
              </a:lnSpc>
            </a:pPr>
            <a:r>
              <a:rPr lang="en-US" altLang="zh-CN" sz="2400" b="1" baseline="0" dirty="0"/>
              <a:t>Upper case A-Z span 41</a:t>
            </a:r>
            <a:r>
              <a:rPr lang="en-US" altLang="zh-CN" sz="2400" b="1" baseline="-25000" dirty="0"/>
              <a:t>16</a:t>
            </a:r>
            <a:r>
              <a:rPr lang="en-US" altLang="zh-CN" sz="2400" b="1" dirty="0"/>
              <a:t> </a:t>
            </a:r>
            <a:r>
              <a:rPr lang="en-US" altLang="zh-CN" sz="2400" b="1" baseline="0" dirty="0"/>
              <a:t>to 5A</a:t>
            </a:r>
            <a:r>
              <a:rPr lang="en-US" altLang="zh-CN" sz="2400" b="1" baseline="-25000" dirty="0"/>
              <a:t>16</a:t>
            </a:r>
          </a:p>
          <a:p>
            <a:pPr>
              <a:lnSpc>
                <a:spcPct val="90000"/>
              </a:lnSpc>
            </a:pPr>
            <a:endParaRPr lang="en-US" altLang="zh-CN" sz="2400" b="1" baseline="0" dirty="0"/>
          </a:p>
          <a:p>
            <a:pPr>
              <a:lnSpc>
                <a:spcPct val="90000"/>
              </a:lnSpc>
            </a:pPr>
            <a:r>
              <a:rPr lang="en-US" altLang="zh-CN" sz="2400" b="1" baseline="0" dirty="0"/>
              <a:t>Lower case a-z span 61</a:t>
            </a:r>
            <a:r>
              <a:rPr lang="en-US" altLang="zh-CN" sz="2400" b="1" baseline="-25000" dirty="0"/>
              <a:t>16</a:t>
            </a:r>
          </a:p>
          <a:p>
            <a:pPr lvl="1">
              <a:lnSpc>
                <a:spcPct val="90000"/>
              </a:lnSpc>
            </a:pPr>
            <a:r>
              <a:rPr lang="en-US" altLang="zh-CN" sz="2000" b="1" baseline="0" dirty="0"/>
              <a:t>Lower to upper case translation (and vice versa) occurs by flipping bit 6</a:t>
            </a:r>
          </a:p>
          <a:p>
            <a:pPr>
              <a:lnSpc>
                <a:spcPct val="90000"/>
              </a:lnSpc>
            </a:pPr>
            <a:endParaRPr lang="en-US" altLang="zh-CN" sz="2000" b="1" baseline="0" dirty="0"/>
          </a:p>
          <a:p>
            <a:pPr>
              <a:lnSpc>
                <a:spcPct val="90000"/>
              </a:lnSpc>
            </a:pPr>
            <a:r>
              <a:rPr lang="en-US" altLang="zh-CN" sz="2400" b="1" baseline="0" dirty="0"/>
              <a:t>Delete (DEL) is all bits set</a:t>
            </a:r>
          </a:p>
          <a:p>
            <a:pPr lvl="1">
              <a:lnSpc>
                <a:spcPct val="90000"/>
              </a:lnSpc>
            </a:pPr>
            <a:r>
              <a:rPr lang="en-US" altLang="zh-CN" sz="2000" b="1" dirty="0"/>
              <a:t>A</a:t>
            </a:r>
            <a:r>
              <a:rPr lang="en-US" altLang="zh-CN" sz="2000" b="1" baseline="0" dirty="0"/>
              <a:t> carryover from when  punched paper tape was used to store messages</a:t>
            </a:r>
          </a:p>
          <a:p>
            <a:pPr lvl="1">
              <a:lnSpc>
                <a:spcPct val="90000"/>
              </a:lnSpc>
            </a:pPr>
            <a:r>
              <a:rPr lang="en-US" altLang="zh-CN" sz="2000" b="1" baseline="0" dirty="0"/>
              <a:t>Punching all holes in a row erased a mistake</a:t>
            </a:r>
            <a:endParaRPr lang="en-US" altLang="zh-CN" sz="2000" b="1" dirty="0"/>
          </a:p>
          <a:p>
            <a:pPr marL="0" indent="0">
              <a:lnSpc>
                <a:spcPct val="90000"/>
              </a:lnSpc>
              <a:buNone/>
            </a:pPr>
            <a:endParaRPr lang="en-US" altLang="zh-CN" sz="2000" b="1" dirty="0"/>
          </a:p>
        </p:txBody>
      </p:sp>
      <p:pic>
        <p:nvPicPr>
          <p:cNvPr id="5" name="Picture 2107" descr="reikanauha">
            <a:extLst>
              <a:ext uri="{FF2B5EF4-FFF2-40B4-BE49-F238E27FC236}">
                <a16:creationId xmlns:a16="http://schemas.microsoft.com/office/drawing/2014/main" id="{88D7741F-0507-4B76-BA89-A29371B01E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762445" y="3577743"/>
            <a:ext cx="2950016" cy="25196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7762" name="灯片编号占位符 3">
            <a:extLst>
              <a:ext uri="{FF2B5EF4-FFF2-40B4-BE49-F238E27FC236}">
                <a16:creationId xmlns:a16="http://schemas.microsoft.com/office/drawing/2014/main" id="{61F0FEDE-3447-4B16-A7AB-4B8982415148}"/>
              </a:ext>
            </a:extLst>
          </p:cNvPr>
          <p:cNvSpPr>
            <a:spLocks noGrp="1"/>
          </p:cNvSpPr>
          <p:nvPr>
            <p:ph type="sldNum" sz="quarter" idx="10"/>
          </p:nvPr>
        </p:nvSpPr>
        <p:spPr>
          <a:xfrm>
            <a:off x="7226300" y="6515100"/>
            <a:ext cx="1917700" cy="342900"/>
          </a:xfrm>
        </p:spPr>
        <p:txBody>
          <a:bodyPr wrap="square" anchor="t">
            <a:normAutofit/>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0"/>
              </a:spcBef>
              <a:spcAft>
                <a:spcPts val="600"/>
              </a:spcAft>
              <a:buClrTx/>
              <a:buFontTx/>
              <a:buNone/>
            </a:pPr>
            <a:fld id="{B2DE86F0-1103-487C-945D-00992F81C317}" type="slidenum">
              <a:rPr lang="en-US" altLang="zh-CN" sz="1600" smtClean="0"/>
              <a:pPr algn="r">
                <a:spcBef>
                  <a:spcPct val="0"/>
                </a:spcBef>
                <a:spcAft>
                  <a:spcPts val="600"/>
                </a:spcAft>
                <a:buClrTx/>
                <a:buFontTx/>
                <a:buNone/>
              </a:pPr>
              <a:t>45</a:t>
            </a:fld>
            <a:endParaRPr lang="en-US" altLang="zh-CN" sz="1600"/>
          </a:p>
        </p:txBody>
      </p:sp>
    </p:spTree>
    <p:extLst>
      <p:ext uri="{BB962C8B-B14F-4D97-AF65-F5344CB8AC3E}">
        <p14:creationId xmlns:p14="http://schemas.microsoft.com/office/powerpoint/2010/main" val="8800111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a:extLst>
              <a:ext uri="{FF2B5EF4-FFF2-40B4-BE49-F238E27FC236}">
                <a16:creationId xmlns:a16="http://schemas.microsoft.com/office/drawing/2014/main" id="{BC4470EC-7A02-48F2-B8B9-AC798F613C3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57926281-28AA-4CAF-9C5D-D305B19562B9}" type="slidenum">
              <a:rPr lang="en-US" altLang="zh-CN" sz="1600" smtClean="0"/>
              <a:pPr>
                <a:spcBef>
                  <a:spcPct val="0"/>
                </a:spcBef>
                <a:buClrTx/>
                <a:buFontTx/>
                <a:buNone/>
              </a:pPr>
              <a:t>46</a:t>
            </a:fld>
            <a:endParaRPr lang="en-US" altLang="zh-CN" sz="1600" dirty="0"/>
          </a:p>
        </p:txBody>
      </p:sp>
      <p:sp>
        <p:nvSpPr>
          <p:cNvPr id="123907" name="Rectangle 2">
            <a:extLst>
              <a:ext uri="{FF2B5EF4-FFF2-40B4-BE49-F238E27FC236}">
                <a16:creationId xmlns:a16="http://schemas.microsoft.com/office/drawing/2014/main" id="{08ED9124-25B7-4E6E-ACE4-0519AA4A2560}"/>
              </a:ext>
            </a:extLst>
          </p:cNvPr>
          <p:cNvSpPr>
            <a:spLocks noGrp="1" noChangeArrowheads="1"/>
          </p:cNvSpPr>
          <p:nvPr>
            <p:ph type="title"/>
          </p:nvPr>
        </p:nvSpPr>
        <p:spPr>
          <a:xfrm>
            <a:off x="250825" y="0"/>
            <a:ext cx="5256213" cy="431800"/>
          </a:xfrm>
        </p:spPr>
        <p:txBody>
          <a:bodyPr/>
          <a:lstStyle/>
          <a:p>
            <a:r>
              <a:rPr lang="en-US" altLang="zh-CN" sz="2400">
                <a:ea typeface="宋体" panose="02010600030101010101" pitchFamily="2" charset="-122"/>
              </a:rPr>
              <a:t>7  BIT  ASCII CODE  TABLE</a:t>
            </a:r>
          </a:p>
        </p:txBody>
      </p:sp>
      <p:graphicFrame>
        <p:nvGraphicFramePr>
          <p:cNvPr id="280762" name="Group 186">
            <a:extLst>
              <a:ext uri="{FF2B5EF4-FFF2-40B4-BE49-F238E27FC236}">
                <a16:creationId xmlns:a16="http://schemas.microsoft.com/office/drawing/2014/main" id="{E35FB7DB-3855-499E-91B5-0F99912CE285}"/>
              </a:ext>
            </a:extLst>
          </p:cNvPr>
          <p:cNvGraphicFramePr>
            <a:graphicFrameLocks noGrp="1"/>
          </p:cNvGraphicFramePr>
          <p:nvPr>
            <p:ph idx="1"/>
          </p:nvPr>
        </p:nvGraphicFramePr>
        <p:xfrm>
          <a:off x="79375" y="457200"/>
          <a:ext cx="8920163" cy="6348437"/>
        </p:xfrm>
        <a:graphic>
          <a:graphicData uri="http://schemas.openxmlformats.org/drawingml/2006/table">
            <a:tbl>
              <a:tblPr/>
              <a:tblGrid>
                <a:gridCol w="1655763">
                  <a:extLst>
                    <a:ext uri="{9D8B030D-6E8A-4147-A177-3AD203B41FA5}">
                      <a16:colId xmlns:a16="http://schemas.microsoft.com/office/drawing/2014/main" val="20000"/>
                    </a:ext>
                  </a:extLst>
                </a:gridCol>
                <a:gridCol w="908050">
                  <a:extLst>
                    <a:ext uri="{9D8B030D-6E8A-4147-A177-3AD203B41FA5}">
                      <a16:colId xmlns:a16="http://schemas.microsoft.com/office/drawing/2014/main" val="20001"/>
                    </a:ext>
                  </a:extLst>
                </a:gridCol>
                <a:gridCol w="908050">
                  <a:extLst>
                    <a:ext uri="{9D8B030D-6E8A-4147-A177-3AD203B41FA5}">
                      <a16:colId xmlns:a16="http://schemas.microsoft.com/office/drawing/2014/main" val="20002"/>
                    </a:ext>
                  </a:extLst>
                </a:gridCol>
                <a:gridCol w="908050">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gridCol w="908050">
                  <a:extLst>
                    <a:ext uri="{9D8B030D-6E8A-4147-A177-3AD203B41FA5}">
                      <a16:colId xmlns:a16="http://schemas.microsoft.com/office/drawing/2014/main" val="20005"/>
                    </a:ext>
                  </a:extLst>
                </a:gridCol>
                <a:gridCol w="908050">
                  <a:extLst>
                    <a:ext uri="{9D8B030D-6E8A-4147-A177-3AD203B41FA5}">
                      <a16:colId xmlns:a16="http://schemas.microsoft.com/office/drawing/2014/main" val="20006"/>
                    </a:ext>
                  </a:extLst>
                </a:gridCol>
                <a:gridCol w="908050">
                  <a:extLst>
                    <a:ext uri="{9D8B030D-6E8A-4147-A177-3AD203B41FA5}">
                      <a16:colId xmlns:a16="http://schemas.microsoft.com/office/drawing/2014/main" val="20007"/>
                    </a:ext>
                  </a:extLst>
                </a:gridCol>
                <a:gridCol w="908050">
                  <a:extLst>
                    <a:ext uri="{9D8B030D-6E8A-4147-A177-3AD203B41FA5}">
                      <a16:colId xmlns:a16="http://schemas.microsoft.com/office/drawing/2014/main" val="20008"/>
                    </a:ext>
                  </a:extLst>
                </a:gridCol>
              </a:tblGrid>
              <a:tr h="493774">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zh-CN" altLang="en-US" sz="1200" b="1" i="0" u="none" strike="noStrike" cap="none" normalizeH="0" baseline="0">
                          <a:ln>
                            <a:noFill/>
                          </a:ln>
                          <a:solidFill>
                            <a:schemeClr val="tx1"/>
                          </a:solidFill>
                          <a:effectLst/>
                          <a:latin typeface="Times New Roman" pitchFamily="18" charset="0"/>
                          <a:ea typeface="宋体" pitchFamily="2" charset="-122"/>
                        </a:rPr>
                        <a:t>                  </a:t>
                      </a:r>
                      <a:r>
                        <a:rPr kumimoji="0" lang="en-US" altLang="zh-CN" sz="1200" b="1" i="0" u="none" strike="noStrike" cap="none" normalizeH="0" baseline="0">
                          <a:ln>
                            <a:noFill/>
                          </a:ln>
                          <a:solidFill>
                            <a:schemeClr val="tx1"/>
                          </a:solidFill>
                          <a:effectLst/>
                          <a:latin typeface="Times New Roman" pitchFamily="18" charset="0"/>
                          <a:ea typeface="宋体" pitchFamily="2" charset="-122"/>
                        </a:rPr>
                        <a:t>b6b5b4</a:t>
                      </a:r>
                    </a:p>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200" b="1" i="0" u="none" strike="noStrike" cap="none" normalizeH="0" baseline="0">
                          <a:ln>
                            <a:noFill/>
                          </a:ln>
                          <a:solidFill>
                            <a:schemeClr val="tx1"/>
                          </a:solidFill>
                          <a:effectLst/>
                          <a:latin typeface="Times New Roman" pitchFamily="18" charset="0"/>
                          <a:ea typeface="宋体" pitchFamily="2" charset="-122"/>
                        </a:rPr>
                        <a:t>b3b2b1b0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NUL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Arial"/>
                          <a:ea typeface="宋体" pitchFamily="2" charset="-122"/>
                        </a:rPr>
                        <a:t>“</a:t>
                      </a: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ETX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EOT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ENQ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NAA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u</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ACA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SYN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&amp;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v</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0111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BEL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ETB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CAN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HT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EM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LF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SUB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368261">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VT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ESC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FF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FS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&lt;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CR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&gt;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365759">
                <a:tc>
                  <a:txBody>
                    <a:bodyPr/>
                    <a:lstStyle/>
                    <a:p>
                      <a:pPr marL="0" marR="0" lvl="0" indent="0" algn="dist"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1111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SI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90000"/>
                        </a:lnSpc>
                        <a:spcBef>
                          <a:spcPct val="20000"/>
                        </a:spcBef>
                        <a:spcAft>
                          <a:spcPct val="0"/>
                        </a:spcAft>
                        <a:buClr>
                          <a:schemeClr val="hlink"/>
                        </a:buClr>
                        <a:buSzTx/>
                        <a:buFont typeface="Wingdings" pitchFamily="2" charset="2"/>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DEL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bl>
          </a:graphicData>
        </a:graphic>
      </p:graphicFrame>
      <p:sp>
        <p:nvSpPr>
          <p:cNvPr id="124090" name="Line 185">
            <a:extLst>
              <a:ext uri="{FF2B5EF4-FFF2-40B4-BE49-F238E27FC236}">
                <a16:creationId xmlns:a16="http://schemas.microsoft.com/office/drawing/2014/main" id="{F0996473-8C72-4BCF-A488-03E345430D00}"/>
              </a:ext>
            </a:extLst>
          </p:cNvPr>
          <p:cNvSpPr>
            <a:spLocks noChangeShapeType="1"/>
          </p:cNvSpPr>
          <p:nvPr/>
        </p:nvSpPr>
        <p:spPr bwMode="auto">
          <a:xfrm>
            <a:off x="200025" y="504825"/>
            <a:ext cx="1292225" cy="3365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3">
            <a:extLst>
              <a:ext uri="{FF2B5EF4-FFF2-40B4-BE49-F238E27FC236}">
                <a16:creationId xmlns:a16="http://schemas.microsoft.com/office/drawing/2014/main" id="{D61A1855-FCDA-4E20-93B0-4B34B453ACCB}"/>
              </a:ext>
            </a:extLst>
          </p:cNvPr>
          <p:cNvSpPr>
            <a:spLocks noGrp="1"/>
          </p:cNvSpPr>
          <p:nvPr>
            <p:ph type="sldNum" sz="quarter" idx="10"/>
          </p:nvPr>
        </p:nvSpPr>
        <p:spPr>
          <a:noFill/>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0"/>
              </a:spcBef>
              <a:buClrTx/>
              <a:buFontTx/>
              <a:buNone/>
            </a:pPr>
            <a:fld id="{E1443F4C-AB43-4A69-8899-399D9055A12F}" type="slidenum">
              <a:rPr lang="en-US" altLang="zh-CN" sz="1600" smtClean="0"/>
              <a:pPr algn="r">
                <a:spcBef>
                  <a:spcPct val="0"/>
                </a:spcBef>
                <a:buClrTx/>
                <a:buFontTx/>
                <a:buNone/>
              </a:pPr>
              <a:t>47</a:t>
            </a:fld>
            <a:endParaRPr lang="en-US" altLang="zh-CN" sz="1600" dirty="0"/>
          </a:p>
        </p:txBody>
      </p:sp>
      <p:sp>
        <p:nvSpPr>
          <p:cNvPr id="135171" name="Rectangle 4">
            <a:extLst>
              <a:ext uri="{FF2B5EF4-FFF2-40B4-BE49-F238E27FC236}">
                <a16:creationId xmlns:a16="http://schemas.microsoft.com/office/drawing/2014/main" id="{396EE652-5F1E-4CAD-B216-4AB483776742}"/>
              </a:ext>
            </a:extLst>
          </p:cNvPr>
          <p:cNvSpPr>
            <a:spLocks noGrp="1" noChangeArrowheads="1"/>
          </p:cNvSpPr>
          <p:nvPr>
            <p:ph type="title"/>
          </p:nvPr>
        </p:nvSpPr>
        <p:spPr>
          <a:xfrm>
            <a:off x="715963" y="144379"/>
            <a:ext cx="7772400" cy="876384"/>
          </a:xfrm>
        </p:spPr>
        <p:txBody>
          <a:bodyPr/>
          <a:lstStyle/>
          <a:p>
            <a:r>
              <a:rPr lang="en-US" altLang="zh-CN" dirty="0">
                <a:ea typeface="宋体" panose="02010600030101010101" pitchFamily="2" charset="-122"/>
              </a:rPr>
              <a:t>UNICODE</a:t>
            </a:r>
          </a:p>
        </p:txBody>
      </p:sp>
      <p:sp>
        <p:nvSpPr>
          <p:cNvPr id="135172" name="Rectangle 5">
            <a:extLst>
              <a:ext uri="{FF2B5EF4-FFF2-40B4-BE49-F238E27FC236}">
                <a16:creationId xmlns:a16="http://schemas.microsoft.com/office/drawing/2014/main" id="{098BCB7D-0955-4BDC-82D7-67BEE9C79B58}"/>
              </a:ext>
            </a:extLst>
          </p:cNvPr>
          <p:cNvSpPr>
            <a:spLocks noGrp="1" noChangeArrowheads="1"/>
          </p:cNvSpPr>
          <p:nvPr>
            <p:ph type="body" idx="1"/>
          </p:nvPr>
        </p:nvSpPr>
        <p:spPr>
          <a:xfrm>
            <a:off x="685800" y="1360488"/>
            <a:ext cx="7772400" cy="5027612"/>
          </a:xfrm>
        </p:spPr>
        <p:txBody>
          <a:bodyPr/>
          <a:lstStyle/>
          <a:p>
            <a:r>
              <a:rPr lang="en-US" altLang="zh-CN" b="1">
                <a:ea typeface="宋体" panose="02010600030101010101" pitchFamily="2" charset="-122"/>
                <a:cs typeface="Times New Roman" panose="02020603050405020304" pitchFamily="18" charset="0"/>
              </a:rPr>
              <a:t>UNICODE extends ASCII to 65,536 universal  characters codes</a:t>
            </a:r>
          </a:p>
          <a:p>
            <a:pPr lvl="1">
              <a:spcBef>
                <a:spcPct val="50000"/>
              </a:spcBef>
            </a:pPr>
            <a:r>
              <a:rPr lang="en-US" altLang="zh-CN" b="1">
                <a:ea typeface="宋体" panose="02010600030101010101" pitchFamily="2" charset="-122"/>
                <a:cs typeface="Times New Roman" panose="02020603050405020304" pitchFamily="18" charset="0"/>
              </a:rPr>
              <a:t>For encoding characters in world languages</a:t>
            </a:r>
          </a:p>
          <a:p>
            <a:pPr lvl="1">
              <a:spcBef>
                <a:spcPct val="50000"/>
              </a:spcBef>
            </a:pPr>
            <a:r>
              <a:rPr lang="en-US" altLang="zh-CN" b="1">
                <a:ea typeface="宋体" panose="02010600030101010101" pitchFamily="2" charset="-122"/>
                <a:cs typeface="Times New Roman" panose="02020603050405020304" pitchFamily="18" charset="0"/>
              </a:rPr>
              <a:t>Available in many modern applications</a:t>
            </a:r>
          </a:p>
          <a:p>
            <a:pPr lvl="1">
              <a:spcBef>
                <a:spcPct val="50000"/>
              </a:spcBef>
            </a:pPr>
            <a:r>
              <a:rPr lang="en-US" altLang="zh-CN" b="1">
                <a:ea typeface="宋体" panose="02010600030101010101" pitchFamily="2" charset="-122"/>
                <a:cs typeface="Times New Roman" panose="02020603050405020304" pitchFamily="18" charset="0"/>
              </a:rPr>
              <a:t>2 byte (16-bit) code words</a:t>
            </a:r>
          </a:p>
          <a:p>
            <a:pPr lvl="1">
              <a:spcBef>
                <a:spcPct val="50000"/>
              </a:spcBef>
            </a:pPr>
            <a:r>
              <a:rPr lang="en-US" altLang="zh-CN" b="1">
                <a:ea typeface="宋体" panose="02010600030101010101" pitchFamily="2" charset="-122"/>
                <a:cs typeface="Times New Roman" panose="02020603050405020304" pitchFamily="18" charset="0"/>
              </a:rPr>
              <a:t>See Reading Supplement – Unicode on the Companion Website </a:t>
            </a:r>
            <a:r>
              <a:rPr lang="en-US" altLang="zh-CN" b="1">
                <a:solidFill>
                  <a:srgbClr val="3333FF"/>
                </a:solidFill>
                <a:ea typeface="宋体" panose="02010600030101010101" pitchFamily="2" charset="-122"/>
                <a:cs typeface="Times New Roman" panose="02020603050405020304" pitchFamily="18" charset="0"/>
                <a:hlinkClick r:id="rId3"/>
              </a:rPr>
              <a:t>http://www.prenhall.com/mano</a:t>
            </a:r>
            <a:r>
              <a:rPr lang="en-US" altLang="zh-CN">
                <a:ea typeface="宋体" panose="02010600030101010101" pitchFamily="2" charset="-122"/>
              </a:rPr>
              <a:t> </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2">
            <a:extLst>
              <a:ext uri="{FF2B5EF4-FFF2-40B4-BE49-F238E27FC236}">
                <a16:creationId xmlns:a16="http://schemas.microsoft.com/office/drawing/2014/main" id="{5B6321CB-DF62-4A75-93EE-60246CE56A5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4AA3FF30-4B51-4C50-8600-46D7D94A9E01}" type="slidenum">
              <a:rPr lang="en-US" altLang="zh-CN" sz="1600" smtClean="0"/>
              <a:pPr>
                <a:spcBef>
                  <a:spcPct val="0"/>
                </a:spcBef>
                <a:buClrTx/>
                <a:buFontTx/>
                <a:buNone/>
              </a:pPr>
              <a:t>48</a:t>
            </a:fld>
            <a:endParaRPr lang="en-US" altLang="zh-CN" sz="1600" dirty="0"/>
          </a:p>
        </p:txBody>
      </p:sp>
      <p:sp>
        <p:nvSpPr>
          <p:cNvPr id="124931" name="Rectangle 2050">
            <a:extLst>
              <a:ext uri="{FF2B5EF4-FFF2-40B4-BE49-F238E27FC236}">
                <a16:creationId xmlns:a16="http://schemas.microsoft.com/office/drawing/2014/main" id="{E49D2252-38BB-4E9C-BB4C-F27CEF24D0E3}"/>
              </a:ext>
            </a:extLst>
          </p:cNvPr>
          <p:cNvSpPr>
            <a:spLocks noGrp="1" noChangeArrowheads="1"/>
          </p:cNvSpPr>
          <p:nvPr>
            <p:ph type="title"/>
          </p:nvPr>
        </p:nvSpPr>
        <p:spPr>
          <a:xfrm>
            <a:off x="685800" y="228600"/>
            <a:ext cx="7772400" cy="838200"/>
          </a:xfrm>
        </p:spPr>
        <p:txBody>
          <a:bodyPr/>
          <a:lstStyle/>
          <a:p>
            <a:r>
              <a:rPr lang="en-US" altLang="zh-CN" dirty="0">
                <a:ea typeface="宋体" panose="02010600030101010101" pitchFamily="2" charset="-122"/>
              </a:rPr>
              <a:t>Representation of Chinese Characters </a:t>
            </a:r>
          </a:p>
        </p:txBody>
      </p:sp>
      <p:sp>
        <p:nvSpPr>
          <p:cNvPr id="124932" name="Rectangle 3">
            <a:extLst>
              <a:ext uri="{FF2B5EF4-FFF2-40B4-BE49-F238E27FC236}">
                <a16:creationId xmlns:a16="http://schemas.microsoft.com/office/drawing/2014/main" id="{1464AAC3-59AC-4ACF-9DB1-E879155273AC}"/>
              </a:ext>
            </a:extLst>
          </p:cNvPr>
          <p:cNvSpPr txBox="1">
            <a:spLocks noChangeArrowheads="1"/>
          </p:cNvSpPr>
          <p:nvPr/>
        </p:nvSpPr>
        <p:spPr bwMode="auto">
          <a:xfrm>
            <a:off x="685800" y="1276350"/>
            <a:ext cx="7772400" cy="502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r>
              <a:rPr lang="en-US" altLang="zh-CN" sz="2800" baseline="0">
                <a:ea typeface="宋体" panose="02010600030101010101" pitchFamily="2" charset="-122"/>
              </a:rPr>
              <a:t>The Chinese character system includes the following Chinese character codes: input code, internal code, font code.</a:t>
            </a:r>
          </a:p>
          <a:p>
            <a:r>
              <a:rPr lang="en-US" altLang="zh-CN" sz="2800" b="1" baseline="0">
                <a:ea typeface="宋体" panose="02010600030101010101" pitchFamily="2" charset="-122"/>
              </a:rPr>
              <a:t>Input Code: </a:t>
            </a:r>
            <a:r>
              <a:rPr lang="en-US" altLang="zh-CN" sz="2800" baseline="0">
                <a:ea typeface="宋体" panose="02010600030101010101" pitchFamily="2" charset="-122"/>
              </a:rPr>
              <a:t>Chinese characters are encoded using the corresponding keys.</a:t>
            </a:r>
          </a:p>
          <a:p>
            <a:r>
              <a:rPr lang="en-US" altLang="zh-CN" sz="2800" b="1" baseline="0">
                <a:ea typeface="宋体" panose="02010600030101010101" pitchFamily="2" charset="-122"/>
              </a:rPr>
              <a:t>Internal Code:</a:t>
            </a:r>
            <a:r>
              <a:rPr lang="en-US" altLang="zh-CN" sz="2800" baseline="0">
                <a:ea typeface="宋体" panose="02010600030101010101" pitchFamily="2" charset="-122"/>
              </a:rPr>
              <a:t> The internal code of Chinese characters consists of several rows and several columns. The row number is called the area code, and the column number is called the tag number.</a:t>
            </a:r>
            <a:endParaRPr lang="en-US" altLang="zh-CN" sz="2800" b="1" baseline="0">
              <a:ea typeface="宋体" panose="02010600030101010101" pitchFamily="2" charset="-122"/>
            </a:endParaRPr>
          </a:p>
          <a:p>
            <a:r>
              <a:rPr lang="en-US" altLang="zh-CN" sz="2800" b="1" baseline="0">
                <a:ea typeface="宋体" panose="02010600030101010101" pitchFamily="2" charset="-122"/>
              </a:rPr>
              <a:t>Font Code</a:t>
            </a:r>
            <a:endParaRPr lang="en-US" altLang="zh-CN" b="1" baseline="0">
              <a:ea typeface="宋体" panose="02010600030101010101" pitchFamily="2"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a:extLst>
              <a:ext uri="{FF2B5EF4-FFF2-40B4-BE49-F238E27FC236}">
                <a16:creationId xmlns:a16="http://schemas.microsoft.com/office/drawing/2014/main" id="{BBABE9FE-0C1A-4C53-A019-C4518D50324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772AFCDD-258F-45A3-9624-6003249E1BAA}" type="slidenum">
              <a:rPr lang="en-US" altLang="zh-CN" sz="1600" smtClean="0"/>
              <a:pPr>
                <a:spcBef>
                  <a:spcPct val="0"/>
                </a:spcBef>
                <a:buClrTx/>
                <a:buFontTx/>
                <a:buNone/>
              </a:pPr>
              <a:t>49</a:t>
            </a:fld>
            <a:endParaRPr lang="en-US" altLang="zh-CN" sz="1600" dirty="0"/>
          </a:p>
        </p:txBody>
      </p:sp>
      <p:sp>
        <p:nvSpPr>
          <p:cNvPr id="126979" name="Rectangle 2">
            <a:extLst>
              <a:ext uri="{FF2B5EF4-FFF2-40B4-BE49-F238E27FC236}">
                <a16:creationId xmlns:a16="http://schemas.microsoft.com/office/drawing/2014/main" id="{A244DB3F-0C60-4335-8E67-FCE6491EAA0E}"/>
              </a:ext>
            </a:extLst>
          </p:cNvPr>
          <p:cNvSpPr>
            <a:spLocks noGrp="1" noChangeArrowheads="1"/>
          </p:cNvSpPr>
          <p:nvPr>
            <p:ph type="title"/>
          </p:nvPr>
        </p:nvSpPr>
        <p:spPr/>
        <p:txBody>
          <a:bodyPr/>
          <a:lstStyle/>
          <a:p>
            <a:r>
              <a:rPr lang="en-US" altLang="zh-CN">
                <a:ea typeface="宋体" panose="02010600030101010101" pitchFamily="2" charset="-122"/>
              </a:rPr>
              <a:t>Overview</a:t>
            </a:r>
          </a:p>
        </p:txBody>
      </p:sp>
      <p:sp>
        <p:nvSpPr>
          <p:cNvPr id="17412" name="Rectangle 3">
            <a:extLst>
              <a:ext uri="{FF2B5EF4-FFF2-40B4-BE49-F238E27FC236}">
                <a16:creationId xmlns:a16="http://schemas.microsoft.com/office/drawing/2014/main" id="{E58F6C64-2F34-417F-8BD0-6B8DCC973FF7}"/>
              </a:ext>
            </a:extLst>
          </p:cNvPr>
          <p:cNvSpPr>
            <a:spLocks noGrp="1" noChangeArrowheads="1"/>
          </p:cNvSpPr>
          <p:nvPr>
            <p:ph type="body" idx="1"/>
          </p:nvPr>
        </p:nvSpPr>
        <p:spPr/>
        <p:txBody>
          <a:bodyPr/>
          <a:lstStyle/>
          <a:p>
            <a:pPr>
              <a:defRPr/>
            </a:pPr>
            <a:r>
              <a:rPr lang="en-US" altLang="zh-CN" sz="2800" b="1" dirty="0">
                <a:solidFill>
                  <a:srgbClr val="BFBFBF"/>
                </a:solidFill>
                <a:ea typeface="宋体" panose="02010600030101010101" pitchFamily="2" charset="-122"/>
              </a:rPr>
              <a:t>Introduction to computer systems</a:t>
            </a:r>
          </a:p>
          <a:p>
            <a:pPr>
              <a:defRPr/>
            </a:pPr>
            <a:r>
              <a:rPr lang="en-US" altLang="zh-CN" sz="2800" b="1" dirty="0">
                <a:solidFill>
                  <a:srgbClr val="BFBFBF"/>
                </a:solidFill>
                <a:ea typeface="宋体" panose="02010600030101010101" pitchFamily="2" charset="-122"/>
              </a:rPr>
              <a:t>Binary number representation</a:t>
            </a:r>
          </a:p>
          <a:p>
            <a:pPr>
              <a:defRPr/>
            </a:pPr>
            <a:r>
              <a:rPr lang="en-US" altLang="zh-CN" sz="2800" b="1" dirty="0">
                <a:solidFill>
                  <a:srgbClr val="BFBFBF"/>
                </a:solidFill>
                <a:ea typeface="宋体" panose="02010600030101010101" pitchFamily="2" charset="-122"/>
              </a:rPr>
              <a:t>Arithmetic operations</a:t>
            </a:r>
          </a:p>
          <a:p>
            <a:pPr>
              <a:defRPr/>
            </a:pPr>
            <a:r>
              <a:rPr lang="en-US" altLang="zh-CN" sz="2800" b="1" dirty="0">
                <a:solidFill>
                  <a:schemeClr val="bg1">
                    <a:lumMod val="75000"/>
                  </a:schemeClr>
                </a:solidFill>
                <a:ea typeface="宋体" panose="02010600030101010101" pitchFamily="2" charset="-122"/>
              </a:rPr>
              <a:t>Representation of numeric data</a:t>
            </a:r>
          </a:p>
          <a:p>
            <a:pPr>
              <a:defRPr/>
            </a:pPr>
            <a:r>
              <a:rPr lang="en-US" altLang="zh-CN" sz="2800" b="1" dirty="0">
                <a:solidFill>
                  <a:schemeClr val="bg1">
                    <a:lumMod val="75000"/>
                  </a:schemeClr>
                </a:solidFill>
                <a:ea typeface="宋体" panose="02010600030101010101" pitchFamily="2" charset="-122"/>
              </a:rPr>
              <a:t>Representation of non-numeric data</a:t>
            </a:r>
          </a:p>
          <a:p>
            <a:pPr>
              <a:defRPr/>
            </a:pPr>
            <a:r>
              <a:rPr lang="en-US" altLang="zh-CN" sz="2800" b="1" dirty="0">
                <a:ea typeface="宋体" panose="02010600030101010101" pitchFamily="2" charset="-122"/>
              </a:rPr>
              <a:t>Data width and storage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5FECD176-EAE6-47C4-BE45-133DA8B0EBF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lgn="r">
              <a:spcBef>
                <a:spcPct val="0"/>
              </a:spcBef>
              <a:buClrTx/>
              <a:buFontTx/>
              <a:buNone/>
            </a:pPr>
            <a:fld id="{9A8F6A4F-1DFB-4C2F-962E-F2C5B6C17346}" type="slidenum">
              <a:rPr lang="en-US" altLang="zh-CN" sz="1600" smtClean="0"/>
              <a:pPr algn="r">
                <a:spcBef>
                  <a:spcPct val="0"/>
                </a:spcBef>
                <a:buClrTx/>
                <a:buFontTx/>
                <a:buNone/>
              </a:pPr>
              <a:t>5</a:t>
            </a:fld>
            <a:endParaRPr lang="en-US" altLang="zh-CN" sz="1600" dirty="0"/>
          </a:p>
        </p:txBody>
      </p:sp>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685800" y="1385888"/>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dirty="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dirty="0">
              <a:ea typeface="宋体" panose="02010600030101010101" pitchFamily="2" charset="-122"/>
            </a:endParaRPr>
          </a:p>
          <a:p>
            <a:pPr>
              <a:lnSpc>
                <a:spcPct val="90000"/>
              </a:lnSpc>
            </a:pPr>
            <a:r>
              <a:rPr lang="en-US" altLang="zh-CN" sz="2400" b="1" kern="0" baseline="0" dirty="0">
                <a:ea typeface="宋体" panose="02010600030101010101" pitchFamily="2" charset="-122"/>
              </a:rPr>
              <a:t>Part of slides credit to</a:t>
            </a:r>
          </a:p>
          <a:p>
            <a:pPr lvl="1">
              <a:lnSpc>
                <a:spcPct val="90000"/>
              </a:lnSpc>
            </a:pPr>
            <a:r>
              <a:rPr lang="en-US" altLang="zh-CN" sz="2000" b="1" kern="0" baseline="0" dirty="0">
                <a:ea typeface="宋体" panose="02010600030101010101" pitchFamily="2" charset="-122"/>
              </a:rPr>
              <a:t>CSAPP @ CMU</a:t>
            </a:r>
          </a:p>
          <a:p>
            <a:pPr lvl="1">
              <a:lnSpc>
                <a:spcPct val="90000"/>
              </a:lnSpc>
            </a:pPr>
            <a:r>
              <a:rPr lang="en-US" altLang="zh-CN" sz="2000" b="1" kern="0" baseline="0" dirty="0">
                <a:ea typeface="宋体" panose="02010600030101010101" pitchFamily="2" charset="-122"/>
              </a:rPr>
              <a:t>Prof. </a:t>
            </a:r>
            <a:r>
              <a:rPr lang="en-US" altLang="zh-CN" sz="2000" b="1" kern="0" baseline="0" dirty="0" err="1">
                <a:ea typeface="宋体" panose="02010600030101010101" pitchFamily="2" charset="-122"/>
              </a:rPr>
              <a:t>Yabo</a:t>
            </a:r>
            <a:r>
              <a:rPr lang="en-US" altLang="zh-CN" sz="2000" b="1" kern="0" baseline="0" dirty="0">
                <a:ea typeface="宋体" panose="02010600030101010101" pitchFamily="2" charset="-122"/>
              </a:rPr>
              <a:t> Dong @ ZJU</a:t>
            </a:r>
          </a:p>
          <a:p>
            <a:pPr lvl="1">
              <a:lnSpc>
                <a:spcPct val="90000"/>
              </a:lnSpc>
            </a:pPr>
            <a:endParaRPr lang="en-US" altLang="zh-CN" sz="2000" b="1" kern="0" baseline="0" dirty="0">
              <a:ea typeface="宋体" panose="02010600030101010101" pitchFamily="2" charset="-122"/>
            </a:endParaRPr>
          </a:p>
          <a:p>
            <a:pPr marL="0" indent="0">
              <a:lnSpc>
                <a:spcPct val="90000"/>
              </a:lnSpc>
              <a:buNone/>
            </a:pPr>
            <a:endParaRPr lang="en-US" altLang="zh-CN" sz="2400" b="1" kern="0" baseline="0" dirty="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dirty="0">
                <a:latin typeface="Arial" panose="020B0604020202020204" pitchFamily="34" charset="0"/>
                <a:ea typeface="宋体" panose="02010600030101010101" pitchFamily="2" charset="-122"/>
                <a:cs typeface="Arial" panose="020B0604020202020204" pitchFamily="34" charset="0"/>
              </a:rPr>
              <a:t>Disclaimer</a:t>
            </a:r>
          </a:p>
        </p:txBody>
      </p:sp>
    </p:spTree>
    <p:extLst>
      <p:ext uri="{BB962C8B-B14F-4D97-AF65-F5344CB8AC3E}">
        <p14:creationId xmlns:p14="http://schemas.microsoft.com/office/powerpoint/2010/main" val="242607047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type="title"/>
          </p:nvPr>
        </p:nvSpPr>
        <p:spPr/>
        <p:txBody>
          <a:bodyPr/>
          <a:lstStyle/>
          <a:p>
            <a:pPr marL="119063" indent="-119063" eaLnBrk="1" hangingPunct="1"/>
            <a:r>
              <a:rPr lang="en-US" dirty="0"/>
              <a:t>Data Width and Unit </a:t>
            </a:r>
          </a:p>
        </p:txBody>
      </p:sp>
      <p:sp>
        <p:nvSpPr>
          <p:cNvPr id="45061" name="Rectangle 4"/>
          <p:cNvSpPr>
            <a:spLocks noGrp="1" noChangeArrowheads="1"/>
          </p:cNvSpPr>
          <p:nvPr>
            <p:ph idx="1"/>
          </p:nvPr>
        </p:nvSpPr>
        <p:spPr/>
        <p:txBody>
          <a:bodyPr/>
          <a:lstStyle/>
          <a:p>
            <a:pPr eaLnBrk="1" hangingPunct="1"/>
            <a:r>
              <a:rPr lang="en-US" altLang="zh-CN" sz="2400" b="1" dirty="0">
                <a:ea typeface="宋体" panose="02010600030101010101" pitchFamily="2" charset="-122"/>
              </a:rPr>
              <a:t>Bit</a:t>
            </a:r>
          </a:p>
          <a:p>
            <a:pPr lvl="1" eaLnBrk="1" hangingPunct="1"/>
            <a:r>
              <a:rPr lang="en-US" altLang="zh-CN" sz="2000" dirty="0">
                <a:ea typeface="宋体" panose="02010600030101010101" pitchFamily="2" charset="-122"/>
              </a:rPr>
              <a:t>The smallest unit that makes up a binary number </a:t>
            </a:r>
            <a:endParaRPr lang="en-US" sz="2000" dirty="0"/>
          </a:p>
          <a:p>
            <a:pPr eaLnBrk="1" hangingPunct="1"/>
            <a:r>
              <a:rPr lang="en-US" sz="2400" b="1" dirty="0"/>
              <a:t>Machine has “</a:t>
            </a:r>
            <a:r>
              <a:rPr lang="en-US" altLang="zh-CN" sz="2400" b="1" dirty="0"/>
              <a:t>w</a:t>
            </a:r>
            <a:r>
              <a:rPr lang="en-US" sz="2400" b="1" dirty="0"/>
              <a:t>ord size”</a:t>
            </a:r>
          </a:p>
          <a:p>
            <a:pPr marL="552450" lvl="1" eaLnBrk="1" hangingPunct="1"/>
            <a:r>
              <a:rPr lang="en-US" sz="2000" dirty="0"/>
              <a:t>Nominal size of integer-valued data</a:t>
            </a:r>
          </a:p>
          <a:p>
            <a:pPr marL="838200" lvl="2" eaLnBrk="1" hangingPunct="1"/>
            <a:r>
              <a:rPr lang="en-US" sz="1800" dirty="0"/>
              <a:t>Including addresses</a:t>
            </a:r>
          </a:p>
          <a:p>
            <a:pPr marL="552450" lvl="1" eaLnBrk="1" hangingPunct="1"/>
            <a:r>
              <a:rPr lang="en-US" sz="2000" dirty="0"/>
              <a:t>Most current machines use </a:t>
            </a:r>
            <a:r>
              <a:rPr lang="en-US" sz="2000" b="1" dirty="0"/>
              <a:t>32 bits (4 bytes) </a:t>
            </a:r>
            <a:r>
              <a:rPr lang="en-US" sz="2000" dirty="0"/>
              <a:t>words</a:t>
            </a:r>
          </a:p>
          <a:p>
            <a:pPr marL="838200" lvl="2" eaLnBrk="1" hangingPunct="1"/>
            <a:r>
              <a:rPr lang="en-US" sz="1800" b="1" dirty="0">
                <a:solidFill>
                  <a:srgbClr val="FF0000"/>
                </a:solidFill>
              </a:rPr>
              <a:t>Limits addresses to 4GB</a:t>
            </a:r>
          </a:p>
          <a:p>
            <a:pPr marL="838200" lvl="2" eaLnBrk="1" hangingPunct="1"/>
            <a:r>
              <a:rPr lang="en-US" sz="1800" dirty="0"/>
              <a:t>Becoming too small for memory-intensive applications</a:t>
            </a:r>
          </a:p>
          <a:p>
            <a:pPr marL="552450" lvl="1" eaLnBrk="1" hangingPunct="1"/>
            <a:r>
              <a:rPr lang="en-US" sz="2000" dirty="0"/>
              <a:t>High-end systems use </a:t>
            </a:r>
            <a:r>
              <a:rPr lang="en-US" sz="2000" b="1" dirty="0"/>
              <a:t>64 bits (8 bytes) </a:t>
            </a:r>
            <a:r>
              <a:rPr lang="en-US" sz="2000" dirty="0"/>
              <a:t>words</a:t>
            </a:r>
          </a:p>
          <a:p>
            <a:pPr marL="838200" lvl="2" eaLnBrk="1" hangingPunct="1"/>
            <a:r>
              <a:rPr lang="en-US" sz="1800" dirty="0"/>
              <a:t>Potential address space ≈ 1.8 X 10</a:t>
            </a:r>
            <a:r>
              <a:rPr lang="en-US" sz="1800" baseline="32000" dirty="0"/>
              <a:t>19</a:t>
            </a:r>
            <a:r>
              <a:rPr lang="en-US" sz="1800" dirty="0"/>
              <a:t> bytes</a:t>
            </a:r>
          </a:p>
          <a:p>
            <a:pPr marL="838200" lvl="2" eaLnBrk="1" hangingPunct="1"/>
            <a:r>
              <a:rPr lang="en-US" sz="1800" dirty="0"/>
              <a:t>x86-64 machines support 48-bit addresses: 256 Terabytes</a:t>
            </a:r>
          </a:p>
          <a:p>
            <a:pPr marL="552450" lvl="1" eaLnBrk="1" hangingPunct="1"/>
            <a:r>
              <a:rPr lang="en-US" sz="2000" dirty="0"/>
              <a:t>Machines support multiple data formats</a:t>
            </a:r>
          </a:p>
          <a:p>
            <a:pPr marL="838200" lvl="2" eaLnBrk="1" hangingPunct="1"/>
            <a:r>
              <a:rPr lang="en-US" sz="1800" dirty="0"/>
              <a:t>Fractions or multiples of word size</a:t>
            </a:r>
          </a:p>
          <a:p>
            <a:pPr marL="838200" lvl="2" eaLnBrk="1" hangingPunct="1"/>
            <a:r>
              <a:rPr lang="en-US" sz="1800" dirty="0"/>
              <a:t>Always integral number of bytes</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noChangeArrowheads="1"/>
          </p:cNvSpPr>
          <p:nvPr>
            <p:ph type="title"/>
          </p:nvPr>
        </p:nvSpPr>
        <p:spPr/>
        <p:txBody>
          <a:bodyPr/>
          <a:lstStyle/>
          <a:p>
            <a:pPr marL="119063" indent="-119063" eaLnBrk="1" hangingPunct="1"/>
            <a:r>
              <a:rPr lang="en-US"/>
              <a:t>Data Representations</a:t>
            </a:r>
          </a:p>
        </p:txBody>
      </p:sp>
      <p:graphicFrame>
        <p:nvGraphicFramePr>
          <p:cNvPr id="12292" name="Group 4"/>
          <p:cNvGraphicFramePr>
            <a:graphicFrameLocks noGrp="1"/>
          </p:cNvGraphicFramePr>
          <p:nvPr/>
        </p:nvGraphicFramePr>
        <p:xfrm>
          <a:off x="1549400" y="1524000"/>
          <a:ext cx="6032500" cy="4622800"/>
        </p:xfrm>
        <a:graphic>
          <a:graphicData uri="http://schemas.openxmlformats.org/drawingml/2006/table">
            <a:tbl>
              <a:tblPr/>
              <a:tblGrid>
                <a:gridCol w="1651000">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1460500">
                  <a:extLst>
                    <a:ext uri="{9D8B030D-6E8A-4147-A177-3AD203B41FA5}">
                      <a16:colId xmlns:a16="http://schemas.microsoft.com/office/drawing/2014/main" val="20002"/>
                    </a:ext>
                  </a:extLst>
                </a:gridCol>
                <a:gridCol w="1460500">
                  <a:extLst>
                    <a:ext uri="{9D8B030D-6E8A-4147-A177-3AD203B41FA5}">
                      <a16:colId xmlns:a16="http://schemas.microsoft.com/office/drawing/2014/main" val="20003"/>
                    </a:ext>
                  </a:extLst>
                </a:gridCol>
              </a:tblGrid>
              <a:tr h="5080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FFFFFF"/>
                          </a:solidFill>
                          <a:effectLst/>
                          <a:latin typeface="Arial Narrow Bold" charset="0"/>
                          <a:ea typeface="Arial Narrow Bold" charset="0"/>
                          <a:cs typeface="Arial Narrow Bold" charset="0"/>
                          <a:sym typeface="Arial Narrow Bold" charset="0"/>
                        </a:rPr>
                        <a:t>C Data Type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FFFFFF"/>
                          </a:solidFill>
                          <a:effectLst/>
                          <a:latin typeface="Arial Narrow Bold" charset="0"/>
                          <a:ea typeface="Arial Narrow Bold" charset="0"/>
                          <a:cs typeface="Arial Narrow Bold" charset="0"/>
                          <a:sym typeface="Arial Narrow Bold" charset="0"/>
                        </a:rPr>
                        <a:t>Typical 32-bit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FFFFFF"/>
                          </a:solidFill>
                          <a:effectLst/>
                          <a:latin typeface="Arial Narrow Bold" charset="0"/>
                          <a:ea typeface="Arial Narrow Bold" charset="0"/>
                          <a:cs typeface="Arial Narrow Bold" charset="0"/>
                          <a:sym typeface="Arial Narrow Bold" charset="0"/>
                        </a:rPr>
                        <a:t>Intel IA32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FFFFFF"/>
                          </a:solidFill>
                          <a:effectLst/>
                          <a:latin typeface="Arial Narrow Bold" charset="0"/>
                          <a:ea typeface="Arial Narrow Bold" charset="0"/>
                          <a:cs typeface="Arial Narrow Bold" charset="0"/>
                          <a:sym typeface="Arial Narrow Bold" charset="0"/>
                        </a:rPr>
                        <a:t>x86-64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char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1</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short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int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long long</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5"/>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float</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6"/>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7"/>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long double</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10/12</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10/16</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8"/>
                  </a:ext>
                </a:extLst>
              </a:tr>
              <a:tr h="457200">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pointer</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50800" marR="50800" marT="50800" marB="5080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3">
            <a:extLst>
              <a:ext uri="{FF2B5EF4-FFF2-40B4-BE49-F238E27FC236}">
                <a16:creationId xmlns:a16="http://schemas.microsoft.com/office/drawing/2014/main" id="{B6DB8702-8EF3-4471-949B-FA11EAE3043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04A75E90-674C-4599-9ED5-3664AB98D32E}" type="slidenum">
              <a:rPr lang="en-US" altLang="zh-CN" sz="1600" smtClean="0"/>
              <a:pPr>
                <a:spcBef>
                  <a:spcPct val="0"/>
                </a:spcBef>
                <a:buClrTx/>
                <a:buFontTx/>
                <a:buNone/>
              </a:pPr>
              <a:t>52</a:t>
            </a:fld>
            <a:endParaRPr lang="en-US" altLang="zh-CN" sz="1600" dirty="0"/>
          </a:p>
        </p:txBody>
      </p:sp>
      <p:sp>
        <p:nvSpPr>
          <p:cNvPr id="131075" name="Rectangle 2">
            <a:extLst>
              <a:ext uri="{FF2B5EF4-FFF2-40B4-BE49-F238E27FC236}">
                <a16:creationId xmlns:a16="http://schemas.microsoft.com/office/drawing/2014/main" id="{10D0B5CB-FD9D-4ECF-B0FF-665E6356D445}"/>
              </a:ext>
            </a:extLst>
          </p:cNvPr>
          <p:cNvSpPr>
            <a:spLocks noGrp="1" noChangeArrowheads="1"/>
          </p:cNvSpPr>
          <p:nvPr>
            <p:ph type="title"/>
          </p:nvPr>
        </p:nvSpPr>
        <p:spPr/>
        <p:txBody>
          <a:bodyPr/>
          <a:lstStyle/>
          <a:p>
            <a:r>
              <a:rPr lang="en-US" altLang="zh-CN" dirty="0">
                <a:ea typeface="宋体" panose="02010600030101010101" pitchFamily="2" charset="-122"/>
              </a:rPr>
              <a:t>Unit of Main Memory Capacity</a:t>
            </a:r>
          </a:p>
        </p:txBody>
      </p:sp>
      <p:sp>
        <p:nvSpPr>
          <p:cNvPr id="131076" name="Rectangle 3">
            <a:extLst>
              <a:ext uri="{FF2B5EF4-FFF2-40B4-BE49-F238E27FC236}">
                <a16:creationId xmlns:a16="http://schemas.microsoft.com/office/drawing/2014/main" id="{860B0B7F-D695-41ED-AC2D-3CA5A1A322C5}"/>
              </a:ext>
            </a:extLst>
          </p:cNvPr>
          <p:cNvSpPr>
            <a:spLocks noGrp="1" noChangeArrowheads="1"/>
          </p:cNvSpPr>
          <p:nvPr>
            <p:ph type="body" idx="1"/>
          </p:nvPr>
        </p:nvSpPr>
        <p:spPr/>
        <p:txBody>
          <a:bodyPr/>
          <a:lstStyle/>
          <a:p>
            <a:pPr marL="0" indent="0">
              <a:buFont typeface="Wingdings" panose="05000000000000000000" pitchFamily="2" charset="2"/>
              <a:buNone/>
            </a:pPr>
            <a:r>
              <a:rPr lang="en-US" altLang="zh-CN" sz="2400" b="1" dirty="0">
                <a:ea typeface="宋体" panose="02010600030101010101" pitchFamily="2" charset="-122"/>
              </a:rPr>
              <a:t>K:1KB=</a:t>
            </a:r>
            <a:r>
              <a:rPr lang="en-US" altLang="zh-CN" sz="2400" b="1" dirty="0">
                <a:solidFill>
                  <a:srgbClr val="000000"/>
                </a:solidFill>
                <a:ea typeface="宋体" panose="02010600030101010101" pitchFamily="2" charset="-122"/>
              </a:rPr>
              <a:t> </a:t>
            </a:r>
            <a:r>
              <a:rPr lang="en-US" altLang="zh-CN" sz="2800" b="1" dirty="0">
                <a:ea typeface="宋体" panose="02010600030101010101" pitchFamily="2" charset="-122"/>
              </a:rPr>
              <a:t>2</a:t>
            </a:r>
            <a:r>
              <a:rPr lang="en-US" altLang="zh-CN" sz="2800" b="1" baseline="30000" dirty="0">
                <a:ea typeface="宋体" panose="02010600030101010101" pitchFamily="2" charset="-122"/>
              </a:rPr>
              <a:t>10</a:t>
            </a:r>
            <a:r>
              <a:rPr lang="en-US" altLang="zh-CN" sz="2400" b="1" dirty="0">
                <a:ea typeface="宋体" panose="02010600030101010101" pitchFamily="2" charset="-122"/>
              </a:rPr>
              <a:t>byte=1024byte</a:t>
            </a:r>
          </a:p>
          <a:p>
            <a:pPr marL="0" indent="0">
              <a:buFont typeface="Wingdings" panose="05000000000000000000" pitchFamily="2" charset="2"/>
              <a:buNone/>
            </a:pPr>
            <a:r>
              <a:rPr lang="en-US" altLang="zh-CN" sz="2400" b="1" dirty="0">
                <a:ea typeface="宋体" panose="02010600030101010101" pitchFamily="2" charset="-122"/>
              </a:rPr>
              <a:t>M:1MB=</a:t>
            </a:r>
            <a:r>
              <a:rPr lang="en-US" altLang="zh-CN" sz="2400" b="1" dirty="0">
                <a:solidFill>
                  <a:srgbClr val="000000"/>
                </a:solidFill>
                <a:ea typeface="宋体" panose="02010600030101010101" pitchFamily="2" charset="-122"/>
              </a:rPr>
              <a:t> </a:t>
            </a:r>
            <a:r>
              <a:rPr lang="en-US" altLang="zh-CN" sz="2800" b="1" dirty="0">
                <a:ea typeface="宋体" panose="02010600030101010101" pitchFamily="2" charset="-122"/>
              </a:rPr>
              <a:t>2</a:t>
            </a:r>
            <a:r>
              <a:rPr lang="en-US" altLang="zh-CN" sz="2800" b="1" baseline="30000" dirty="0">
                <a:ea typeface="宋体" panose="02010600030101010101" pitchFamily="2" charset="-122"/>
              </a:rPr>
              <a:t>20</a:t>
            </a:r>
            <a:r>
              <a:rPr lang="en-US" altLang="zh-CN" sz="2400" b="1" dirty="0">
                <a:ea typeface="宋体" panose="02010600030101010101" pitchFamily="2" charset="-122"/>
              </a:rPr>
              <a:t>byte=1 048 576byte</a:t>
            </a:r>
          </a:p>
          <a:p>
            <a:pPr marL="0" indent="0">
              <a:buFont typeface="Wingdings" panose="05000000000000000000" pitchFamily="2" charset="2"/>
              <a:buNone/>
            </a:pPr>
            <a:r>
              <a:rPr lang="en-US" altLang="zh-CN" sz="2400" b="1" dirty="0">
                <a:ea typeface="宋体" panose="02010600030101010101" pitchFamily="2" charset="-122"/>
              </a:rPr>
              <a:t>G:1GB=</a:t>
            </a:r>
            <a:r>
              <a:rPr lang="en-US" altLang="zh-CN" sz="2400" b="1" dirty="0">
                <a:solidFill>
                  <a:srgbClr val="000000"/>
                </a:solidFill>
                <a:ea typeface="宋体" panose="02010600030101010101" pitchFamily="2" charset="-122"/>
              </a:rPr>
              <a:t> </a:t>
            </a:r>
            <a:r>
              <a:rPr lang="en-US" altLang="zh-CN" sz="2800" b="1" dirty="0">
                <a:ea typeface="宋体" panose="02010600030101010101" pitchFamily="2" charset="-122"/>
              </a:rPr>
              <a:t>2</a:t>
            </a:r>
            <a:r>
              <a:rPr lang="en-US" altLang="zh-CN" sz="2800" b="1" baseline="30000" dirty="0">
                <a:ea typeface="宋体" panose="02010600030101010101" pitchFamily="2" charset="-122"/>
              </a:rPr>
              <a:t>30</a:t>
            </a:r>
            <a:r>
              <a:rPr lang="en-US" altLang="zh-CN" sz="2400" b="1" dirty="0">
                <a:ea typeface="宋体" panose="02010600030101010101" pitchFamily="2" charset="-122"/>
              </a:rPr>
              <a:t>byte=1 073 741 824byte</a:t>
            </a:r>
          </a:p>
          <a:p>
            <a:pPr marL="0" indent="0">
              <a:buFont typeface="Wingdings" panose="05000000000000000000" pitchFamily="2" charset="2"/>
              <a:buNone/>
            </a:pPr>
            <a:r>
              <a:rPr lang="en-US" altLang="zh-CN" sz="2400" b="1" dirty="0">
                <a:ea typeface="宋体" panose="02010600030101010101" pitchFamily="2" charset="-122"/>
              </a:rPr>
              <a:t>T:1TB=</a:t>
            </a:r>
            <a:r>
              <a:rPr lang="en-US" altLang="zh-CN" sz="2400" b="1" dirty="0">
                <a:solidFill>
                  <a:srgbClr val="000000"/>
                </a:solidFill>
                <a:ea typeface="宋体" panose="02010600030101010101" pitchFamily="2" charset="-122"/>
              </a:rPr>
              <a:t> </a:t>
            </a:r>
            <a:r>
              <a:rPr lang="en-US" altLang="zh-CN" sz="2800" b="1" dirty="0">
                <a:ea typeface="宋体" panose="02010600030101010101" pitchFamily="2" charset="-122"/>
              </a:rPr>
              <a:t>2</a:t>
            </a:r>
            <a:r>
              <a:rPr lang="en-US" altLang="zh-CN" sz="2800" b="1" baseline="30000" dirty="0">
                <a:ea typeface="宋体" panose="02010600030101010101" pitchFamily="2" charset="-122"/>
              </a:rPr>
              <a:t>40</a:t>
            </a:r>
            <a:r>
              <a:rPr lang="en-US" altLang="zh-CN" sz="2400" b="1" dirty="0">
                <a:ea typeface="宋体" panose="02010600030101010101" pitchFamily="2" charset="-122"/>
              </a:rPr>
              <a:t>byte=1 099 511 627 776byte</a:t>
            </a:r>
          </a:p>
          <a:p>
            <a:pPr marL="0" indent="0">
              <a:buFont typeface="Wingdings" panose="05000000000000000000" pitchFamily="2" charset="2"/>
              <a:buNone/>
            </a:pPr>
            <a:r>
              <a:rPr lang="en-US" altLang="zh-CN" sz="2400" b="1" dirty="0">
                <a:ea typeface="宋体" panose="02010600030101010101" pitchFamily="2" charset="-122"/>
              </a:rPr>
              <a:t>P:1PB=</a:t>
            </a:r>
            <a:r>
              <a:rPr lang="en-US" altLang="zh-CN" sz="2400" b="1" dirty="0">
                <a:solidFill>
                  <a:srgbClr val="000000"/>
                </a:solidFill>
                <a:ea typeface="宋体" panose="02010600030101010101" pitchFamily="2" charset="-122"/>
              </a:rPr>
              <a:t> </a:t>
            </a:r>
            <a:r>
              <a:rPr lang="en-US" altLang="zh-CN" sz="2800" b="1" dirty="0">
                <a:ea typeface="宋体" panose="02010600030101010101" pitchFamily="2" charset="-122"/>
              </a:rPr>
              <a:t>2</a:t>
            </a:r>
            <a:r>
              <a:rPr lang="en-US" altLang="zh-CN" sz="2800" b="1" baseline="30000" dirty="0">
                <a:ea typeface="宋体" panose="02010600030101010101" pitchFamily="2" charset="-122"/>
              </a:rPr>
              <a:t>50</a:t>
            </a:r>
            <a:r>
              <a:rPr lang="en-US" altLang="zh-CN" sz="2400" b="1" dirty="0">
                <a:ea typeface="宋体" panose="02010600030101010101" pitchFamily="2" charset="-122"/>
              </a:rPr>
              <a:t>byte=1 125 899 906 842 624byte</a:t>
            </a:r>
          </a:p>
          <a:p>
            <a:pPr marL="0" indent="0">
              <a:buFont typeface="Wingdings" panose="05000000000000000000" pitchFamily="2" charset="2"/>
              <a:buNone/>
            </a:pPr>
            <a:r>
              <a:rPr lang="en-US" altLang="zh-CN" sz="2400" b="1" dirty="0">
                <a:ea typeface="宋体" panose="02010600030101010101" pitchFamily="2" charset="-122"/>
              </a:rPr>
              <a:t>E:1EB=</a:t>
            </a:r>
            <a:r>
              <a:rPr lang="en-US" altLang="zh-CN" sz="2400" b="1" dirty="0">
                <a:solidFill>
                  <a:srgbClr val="000000"/>
                </a:solidFill>
                <a:ea typeface="宋体" panose="02010600030101010101" pitchFamily="2" charset="-122"/>
              </a:rPr>
              <a:t> </a:t>
            </a:r>
            <a:r>
              <a:rPr lang="en-US" altLang="zh-CN" sz="2800" b="1" dirty="0">
                <a:ea typeface="宋体" panose="02010600030101010101" pitchFamily="2" charset="-122"/>
              </a:rPr>
              <a:t>2</a:t>
            </a:r>
            <a:r>
              <a:rPr lang="en-US" altLang="zh-CN" sz="2800" b="1" baseline="30000" dirty="0">
                <a:ea typeface="宋体" panose="02010600030101010101" pitchFamily="2" charset="-122"/>
              </a:rPr>
              <a:t>60</a:t>
            </a:r>
            <a:r>
              <a:rPr lang="en-US" altLang="zh-CN" sz="2400" b="1" dirty="0">
                <a:ea typeface="宋体" panose="02010600030101010101" pitchFamily="2" charset="-122"/>
              </a:rPr>
              <a:t>byte=1 152 921 504 606 846 976byte</a:t>
            </a:r>
          </a:p>
          <a:p>
            <a:pPr marL="0" indent="0">
              <a:buFont typeface="Wingdings" panose="05000000000000000000" pitchFamily="2" charset="2"/>
              <a:buNone/>
            </a:pPr>
            <a:r>
              <a:rPr lang="en-US" altLang="zh-CN" sz="2400" b="1" dirty="0">
                <a:ea typeface="宋体" panose="02010600030101010101" pitchFamily="2" charset="-122"/>
              </a:rPr>
              <a:t>Z:1ZB=</a:t>
            </a:r>
            <a:r>
              <a:rPr lang="en-US" altLang="zh-CN" sz="2400" b="1" dirty="0">
                <a:solidFill>
                  <a:srgbClr val="000000"/>
                </a:solidFill>
                <a:ea typeface="宋体" panose="02010600030101010101" pitchFamily="2" charset="-122"/>
              </a:rPr>
              <a:t> </a:t>
            </a:r>
            <a:r>
              <a:rPr lang="en-US" altLang="zh-CN" sz="2800" b="1" dirty="0">
                <a:ea typeface="宋体" panose="02010600030101010101" pitchFamily="2" charset="-122"/>
              </a:rPr>
              <a:t>2</a:t>
            </a:r>
            <a:r>
              <a:rPr lang="en-US" altLang="zh-CN" sz="2800" b="1" baseline="30000" dirty="0">
                <a:ea typeface="宋体" panose="02010600030101010101" pitchFamily="2" charset="-122"/>
              </a:rPr>
              <a:t>70</a:t>
            </a:r>
            <a:r>
              <a:rPr lang="en-US" altLang="zh-CN" sz="2400" b="1" dirty="0">
                <a:ea typeface="宋体" panose="02010600030101010101" pitchFamily="2" charset="-122"/>
              </a:rPr>
              <a:t>byte=1 180 591 620 717 411 303 424 byte</a:t>
            </a:r>
          </a:p>
          <a:p>
            <a:pPr marL="0" indent="0">
              <a:buFont typeface="Wingdings" panose="05000000000000000000" pitchFamily="2" charset="2"/>
              <a:buNone/>
            </a:pPr>
            <a:r>
              <a:rPr lang="en-US" altLang="zh-CN" sz="2400" b="1" dirty="0">
                <a:ea typeface="宋体" panose="02010600030101010101" pitchFamily="2" charset="-122"/>
              </a:rPr>
              <a:t>Y:1YB=</a:t>
            </a:r>
            <a:r>
              <a:rPr lang="en-US" altLang="zh-CN" sz="2400" b="1" dirty="0">
                <a:solidFill>
                  <a:srgbClr val="000000"/>
                </a:solidFill>
                <a:ea typeface="宋体" panose="02010600030101010101" pitchFamily="2" charset="-122"/>
              </a:rPr>
              <a:t> </a:t>
            </a:r>
            <a:r>
              <a:rPr lang="en-US" altLang="zh-CN" sz="2800" b="1" dirty="0">
                <a:ea typeface="宋体" panose="02010600030101010101" pitchFamily="2" charset="-122"/>
              </a:rPr>
              <a:t>2</a:t>
            </a:r>
            <a:r>
              <a:rPr lang="en-US" altLang="zh-CN" sz="2800" b="1" baseline="30000" dirty="0">
                <a:ea typeface="宋体" panose="02010600030101010101" pitchFamily="2" charset="-122"/>
              </a:rPr>
              <a:t>80</a:t>
            </a:r>
            <a:r>
              <a:rPr lang="en-US" altLang="zh-CN" sz="2400" b="1" dirty="0">
                <a:ea typeface="宋体" panose="02010600030101010101" pitchFamily="2" charset="-122"/>
              </a:rPr>
              <a:t>byte=1 208 925 819 614 629 174 706 176 byte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3">
            <a:extLst>
              <a:ext uri="{FF2B5EF4-FFF2-40B4-BE49-F238E27FC236}">
                <a16:creationId xmlns:a16="http://schemas.microsoft.com/office/drawing/2014/main" id="{6961E05A-9A5D-4E04-8C29-8CFF3799080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B11B446-1BE5-4768-AE9B-D0FA29A3FD3C}" type="slidenum">
              <a:rPr lang="en-US" altLang="zh-CN" sz="1600" smtClean="0"/>
              <a:pPr>
                <a:spcBef>
                  <a:spcPct val="0"/>
                </a:spcBef>
                <a:buClrTx/>
                <a:buFontTx/>
                <a:buNone/>
              </a:pPr>
              <a:t>53</a:t>
            </a:fld>
            <a:endParaRPr lang="en-US" altLang="zh-CN" sz="1600" dirty="0"/>
          </a:p>
        </p:txBody>
      </p:sp>
      <p:sp>
        <p:nvSpPr>
          <p:cNvPr id="133123" name="Rectangle 2">
            <a:extLst>
              <a:ext uri="{FF2B5EF4-FFF2-40B4-BE49-F238E27FC236}">
                <a16:creationId xmlns:a16="http://schemas.microsoft.com/office/drawing/2014/main" id="{6EE226B9-797D-4545-8EEC-316771585BDC}"/>
              </a:ext>
            </a:extLst>
          </p:cNvPr>
          <p:cNvSpPr>
            <a:spLocks noGrp="1" noChangeArrowheads="1"/>
          </p:cNvSpPr>
          <p:nvPr>
            <p:ph type="title"/>
          </p:nvPr>
        </p:nvSpPr>
        <p:spPr/>
        <p:txBody>
          <a:bodyPr/>
          <a:lstStyle/>
          <a:p>
            <a:r>
              <a:rPr lang="en-US" altLang="zh-CN" dirty="0">
                <a:ea typeface="宋体" panose="02010600030101010101" pitchFamily="2" charset="-122"/>
              </a:rPr>
              <a:t>Unit of Frequency and Line Width</a:t>
            </a:r>
          </a:p>
        </p:txBody>
      </p:sp>
      <p:sp>
        <p:nvSpPr>
          <p:cNvPr id="133124" name="Rectangle 3">
            <a:extLst>
              <a:ext uri="{FF2B5EF4-FFF2-40B4-BE49-F238E27FC236}">
                <a16:creationId xmlns:a16="http://schemas.microsoft.com/office/drawing/2014/main" id="{EA4D45DB-7822-40D5-8E75-DBF04BEF984B}"/>
              </a:ext>
            </a:extLst>
          </p:cNvPr>
          <p:cNvSpPr>
            <a:spLocks noGrp="1" noChangeArrowheads="1"/>
          </p:cNvSpPr>
          <p:nvPr>
            <p:ph type="body" idx="1"/>
          </p:nvPr>
        </p:nvSpPr>
        <p:spPr/>
        <p:txBody>
          <a:bodyPr/>
          <a:lstStyle/>
          <a:p>
            <a:pPr marL="0" indent="0">
              <a:buFont typeface="Wingdings" panose="05000000000000000000" pitchFamily="2" charset="2"/>
              <a:buNone/>
            </a:pPr>
            <a:r>
              <a:rPr lang="en-US" altLang="zh-CN" b="1">
                <a:ea typeface="宋体" panose="02010600030101010101" pitchFamily="2" charset="-122"/>
              </a:rPr>
              <a:t>b/s:bps</a:t>
            </a:r>
          </a:p>
          <a:p>
            <a:pPr marL="0" indent="0">
              <a:buFont typeface="Wingdings" panose="05000000000000000000" pitchFamily="2" charset="2"/>
              <a:buNone/>
            </a:pPr>
            <a:r>
              <a:rPr lang="en-US" altLang="zh-CN" b="1">
                <a:ea typeface="宋体" panose="02010600030101010101" pitchFamily="2" charset="-122"/>
              </a:rPr>
              <a:t>kb/s:1kb/s=</a:t>
            </a:r>
            <a:r>
              <a:rPr lang="en-US" altLang="zh-CN" b="1">
                <a:solidFill>
                  <a:srgbClr val="000000"/>
                </a:solidFill>
                <a:ea typeface="宋体" panose="02010600030101010101" pitchFamily="2" charset="-122"/>
              </a:rPr>
              <a:t> </a:t>
            </a:r>
            <a:r>
              <a:rPr lang="en-US" altLang="zh-CN" b="1">
                <a:ea typeface="宋体" panose="02010600030101010101" pitchFamily="2" charset="-122"/>
              </a:rPr>
              <a:t>10</a:t>
            </a:r>
            <a:r>
              <a:rPr lang="en-US" altLang="zh-CN" b="1" baseline="30000">
                <a:ea typeface="宋体" panose="02010600030101010101" pitchFamily="2" charset="-122"/>
              </a:rPr>
              <a:t>3</a:t>
            </a:r>
            <a:r>
              <a:rPr lang="en-US" altLang="zh-CN" b="1">
                <a:ea typeface="宋体" panose="02010600030101010101" pitchFamily="2" charset="-122"/>
              </a:rPr>
              <a:t>b/s=1000bps</a:t>
            </a:r>
            <a:endParaRPr lang="zh-CN" altLang="zh-CN" b="1">
              <a:ea typeface="宋体" panose="02010600030101010101" pitchFamily="2" charset="-122"/>
            </a:endParaRPr>
          </a:p>
          <a:p>
            <a:pPr marL="0" indent="0">
              <a:buFont typeface="Wingdings" panose="05000000000000000000" pitchFamily="2" charset="2"/>
              <a:buNone/>
            </a:pPr>
            <a:r>
              <a:rPr lang="en-US" altLang="zh-CN" b="1">
                <a:ea typeface="宋体" panose="02010600030101010101" pitchFamily="2" charset="-122"/>
              </a:rPr>
              <a:t>Mb/s:1Mb/s=10</a:t>
            </a:r>
            <a:r>
              <a:rPr lang="en-US" altLang="zh-CN" b="1" baseline="30000">
                <a:ea typeface="宋体" panose="02010600030101010101" pitchFamily="2" charset="-122"/>
              </a:rPr>
              <a:t>6</a:t>
            </a:r>
            <a:r>
              <a:rPr lang="en-US" altLang="zh-CN" b="1">
                <a:ea typeface="宋体" panose="02010600030101010101" pitchFamily="2" charset="-122"/>
              </a:rPr>
              <a:t>b/s=1000kbps</a:t>
            </a:r>
          </a:p>
          <a:p>
            <a:pPr marL="0" indent="0">
              <a:buFont typeface="Wingdings" panose="05000000000000000000" pitchFamily="2" charset="2"/>
              <a:buNone/>
            </a:pPr>
            <a:r>
              <a:rPr lang="en-US" altLang="zh-CN" b="1">
                <a:ea typeface="宋体" panose="02010600030101010101" pitchFamily="2" charset="-122"/>
              </a:rPr>
              <a:t>Gb/s:1Gb/s=10</a:t>
            </a:r>
            <a:r>
              <a:rPr lang="en-US" altLang="zh-CN" b="1" baseline="30000">
                <a:ea typeface="宋体" panose="02010600030101010101" pitchFamily="2" charset="-122"/>
              </a:rPr>
              <a:t>9</a:t>
            </a:r>
            <a:r>
              <a:rPr lang="en-US" altLang="zh-CN" b="1">
                <a:ea typeface="宋体" panose="02010600030101010101" pitchFamily="2" charset="-122"/>
              </a:rPr>
              <a:t>b/s=1000Mbps</a:t>
            </a:r>
          </a:p>
          <a:p>
            <a:pPr marL="0" indent="0">
              <a:buFont typeface="Wingdings" panose="05000000000000000000" pitchFamily="2" charset="2"/>
              <a:buNone/>
            </a:pPr>
            <a:r>
              <a:rPr lang="en-US" altLang="zh-CN" b="1">
                <a:ea typeface="宋体" panose="02010600030101010101" pitchFamily="2" charset="-122"/>
              </a:rPr>
              <a:t>Tb/s:1Tb/s=10</a:t>
            </a:r>
            <a:r>
              <a:rPr lang="en-US" altLang="zh-CN" b="1" baseline="30000">
                <a:ea typeface="宋体" panose="02010600030101010101" pitchFamily="2" charset="-122"/>
              </a:rPr>
              <a:t>12</a:t>
            </a:r>
            <a:r>
              <a:rPr lang="en-US" altLang="zh-CN" b="1">
                <a:ea typeface="宋体" panose="02010600030101010101" pitchFamily="2" charset="-122"/>
              </a:rPr>
              <a:t>b/s=1000Gbps</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灯片编号占位符 3">
            <a:extLst>
              <a:ext uri="{FF2B5EF4-FFF2-40B4-BE49-F238E27FC236}">
                <a16:creationId xmlns:a16="http://schemas.microsoft.com/office/drawing/2014/main" id="{FEB639A4-CE6E-4F98-8050-E7AC6FB3CE1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C7682B94-F110-4661-A03D-E81303F1694C}" type="slidenum">
              <a:rPr lang="en-US" altLang="zh-CN" sz="1600" smtClean="0"/>
              <a:pPr>
                <a:spcBef>
                  <a:spcPct val="0"/>
                </a:spcBef>
                <a:buClrTx/>
                <a:buFontTx/>
                <a:buNone/>
              </a:pPr>
              <a:t>54</a:t>
            </a:fld>
            <a:endParaRPr lang="en-US" altLang="zh-CN" sz="1600" dirty="0"/>
          </a:p>
        </p:txBody>
      </p:sp>
      <p:sp>
        <p:nvSpPr>
          <p:cNvPr id="135171" name="Rectangle 2">
            <a:extLst>
              <a:ext uri="{FF2B5EF4-FFF2-40B4-BE49-F238E27FC236}">
                <a16:creationId xmlns:a16="http://schemas.microsoft.com/office/drawing/2014/main" id="{8939982D-0619-40F6-A84C-7871E98B50BB}"/>
              </a:ext>
            </a:extLst>
          </p:cNvPr>
          <p:cNvSpPr>
            <a:spLocks noGrp="1" noChangeArrowheads="1"/>
          </p:cNvSpPr>
          <p:nvPr>
            <p:ph type="title"/>
          </p:nvPr>
        </p:nvSpPr>
        <p:spPr/>
        <p:txBody>
          <a:bodyPr/>
          <a:lstStyle/>
          <a:p>
            <a:r>
              <a:rPr lang="en-US" altLang="zh-CN" dirty="0">
                <a:ea typeface="宋体" panose="02010600030101010101" pitchFamily="2" charset="-122"/>
              </a:rPr>
              <a:t>Data Storage and Arrangement Order </a:t>
            </a:r>
          </a:p>
        </p:txBody>
      </p:sp>
      <p:sp>
        <p:nvSpPr>
          <p:cNvPr id="135172" name="Rectangle 3">
            <a:extLst>
              <a:ext uri="{FF2B5EF4-FFF2-40B4-BE49-F238E27FC236}">
                <a16:creationId xmlns:a16="http://schemas.microsoft.com/office/drawing/2014/main" id="{943F597F-AED0-4FEF-BEAE-BF81B3D1F254}"/>
              </a:ext>
            </a:extLst>
          </p:cNvPr>
          <p:cNvSpPr>
            <a:spLocks noGrp="1" noChangeArrowheads="1"/>
          </p:cNvSpPr>
          <p:nvPr>
            <p:ph type="body" idx="1"/>
          </p:nvPr>
        </p:nvSpPr>
        <p:spPr/>
        <p:txBody>
          <a:bodyPr/>
          <a:lstStyle/>
          <a:p>
            <a:r>
              <a:rPr lang="en-US" altLang="zh-CN" sz="2800" b="1" dirty="0">
                <a:ea typeface="宋体" panose="02010600030101010101" pitchFamily="2" charset="-122"/>
              </a:rPr>
              <a:t>Least Significant Bit vs. Least Significant Byte </a:t>
            </a:r>
          </a:p>
          <a:p>
            <a:r>
              <a:rPr lang="en-US" altLang="zh-CN" sz="2800" b="1" dirty="0">
                <a:ea typeface="宋体" panose="02010600030101010101" pitchFamily="2" charset="-122"/>
              </a:rPr>
              <a:t>Most Significant Bit vs. Most Significant Byte</a:t>
            </a:r>
            <a:endParaRPr lang="en-US" altLang="zh-CN" sz="2800" dirty="0"/>
          </a:p>
          <a:p>
            <a:endParaRPr lang="en-US" altLang="zh-CN" sz="2800"/>
          </a:p>
          <a:p>
            <a:r>
              <a:rPr lang="en-US" altLang="zh-CN" sz="2800"/>
              <a:t>How </a:t>
            </a:r>
            <a:r>
              <a:rPr lang="en-US" altLang="zh-CN" sz="2800" dirty="0"/>
              <a:t>should bytes within a multi-byte word be ordered in memory?</a:t>
            </a:r>
          </a:p>
          <a:p>
            <a:pPr eaLnBrk="1" hangingPunct="1"/>
            <a:r>
              <a:rPr lang="en-US" altLang="zh-CN" sz="2800" dirty="0"/>
              <a:t>Conventions</a:t>
            </a:r>
          </a:p>
          <a:p>
            <a:pPr marL="552450" lvl="1" eaLnBrk="1" hangingPunct="1"/>
            <a:r>
              <a:rPr lang="en-US" altLang="zh-CN" sz="2400" dirty="0"/>
              <a:t>Big Endian: Sun, PPC Mac, Internet</a:t>
            </a:r>
          </a:p>
          <a:p>
            <a:pPr marL="838200" lvl="2" eaLnBrk="1" hangingPunct="1"/>
            <a:r>
              <a:rPr lang="en-US" altLang="zh-CN" sz="2000" dirty="0"/>
              <a:t>Least significant byte has highest address</a:t>
            </a:r>
          </a:p>
          <a:p>
            <a:pPr marL="552450" lvl="1" eaLnBrk="1" hangingPunct="1"/>
            <a:r>
              <a:rPr lang="en-US" altLang="zh-CN" sz="2400" dirty="0"/>
              <a:t>Little Endian: x86</a:t>
            </a:r>
          </a:p>
          <a:p>
            <a:pPr marL="838200" lvl="2" eaLnBrk="1" hangingPunct="1"/>
            <a:r>
              <a:rPr lang="en-US" altLang="zh-CN" sz="2000" dirty="0"/>
              <a:t>Least significant byte has lowest address</a:t>
            </a:r>
          </a:p>
          <a:p>
            <a:pPr marL="438150" lvl="1" eaLnBrk="1" hangingPunct="1"/>
            <a:endParaRPr lang="en-US" altLang="zh-CN" sz="2400" dirty="0"/>
          </a:p>
          <a:p>
            <a:endParaRPr lang="en-US" altLang="zh-CN" sz="2800" b="1" dirty="0">
              <a:ea typeface="宋体" panose="02010600030101010101" pitchFamily="2" charset="-122"/>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p:cNvSpPr>
            <a:spLocks noGrp="1" noChangeArrowheads="1"/>
          </p:cNvSpPr>
          <p:nvPr>
            <p:ph type="title"/>
          </p:nvPr>
        </p:nvSpPr>
        <p:spPr/>
        <p:txBody>
          <a:bodyPr/>
          <a:lstStyle/>
          <a:p>
            <a:pPr marL="119063" indent="-119063" eaLnBrk="1" hangingPunct="1"/>
            <a:r>
              <a:rPr lang="en-US"/>
              <a:t>Byte Ordering Example</a:t>
            </a:r>
          </a:p>
        </p:txBody>
      </p:sp>
      <p:sp>
        <p:nvSpPr>
          <p:cNvPr id="49157" name="Rectangle 4"/>
          <p:cNvSpPr>
            <a:spLocks noGrp="1" noChangeArrowheads="1"/>
          </p:cNvSpPr>
          <p:nvPr>
            <p:ph idx="1"/>
          </p:nvPr>
        </p:nvSpPr>
        <p:spPr/>
        <p:txBody>
          <a:bodyPr/>
          <a:lstStyle/>
          <a:p>
            <a:pPr eaLnBrk="1" hangingPunct="1"/>
            <a:r>
              <a:rPr lang="en-US" sz="2800" dirty="0"/>
              <a:t>Example</a:t>
            </a:r>
          </a:p>
          <a:p>
            <a:pPr marL="552450" lvl="1" eaLnBrk="1" hangingPunct="1"/>
            <a:r>
              <a:rPr lang="en-US" sz="2400" dirty="0"/>
              <a:t>Variable x has 4-byte representation 0x01234567</a:t>
            </a:r>
          </a:p>
          <a:p>
            <a:pPr marL="552450" lvl="1" eaLnBrk="1" hangingPunct="1"/>
            <a:r>
              <a:rPr lang="en-US" sz="2400" dirty="0"/>
              <a:t>Address given by &amp;x is 0x100</a:t>
            </a:r>
          </a:p>
        </p:txBody>
      </p:sp>
      <p:grpSp>
        <p:nvGrpSpPr>
          <p:cNvPr id="2" name="Group 5"/>
          <p:cNvGrpSpPr>
            <a:grpSpLocks/>
          </p:cNvGrpSpPr>
          <p:nvPr/>
        </p:nvGrpSpPr>
        <p:grpSpPr bwMode="auto">
          <a:xfrm>
            <a:off x="2296064" y="3354238"/>
            <a:ext cx="5486400" cy="635000"/>
            <a:chOff x="0" y="0"/>
            <a:chExt cx="3456" cy="400"/>
          </a:xfrm>
        </p:grpSpPr>
        <p:grpSp>
          <p:nvGrpSpPr>
            <p:cNvPr id="3" name="Group 6"/>
            <p:cNvGrpSpPr>
              <a:grpSpLocks/>
            </p:cNvGrpSpPr>
            <p:nvPr/>
          </p:nvGrpSpPr>
          <p:grpSpPr bwMode="auto">
            <a:xfrm>
              <a:off x="864" y="0"/>
              <a:ext cx="433" cy="192"/>
              <a:chOff x="0" y="0"/>
              <a:chExt cx="433" cy="192"/>
            </a:xfrm>
          </p:grpSpPr>
          <p:sp>
            <p:nvSpPr>
              <p:cNvPr id="49242" name="Rectangle 7"/>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3" name="Rectangle 8"/>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4" name="Group 9"/>
            <p:cNvGrpSpPr>
              <a:grpSpLocks/>
            </p:cNvGrpSpPr>
            <p:nvPr/>
          </p:nvGrpSpPr>
          <p:grpSpPr bwMode="auto">
            <a:xfrm>
              <a:off x="1296" y="0"/>
              <a:ext cx="433" cy="192"/>
              <a:chOff x="0" y="0"/>
              <a:chExt cx="433" cy="192"/>
            </a:xfrm>
          </p:grpSpPr>
          <p:sp>
            <p:nvSpPr>
              <p:cNvPr id="49240" name="Rectangle 10"/>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41" name="Rectangle 11"/>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5" name="Group 12"/>
            <p:cNvGrpSpPr>
              <a:grpSpLocks/>
            </p:cNvGrpSpPr>
            <p:nvPr/>
          </p:nvGrpSpPr>
          <p:grpSpPr bwMode="auto">
            <a:xfrm>
              <a:off x="1728" y="0"/>
              <a:ext cx="433" cy="192"/>
              <a:chOff x="0" y="0"/>
              <a:chExt cx="433" cy="192"/>
            </a:xfrm>
          </p:grpSpPr>
          <p:sp>
            <p:nvSpPr>
              <p:cNvPr id="49238" name="Rectangle 13"/>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9" name="Rectangle 14"/>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6" name="Group 15"/>
            <p:cNvGrpSpPr>
              <a:grpSpLocks/>
            </p:cNvGrpSpPr>
            <p:nvPr/>
          </p:nvGrpSpPr>
          <p:grpSpPr bwMode="auto">
            <a:xfrm>
              <a:off x="2160" y="0"/>
              <a:ext cx="433" cy="192"/>
              <a:chOff x="0" y="0"/>
              <a:chExt cx="433" cy="192"/>
            </a:xfrm>
          </p:grpSpPr>
          <p:sp>
            <p:nvSpPr>
              <p:cNvPr id="49236" name="Rectangle 16"/>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7" name="Rectangle 17"/>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220" name="Rectangle 18"/>
            <p:cNvSpPr>
              <a:spLocks/>
            </p:cNvSpPr>
            <p:nvPr/>
          </p:nvSpPr>
          <p:spPr bwMode="auto">
            <a:xfrm>
              <a:off x="0"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1" name="Rectangle 19"/>
            <p:cNvSpPr>
              <a:spLocks/>
            </p:cNvSpPr>
            <p:nvPr/>
          </p:nvSpPr>
          <p:spPr bwMode="auto">
            <a:xfrm>
              <a:off x="43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7" name="Group 20"/>
            <p:cNvGrpSpPr>
              <a:grpSpLocks/>
            </p:cNvGrpSpPr>
            <p:nvPr/>
          </p:nvGrpSpPr>
          <p:grpSpPr bwMode="auto">
            <a:xfrm>
              <a:off x="864" y="176"/>
              <a:ext cx="432" cy="224"/>
              <a:chOff x="0" y="0"/>
              <a:chExt cx="432" cy="224"/>
            </a:xfrm>
          </p:grpSpPr>
          <p:sp>
            <p:nvSpPr>
              <p:cNvPr id="49234" name="Rectangle 21"/>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5" name="Rectangle 22"/>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grpSp>
          <p:nvGrpSpPr>
            <p:cNvPr id="8" name="Group 23"/>
            <p:cNvGrpSpPr>
              <a:grpSpLocks/>
            </p:cNvGrpSpPr>
            <p:nvPr/>
          </p:nvGrpSpPr>
          <p:grpSpPr bwMode="auto">
            <a:xfrm>
              <a:off x="1296" y="176"/>
              <a:ext cx="432" cy="224"/>
              <a:chOff x="0" y="0"/>
              <a:chExt cx="432" cy="224"/>
            </a:xfrm>
          </p:grpSpPr>
          <p:sp>
            <p:nvSpPr>
              <p:cNvPr id="49232" name="Rectangle 24"/>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3" name="Rectangle 25"/>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9" name="Group 26"/>
            <p:cNvGrpSpPr>
              <a:grpSpLocks/>
            </p:cNvGrpSpPr>
            <p:nvPr/>
          </p:nvGrpSpPr>
          <p:grpSpPr bwMode="auto">
            <a:xfrm>
              <a:off x="1728" y="176"/>
              <a:ext cx="432" cy="224"/>
              <a:chOff x="0" y="0"/>
              <a:chExt cx="432" cy="224"/>
            </a:xfrm>
          </p:grpSpPr>
          <p:sp>
            <p:nvSpPr>
              <p:cNvPr id="49230" name="Rectangle 27"/>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31" name="Rectangle 28"/>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0" name="Group 29"/>
            <p:cNvGrpSpPr>
              <a:grpSpLocks/>
            </p:cNvGrpSpPr>
            <p:nvPr/>
          </p:nvGrpSpPr>
          <p:grpSpPr bwMode="auto">
            <a:xfrm>
              <a:off x="2160" y="176"/>
              <a:ext cx="432" cy="224"/>
              <a:chOff x="0" y="0"/>
              <a:chExt cx="432" cy="224"/>
            </a:xfrm>
          </p:grpSpPr>
          <p:sp>
            <p:nvSpPr>
              <p:cNvPr id="49228" name="Rectangle 30"/>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9" name="Rectangle 31"/>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sp>
          <p:nvSpPr>
            <p:cNvPr id="49226" name="Rectangle 32"/>
            <p:cNvSpPr>
              <a:spLocks/>
            </p:cNvSpPr>
            <p:nvPr/>
          </p:nvSpPr>
          <p:spPr bwMode="auto">
            <a:xfrm>
              <a:off x="259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27" name="Rectangle 33"/>
            <p:cNvSpPr>
              <a:spLocks/>
            </p:cNvSpPr>
            <p:nvPr/>
          </p:nvSpPr>
          <p:spPr bwMode="auto">
            <a:xfrm>
              <a:off x="3024"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grpSp>
        <p:nvGrpSpPr>
          <p:cNvPr id="11" name="Group 34"/>
          <p:cNvGrpSpPr>
            <a:grpSpLocks/>
          </p:cNvGrpSpPr>
          <p:nvPr/>
        </p:nvGrpSpPr>
        <p:grpSpPr bwMode="auto">
          <a:xfrm>
            <a:off x="2296064" y="4192438"/>
            <a:ext cx="5486400" cy="635000"/>
            <a:chOff x="0" y="0"/>
            <a:chExt cx="3456" cy="400"/>
          </a:xfrm>
        </p:grpSpPr>
        <p:grpSp>
          <p:nvGrpSpPr>
            <p:cNvPr id="12" name="Group 35"/>
            <p:cNvGrpSpPr>
              <a:grpSpLocks/>
            </p:cNvGrpSpPr>
            <p:nvPr/>
          </p:nvGrpSpPr>
          <p:grpSpPr bwMode="auto">
            <a:xfrm>
              <a:off x="864" y="0"/>
              <a:ext cx="433" cy="192"/>
              <a:chOff x="0" y="0"/>
              <a:chExt cx="433" cy="192"/>
            </a:xfrm>
          </p:grpSpPr>
          <p:sp>
            <p:nvSpPr>
              <p:cNvPr id="49214" name="Rectangle 36"/>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5" name="Rectangle 37"/>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0x100</a:t>
                </a:r>
              </a:p>
            </p:txBody>
          </p:sp>
        </p:grpSp>
        <p:grpSp>
          <p:nvGrpSpPr>
            <p:cNvPr id="13" name="Group 38"/>
            <p:cNvGrpSpPr>
              <a:grpSpLocks/>
            </p:cNvGrpSpPr>
            <p:nvPr/>
          </p:nvGrpSpPr>
          <p:grpSpPr bwMode="auto">
            <a:xfrm>
              <a:off x="1296" y="0"/>
              <a:ext cx="433" cy="192"/>
              <a:chOff x="0" y="0"/>
              <a:chExt cx="433" cy="192"/>
            </a:xfrm>
          </p:grpSpPr>
          <p:sp>
            <p:nvSpPr>
              <p:cNvPr id="49212" name="Rectangle 39"/>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3" name="Rectangle 40"/>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0x101</a:t>
                </a:r>
              </a:p>
            </p:txBody>
          </p:sp>
        </p:grpSp>
        <p:grpSp>
          <p:nvGrpSpPr>
            <p:cNvPr id="14" name="Group 41"/>
            <p:cNvGrpSpPr>
              <a:grpSpLocks/>
            </p:cNvGrpSpPr>
            <p:nvPr/>
          </p:nvGrpSpPr>
          <p:grpSpPr bwMode="auto">
            <a:xfrm>
              <a:off x="1728" y="0"/>
              <a:ext cx="433" cy="192"/>
              <a:chOff x="0" y="0"/>
              <a:chExt cx="433" cy="192"/>
            </a:xfrm>
          </p:grpSpPr>
          <p:sp>
            <p:nvSpPr>
              <p:cNvPr id="49210" name="Rectangle 42"/>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11" name="Rectangle 43"/>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0x102</a:t>
                </a:r>
              </a:p>
            </p:txBody>
          </p:sp>
        </p:grpSp>
        <p:grpSp>
          <p:nvGrpSpPr>
            <p:cNvPr id="15" name="Group 44"/>
            <p:cNvGrpSpPr>
              <a:grpSpLocks/>
            </p:cNvGrpSpPr>
            <p:nvPr/>
          </p:nvGrpSpPr>
          <p:grpSpPr bwMode="auto">
            <a:xfrm>
              <a:off x="2160" y="0"/>
              <a:ext cx="433" cy="192"/>
              <a:chOff x="0" y="0"/>
              <a:chExt cx="433" cy="192"/>
            </a:xfrm>
          </p:grpSpPr>
          <p:sp>
            <p:nvSpPr>
              <p:cNvPr id="49208" name="Rectangle 45"/>
              <p:cNvSpPr>
                <a:spLocks/>
              </p:cNvSpPr>
              <p:nvPr/>
            </p:nvSpPr>
            <p:spPr bwMode="auto">
              <a:xfrm>
                <a:off x="0" y="0"/>
                <a:ext cx="432" cy="192"/>
              </a:xfrm>
              <a:prstGeom prst="rect">
                <a:avLst/>
              </a:prstGeom>
              <a:solidFill>
                <a:srgbClr val="FFFFFF"/>
              </a:solidFill>
              <a:ln w="25400">
                <a:no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9" name="Rectangle 46"/>
              <p:cNvSpPr>
                <a:spLocks/>
              </p:cNvSpPr>
              <p:nvPr/>
            </p:nvSpPr>
            <p:spPr bwMode="auto">
              <a:xfrm>
                <a:off x="0" y="0"/>
                <a:ext cx="433" cy="192"/>
              </a:xfrm>
              <a:prstGeom prst="rect">
                <a:avLst/>
              </a:prstGeom>
              <a:noFill/>
              <a:ln w="12700">
                <a:noFill/>
                <a:miter lim="800000"/>
                <a:headEnd/>
                <a:tailEnd/>
              </a:ln>
            </p:spPr>
            <p:txBody>
              <a:bodyPr wrap="none" lIns="50800" tIns="50800" bIns="50800" anchor="ctr">
                <a:prstTxWarp prst="textNoShape">
                  <a:avLst/>
                </a:prstTxWarp>
                <a:spAutoFit/>
              </a:bodyPr>
              <a:lstStyle/>
              <a:p>
                <a:pPr eaLnBrk="1" hangingPunct="1"/>
                <a:r>
                  <a:rPr lang="en-US" sz="1400" b="0">
                    <a:solidFill>
                      <a:srgbClr val="000066"/>
                    </a:solidFill>
                    <a:latin typeface="Courier New Bold" charset="0"/>
                    <a:ea typeface="Courier New Bold" charset="0"/>
                    <a:cs typeface="Courier New Bold" charset="0"/>
                    <a:sym typeface="Courier New Bold" charset="0"/>
                  </a:rPr>
                  <a:t>0x103</a:t>
                </a:r>
              </a:p>
            </p:txBody>
          </p:sp>
        </p:grpSp>
        <p:sp>
          <p:nvSpPr>
            <p:cNvPr id="49192" name="Rectangle 47"/>
            <p:cNvSpPr>
              <a:spLocks/>
            </p:cNvSpPr>
            <p:nvPr/>
          </p:nvSpPr>
          <p:spPr bwMode="auto">
            <a:xfrm>
              <a:off x="0"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3" name="Rectangle 48"/>
            <p:cNvSpPr>
              <a:spLocks/>
            </p:cNvSpPr>
            <p:nvPr/>
          </p:nvSpPr>
          <p:spPr bwMode="auto">
            <a:xfrm>
              <a:off x="43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nvGrpSpPr>
            <p:cNvPr id="16" name="Group 49"/>
            <p:cNvGrpSpPr>
              <a:grpSpLocks/>
            </p:cNvGrpSpPr>
            <p:nvPr/>
          </p:nvGrpSpPr>
          <p:grpSpPr bwMode="auto">
            <a:xfrm>
              <a:off x="864" y="176"/>
              <a:ext cx="432" cy="224"/>
              <a:chOff x="0" y="0"/>
              <a:chExt cx="432" cy="224"/>
            </a:xfrm>
          </p:grpSpPr>
          <p:sp>
            <p:nvSpPr>
              <p:cNvPr id="49206" name="Rectangle 50"/>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7" name="Rectangle 51"/>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67</a:t>
                </a:r>
              </a:p>
            </p:txBody>
          </p:sp>
        </p:grpSp>
        <p:grpSp>
          <p:nvGrpSpPr>
            <p:cNvPr id="17" name="Group 52"/>
            <p:cNvGrpSpPr>
              <a:grpSpLocks/>
            </p:cNvGrpSpPr>
            <p:nvPr/>
          </p:nvGrpSpPr>
          <p:grpSpPr bwMode="auto">
            <a:xfrm>
              <a:off x="1296" y="176"/>
              <a:ext cx="432" cy="224"/>
              <a:chOff x="0" y="0"/>
              <a:chExt cx="432" cy="224"/>
            </a:xfrm>
          </p:grpSpPr>
          <p:sp>
            <p:nvSpPr>
              <p:cNvPr id="49204" name="Rectangle 53"/>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5" name="Rectangle 54"/>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45</a:t>
                </a:r>
              </a:p>
            </p:txBody>
          </p:sp>
        </p:grpSp>
        <p:grpSp>
          <p:nvGrpSpPr>
            <p:cNvPr id="18" name="Group 55"/>
            <p:cNvGrpSpPr>
              <a:grpSpLocks/>
            </p:cNvGrpSpPr>
            <p:nvPr/>
          </p:nvGrpSpPr>
          <p:grpSpPr bwMode="auto">
            <a:xfrm>
              <a:off x="1728" y="176"/>
              <a:ext cx="432" cy="224"/>
              <a:chOff x="0" y="0"/>
              <a:chExt cx="432" cy="224"/>
            </a:xfrm>
          </p:grpSpPr>
          <p:sp>
            <p:nvSpPr>
              <p:cNvPr id="49202" name="Rectangle 56"/>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3" name="Rectangle 57"/>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23</a:t>
                </a:r>
              </a:p>
            </p:txBody>
          </p:sp>
        </p:grpSp>
        <p:grpSp>
          <p:nvGrpSpPr>
            <p:cNvPr id="19" name="Group 58"/>
            <p:cNvGrpSpPr>
              <a:grpSpLocks/>
            </p:cNvGrpSpPr>
            <p:nvPr/>
          </p:nvGrpSpPr>
          <p:grpSpPr bwMode="auto">
            <a:xfrm>
              <a:off x="2160" y="176"/>
              <a:ext cx="432" cy="224"/>
              <a:chOff x="0" y="0"/>
              <a:chExt cx="432" cy="224"/>
            </a:xfrm>
          </p:grpSpPr>
          <p:sp>
            <p:nvSpPr>
              <p:cNvPr id="49200" name="Rectangle 59"/>
              <p:cNvSpPr>
                <a:spLocks/>
              </p:cNvSpPr>
              <p:nvPr/>
            </p:nvSpPr>
            <p:spPr bwMode="auto">
              <a:xfrm>
                <a:off x="0" y="16"/>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201" name="Rectangle 60"/>
              <p:cNvSpPr>
                <a:spLocks/>
              </p:cNvSpPr>
              <p:nvPr/>
            </p:nvSpPr>
            <p:spPr bwMode="auto">
              <a:xfrm>
                <a:off x="80" y="0"/>
                <a:ext cx="271" cy="224"/>
              </a:xfrm>
              <a:prstGeom prst="rect">
                <a:avLst/>
              </a:prstGeom>
              <a:noFill/>
              <a:ln w="12700">
                <a:noFill/>
                <a:miter lim="800000"/>
                <a:headEnd/>
                <a:tailEnd/>
              </a:ln>
            </p:spPr>
            <p:txBody>
              <a:bodyPr wrap="none" lIns="50800" tIns="50800" bIns="50800" anchor="ctr">
                <a:prstTxWarp prst="textNoShape">
                  <a:avLst/>
                </a:prstTxWarp>
                <a:spAutoFit/>
              </a:bodyPr>
              <a:lstStyle/>
              <a:p>
                <a:pPr algn="ctr" eaLnBrk="1" hangingPunct="1"/>
                <a:r>
                  <a:rPr lang="en-US" sz="1800" b="0">
                    <a:solidFill>
                      <a:srgbClr val="FFFFFF"/>
                    </a:solidFill>
                    <a:latin typeface="Courier New Bold" charset="0"/>
                    <a:ea typeface="Courier New Bold" charset="0"/>
                    <a:cs typeface="Courier New Bold" charset="0"/>
                    <a:sym typeface="Courier New Bold" charset="0"/>
                  </a:rPr>
                  <a:t>01</a:t>
                </a:r>
              </a:p>
            </p:txBody>
          </p:sp>
        </p:grpSp>
        <p:sp>
          <p:nvSpPr>
            <p:cNvPr id="49198" name="Rectangle 61"/>
            <p:cNvSpPr>
              <a:spLocks/>
            </p:cNvSpPr>
            <p:nvPr/>
          </p:nvSpPr>
          <p:spPr bwMode="auto">
            <a:xfrm>
              <a:off x="2592"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99" name="Rectangle 62"/>
            <p:cNvSpPr>
              <a:spLocks/>
            </p:cNvSpPr>
            <p:nvPr/>
          </p:nvSpPr>
          <p:spPr bwMode="auto">
            <a:xfrm>
              <a:off x="3024" y="192"/>
              <a:ext cx="432" cy="192"/>
            </a:xfrm>
            <a:prstGeom prst="rect">
              <a:avLst/>
            </a:prstGeom>
            <a:solidFill>
              <a:srgbClr val="FFFFFF"/>
            </a:solidFill>
            <a:ln w="25400">
              <a:solidFill>
                <a:srgbClr val="000066"/>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grpSp>
      <p:sp>
        <p:nvSpPr>
          <p:cNvPr id="49160" name="Rectangle 63"/>
          <p:cNvSpPr>
            <a:spLocks/>
          </p:cNvSpPr>
          <p:nvPr/>
        </p:nvSpPr>
        <p:spPr bwMode="auto">
          <a:xfrm>
            <a:off x="1076864" y="3278038"/>
            <a:ext cx="1790700" cy="330200"/>
          </a:xfrm>
          <a:prstGeom prst="rect">
            <a:avLst/>
          </a:prstGeom>
          <a:noFill/>
          <a:ln w="12700">
            <a:noFill/>
            <a:miter lim="800000"/>
            <a:headEnd/>
            <a:tailEnd/>
          </a:ln>
        </p:spPr>
        <p:txBody>
          <a:bodyPr lIns="25400" tIns="25400" rIns="63500" bIns="25400">
            <a:prstTxWarp prst="textNoShape">
              <a:avLst/>
            </a:prstTxWarp>
          </a:bodyPr>
          <a:lstStyle/>
          <a:p>
            <a:pPr marL="12700" eaLnBrk="1" hangingPunct="1">
              <a:lnSpc>
                <a:spcPct val="95000"/>
              </a:lnSpc>
            </a:pPr>
            <a:r>
              <a:rPr lang="en-US" sz="1800">
                <a:solidFill>
                  <a:srgbClr val="980002"/>
                </a:solidFill>
                <a:latin typeface="Helvetica" charset="0"/>
                <a:ea typeface="Helvetica" charset="0"/>
                <a:cs typeface="Helvetica" charset="0"/>
                <a:sym typeface="Helvetica" charset="0"/>
              </a:rPr>
              <a:t>Big Endian</a:t>
            </a:r>
          </a:p>
        </p:txBody>
      </p:sp>
      <p:sp>
        <p:nvSpPr>
          <p:cNvPr id="49161" name="Rectangle 64"/>
          <p:cNvSpPr>
            <a:spLocks/>
          </p:cNvSpPr>
          <p:nvPr/>
        </p:nvSpPr>
        <p:spPr bwMode="auto">
          <a:xfrm>
            <a:off x="1076864" y="4116238"/>
            <a:ext cx="1790700" cy="330200"/>
          </a:xfrm>
          <a:prstGeom prst="rect">
            <a:avLst/>
          </a:prstGeom>
          <a:noFill/>
          <a:ln w="12700">
            <a:noFill/>
            <a:miter lim="800000"/>
            <a:headEnd/>
            <a:tailEnd/>
          </a:ln>
        </p:spPr>
        <p:txBody>
          <a:bodyPr lIns="25400" tIns="25400" rIns="63500" bIns="25400">
            <a:prstTxWarp prst="textNoShape">
              <a:avLst/>
            </a:prstTxWarp>
          </a:bodyPr>
          <a:lstStyle/>
          <a:p>
            <a:pPr marL="12700" eaLnBrk="1" hangingPunct="1">
              <a:lnSpc>
                <a:spcPct val="95000"/>
              </a:lnSpc>
            </a:pPr>
            <a:r>
              <a:rPr lang="en-US" sz="1800">
                <a:solidFill>
                  <a:srgbClr val="980002"/>
                </a:solidFill>
                <a:latin typeface="Helvetica" charset="0"/>
                <a:ea typeface="Helvetica" charset="0"/>
                <a:cs typeface="Helvetica" charset="0"/>
                <a:sym typeface="Helvetica" charset="0"/>
              </a:rPr>
              <a:t>Little Endian</a:t>
            </a:r>
          </a:p>
        </p:txBody>
      </p:sp>
      <p:grpSp>
        <p:nvGrpSpPr>
          <p:cNvPr id="20" name="Group 65"/>
          <p:cNvGrpSpPr>
            <a:grpSpLocks/>
          </p:cNvGrpSpPr>
          <p:nvPr/>
        </p:nvGrpSpPr>
        <p:grpSpPr bwMode="auto">
          <a:xfrm>
            <a:off x="3667664" y="3633638"/>
            <a:ext cx="2743200" cy="355600"/>
            <a:chOff x="0" y="0"/>
            <a:chExt cx="1728" cy="224"/>
          </a:xfrm>
        </p:grpSpPr>
        <p:grpSp>
          <p:nvGrpSpPr>
            <p:cNvPr id="21" name="Group 66"/>
            <p:cNvGrpSpPr>
              <a:grpSpLocks/>
            </p:cNvGrpSpPr>
            <p:nvPr/>
          </p:nvGrpSpPr>
          <p:grpSpPr bwMode="auto">
            <a:xfrm>
              <a:off x="0" y="0"/>
              <a:ext cx="432" cy="224"/>
              <a:chOff x="0" y="0"/>
              <a:chExt cx="432" cy="224"/>
            </a:xfrm>
          </p:grpSpPr>
          <p:sp>
            <p:nvSpPr>
              <p:cNvPr id="49186" name="Rectangle 67"/>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7" name="Rectangle 68"/>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nvGrpSpPr>
            <p:cNvPr id="22" name="Group 69"/>
            <p:cNvGrpSpPr>
              <a:grpSpLocks/>
            </p:cNvGrpSpPr>
            <p:nvPr/>
          </p:nvGrpSpPr>
          <p:grpSpPr bwMode="auto">
            <a:xfrm>
              <a:off x="432" y="0"/>
              <a:ext cx="432" cy="224"/>
              <a:chOff x="0" y="0"/>
              <a:chExt cx="432" cy="224"/>
            </a:xfrm>
          </p:grpSpPr>
          <p:sp>
            <p:nvSpPr>
              <p:cNvPr id="49184" name="Rectangle 70"/>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5" name="Rectangle 71"/>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3" name="Group 72"/>
            <p:cNvGrpSpPr>
              <a:grpSpLocks/>
            </p:cNvGrpSpPr>
            <p:nvPr/>
          </p:nvGrpSpPr>
          <p:grpSpPr bwMode="auto">
            <a:xfrm>
              <a:off x="864" y="0"/>
              <a:ext cx="432" cy="224"/>
              <a:chOff x="0" y="0"/>
              <a:chExt cx="432" cy="224"/>
            </a:xfrm>
          </p:grpSpPr>
          <p:sp>
            <p:nvSpPr>
              <p:cNvPr id="49182" name="Rectangle 73"/>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3" name="Rectangle 74"/>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4" name="Group 75"/>
            <p:cNvGrpSpPr>
              <a:grpSpLocks/>
            </p:cNvGrpSpPr>
            <p:nvPr/>
          </p:nvGrpSpPr>
          <p:grpSpPr bwMode="auto">
            <a:xfrm>
              <a:off x="1296" y="0"/>
              <a:ext cx="432" cy="224"/>
              <a:chOff x="0" y="0"/>
              <a:chExt cx="432" cy="224"/>
            </a:xfrm>
          </p:grpSpPr>
          <p:sp>
            <p:nvSpPr>
              <p:cNvPr id="49180" name="Rectangle 76"/>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81" name="Rectangle 77"/>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grpSp>
        <p:nvGrpSpPr>
          <p:cNvPr id="25" name="Group 78"/>
          <p:cNvGrpSpPr>
            <a:grpSpLocks/>
          </p:cNvGrpSpPr>
          <p:nvPr/>
        </p:nvGrpSpPr>
        <p:grpSpPr bwMode="auto">
          <a:xfrm>
            <a:off x="3667664" y="4471838"/>
            <a:ext cx="2743200" cy="355600"/>
            <a:chOff x="0" y="0"/>
            <a:chExt cx="1728" cy="224"/>
          </a:xfrm>
        </p:grpSpPr>
        <p:grpSp>
          <p:nvGrpSpPr>
            <p:cNvPr id="26" name="Group 79"/>
            <p:cNvGrpSpPr>
              <a:grpSpLocks/>
            </p:cNvGrpSpPr>
            <p:nvPr/>
          </p:nvGrpSpPr>
          <p:grpSpPr bwMode="auto">
            <a:xfrm>
              <a:off x="0" y="0"/>
              <a:ext cx="432" cy="224"/>
              <a:chOff x="0" y="0"/>
              <a:chExt cx="432" cy="224"/>
            </a:xfrm>
          </p:grpSpPr>
          <p:sp>
            <p:nvSpPr>
              <p:cNvPr id="49174" name="Rectangle 80"/>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5" name="Rectangle 81"/>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67</a:t>
                </a:r>
              </a:p>
            </p:txBody>
          </p:sp>
        </p:grpSp>
        <p:grpSp>
          <p:nvGrpSpPr>
            <p:cNvPr id="27" name="Group 82"/>
            <p:cNvGrpSpPr>
              <a:grpSpLocks/>
            </p:cNvGrpSpPr>
            <p:nvPr/>
          </p:nvGrpSpPr>
          <p:grpSpPr bwMode="auto">
            <a:xfrm>
              <a:off x="432" y="0"/>
              <a:ext cx="432" cy="224"/>
              <a:chOff x="0" y="0"/>
              <a:chExt cx="432" cy="224"/>
            </a:xfrm>
          </p:grpSpPr>
          <p:sp>
            <p:nvSpPr>
              <p:cNvPr id="49172" name="Rectangle 83"/>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3" name="Rectangle 84"/>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45</a:t>
                </a:r>
              </a:p>
            </p:txBody>
          </p:sp>
        </p:grpSp>
        <p:grpSp>
          <p:nvGrpSpPr>
            <p:cNvPr id="28" name="Group 85"/>
            <p:cNvGrpSpPr>
              <a:grpSpLocks/>
            </p:cNvGrpSpPr>
            <p:nvPr/>
          </p:nvGrpSpPr>
          <p:grpSpPr bwMode="auto">
            <a:xfrm>
              <a:off x="864" y="0"/>
              <a:ext cx="432" cy="224"/>
              <a:chOff x="0" y="0"/>
              <a:chExt cx="432" cy="224"/>
            </a:xfrm>
          </p:grpSpPr>
          <p:sp>
            <p:nvSpPr>
              <p:cNvPr id="49170" name="Rectangle 86"/>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71" name="Rectangle 87"/>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23</a:t>
                </a:r>
              </a:p>
            </p:txBody>
          </p:sp>
        </p:grpSp>
        <p:grpSp>
          <p:nvGrpSpPr>
            <p:cNvPr id="29" name="Group 88"/>
            <p:cNvGrpSpPr>
              <a:grpSpLocks/>
            </p:cNvGrpSpPr>
            <p:nvPr/>
          </p:nvGrpSpPr>
          <p:grpSpPr bwMode="auto">
            <a:xfrm>
              <a:off x="1296" y="0"/>
              <a:ext cx="432" cy="224"/>
              <a:chOff x="0" y="0"/>
              <a:chExt cx="432" cy="224"/>
            </a:xfrm>
          </p:grpSpPr>
          <p:sp>
            <p:nvSpPr>
              <p:cNvPr id="49168" name="Rectangle 89"/>
              <p:cNvSpPr>
                <a:spLocks/>
              </p:cNvSpPr>
              <p:nvPr/>
            </p:nvSpPr>
            <p:spPr bwMode="auto">
              <a:xfrm>
                <a:off x="0" y="16"/>
                <a:ext cx="432" cy="192"/>
              </a:xfrm>
              <a:prstGeom prst="rect">
                <a:avLst/>
              </a:prstGeom>
              <a:solidFill>
                <a:srgbClr val="FFFF99"/>
              </a:solidFill>
              <a:ln w="28575">
                <a:solidFill>
                  <a:srgbClr val="003300"/>
                </a:solidFill>
                <a:miter lim="800000"/>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49169" name="Rectangle 90"/>
              <p:cNvSpPr>
                <a:spLocks/>
              </p:cNvSpPr>
              <p:nvPr/>
            </p:nvSpPr>
            <p:spPr bwMode="auto">
              <a:xfrm>
                <a:off x="93" y="0"/>
                <a:ext cx="245" cy="224"/>
              </a:xfrm>
              <a:prstGeom prst="rect">
                <a:avLst/>
              </a:prstGeom>
              <a:noFill/>
              <a:ln w="12700">
                <a:noFill/>
                <a:miter lim="800000"/>
                <a:headEnd/>
                <a:tailEnd/>
              </a:ln>
            </p:spPr>
            <p:txBody>
              <a:bodyPr wrap="none" lIns="50800" tIns="50800" rIns="45720" bIns="50800" anchor="ctr">
                <a:prstTxWarp prst="textNoShape">
                  <a:avLst/>
                </a:prstTxWarp>
                <a:spAutoFit/>
              </a:bodyPr>
              <a:lstStyle/>
              <a:p>
                <a:pPr algn="ctr" eaLnBrk="1" hangingPunct="1">
                  <a:lnSpc>
                    <a:spcPct val="90000"/>
                  </a:lnSpc>
                </a:pPr>
                <a:r>
                  <a:rPr lang="en-US" sz="1800" b="0">
                    <a:solidFill>
                      <a:srgbClr val="000066"/>
                    </a:solidFill>
                    <a:latin typeface="Courier New Bold" charset="0"/>
                    <a:ea typeface="Courier New Bold" charset="0"/>
                    <a:cs typeface="Courier New Bold" charset="0"/>
                    <a:sym typeface="Courier New Bold" charset="0"/>
                  </a:rPr>
                  <a:t>01</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灯片编号占位符 3">
            <a:extLst>
              <a:ext uri="{FF2B5EF4-FFF2-40B4-BE49-F238E27FC236}">
                <a16:creationId xmlns:a16="http://schemas.microsoft.com/office/drawing/2014/main" id="{8D92B989-9D2C-4873-9E28-60423008B70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3E39B3F1-0CBD-4739-8D3F-743D9CB0A4E7}" type="slidenum">
              <a:rPr lang="en-US" altLang="zh-CN" sz="1600" smtClean="0"/>
              <a:pPr>
                <a:spcBef>
                  <a:spcPct val="0"/>
                </a:spcBef>
                <a:buClrTx/>
                <a:buFontTx/>
                <a:buNone/>
              </a:pPr>
              <a:t>56</a:t>
            </a:fld>
            <a:endParaRPr lang="en-US" altLang="zh-CN" sz="1600" dirty="0"/>
          </a:p>
        </p:txBody>
      </p:sp>
      <p:sp>
        <p:nvSpPr>
          <p:cNvPr id="141315" name="Rectangle 2">
            <a:extLst>
              <a:ext uri="{FF2B5EF4-FFF2-40B4-BE49-F238E27FC236}">
                <a16:creationId xmlns:a16="http://schemas.microsoft.com/office/drawing/2014/main" id="{B22FB208-AEB3-4B6B-9927-6D3B40390FD9}"/>
              </a:ext>
            </a:extLst>
          </p:cNvPr>
          <p:cNvSpPr>
            <a:spLocks noGrp="1" noChangeArrowheads="1"/>
          </p:cNvSpPr>
          <p:nvPr>
            <p:ph type="title"/>
          </p:nvPr>
        </p:nvSpPr>
        <p:spPr/>
        <p:txBody>
          <a:bodyPr/>
          <a:lstStyle/>
          <a:p>
            <a:r>
              <a:rPr lang="en-US" altLang="zh-CN">
                <a:ea typeface="宋体" panose="02010600030101010101" pitchFamily="2" charset="-122"/>
              </a:rPr>
              <a:t>Summary</a:t>
            </a:r>
          </a:p>
        </p:txBody>
      </p:sp>
      <p:sp>
        <p:nvSpPr>
          <p:cNvPr id="141316" name="Rectangle 3">
            <a:extLst>
              <a:ext uri="{FF2B5EF4-FFF2-40B4-BE49-F238E27FC236}">
                <a16:creationId xmlns:a16="http://schemas.microsoft.com/office/drawing/2014/main" id="{1B352B98-B83F-4109-AF18-32765FC04935}"/>
              </a:ext>
            </a:extLst>
          </p:cNvPr>
          <p:cNvSpPr>
            <a:spLocks noGrp="1" noChangeArrowheads="1"/>
          </p:cNvSpPr>
          <p:nvPr>
            <p:ph type="body" idx="1"/>
          </p:nvPr>
        </p:nvSpPr>
        <p:spPr/>
        <p:txBody>
          <a:bodyPr/>
          <a:lstStyle/>
          <a:p>
            <a:r>
              <a:rPr lang="en-US" altLang="zh-CN" sz="2800" b="1" dirty="0">
                <a:ea typeface="宋体" panose="02010600030101010101" pitchFamily="2" charset="-122"/>
              </a:rPr>
              <a:t>Introduction to computer systems</a:t>
            </a:r>
          </a:p>
          <a:p>
            <a:r>
              <a:rPr lang="en-US" altLang="zh-CN" sz="2800" b="1" dirty="0">
                <a:ea typeface="宋体" panose="02010600030101010101" pitchFamily="2" charset="-122"/>
              </a:rPr>
              <a:t>Binary number representation</a:t>
            </a:r>
          </a:p>
          <a:p>
            <a:r>
              <a:rPr lang="en-US" altLang="zh-CN" sz="2800" b="1" dirty="0">
                <a:ea typeface="宋体" panose="02010600030101010101" pitchFamily="2" charset="-122"/>
              </a:rPr>
              <a:t>Arithmetic operations</a:t>
            </a:r>
          </a:p>
          <a:p>
            <a:r>
              <a:rPr lang="en-US" altLang="zh-CN" sz="2800" b="1" dirty="0">
                <a:ea typeface="宋体" panose="02010600030101010101" pitchFamily="2" charset="-122"/>
              </a:rPr>
              <a:t>Representation of numeric data</a:t>
            </a:r>
          </a:p>
          <a:p>
            <a:r>
              <a:rPr lang="en-US" altLang="zh-CN" sz="2800" b="1" dirty="0">
                <a:ea typeface="宋体" panose="02010600030101010101" pitchFamily="2" charset="-122"/>
              </a:rPr>
              <a:t>Representation of non-numeric data</a:t>
            </a:r>
          </a:p>
          <a:p>
            <a:r>
              <a:rPr lang="en-US" altLang="zh-CN" sz="2800" b="1" dirty="0">
                <a:ea typeface="宋体" panose="02010600030101010101" pitchFamily="2" charset="-122"/>
              </a:rPr>
              <a:t>Data width and storage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47C2F572-F649-44A1-B188-D4EC8A1B5CF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E4012374-FEE5-41C4-8E96-7EDCA77F3BAB}" type="slidenum">
              <a:rPr lang="en-US" altLang="zh-CN" sz="1600" smtClean="0"/>
              <a:pPr>
                <a:spcBef>
                  <a:spcPct val="0"/>
                </a:spcBef>
                <a:buClrTx/>
                <a:buFontTx/>
                <a:buNone/>
              </a:pPr>
              <a:t>6</a:t>
            </a:fld>
            <a:endParaRPr lang="en-US" altLang="zh-CN" sz="1600" dirty="0"/>
          </a:p>
        </p:txBody>
      </p:sp>
      <p:sp>
        <p:nvSpPr>
          <p:cNvPr id="80899" name="Rectangle 2">
            <a:extLst>
              <a:ext uri="{FF2B5EF4-FFF2-40B4-BE49-F238E27FC236}">
                <a16:creationId xmlns:a16="http://schemas.microsoft.com/office/drawing/2014/main" id="{B8E4636D-DE5F-42B4-B0C0-45B217EF3C81}"/>
              </a:ext>
            </a:extLst>
          </p:cNvPr>
          <p:cNvSpPr>
            <a:spLocks noGrp="1" noChangeArrowheads="1"/>
          </p:cNvSpPr>
          <p:nvPr>
            <p:ph type="title"/>
          </p:nvPr>
        </p:nvSpPr>
        <p:spPr/>
        <p:txBody>
          <a:bodyPr/>
          <a:lstStyle/>
          <a:p>
            <a:r>
              <a:rPr lang="en-US" altLang="zh-CN">
                <a:ea typeface="宋体" panose="02010600030101010101" pitchFamily="2" charset="-122"/>
              </a:rPr>
              <a:t>Representation of Numeric </a:t>
            </a:r>
            <a:r>
              <a:rPr lang="en-US" altLang="zh-CN" dirty="0">
                <a:ea typeface="宋体" panose="02010600030101010101" pitchFamily="2" charset="-122"/>
              </a:rPr>
              <a:t>D</a:t>
            </a:r>
            <a:r>
              <a:rPr lang="en-US" altLang="zh-CN">
                <a:ea typeface="宋体" panose="02010600030101010101" pitchFamily="2" charset="-122"/>
              </a:rPr>
              <a:t>ata</a:t>
            </a:r>
            <a:endParaRPr lang="en-US" altLang="zh-CN" dirty="0">
              <a:ea typeface="宋体" panose="02010600030101010101" pitchFamily="2" charset="-122"/>
            </a:endParaRPr>
          </a:p>
        </p:txBody>
      </p:sp>
      <p:sp>
        <p:nvSpPr>
          <p:cNvPr id="17412" name="Rectangle 3">
            <a:extLst>
              <a:ext uri="{FF2B5EF4-FFF2-40B4-BE49-F238E27FC236}">
                <a16:creationId xmlns:a16="http://schemas.microsoft.com/office/drawing/2014/main" id="{5F2BCB7B-CFA0-4887-A57C-33A62875956D}"/>
              </a:ext>
            </a:extLst>
          </p:cNvPr>
          <p:cNvSpPr>
            <a:spLocks noGrp="1" noChangeArrowheads="1"/>
          </p:cNvSpPr>
          <p:nvPr>
            <p:ph type="body" idx="1"/>
          </p:nvPr>
        </p:nvSpPr>
        <p:spPr/>
        <p:txBody>
          <a:bodyPr/>
          <a:lstStyle/>
          <a:p>
            <a:pPr>
              <a:defRPr/>
            </a:pPr>
            <a:r>
              <a:rPr lang="en-US" altLang="zh-CN" dirty="0">
                <a:solidFill>
                  <a:srgbClr val="BFBFBF"/>
                </a:solidFill>
                <a:ea typeface="宋体" panose="02010600030101010101" pitchFamily="2" charset="-122"/>
              </a:rPr>
              <a:t>Fixed-point number representation </a:t>
            </a:r>
          </a:p>
          <a:p>
            <a:pPr>
              <a:defRPr/>
            </a:pPr>
            <a:r>
              <a:rPr lang="en-US" altLang="zh-CN" dirty="0">
                <a:solidFill>
                  <a:srgbClr val="BFBFBF"/>
                </a:solidFill>
                <a:ea typeface="宋体" panose="02010600030101010101" pitchFamily="2" charset="-122"/>
              </a:rPr>
              <a:t>Representation of integers</a:t>
            </a:r>
          </a:p>
          <a:p>
            <a:pPr>
              <a:defRPr/>
            </a:pPr>
            <a:r>
              <a:rPr lang="en-US" altLang="zh-CN" dirty="0">
                <a:ea typeface="宋体" panose="02010600030101010101" pitchFamily="2" charset="-122"/>
              </a:rPr>
              <a:t>Floating-point number representation</a:t>
            </a:r>
          </a:p>
          <a:p>
            <a:pPr>
              <a:defRPr/>
            </a:pPr>
            <a:r>
              <a:rPr lang="en-US" altLang="zh-CN" dirty="0">
                <a:ea typeface="宋体" panose="02010600030101010101" pitchFamily="2" charset="-122"/>
              </a:rPr>
              <a:t>Binary codes for decimal digits</a:t>
            </a:r>
          </a:p>
        </p:txBody>
      </p:sp>
    </p:spTree>
    <p:extLst>
      <p:ext uri="{BB962C8B-B14F-4D97-AF65-F5344CB8AC3E}">
        <p14:creationId xmlns:p14="http://schemas.microsoft.com/office/powerpoint/2010/main" val="306216364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9" name="Group 1"/>
          <p:cNvGraphicFramePr>
            <a:graphicFrameLocks noGrp="1"/>
          </p:cNvGraphicFramePr>
          <p:nvPr/>
        </p:nvGraphicFramePr>
        <p:xfrm>
          <a:off x="4114800" y="1079500"/>
          <a:ext cx="584200" cy="2129801"/>
        </p:xfrm>
        <a:graphic>
          <a:graphicData uri="http://schemas.openxmlformats.org/drawingml/2006/table">
            <a:tbl>
              <a:tblPr/>
              <a:tblGrid>
                <a:gridCol w="584200">
                  <a:extLst>
                    <a:ext uri="{9D8B030D-6E8A-4147-A177-3AD203B41FA5}">
                      <a16:colId xmlns:a16="http://schemas.microsoft.com/office/drawing/2014/main" val="20000"/>
                    </a:ext>
                  </a:extLst>
                </a:gridCol>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980002"/>
                          </a:solidFill>
                          <a:effectLst/>
                          <a:latin typeface="Calibri" charset="0"/>
                          <a:ea typeface="Calibri" charset="0"/>
                          <a:cs typeface="Calibri" charset="0"/>
                          <a:sym typeface="Calibri" charset="0"/>
                        </a:rPr>
                        <a:t>2</a:t>
                      </a:r>
                      <a:r>
                        <a:rPr kumimoji="0" lang="en-US" sz="18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i</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2</a:t>
                      </a:r>
                      <a:r>
                        <a:rPr kumimoji="0" lang="en-US" sz="18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i-1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a:ln>
                          <a:noFill/>
                        </a:ln>
                        <a:solidFill>
                          <a:srgbClr val="980002"/>
                        </a:solidFill>
                        <a:effectLst/>
                        <a:latin typeface="Calibri" charset="0"/>
                        <a:ea typeface="ヒラギノ角ゴ ProN W3" charset="0"/>
                        <a:cs typeface="ヒラギノ角ゴ ProN W3"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980002"/>
                          </a:solidFill>
                          <a:effectLst/>
                          <a:latin typeface="Calibri" charset="0"/>
                          <a:ea typeface="Calibri" charset="0"/>
                          <a:cs typeface="Calibri" charset="0"/>
                          <a:sym typeface="Calibri" charset="0"/>
                        </a:rPr>
                        <a:t>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2315" name="Group 27"/>
          <p:cNvGraphicFramePr>
            <a:graphicFrameLocks noGrp="1"/>
          </p:cNvGraphicFramePr>
          <p:nvPr/>
        </p:nvGraphicFramePr>
        <p:xfrm>
          <a:off x="3581400" y="3733800"/>
          <a:ext cx="660400" cy="1727200"/>
        </p:xfrm>
        <a:graphic>
          <a:graphicData uri="http://schemas.openxmlformats.org/drawingml/2006/table">
            <a:tbl>
              <a:tblPr/>
              <a:tblGrid>
                <a:gridCol w="660400">
                  <a:extLst>
                    <a:ext uri="{9D8B030D-6E8A-4147-A177-3AD203B41FA5}">
                      <a16:colId xmlns:a16="http://schemas.microsoft.com/office/drawing/2014/main" val="20000"/>
                    </a:ext>
                  </a:extLst>
                </a:gridCol>
              </a:tblGrid>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1/2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1/4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32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rgbClr val="980002"/>
                        </a:solidFill>
                        <a:effectLst/>
                        <a:latin typeface="Calibri" charset="0"/>
                        <a:ea typeface="ヒラギノ角ゴ ProN W3" charset="0"/>
                        <a:cs typeface="ヒラギノ角ゴ ProN W3"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rgbClr val="980002"/>
                          </a:solidFill>
                          <a:effectLst/>
                          <a:latin typeface="Calibri" charset="0"/>
                          <a:ea typeface="Calibri" charset="0"/>
                          <a:cs typeface="Calibri" charset="0"/>
                          <a:sym typeface="Calibri" charset="0"/>
                        </a:rPr>
                        <a:t>2</a:t>
                      </a:r>
                      <a:r>
                        <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-j</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2337" name="Group 49"/>
          <p:cNvGraphicFramePr>
            <a:graphicFrameLocks noGrp="1"/>
          </p:cNvGraphicFramePr>
          <p:nvPr/>
        </p:nvGraphicFramePr>
        <p:xfrm>
          <a:off x="901700" y="3187700"/>
          <a:ext cx="6527800" cy="546100"/>
        </p:xfrm>
        <a:graphic>
          <a:graphicData uri="http://schemas.openxmlformats.org/drawingml/2006/table">
            <a:tbl>
              <a:tblPr/>
              <a:tblGrid>
                <a:gridCol w="5715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71500">
                  <a:extLst>
                    <a:ext uri="{9D8B030D-6E8A-4147-A177-3AD203B41FA5}">
                      <a16:colId xmlns:a16="http://schemas.microsoft.com/office/drawing/2014/main" val="20004"/>
                    </a:ext>
                  </a:extLst>
                </a:gridCol>
                <a:gridCol w="571500">
                  <a:extLst>
                    <a:ext uri="{9D8B030D-6E8A-4147-A177-3AD203B41FA5}">
                      <a16:colId xmlns:a16="http://schemas.microsoft.com/office/drawing/2014/main" val="20005"/>
                    </a:ext>
                  </a:extLst>
                </a:gridCol>
                <a:gridCol w="571500">
                  <a:extLst>
                    <a:ext uri="{9D8B030D-6E8A-4147-A177-3AD203B41FA5}">
                      <a16:colId xmlns:a16="http://schemas.microsoft.com/office/drawing/2014/main" val="20006"/>
                    </a:ext>
                  </a:extLst>
                </a:gridCol>
                <a:gridCol w="571500">
                  <a:extLst>
                    <a:ext uri="{9D8B030D-6E8A-4147-A177-3AD203B41FA5}">
                      <a16:colId xmlns:a16="http://schemas.microsoft.com/office/drawing/2014/main" val="20007"/>
                    </a:ext>
                  </a:extLst>
                </a:gridCol>
                <a:gridCol w="5715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571500">
                  <a:extLst>
                    <a:ext uri="{9D8B030D-6E8A-4147-A177-3AD203B41FA5}">
                      <a16:colId xmlns:a16="http://schemas.microsoft.com/office/drawing/2014/main" val="20010"/>
                    </a:ext>
                  </a:extLst>
                </a:gridCol>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i-1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-j</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84" name="Rectangle 96"/>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2385" name="Rectangle 97"/>
          <p:cNvSpPr>
            <a:spLocks/>
          </p:cNvSpPr>
          <p:nvPr/>
        </p:nvSpPr>
        <p:spPr bwMode="auto">
          <a:xfrm rot="10800000">
            <a:off x="6205538" y="405765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86" name="Rectangle 98"/>
          <p:cNvSpPr>
            <a:spLocks noGrp="1" noChangeArrowheads="1"/>
          </p:cNvSpPr>
          <p:nvPr>
            <p:ph type="title"/>
          </p:nvPr>
        </p:nvSpPr>
        <p:spPr>
          <a:xfrm>
            <a:off x="558799" y="178594"/>
            <a:ext cx="7713579" cy="1010444"/>
          </a:xfrm>
          <a:ln/>
        </p:spPr>
        <p:txBody>
          <a:bodyPr/>
          <a:lstStyle/>
          <a:p>
            <a:pPr marL="80963" indent="-80963"/>
            <a:r>
              <a:rPr lang="en-US" dirty="0">
                <a:latin typeface="Calibri" charset="0"/>
                <a:ea typeface="Calibri" charset="0"/>
                <a:cs typeface="Calibri" charset="0"/>
                <a:sym typeface="Calibri" charset="0"/>
              </a:rPr>
              <a:t>Reflect on Fractional Binary Numbers</a:t>
            </a:r>
            <a:endParaRPr lang="en-US" dirty="0">
              <a:latin typeface="Calibri" charset="0"/>
              <a:ea typeface="ヒラギノ角ゴ ProN W3" charset="0"/>
              <a:cs typeface="ヒラギノ角ゴ ProN W3" charset="0"/>
              <a:sym typeface="Calibri" charset="0"/>
            </a:endParaRPr>
          </a:p>
        </p:txBody>
      </p:sp>
      <p:sp>
        <p:nvSpPr>
          <p:cNvPr id="12387" name="Rectangle 99"/>
          <p:cNvSpPr>
            <a:spLocks noGrp="1" noChangeArrowheads="1"/>
          </p:cNvSpPr>
          <p:nvPr>
            <p:ph type="body" idx="1"/>
          </p:nvPr>
        </p:nvSpPr>
        <p:spPr>
          <a:xfrm>
            <a:off x="442913" y="5008563"/>
            <a:ext cx="8472487" cy="1849437"/>
          </a:xfrm>
          <a:ln/>
        </p:spPr>
        <p:txBody>
          <a:bodyPr/>
          <a:lstStyle/>
          <a:p>
            <a:pPr marL="215900" indent="-215900">
              <a:spcBef>
                <a:spcPct val="0"/>
              </a:spcBef>
            </a:pPr>
            <a:r>
              <a:rPr lang="en-US" sz="2400" dirty="0">
                <a:ea typeface="Calibri" charset="0"/>
                <a:cs typeface="Calibri" charset="0"/>
              </a:rPr>
              <a:t>Representation</a:t>
            </a:r>
            <a:endParaRPr lang="en-US" sz="2400" dirty="0"/>
          </a:p>
          <a:p>
            <a:pPr lvl="1"/>
            <a:r>
              <a:rPr lang="en-US" sz="2000" dirty="0"/>
              <a:t>Bits to right of “binary point” represent fractional powers of 2</a:t>
            </a:r>
          </a:p>
          <a:p>
            <a:pPr lvl="1"/>
            <a:r>
              <a:rPr lang="en-US" sz="2000" dirty="0"/>
              <a:t>Represents rational number:</a:t>
            </a:r>
          </a:p>
        </p:txBody>
      </p:sp>
      <p:sp>
        <p:nvSpPr>
          <p:cNvPr id="12388" name="Freeform 100"/>
          <p:cNvSpPr>
            <a:spLocks/>
          </p:cNvSpPr>
          <p:nvPr/>
        </p:nvSpPr>
        <p:spPr bwMode="auto">
          <a:xfrm>
            <a:off x="4040188" y="301783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2389" name="Freeform 101"/>
          <p:cNvSpPr>
            <a:spLocks/>
          </p:cNvSpPr>
          <p:nvPr/>
        </p:nvSpPr>
        <p:spPr bwMode="auto">
          <a:xfrm>
            <a:off x="3505200" y="258603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0" name="Freeform 102"/>
          <p:cNvSpPr>
            <a:spLocks/>
          </p:cNvSpPr>
          <p:nvPr/>
        </p:nvSpPr>
        <p:spPr bwMode="auto">
          <a:xfrm>
            <a:off x="2955925" y="234473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1" name="Freeform 103"/>
          <p:cNvSpPr>
            <a:spLocks/>
          </p:cNvSpPr>
          <p:nvPr/>
        </p:nvSpPr>
        <p:spPr bwMode="auto">
          <a:xfrm>
            <a:off x="1778000" y="167163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2" name="Freeform 104"/>
          <p:cNvSpPr>
            <a:spLocks/>
          </p:cNvSpPr>
          <p:nvPr/>
        </p:nvSpPr>
        <p:spPr bwMode="auto">
          <a:xfrm>
            <a:off x="1028700" y="131603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3" name="Rectangle 105"/>
          <p:cNvSpPr>
            <a:spLocks/>
          </p:cNvSpPr>
          <p:nvPr/>
        </p:nvSpPr>
        <p:spPr bwMode="auto">
          <a:xfrm>
            <a:off x="2111375" y="242093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94" name="Freeform 106"/>
          <p:cNvSpPr>
            <a:spLocks/>
          </p:cNvSpPr>
          <p:nvPr/>
        </p:nvSpPr>
        <p:spPr bwMode="auto">
          <a:xfrm rot="10800000">
            <a:off x="4298950" y="377825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5" name="Freeform 107"/>
          <p:cNvSpPr>
            <a:spLocks/>
          </p:cNvSpPr>
          <p:nvPr/>
        </p:nvSpPr>
        <p:spPr bwMode="auto">
          <a:xfrm rot="10800000">
            <a:off x="4286250" y="377825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6" name="Freeform 108"/>
          <p:cNvSpPr>
            <a:spLocks/>
          </p:cNvSpPr>
          <p:nvPr/>
        </p:nvSpPr>
        <p:spPr bwMode="auto">
          <a:xfrm rot="10800000">
            <a:off x="4284663" y="379095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7" name="Freeform 109"/>
          <p:cNvSpPr>
            <a:spLocks/>
          </p:cNvSpPr>
          <p:nvPr/>
        </p:nvSpPr>
        <p:spPr bwMode="auto">
          <a:xfrm rot="10800000">
            <a:off x="4275138" y="375285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8" name="Oval 110"/>
          <p:cNvSpPr>
            <a:spLocks/>
          </p:cNvSpPr>
          <p:nvPr/>
        </p:nvSpPr>
        <p:spPr bwMode="auto">
          <a:xfrm>
            <a:off x="4341751" y="362972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12399" name="Picture 111"/>
          <p:cNvPicPr>
            <a:picLocks noChangeAspect="1" noChangeArrowheads="1"/>
          </p:cNvPicPr>
          <p:nvPr/>
        </p:nvPicPr>
        <p:blipFill>
          <a:blip r:embed="rId3"/>
          <a:srcRect/>
          <a:stretch>
            <a:fillRect/>
          </a:stretch>
        </p:blipFill>
        <p:spPr bwMode="auto">
          <a:xfrm>
            <a:off x="4470399" y="5821364"/>
            <a:ext cx="1320800" cy="781050"/>
          </a:xfrm>
          <a:prstGeom prst="rect">
            <a:avLst/>
          </a:prstGeom>
          <a:noFill/>
          <a:ln w="12700" cap="flat">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p:cNvSpPr>
          <p:nvPr/>
        </p:nvSpPr>
        <p:spPr bwMode="auto">
          <a:xfrm>
            <a:off x="8062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16388" name="Rectangle 4"/>
          <p:cNvSpPr>
            <a:spLocks noGrp="1" noChangeArrowheads="1"/>
          </p:cNvSpPr>
          <p:nvPr>
            <p:ph type="body" idx="1"/>
          </p:nvPr>
        </p:nvSpPr>
        <p:spPr>
          <a:ln/>
        </p:spPr>
        <p:txBody>
          <a:bodyPr/>
          <a:lstStyle/>
          <a:p>
            <a:pPr>
              <a:tabLst>
                <a:tab pos="1828800" algn="l"/>
              </a:tabLst>
            </a:pPr>
            <a:r>
              <a:rPr lang="en-US" altLang="zh-CN" sz="2800" dirty="0"/>
              <a:t>Approximate representation</a:t>
            </a:r>
            <a:endParaRPr lang="en-US" sz="2800" dirty="0"/>
          </a:p>
          <a:p>
            <a:pPr marL="552450" lvl="1">
              <a:tabLst>
                <a:tab pos="1828800" algn="l"/>
              </a:tabLst>
            </a:pPr>
            <a:r>
              <a:rPr lang="en-US" sz="2400" dirty="0"/>
              <a:t>Can only exactly represent numbers of the form x/2</a:t>
            </a:r>
            <a:r>
              <a:rPr lang="en-US" sz="2400" baseline="32000" dirty="0"/>
              <a:t>k</a:t>
            </a:r>
            <a:endParaRPr lang="en-US" sz="2400" dirty="0"/>
          </a:p>
          <a:p>
            <a:pPr marL="552450" lvl="1">
              <a:tabLst>
                <a:tab pos="1828800" algn="l"/>
              </a:tabLst>
            </a:pPr>
            <a:r>
              <a:rPr lang="en-US" sz="2400" dirty="0"/>
              <a:t>Other rational numbers have repeating bit representations</a:t>
            </a:r>
            <a:endParaRPr lang="en-US" sz="2800" dirty="0"/>
          </a:p>
          <a:p>
            <a:pPr lvl="1">
              <a:tabLst>
                <a:tab pos="1828800" algn="l"/>
              </a:tabLst>
            </a:pPr>
            <a:r>
              <a:rPr lang="en-US" sz="2400" dirty="0"/>
              <a:t>Value	Representation</a:t>
            </a:r>
          </a:p>
          <a:p>
            <a:pPr marL="952500" lvl="2">
              <a:tabLst>
                <a:tab pos="1828800" algn="l"/>
              </a:tabLst>
            </a:pPr>
            <a:r>
              <a:rPr lang="en-US" sz="2000" dirty="0"/>
              <a:t>1/3	</a:t>
            </a:r>
            <a:r>
              <a:rPr lang="en-US" sz="2000" dirty="0">
                <a:latin typeface="Monaco" charset="0"/>
                <a:ea typeface="Monaco" charset="0"/>
                <a:cs typeface="Monaco" charset="0"/>
                <a:sym typeface="Monaco" charset="0"/>
              </a:rPr>
              <a:t>0.0101010101[01]…</a:t>
            </a:r>
            <a:r>
              <a:rPr lang="en-US" sz="2000" baseline="-6000" dirty="0">
                <a:latin typeface="Monaco" charset="0"/>
                <a:ea typeface="Monaco" charset="0"/>
                <a:cs typeface="Monaco" charset="0"/>
                <a:sym typeface="Monaco" charset="0"/>
              </a:rPr>
              <a:t>2</a:t>
            </a:r>
            <a:endParaRPr lang="en-US" sz="2000" dirty="0">
              <a:latin typeface="Monaco" charset="0"/>
              <a:sym typeface="Monaco" charset="0"/>
            </a:endParaRPr>
          </a:p>
          <a:p>
            <a:pPr marL="952500" lvl="2">
              <a:tabLst>
                <a:tab pos="1828800" algn="l"/>
              </a:tabLst>
            </a:pPr>
            <a:r>
              <a:rPr lang="en-US" sz="2000" dirty="0"/>
              <a:t>1/5	</a:t>
            </a:r>
            <a:r>
              <a:rPr lang="en-US" sz="2000" dirty="0">
                <a:latin typeface="Monaco" charset="0"/>
                <a:ea typeface="Monaco" charset="0"/>
                <a:cs typeface="Monaco" charset="0"/>
                <a:sym typeface="Monaco" charset="0"/>
              </a:rPr>
              <a:t>0.001100110011[0011]…</a:t>
            </a:r>
            <a:r>
              <a:rPr lang="en-US" sz="2000" baseline="-6000" dirty="0">
                <a:latin typeface="Monaco" charset="0"/>
                <a:ea typeface="Monaco" charset="0"/>
                <a:cs typeface="Monaco" charset="0"/>
                <a:sym typeface="Monaco" charset="0"/>
              </a:rPr>
              <a:t>2</a:t>
            </a:r>
            <a:endParaRPr lang="en-US" sz="2000" dirty="0">
              <a:latin typeface="Monaco" charset="0"/>
              <a:sym typeface="Monaco" charset="0"/>
            </a:endParaRPr>
          </a:p>
          <a:p>
            <a:pPr marL="952500" lvl="2">
              <a:tabLst>
                <a:tab pos="1828800" algn="l"/>
              </a:tabLst>
            </a:pPr>
            <a:r>
              <a:rPr lang="en-US" sz="2000" dirty="0"/>
              <a:t>1/10	</a:t>
            </a:r>
            <a:r>
              <a:rPr lang="en-US" sz="2000" dirty="0">
                <a:latin typeface="Monaco" charset="0"/>
                <a:ea typeface="Monaco" charset="0"/>
                <a:cs typeface="Monaco" charset="0"/>
                <a:sym typeface="Monaco" charset="0"/>
              </a:rPr>
              <a:t>0.0001100110011[0011]…</a:t>
            </a:r>
            <a:r>
              <a:rPr lang="en-US" sz="2000" baseline="-6000" dirty="0">
                <a:latin typeface="Monaco" charset="0"/>
                <a:ea typeface="Monaco" charset="0"/>
                <a:cs typeface="Monaco" charset="0"/>
                <a:sym typeface="Monaco" charset="0"/>
              </a:rPr>
              <a:t>2</a:t>
            </a:r>
          </a:p>
          <a:p>
            <a:pPr marL="152400">
              <a:tabLst>
                <a:tab pos="1828800" algn="l"/>
              </a:tabLst>
            </a:pPr>
            <a:endParaRPr lang="en-US" altLang="zh-CN" sz="2800" dirty="0"/>
          </a:p>
          <a:p>
            <a:pPr marL="152400">
              <a:tabLst>
                <a:tab pos="1828800" algn="l"/>
              </a:tabLst>
            </a:pPr>
            <a:r>
              <a:rPr lang="en-US" altLang="zh-CN" sz="2800" dirty="0"/>
              <a:t>Implementation issues</a:t>
            </a:r>
          </a:p>
          <a:p>
            <a:pPr marL="552450" lvl="1">
              <a:tabLst>
                <a:tab pos="1828800" algn="l"/>
              </a:tabLst>
            </a:pPr>
            <a:r>
              <a:rPr lang="en-US" altLang="zh-CN" sz="2400" dirty="0"/>
              <a:t>Limited bit width</a:t>
            </a:r>
          </a:p>
          <a:p>
            <a:pPr marL="552450" lvl="1">
              <a:tabLst>
                <a:tab pos="1828800" algn="l"/>
              </a:tabLst>
            </a:pPr>
            <a:r>
              <a:rPr lang="en-US" altLang="zh-CN" sz="2400" dirty="0"/>
              <a:t>How to determine the binary point?</a:t>
            </a:r>
          </a:p>
          <a:p>
            <a:pPr marL="952500" lvl="2">
              <a:tabLst>
                <a:tab pos="1828800" algn="l"/>
              </a:tabLst>
            </a:pPr>
            <a:endParaRPr lang="en-US" sz="2000" baseline="-6000" dirty="0">
              <a:latin typeface="Monaco" charset="0"/>
              <a:sym typeface="Monaco" charset="0"/>
            </a:endParaRPr>
          </a:p>
        </p:txBody>
      </p:sp>
      <p:sp>
        <p:nvSpPr>
          <p:cNvPr id="7" name="Rectangle 98">
            <a:extLst>
              <a:ext uri="{FF2B5EF4-FFF2-40B4-BE49-F238E27FC236}">
                <a16:creationId xmlns:a16="http://schemas.microsoft.com/office/drawing/2014/main" id="{FB06BC93-05E6-4351-9197-DE8AC4A88466}"/>
              </a:ext>
            </a:extLst>
          </p:cNvPr>
          <p:cNvSpPr>
            <a:spLocks noGrp="1" noChangeArrowheads="1"/>
          </p:cNvSpPr>
          <p:nvPr>
            <p:ph type="title"/>
          </p:nvPr>
        </p:nvSpPr>
        <p:spPr>
          <a:xfrm>
            <a:off x="558799" y="178594"/>
            <a:ext cx="7713579" cy="1010444"/>
          </a:xfrm>
          <a:ln/>
        </p:spPr>
        <p:txBody>
          <a:bodyPr/>
          <a:lstStyle/>
          <a:p>
            <a:pPr marL="80963" indent="-80963"/>
            <a:r>
              <a:rPr lang="en-US" dirty="0">
                <a:latin typeface="Calibri" charset="0"/>
                <a:ea typeface="Calibri" charset="0"/>
                <a:cs typeface="Calibri" charset="0"/>
                <a:sym typeface="Calibri" charset="0"/>
              </a:rPr>
              <a:t>Limitation of Fractional Binary Numbers</a:t>
            </a:r>
            <a:endParaRPr lang="en-US" dirty="0">
              <a:latin typeface="Calibri" charset="0"/>
              <a:ea typeface="ヒラギノ角ゴ ProN W3" charset="0"/>
              <a:cs typeface="ヒラギノ角ゴ ProN W3" charset="0"/>
              <a:sym typeface="Calibri"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panose="02010600030101010101" pitchFamily="2" charset="-122"/>
              </a:rPr>
              <a:t>Floating-point Number Representation</a:t>
            </a:r>
            <a:endParaRPr lang="en-US" dirty="0"/>
          </a:p>
        </p:txBody>
      </p:sp>
      <p:sp>
        <p:nvSpPr>
          <p:cNvPr id="3" name="Content Placeholder 2"/>
          <p:cNvSpPr>
            <a:spLocks noGrp="1"/>
          </p:cNvSpPr>
          <p:nvPr>
            <p:ph idx="1"/>
          </p:nvPr>
        </p:nvSpPr>
        <p:spPr/>
        <p:txBody>
          <a:bodyPr/>
          <a:lstStyle/>
          <a:p>
            <a:r>
              <a:rPr lang="en-US" dirty="0"/>
              <a:t>IEEE floating point standard: Definition</a:t>
            </a:r>
          </a:p>
          <a:p>
            <a:r>
              <a:rPr lang="en-US" dirty="0"/>
              <a:t>Example and properties</a:t>
            </a:r>
          </a:p>
          <a:p>
            <a:r>
              <a:rPr lang="en-US" dirty="0"/>
              <a:t>Rounding, addition, multiplication</a:t>
            </a:r>
          </a:p>
          <a:p>
            <a:r>
              <a:rPr lang="en-US" dirty="0"/>
              <a:t>Floating point in C</a:t>
            </a:r>
          </a:p>
          <a:p>
            <a:r>
              <a:rPr lang="en-US" dirty="0"/>
              <a:t>Summary</a:t>
            </a:r>
          </a:p>
        </p:txBody>
      </p:sp>
      <p:sp>
        <p:nvSpPr>
          <p:cNvPr id="4" name="灯片编号占位符 3">
            <a:extLst>
              <a:ext uri="{FF2B5EF4-FFF2-40B4-BE49-F238E27FC236}">
                <a16:creationId xmlns:a16="http://schemas.microsoft.com/office/drawing/2014/main" id="{24A208EC-A91E-4F9C-BE7F-4196D04A70FE}"/>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FE46BDD5-6823-4F53-9176-EA0A4A739D6D}" type="slidenum">
              <a:rPr lang="en-US" altLang="zh-CN" sz="1600" smtClean="0"/>
              <a:pPr>
                <a:spcBef>
                  <a:spcPct val="0"/>
                </a:spcBef>
                <a:buClrTx/>
                <a:buFontTx/>
                <a:buNone/>
              </a:pPr>
              <a:t>9</a:t>
            </a:fld>
            <a:endParaRPr lang="en-US" altLang="zh-CN" sz="1600" dirty="0"/>
          </a:p>
        </p:txBody>
      </p:sp>
    </p:spTree>
    <p:extLst>
      <p:ext uri="{BB962C8B-B14F-4D97-AF65-F5344CB8AC3E}">
        <p14:creationId xmlns:p14="http://schemas.microsoft.com/office/powerpoint/2010/main" val="179017303"/>
      </p:ext>
    </p:extLst>
  </p:cSld>
  <p:clrMapOvr>
    <a:masterClrMapping/>
  </p:clrMapOvr>
  <p:transition/>
</p:sld>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17246</TotalTime>
  <Words>8323</Words>
  <Application>Microsoft Macintosh PowerPoint</Application>
  <PresentationFormat>On-screen Show (4:3)</PresentationFormat>
  <Paragraphs>1576</Paragraphs>
  <Slides>56</Slides>
  <Notes>46</Notes>
  <HiddenSlides>0</HiddenSlides>
  <MMClips>0</MMClips>
  <ScaleCrop>false</ScaleCrop>
  <HeadingPairs>
    <vt:vector size="8" baseType="variant">
      <vt:variant>
        <vt:lpstr>Fonts Used</vt:lpstr>
      </vt:variant>
      <vt:variant>
        <vt:i4>24</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82" baseType="lpstr">
      <vt:lpstr>Arial Narrow Bold Italic</vt:lpstr>
      <vt:lpstr>Calibri Bold</vt:lpstr>
      <vt:lpstr>Calibri Bold Italic</vt:lpstr>
      <vt:lpstr>Calibri Italic</vt:lpstr>
      <vt:lpstr>微软雅黑</vt:lpstr>
      <vt:lpstr>宋体</vt:lpstr>
      <vt:lpstr>Times</vt:lpstr>
      <vt:lpstr>TimesTen-Italic</vt:lpstr>
      <vt:lpstr>TimesTen-Roman</vt:lpstr>
      <vt:lpstr>Apple Symbols</vt:lpstr>
      <vt:lpstr>Arial</vt:lpstr>
      <vt:lpstr>Arial Narrow</vt:lpstr>
      <vt:lpstr>Arial Narrow Bold</vt:lpstr>
      <vt:lpstr>Calibri</vt:lpstr>
      <vt:lpstr>Courier New</vt:lpstr>
      <vt:lpstr>Courier New Bold</vt:lpstr>
      <vt:lpstr>Gill Sans</vt:lpstr>
      <vt:lpstr>Helvetica</vt:lpstr>
      <vt:lpstr>Monaco</vt:lpstr>
      <vt:lpstr>Symbol</vt:lpstr>
      <vt:lpstr>Tahoma</vt:lpstr>
      <vt:lpstr>Times New Roman</vt:lpstr>
      <vt:lpstr>Wingdings</vt:lpstr>
      <vt:lpstr>Wingdings 2</vt:lpstr>
      <vt:lpstr>Default Design</vt:lpstr>
      <vt:lpstr>Worksheet</vt:lpstr>
      <vt:lpstr>Unsigned &amp; Signed Numeric Values</vt:lpstr>
      <vt:lpstr>Sign Extension</vt:lpstr>
      <vt:lpstr>Multiplication</vt:lpstr>
      <vt:lpstr>PowerPoint Presentation</vt:lpstr>
      <vt:lpstr>PowerPoint Presentation</vt:lpstr>
      <vt:lpstr>Representation of Numeric Data</vt:lpstr>
      <vt:lpstr>Reflect on Fractional Binary Numbers</vt:lpstr>
      <vt:lpstr>Limitation of Fractional Binary Numbers</vt:lpstr>
      <vt:lpstr>Floating-point Number Representation</vt:lpstr>
      <vt:lpstr>IEEE Floating Point</vt:lpstr>
      <vt:lpstr>Floating Point Representation</vt:lpstr>
      <vt:lpstr>Precisions</vt:lpstr>
      <vt:lpstr>Exponent (Frameshift Code)</vt:lpstr>
      <vt:lpstr>Normalized Values</vt:lpstr>
      <vt:lpstr>Normalized Encoding Example</vt:lpstr>
      <vt:lpstr>Denormalized Values</vt:lpstr>
      <vt:lpstr>Special Values</vt:lpstr>
      <vt:lpstr>Normalized vs. Denormalized Values</vt:lpstr>
      <vt:lpstr>Special Values</vt:lpstr>
      <vt:lpstr>Visualization: Floating Point Encodings</vt:lpstr>
      <vt:lpstr>Tiny Floating Point Example</vt:lpstr>
      <vt:lpstr>Dynamic Range (Positive Only)</vt:lpstr>
      <vt:lpstr>Distribution of Values</vt:lpstr>
      <vt:lpstr>Distribution of Values (close-up view)</vt:lpstr>
      <vt:lpstr>Interesting Nonnegative Numbers</vt:lpstr>
      <vt:lpstr>Special Properties of Encoding</vt:lpstr>
      <vt:lpstr>Floating Point Operations: Basic Idea</vt:lpstr>
      <vt:lpstr>Rounding</vt:lpstr>
      <vt:lpstr>Closer Look at Round-To-Even</vt:lpstr>
      <vt:lpstr>Rounding Binary Numbers</vt:lpstr>
      <vt:lpstr>Floating Point Addition</vt:lpstr>
      <vt:lpstr>Mathematical Properties of FP Add</vt:lpstr>
      <vt:lpstr>Floating Point Multiplication</vt:lpstr>
      <vt:lpstr>Mathematical Properties of FP Mult</vt:lpstr>
      <vt:lpstr>Floating Point in C</vt:lpstr>
      <vt:lpstr>Floating Point Puzzles</vt:lpstr>
      <vt:lpstr>Summary</vt:lpstr>
      <vt:lpstr>Disasters Attributable to Bad Numerics</vt:lpstr>
      <vt:lpstr>Binary Codes for Decimal Digits</vt:lpstr>
      <vt:lpstr>DECIMAL CODES </vt:lpstr>
      <vt:lpstr>Overview</vt:lpstr>
      <vt:lpstr>Non-numeric Data</vt:lpstr>
      <vt:lpstr>Representation of logical values </vt:lpstr>
      <vt:lpstr>ALPHANUMERIC CODES - ASCII Character Codes</vt:lpstr>
      <vt:lpstr>ASCII Properties</vt:lpstr>
      <vt:lpstr>7  BIT  ASCII CODE  TABLE</vt:lpstr>
      <vt:lpstr>UNICODE</vt:lpstr>
      <vt:lpstr>Representation of Chinese Characters </vt:lpstr>
      <vt:lpstr>Overview</vt:lpstr>
      <vt:lpstr>Data Width and Unit </vt:lpstr>
      <vt:lpstr>Data Representations</vt:lpstr>
      <vt:lpstr>Unit of Main Memory Capacity</vt:lpstr>
      <vt:lpstr>Unit of Frequency and Line Width</vt:lpstr>
      <vt:lpstr>Data Storage and Arrangement Order </vt:lpstr>
      <vt:lpstr>Byte Ordering 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lastModifiedBy>Haoting Shen</cp:lastModifiedBy>
  <cp:revision>574</cp:revision>
  <cp:lastPrinted>2001-01-22T17:31:50Z</cp:lastPrinted>
  <dcterms:created xsi:type="dcterms:W3CDTF">1999-02-14T20:48:18Z</dcterms:created>
  <dcterms:modified xsi:type="dcterms:W3CDTF">2024-03-13T03:40:35Z</dcterms:modified>
  <cp:category/>
</cp:coreProperties>
</file>