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852" r:id="rId2"/>
  </p:sldMasterIdLst>
  <p:notesMasterIdLst>
    <p:notesMasterId r:id="rId103"/>
  </p:notesMasterIdLst>
  <p:handoutMasterIdLst>
    <p:handoutMasterId r:id="rId104"/>
  </p:handoutMasterIdLst>
  <p:sldIdLst>
    <p:sldId id="374" r:id="rId3"/>
    <p:sldId id="597" r:id="rId4"/>
    <p:sldId id="649" r:id="rId5"/>
    <p:sldId id="676" r:id="rId6"/>
    <p:sldId id="670" r:id="rId7"/>
    <p:sldId id="303" r:id="rId8"/>
    <p:sldId id="259" r:id="rId9"/>
    <p:sldId id="267" r:id="rId10"/>
    <p:sldId id="272" r:id="rId11"/>
    <p:sldId id="273" r:id="rId12"/>
    <p:sldId id="725" r:id="rId13"/>
    <p:sldId id="662" r:id="rId14"/>
    <p:sldId id="280" r:id="rId15"/>
    <p:sldId id="679" r:id="rId16"/>
    <p:sldId id="282" r:id="rId17"/>
    <p:sldId id="283" r:id="rId18"/>
    <p:sldId id="664" r:id="rId19"/>
    <p:sldId id="720" r:id="rId20"/>
    <p:sldId id="682" r:id="rId21"/>
    <p:sldId id="260" r:id="rId22"/>
    <p:sldId id="275" r:id="rId23"/>
    <p:sldId id="680" r:id="rId24"/>
    <p:sldId id="681" r:id="rId25"/>
    <p:sldId id="684" r:id="rId26"/>
    <p:sldId id="687" r:id="rId27"/>
    <p:sldId id="688" r:id="rId28"/>
    <p:sldId id="689" r:id="rId29"/>
    <p:sldId id="690" r:id="rId30"/>
    <p:sldId id="691" r:id="rId31"/>
    <p:sldId id="692" r:id="rId32"/>
    <p:sldId id="693" r:id="rId33"/>
    <p:sldId id="694" r:id="rId34"/>
    <p:sldId id="695" r:id="rId35"/>
    <p:sldId id="696" r:id="rId36"/>
    <p:sldId id="697" r:id="rId37"/>
    <p:sldId id="683" r:id="rId38"/>
    <p:sldId id="261" r:id="rId39"/>
    <p:sldId id="276" r:id="rId40"/>
    <p:sldId id="685" r:id="rId41"/>
    <p:sldId id="678" r:id="rId42"/>
    <p:sldId id="326" r:id="rId43"/>
    <p:sldId id="327" r:id="rId44"/>
    <p:sldId id="292" r:id="rId45"/>
    <p:sldId id="703" r:id="rId46"/>
    <p:sldId id="300" r:id="rId47"/>
    <p:sldId id="315" r:id="rId48"/>
    <p:sldId id="711" r:id="rId49"/>
    <p:sldId id="712" r:id="rId50"/>
    <p:sldId id="388" r:id="rId51"/>
    <p:sldId id="389" r:id="rId52"/>
    <p:sldId id="346" r:id="rId53"/>
    <p:sldId id="347" r:id="rId54"/>
    <p:sldId id="714" r:id="rId55"/>
    <p:sldId id="715" r:id="rId56"/>
    <p:sldId id="348" r:id="rId57"/>
    <p:sldId id="717" r:id="rId58"/>
    <p:sldId id="718" r:id="rId59"/>
    <p:sldId id="316" r:id="rId60"/>
    <p:sldId id="386" r:id="rId61"/>
    <p:sldId id="724" r:id="rId62"/>
    <p:sldId id="319" r:id="rId63"/>
    <p:sldId id="704" r:id="rId64"/>
    <p:sldId id="706" r:id="rId65"/>
    <p:sldId id="705" r:id="rId66"/>
    <p:sldId id="707" r:id="rId67"/>
    <p:sldId id="708" r:id="rId68"/>
    <p:sldId id="709" r:id="rId69"/>
    <p:sldId id="710" r:id="rId70"/>
    <p:sldId id="702" r:id="rId71"/>
    <p:sldId id="721" r:id="rId72"/>
    <p:sldId id="722" r:id="rId73"/>
    <p:sldId id="335" r:id="rId74"/>
    <p:sldId id="336" r:id="rId75"/>
    <p:sldId id="359" r:id="rId76"/>
    <p:sldId id="337" r:id="rId77"/>
    <p:sldId id="339" r:id="rId78"/>
    <p:sldId id="340" r:id="rId79"/>
    <p:sldId id="338" r:id="rId80"/>
    <p:sldId id="349" r:id="rId81"/>
    <p:sldId id="723" r:id="rId82"/>
    <p:sldId id="301" r:id="rId83"/>
    <p:sldId id="302" r:id="rId84"/>
    <p:sldId id="699" r:id="rId85"/>
    <p:sldId id="304" r:id="rId86"/>
    <p:sldId id="305" r:id="rId87"/>
    <p:sldId id="306" r:id="rId88"/>
    <p:sldId id="307" r:id="rId89"/>
    <p:sldId id="309" r:id="rId90"/>
    <p:sldId id="310" r:id="rId91"/>
    <p:sldId id="311" r:id="rId92"/>
    <p:sldId id="312" r:id="rId93"/>
    <p:sldId id="341" r:id="rId94"/>
    <p:sldId id="313" r:id="rId95"/>
    <p:sldId id="314" r:id="rId96"/>
    <p:sldId id="700" r:id="rId97"/>
    <p:sldId id="701" r:id="rId98"/>
    <p:sldId id="317" r:id="rId99"/>
    <p:sldId id="342" r:id="rId100"/>
    <p:sldId id="318" r:id="rId101"/>
    <p:sldId id="328" r:id="rId102"/>
  </p:sldIdLst>
  <p:sldSz cx="9144000" cy="6858000" type="screen4x3"/>
  <p:notesSz cx="6845300" cy="9396413"/>
  <p:defaultTextStyle>
    <a:defPPr>
      <a:defRPr lang="en-US"/>
    </a:defPPr>
    <a:lvl1pPr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accent2"/>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accent2"/>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accent2"/>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BCA7E5"/>
    <a:srgbClr val="FFC000"/>
    <a:srgbClr val="0070C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9D654E-1D67-244E-94D2-34C85238D9AC}" v="49" dt="2024-03-18T03:17:44.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66" autoAdjust="0"/>
    <p:restoredTop sz="73016" autoAdjust="0"/>
  </p:normalViewPr>
  <p:slideViewPr>
    <p:cSldViewPr snapToGrid="0">
      <p:cViewPr varScale="1">
        <p:scale>
          <a:sx n="81" d="100"/>
          <a:sy n="81" d="100"/>
        </p:scale>
        <p:origin x="2016" y="192"/>
      </p:cViewPr>
      <p:guideLst>
        <p:guide orient="horz" pos="2160"/>
        <p:guide pos="2880"/>
      </p:guideLst>
    </p:cSldViewPr>
  </p:slideViewPr>
  <p:outlineViewPr>
    <p:cViewPr>
      <p:scale>
        <a:sx n="75" d="100"/>
        <a:sy n="75"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1524" y="264"/>
      </p:cViewPr>
      <p:guideLst>
        <p:guide orient="horz" pos="2958"/>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ableStyles" Target="tableStyle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microsoft.com/office/2016/11/relationships/changesInfo" Target="changesInfos/changesInfo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microsoft.com/office/2015/10/relationships/revisionInfo" Target="revisionInfo.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_rels/viewProps.xml.rels><?xml version="1.0" encoding="UTF-8" standalone="yes"?>
<Relationships xmlns="http://schemas.openxmlformats.org/package/2006/relationships"><Relationship Id="rId13" Type="http://schemas.openxmlformats.org/officeDocument/2006/relationships/slide" Target="slides/slide60.xml"/><Relationship Id="rId18" Type="http://schemas.openxmlformats.org/officeDocument/2006/relationships/slide" Target="slides/slide77.xml"/><Relationship Id="rId26" Type="http://schemas.openxmlformats.org/officeDocument/2006/relationships/slide" Target="slides/slide87.xml"/><Relationship Id="rId3" Type="http://schemas.openxmlformats.org/officeDocument/2006/relationships/slide" Target="slides/slide45.xml"/><Relationship Id="rId21" Type="http://schemas.openxmlformats.org/officeDocument/2006/relationships/slide" Target="slides/slide82.xml"/><Relationship Id="rId34" Type="http://schemas.openxmlformats.org/officeDocument/2006/relationships/slide" Target="slides/slide100.xml"/><Relationship Id="rId7" Type="http://schemas.openxmlformats.org/officeDocument/2006/relationships/slide" Target="slides/slide50.xml"/><Relationship Id="rId12" Type="http://schemas.openxmlformats.org/officeDocument/2006/relationships/slide" Target="slides/slide59.xml"/><Relationship Id="rId17" Type="http://schemas.openxmlformats.org/officeDocument/2006/relationships/slide" Target="slides/slide75.xml"/><Relationship Id="rId25" Type="http://schemas.openxmlformats.org/officeDocument/2006/relationships/slide" Target="slides/slide86.xml"/><Relationship Id="rId33" Type="http://schemas.openxmlformats.org/officeDocument/2006/relationships/slide" Target="slides/slide99.xml"/><Relationship Id="rId2" Type="http://schemas.openxmlformats.org/officeDocument/2006/relationships/slide" Target="slides/slide12.xml"/><Relationship Id="rId16" Type="http://schemas.openxmlformats.org/officeDocument/2006/relationships/slide" Target="slides/slide74.xml"/><Relationship Id="rId20" Type="http://schemas.openxmlformats.org/officeDocument/2006/relationships/slide" Target="slides/slide81.xml"/><Relationship Id="rId29" Type="http://schemas.openxmlformats.org/officeDocument/2006/relationships/slide" Target="slides/slide90.xml"/><Relationship Id="rId1" Type="http://schemas.openxmlformats.org/officeDocument/2006/relationships/slide" Target="slides/slide2.xml"/><Relationship Id="rId6" Type="http://schemas.openxmlformats.org/officeDocument/2006/relationships/slide" Target="slides/slide49.xml"/><Relationship Id="rId11" Type="http://schemas.openxmlformats.org/officeDocument/2006/relationships/slide" Target="slides/slide57.xml"/><Relationship Id="rId24" Type="http://schemas.openxmlformats.org/officeDocument/2006/relationships/slide" Target="slides/slide85.xml"/><Relationship Id="rId32" Type="http://schemas.openxmlformats.org/officeDocument/2006/relationships/slide" Target="slides/slide97.xml"/><Relationship Id="rId5" Type="http://schemas.openxmlformats.org/officeDocument/2006/relationships/slide" Target="slides/slide48.xml"/><Relationship Id="rId15" Type="http://schemas.openxmlformats.org/officeDocument/2006/relationships/slide" Target="slides/slide73.xml"/><Relationship Id="rId23" Type="http://schemas.openxmlformats.org/officeDocument/2006/relationships/slide" Target="slides/slide84.xml"/><Relationship Id="rId28" Type="http://schemas.openxmlformats.org/officeDocument/2006/relationships/slide" Target="slides/slide89.xml"/><Relationship Id="rId10" Type="http://schemas.openxmlformats.org/officeDocument/2006/relationships/slide" Target="slides/slide56.xml"/><Relationship Id="rId19" Type="http://schemas.openxmlformats.org/officeDocument/2006/relationships/slide" Target="slides/slide78.xml"/><Relationship Id="rId31" Type="http://schemas.openxmlformats.org/officeDocument/2006/relationships/slide" Target="slides/slide94.xml"/><Relationship Id="rId4" Type="http://schemas.openxmlformats.org/officeDocument/2006/relationships/slide" Target="slides/slide47.xml"/><Relationship Id="rId9" Type="http://schemas.openxmlformats.org/officeDocument/2006/relationships/slide" Target="slides/slide54.xml"/><Relationship Id="rId14" Type="http://schemas.openxmlformats.org/officeDocument/2006/relationships/slide" Target="slides/slide72.xml"/><Relationship Id="rId22" Type="http://schemas.openxmlformats.org/officeDocument/2006/relationships/slide" Target="slides/slide83.xml"/><Relationship Id="rId27" Type="http://schemas.openxmlformats.org/officeDocument/2006/relationships/slide" Target="slides/slide88.xml"/><Relationship Id="rId30" Type="http://schemas.openxmlformats.org/officeDocument/2006/relationships/slide" Target="slides/slide91.xml"/><Relationship Id="rId8"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Wu" userId="f083b2a8aea23a2f" providerId="LiveId" clId="{C4FDEAE0-FC23-40F6-AFC0-260C81D81F31}"/>
    <pc:docChg chg="undo custSel addSld delSld modSld">
      <pc:chgData name="Lei Wu" userId="f083b2a8aea23a2f" providerId="LiveId" clId="{C4FDEAE0-FC23-40F6-AFC0-260C81D81F31}" dt="2020-12-24T10:36:47.888" v="693" actId="20577"/>
      <pc:docMkLst>
        <pc:docMk/>
      </pc:docMkLst>
      <pc:sldChg chg="del">
        <pc:chgData name="Lei Wu" userId="f083b2a8aea23a2f" providerId="LiveId" clId="{C4FDEAE0-FC23-40F6-AFC0-260C81D81F31}" dt="2020-12-24T10:02:46.119" v="0" actId="47"/>
        <pc:sldMkLst>
          <pc:docMk/>
          <pc:sldMk cId="2370401612" sldId="603"/>
        </pc:sldMkLst>
      </pc:sldChg>
      <pc:sldChg chg="addSp delSp modSp mod">
        <pc:chgData name="Lei Wu" userId="f083b2a8aea23a2f" providerId="LiveId" clId="{C4FDEAE0-FC23-40F6-AFC0-260C81D81F31}" dt="2020-12-24T10:27:39.565" v="648" actId="20577"/>
        <pc:sldMkLst>
          <pc:docMk/>
          <pc:sldMk cId="4088437234" sldId="604"/>
        </pc:sldMkLst>
        <pc:spChg chg="add del mod">
          <ac:chgData name="Lei Wu" userId="f083b2a8aea23a2f" providerId="LiveId" clId="{C4FDEAE0-FC23-40F6-AFC0-260C81D81F31}" dt="2020-12-24T10:18:48.130" v="248" actId="478"/>
          <ac:spMkLst>
            <pc:docMk/>
            <pc:sldMk cId="4088437234" sldId="604"/>
            <ac:spMk id="2" creationId="{64BB1ACF-AC02-4300-BED0-EDDC4A6D0790}"/>
          </ac:spMkLst>
        </pc:spChg>
        <pc:spChg chg="add mod">
          <ac:chgData name="Lei Wu" userId="f083b2a8aea23a2f" providerId="LiveId" clId="{C4FDEAE0-FC23-40F6-AFC0-260C81D81F31}" dt="2020-12-24T10:18:07.377" v="244" actId="14100"/>
          <ac:spMkLst>
            <pc:docMk/>
            <pc:sldMk cId="4088437234" sldId="604"/>
            <ac:spMk id="4" creationId="{ED6CA8F3-B689-492C-870E-4A141C71ECEC}"/>
          </ac:spMkLst>
        </pc:spChg>
        <pc:spChg chg="mod">
          <ac:chgData name="Lei Wu" userId="f083b2a8aea23a2f" providerId="LiveId" clId="{C4FDEAE0-FC23-40F6-AFC0-260C81D81F31}" dt="2020-12-24T10:27:39.565" v="648" actId="20577"/>
          <ac:spMkLst>
            <pc:docMk/>
            <pc:sldMk cId="4088437234" sldId="604"/>
            <ac:spMk id="7" creationId="{0B32A123-57BA-6446-B448-A015CFB2FB3D}"/>
          </ac:spMkLst>
        </pc:spChg>
        <pc:spChg chg="add del mod">
          <ac:chgData name="Lei Wu" userId="f083b2a8aea23a2f" providerId="LiveId" clId="{C4FDEAE0-FC23-40F6-AFC0-260C81D81F31}" dt="2020-12-24T10:18:01.858" v="241" actId="478"/>
          <ac:spMkLst>
            <pc:docMk/>
            <pc:sldMk cId="4088437234" sldId="604"/>
            <ac:spMk id="8" creationId="{0DF4C53B-A9BD-4A66-A15A-FBFFA2A1851A}"/>
          </ac:spMkLst>
        </pc:spChg>
        <pc:picChg chg="del mod modCrop">
          <ac:chgData name="Lei Wu" userId="f083b2a8aea23a2f" providerId="LiveId" clId="{C4FDEAE0-FC23-40F6-AFC0-260C81D81F31}" dt="2020-12-24T10:12:30.262" v="87" actId="478"/>
          <ac:picMkLst>
            <pc:docMk/>
            <pc:sldMk cId="4088437234" sldId="604"/>
            <ac:picMk id="3" creationId="{AC419390-5C88-4B57-8D2F-C8458B8CAE3C}"/>
          </ac:picMkLst>
        </pc:picChg>
        <pc:picChg chg="add del mod">
          <ac:chgData name="Lei Wu" userId="f083b2a8aea23a2f" providerId="LiveId" clId="{C4FDEAE0-FC23-40F6-AFC0-260C81D81F31}" dt="2020-12-24T10:08:32.968" v="6"/>
          <ac:picMkLst>
            <pc:docMk/>
            <pc:sldMk cId="4088437234" sldId="604"/>
            <ac:picMk id="6" creationId="{2BE86E32-3790-44DC-BE0C-54DEE0193FEB}"/>
          </ac:picMkLst>
        </pc:picChg>
        <pc:picChg chg="add mod">
          <ac:chgData name="Lei Wu" userId="f083b2a8aea23a2f" providerId="LiveId" clId="{C4FDEAE0-FC23-40F6-AFC0-260C81D81F31}" dt="2020-12-24T10:18:04.800" v="242" actId="1076"/>
          <ac:picMkLst>
            <pc:docMk/>
            <pc:sldMk cId="4088437234" sldId="604"/>
            <ac:picMk id="9" creationId="{C91B5776-9161-40E5-8EBB-F4A4ECC79311}"/>
          </ac:picMkLst>
        </pc:picChg>
        <pc:picChg chg="add mod">
          <ac:chgData name="Lei Wu" userId="f083b2a8aea23a2f" providerId="LiveId" clId="{C4FDEAE0-FC23-40F6-AFC0-260C81D81F31}" dt="2020-12-24T10:19:05.001" v="268" actId="1038"/>
          <ac:picMkLst>
            <pc:docMk/>
            <pc:sldMk cId="4088437234" sldId="604"/>
            <ac:picMk id="11" creationId="{B463BD2C-5AAA-4BC7-A51D-8646077E0FAC}"/>
          </ac:picMkLst>
        </pc:picChg>
      </pc:sldChg>
      <pc:sldChg chg="addSp delSp modSp add mod">
        <pc:chgData name="Lei Wu" userId="f083b2a8aea23a2f" providerId="LiveId" clId="{C4FDEAE0-FC23-40F6-AFC0-260C81D81F31}" dt="2020-12-24T10:36:47.888" v="693" actId="20577"/>
        <pc:sldMkLst>
          <pc:docMk/>
          <pc:sldMk cId="1622710171" sldId="605"/>
        </pc:sldMkLst>
        <pc:spChg chg="del">
          <ac:chgData name="Lei Wu" userId="f083b2a8aea23a2f" providerId="LiveId" clId="{C4FDEAE0-FC23-40F6-AFC0-260C81D81F31}" dt="2020-12-24T10:33:16.732" v="650" actId="478"/>
          <ac:spMkLst>
            <pc:docMk/>
            <pc:sldMk cId="1622710171" sldId="605"/>
            <ac:spMk id="6" creationId="{9DA74013-E518-4560-A30E-31EF11EDC80A}"/>
          </ac:spMkLst>
        </pc:spChg>
        <pc:spChg chg="mod">
          <ac:chgData name="Lei Wu" userId="f083b2a8aea23a2f" providerId="LiveId" clId="{C4FDEAE0-FC23-40F6-AFC0-260C81D81F31}" dt="2020-12-24T10:36:47.888" v="693" actId="20577"/>
          <ac:spMkLst>
            <pc:docMk/>
            <pc:sldMk cId="1622710171" sldId="605"/>
            <ac:spMk id="19459" creationId="{40E80B2B-7406-4707-A240-074812562E73}"/>
          </ac:spMkLst>
        </pc:spChg>
        <pc:picChg chg="add mod">
          <ac:chgData name="Lei Wu" userId="f083b2a8aea23a2f" providerId="LiveId" clId="{C4FDEAE0-FC23-40F6-AFC0-260C81D81F31}" dt="2020-12-24T10:33:45.498" v="653" actId="732"/>
          <ac:picMkLst>
            <pc:docMk/>
            <pc:sldMk cId="1622710171" sldId="605"/>
            <ac:picMk id="1026" creationId="{8DD1420F-AF0B-4D9B-B2A4-6A4A09CD33D5}"/>
          </ac:picMkLst>
        </pc:picChg>
      </pc:sldChg>
    </pc:docChg>
  </pc:docChgLst>
  <pc:docChgLst>
    <pc:chgData name="Wu Lei" userId="f083b2a8aea23a2f" providerId="LiveId" clId="{EC8528BB-0AA7-D740-AEDA-71E1A197805F}"/>
    <pc:docChg chg="undo custSel addSld modSld">
      <pc:chgData name="Wu Lei" userId="f083b2a8aea23a2f" providerId="LiveId" clId="{EC8528BB-0AA7-D740-AEDA-71E1A197805F}" dt="2023-03-22T23:35:19.518" v="530" actId="20577"/>
      <pc:docMkLst>
        <pc:docMk/>
      </pc:docMkLst>
      <pc:sldChg chg="modNotesTx">
        <pc:chgData name="Wu Lei" userId="f083b2a8aea23a2f" providerId="LiveId" clId="{EC8528BB-0AA7-D740-AEDA-71E1A197805F}" dt="2023-03-20T06:56:02.773" v="60" actId="20577"/>
        <pc:sldMkLst>
          <pc:docMk/>
          <pc:sldMk cId="0" sldId="326"/>
        </pc:sldMkLst>
      </pc:sldChg>
      <pc:sldChg chg="modNotesTx">
        <pc:chgData name="Wu Lei" userId="f083b2a8aea23a2f" providerId="LiveId" clId="{EC8528BB-0AA7-D740-AEDA-71E1A197805F}" dt="2023-03-20T06:44:44.020" v="8" actId="20577"/>
        <pc:sldMkLst>
          <pc:docMk/>
          <pc:sldMk cId="0" sldId="337"/>
        </pc:sldMkLst>
      </pc:sldChg>
      <pc:sldChg chg="modNotesTx">
        <pc:chgData name="Wu Lei" userId="f083b2a8aea23a2f" providerId="LiveId" clId="{EC8528BB-0AA7-D740-AEDA-71E1A197805F}" dt="2023-03-22T09:25:29.953" v="191" actId="20577"/>
        <pc:sldMkLst>
          <pc:docMk/>
          <pc:sldMk cId="2577890046" sldId="386"/>
        </pc:sldMkLst>
      </pc:sldChg>
      <pc:sldChg chg="addSp delSp modSp mod">
        <pc:chgData name="Wu Lei" userId="f083b2a8aea23a2f" providerId="LiveId" clId="{EC8528BB-0AA7-D740-AEDA-71E1A197805F}" dt="2023-03-20T10:19:56.223" v="63"/>
        <pc:sldMkLst>
          <pc:docMk/>
          <pc:sldMk cId="2492362046" sldId="682"/>
        </pc:sldMkLst>
        <pc:spChg chg="add del mod">
          <ac:chgData name="Wu Lei" userId="f083b2a8aea23a2f" providerId="LiveId" clId="{EC8528BB-0AA7-D740-AEDA-71E1A197805F}" dt="2023-03-20T10:19:56.223" v="63"/>
          <ac:spMkLst>
            <pc:docMk/>
            <pc:sldMk cId="2492362046" sldId="682"/>
            <ac:spMk id="4" creationId="{DE8EC326-5A72-A63E-8E69-5125951F0DFF}"/>
          </ac:spMkLst>
        </pc:spChg>
      </pc:sldChg>
      <pc:sldChg chg="modSp mod">
        <pc:chgData name="Wu Lei" userId="f083b2a8aea23a2f" providerId="LiveId" clId="{EC8528BB-0AA7-D740-AEDA-71E1A197805F}" dt="2023-03-20T06:29:28.181" v="2" actId="20577"/>
        <pc:sldMkLst>
          <pc:docMk/>
          <pc:sldMk cId="1040323474" sldId="693"/>
        </pc:sldMkLst>
        <pc:spChg chg="mod">
          <ac:chgData name="Wu Lei" userId="f083b2a8aea23a2f" providerId="LiveId" clId="{EC8528BB-0AA7-D740-AEDA-71E1A197805F}" dt="2023-03-20T06:29:28.181" v="2" actId="20577"/>
          <ac:spMkLst>
            <pc:docMk/>
            <pc:sldMk cId="1040323474" sldId="693"/>
            <ac:spMk id="3" creationId="{00000000-0000-0000-0000-000000000000}"/>
          </ac:spMkLst>
        </pc:spChg>
      </pc:sldChg>
      <pc:sldChg chg="modSp mod">
        <pc:chgData name="Wu Lei" userId="f083b2a8aea23a2f" providerId="LiveId" clId="{EC8528BB-0AA7-D740-AEDA-71E1A197805F}" dt="2023-03-20T06:30:37.869" v="6" actId="20577"/>
        <pc:sldMkLst>
          <pc:docMk/>
          <pc:sldMk cId="650143132" sldId="694"/>
        </pc:sldMkLst>
        <pc:spChg chg="mod">
          <ac:chgData name="Wu Lei" userId="f083b2a8aea23a2f" providerId="LiveId" clId="{EC8528BB-0AA7-D740-AEDA-71E1A197805F}" dt="2023-03-20T06:30:37.869" v="6" actId="20577"/>
          <ac:spMkLst>
            <pc:docMk/>
            <pc:sldMk cId="650143132" sldId="694"/>
            <ac:spMk id="3" creationId="{00000000-0000-0000-0000-000000000000}"/>
          </ac:spMkLst>
        </pc:spChg>
      </pc:sldChg>
      <pc:sldChg chg="addSp delSp modSp add mod modNotesTx">
        <pc:chgData name="Wu Lei" userId="f083b2a8aea23a2f" providerId="LiveId" clId="{EC8528BB-0AA7-D740-AEDA-71E1A197805F}" dt="2023-03-22T23:35:19.518" v="530" actId="20577"/>
        <pc:sldMkLst>
          <pc:docMk/>
          <pc:sldMk cId="1958590003" sldId="724"/>
        </pc:sldMkLst>
        <pc:spChg chg="add del mod">
          <ac:chgData name="Wu Lei" userId="f083b2a8aea23a2f" providerId="LiveId" clId="{EC8528BB-0AA7-D740-AEDA-71E1A197805F}" dt="2023-03-22T23:31:13.068" v="330" actId="478"/>
          <ac:spMkLst>
            <pc:docMk/>
            <pc:sldMk cId="1958590003" sldId="724"/>
            <ac:spMk id="2" creationId="{AA5073D2-B1B2-42B7-C677-52082ADB03C6}"/>
          </ac:spMkLst>
        </pc:spChg>
        <pc:spChg chg="mod">
          <ac:chgData name="Wu Lei" userId="f083b2a8aea23a2f" providerId="LiveId" clId="{EC8528BB-0AA7-D740-AEDA-71E1A197805F}" dt="2023-03-22T23:28:55.441" v="231" actId="20577"/>
          <ac:spMkLst>
            <pc:docMk/>
            <pc:sldMk cId="1958590003" sldId="724"/>
            <ac:spMk id="72708" creationId="{6B38087C-B5F6-491C-8066-2252843A2172}"/>
          </ac:spMkLst>
        </pc:spChg>
        <pc:spChg chg="mod">
          <ac:chgData name="Wu Lei" userId="f083b2a8aea23a2f" providerId="LiveId" clId="{EC8528BB-0AA7-D740-AEDA-71E1A197805F}" dt="2023-03-22T23:32:00.300" v="399" actId="20577"/>
          <ac:spMkLst>
            <pc:docMk/>
            <pc:sldMk cId="1958590003" sldId="724"/>
            <ac:spMk id="72709" creationId="{D288CEDB-AB47-4B43-9DE9-2C7F71EE7A79}"/>
          </ac:spMkLst>
        </pc:spChg>
      </pc:sldChg>
    </pc:docChg>
  </pc:docChgLst>
  <pc:docChgLst>
    <pc:chgData name="Lei Wu" userId="f083b2a8aea23a2f" providerId="LiveId" clId="{EA3145AB-BD3B-7449-8ABF-A932FBB3D96C}"/>
    <pc:docChg chg="modSld">
      <pc:chgData name="Lei Wu" userId="f083b2a8aea23a2f" providerId="LiveId" clId="{EA3145AB-BD3B-7449-8ABF-A932FBB3D96C}" dt="2021-01-14T05:24:50.046" v="22" actId="20577"/>
      <pc:docMkLst>
        <pc:docMk/>
      </pc:docMkLst>
      <pc:sldChg chg="modNotesTx">
        <pc:chgData name="Lei Wu" userId="f083b2a8aea23a2f" providerId="LiveId" clId="{EA3145AB-BD3B-7449-8ABF-A932FBB3D96C}" dt="2021-01-14T05:24:50.046" v="22" actId="20577"/>
        <pc:sldMkLst>
          <pc:docMk/>
          <pc:sldMk cId="3298819288" sldId="596"/>
        </pc:sldMkLst>
      </pc:sldChg>
    </pc:docChg>
  </pc:docChgLst>
  <pc:docChgLst>
    <pc:chgData name="Lei Wu" userId="f083b2a8aea23a2f" providerId="LiveId" clId="{8CE84CC6-BAE8-AF4C-A01E-5F38BA0C0ABC}"/>
    <pc:docChg chg="undo custSel modSld">
      <pc:chgData name="Lei Wu" userId="f083b2a8aea23a2f" providerId="LiveId" clId="{8CE84CC6-BAE8-AF4C-A01E-5F38BA0C0ABC}" dt="2020-12-24T09:17:48.310" v="335" actId="20577"/>
      <pc:docMkLst>
        <pc:docMk/>
      </pc:docMkLst>
      <pc:sldChg chg="modSp mod">
        <pc:chgData name="Lei Wu" userId="f083b2a8aea23a2f" providerId="LiveId" clId="{8CE84CC6-BAE8-AF4C-A01E-5F38BA0C0ABC}" dt="2020-12-17T08:44:39.590" v="0" actId="1076"/>
        <pc:sldMkLst>
          <pc:docMk/>
          <pc:sldMk cId="0" sldId="374"/>
        </pc:sldMkLst>
        <pc:spChg chg="mod">
          <ac:chgData name="Lei Wu" userId="f083b2a8aea23a2f" providerId="LiveId" clId="{8CE84CC6-BAE8-AF4C-A01E-5F38BA0C0ABC}" dt="2020-12-17T08:44:39.590" v="0" actId="1076"/>
          <ac:spMkLst>
            <pc:docMk/>
            <pc:sldMk cId="0" sldId="374"/>
            <ac:spMk id="5" creationId="{42B9A988-6EF2-4BB9-87BB-A0C4668BFA55}"/>
          </ac:spMkLst>
        </pc:spChg>
      </pc:sldChg>
      <pc:sldChg chg="addSp delSp modSp mod">
        <pc:chgData name="Lei Wu" userId="f083b2a8aea23a2f" providerId="LiveId" clId="{8CE84CC6-BAE8-AF4C-A01E-5F38BA0C0ABC}" dt="2020-12-24T09:17:48.310" v="335" actId="20577"/>
        <pc:sldMkLst>
          <pc:docMk/>
          <pc:sldMk cId="4088437234" sldId="604"/>
        </pc:sldMkLst>
        <pc:spChg chg="add del mod">
          <ac:chgData name="Lei Wu" userId="f083b2a8aea23a2f" providerId="LiveId" clId="{8CE84CC6-BAE8-AF4C-A01E-5F38BA0C0ABC}" dt="2020-12-24T09:07:26.048" v="3"/>
          <ac:spMkLst>
            <pc:docMk/>
            <pc:sldMk cId="4088437234" sldId="604"/>
            <ac:spMk id="6" creationId="{4C865797-8A49-584F-AD41-3F66863027F0}"/>
          </ac:spMkLst>
        </pc:spChg>
        <pc:spChg chg="add mod">
          <ac:chgData name="Lei Wu" userId="f083b2a8aea23a2f" providerId="LiveId" clId="{8CE84CC6-BAE8-AF4C-A01E-5F38BA0C0ABC}" dt="2020-12-24T09:17:48.310" v="335" actId="20577"/>
          <ac:spMkLst>
            <pc:docMk/>
            <pc:sldMk cId="4088437234" sldId="604"/>
            <ac:spMk id="7" creationId="{0B32A123-57BA-6446-B448-A015CFB2FB3D}"/>
          </ac:spMkLst>
        </pc:spChg>
        <pc:picChg chg="mod">
          <ac:chgData name="Lei Wu" userId="f083b2a8aea23a2f" providerId="LiveId" clId="{8CE84CC6-BAE8-AF4C-A01E-5F38BA0C0ABC}" dt="2020-12-24T09:11:27.547" v="332" actId="1076"/>
          <ac:picMkLst>
            <pc:docMk/>
            <pc:sldMk cId="4088437234" sldId="604"/>
            <ac:picMk id="3" creationId="{AC419390-5C88-4B57-8D2F-C8458B8CAE3C}"/>
          </ac:picMkLst>
        </pc:picChg>
        <pc:picChg chg="del">
          <ac:chgData name="Lei Wu" userId="f083b2a8aea23a2f" providerId="LiveId" clId="{8CE84CC6-BAE8-AF4C-A01E-5F38BA0C0ABC}" dt="2020-12-24T09:07:09.090" v="1" actId="478"/>
          <ac:picMkLst>
            <pc:docMk/>
            <pc:sldMk cId="4088437234" sldId="604"/>
            <ac:picMk id="1028" creationId="{02FFBB41-1EE3-4518-8B2D-534A5EE5CF65}"/>
          </ac:picMkLst>
        </pc:picChg>
      </pc:sldChg>
    </pc:docChg>
  </pc:docChgLst>
  <pc:docChgLst>
    <pc:chgData name="Lei Wu" userId="f083b2a8aea23a2f" providerId="LiveId" clId="{5F1C9BAE-9E6B-4DDB-B10A-60BD5C24A49B}"/>
    <pc:docChg chg="undo redo custSel delSld modSld">
      <pc:chgData name="Lei Wu" userId="f083b2a8aea23a2f" providerId="LiveId" clId="{5F1C9BAE-9E6B-4DDB-B10A-60BD5C24A49B}" dt="2023-03-15T21:31:54.110" v="193" actId="20577"/>
      <pc:docMkLst>
        <pc:docMk/>
      </pc:docMkLst>
      <pc:sldChg chg="modSp mod">
        <pc:chgData name="Lei Wu" userId="f083b2a8aea23a2f" providerId="LiveId" clId="{5F1C9BAE-9E6B-4DDB-B10A-60BD5C24A49B}" dt="2023-03-15T18:54:33.763" v="116" actId="20577"/>
        <pc:sldMkLst>
          <pc:docMk/>
          <pc:sldMk cId="0" sldId="261"/>
        </pc:sldMkLst>
        <pc:spChg chg="mod">
          <ac:chgData name="Lei Wu" userId="f083b2a8aea23a2f" providerId="LiveId" clId="{5F1C9BAE-9E6B-4DDB-B10A-60BD5C24A49B}" dt="2023-03-15T18:54:33.763" v="116" actId="20577"/>
          <ac:spMkLst>
            <pc:docMk/>
            <pc:sldMk cId="0" sldId="261"/>
            <ac:spMk id="3" creationId="{00000000-0000-0000-0000-000000000000}"/>
          </ac:spMkLst>
        </pc:spChg>
      </pc:sldChg>
      <pc:sldChg chg="modSp mod">
        <pc:chgData name="Lei Wu" userId="f083b2a8aea23a2f" providerId="LiveId" clId="{5F1C9BAE-9E6B-4DDB-B10A-60BD5C24A49B}" dt="2023-03-15T18:58:31.493" v="123" actId="20577"/>
        <pc:sldMkLst>
          <pc:docMk/>
          <pc:sldMk cId="2494537597" sldId="346"/>
        </pc:sldMkLst>
        <pc:spChg chg="mod">
          <ac:chgData name="Lei Wu" userId="f083b2a8aea23a2f" providerId="LiveId" clId="{5F1C9BAE-9E6B-4DDB-B10A-60BD5C24A49B}" dt="2023-03-15T18:58:31.493" v="123" actId="20577"/>
          <ac:spMkLst>
            <pc:docMk/>
            <pc:sldMk cId="2494537597" sldId="346"/>
            <ac:spMk id="81924" creationId="{325B35F5-5CED-498B-A8A1-A713F9D38C2A}"/>
          </ac:spMkLst>
        </pc:spChg>
      </pc:sldChg>
      <pc:sldChg chg="modAnim">
        <pc:chgData name="Lei Wu" userId="f083b2a8aea23a2f" providerId="LiveId" clId="{5F1C9BAE-9E6B-4DDB-B10A-60BD5C24A49B}" dt="2023-03-15T19:11:34.255" v="153"/>
        <pc:sldMkLst>
          <pc:docMk/>
          <pc:sldMk cId="2779941919" sldId="388"/>
        </pc:sldMkLst>
      </pc:sldChg>
      <pc:sldChg chg="del">
        <pc:chgData name="Lei Wu" userId="f083b2a8aea23a2f" providerId="LiveId" clId="{5F1C9BAE-9E6B-4DDB-B10A-60BD5C24A49B}" dt="2023-03-15T17:22:39.438" v="2" actId="47"/>
        <pc:sldMkLst>
          <pc:docMk/>
          <pc:sldMk cId="0" sldId="409"/>
        </pc:sldMkLst>
      </pc:sldChg>
      <pc:sldChg chg="modSp mod">
        <pc:chgData name="Lei Wu" userId="f083b2a8aea23a2f" providerId="LiveId" clId="{5F1C9BAE-9E6B-4DDB-B10A-60BD5C24A49B}" dt="2023-03-15T21:28:52.059" v="177" actId="20577"/>
        <pc:sldMkLst>
          <pc:docMk/>
          <pc:sldMk cId="0" sldId="649"/>
        </pc:sldMkLst>
        <pc:spChg chg="mod">
          <ac:chgData name="Lei Wu" userId="f083b2a8aea23a2f" providerId="LiveId" clId="{5F1C9BAE-9E6B-4DDB-B10A-60BD5C24A49B}" dt="2023-03-15T21:28:52.059" v="177" actId="20577"/>
          <ac:spMkLst>
            <pc:docMk/>
            <pc:sldMk cId="0" sldId="649"/>
            <ac:spMk id="3" creationId="{00000000-0000-0000-0000-000000000000}"/>
          </ac:spMkLst>
        </pc:spChg>
      </pc:sldChg>
      <pc:sldChg chg="modSp mod">
        <pc:chgData name="Lei Wu" userId="f083b2a8aea23a2f" providerId="LiveId" clId="{5F1C9BAE-9E6B-4DDB-B10A-60BD5C24A49B}" dt="2023-03-15T21:29:08.406" v="184" actId="20577"/>
        <pc:sldMkLst>
          <pc:docMk/>
          <pc:sldMk cId="2384083877" sldId="676"/>
        </pc:sldMkLst>
        <pc:spChg chg="mod">
          <ac:chgData name="Lei Wu" userId="f083b2a8aea23a2f" providerId="LiveId" clId="{5F1C9BAE-9E6B-4DDB-B10A-60BD5C24A49B}" dt="2023-03-15T21:29:08.406" v="184" actId="20577"/>
          <ac:spMkLst>
            <pc:docMk/>
            <pc:sldMk cId="2384083877" sldId="676"/>
            <ac:spMk id="3" creationId="{00000000-0000-0000-0000-000000000000}"/>
          </ac:spMkLst>
        </pc:spChg>
      </pc:sldChg>
      <pc:sldChg chg="modSp mod modNotesTx">
        <pc:chgData name="Lei Wu" userId="f083b2a8aea23a2f" providerId="LiveId" clId="{5F1C9BAE-9E6B-4DDB-B10A-60BD5C24A49B}" dt="2023-03-15T21:31:54.110" v="193" actId="20577"/>
        <pc:sldMkLst>
          <pc:docMk/>
          <pc:sldMk cId="351678867" sldId="683"/>
        </pc:sldMkLst>
        <pc:spChg chg="mod">
          <ac:chgData name="Lei Wu" userId="f083b2a8aea23a2f" providerId="LiveId" clId="{5F1C9BAE-9E6B-4DDB-B10A-60BD5C24A49B}" dt="2023-03-15T21:30:01.295" v="192" actId="20577"/>
          <ac:spMkLst>
            <pc:docMk/>
            <pc:sldMk cId="351678867" sldId="683"/>
            <ac:spMk id="3" creationId="{00000000-0000-0000-0000-000000000000}"/>
          </ac:spMkLst>
        </pc:spChg>
      </pc:sldChg>
      <pc:sldChg chg="modSp mod">
        <pc:chgData name="Lei Wu" userId="f083b2a8aea23a2f" providerId="LiveId" clId="{5F1C9BAE-9E6B-4DDB-B10A-60BD5C24A49B}" dt="2023-03-15T17:10:07.532" v="0" actId="113"/>
        <pc:sldMkLst>
          <pc:docMk/>
          <pc:sldMk cId="3582442527" sldId="684"/>
        </pc:sldMkLst>
        <pc:spChg chg="mod">
          <ac:chgData name="Lei Wu" userId="f083b2a8aea23a2f" providerId="LiveId" clId="{5F1C9BAE-9E6B-4DDB-B10A-60BD5C24A49B}" dt="2023-03-15T17:10:07.532" v="0" actId="113"/>
          <ac:spMkLst>
            <pc:docMk/>
            <pc:sldMk cId="3582442527" sldId="684"/>
            <ac:spMk id="3" creationId="{00000000-0000-0000-0000-000000000000}"/>
          </ac:spMkLst>
        </pc:spChg>
      </pc:sldChg>
      <pc:sldChg chg="modNotesTx">
        <pc:chgData name="Lei Wu" userId="f083b2a8aea23a2f" providerId="LiveId" clId="{5F1C9BAE-9E6B-4DDB-B10A-60BD5C24A49B}" dt="2023-03-15T17:17:08.603" v="1" actId="20577"/>
        <pc:sldMkLst>
          <pc:docMk/>
          <pc:sldMk cId="650143132" sldId="694"/>
        </pc:sldMkLst>
      </pc:sldChg>
      <pc:sldChg chg="modSp mod">
        <pc:chgData name="Lei Wu" userId="f083b2a8aea23a2f" providerId="LiveId" clId="{5F1C9BAE-9E6B-4DDB-B10A-60BD5C24A49B}" dt="2023-03-15T21:29:41.248" v="187"/>
        <pc:sldMkLst>
          <pc:docMk/>
          <pc:sldMk cId="1475527179" sldId="702"/>
        </pc:sldMkLst>
        <pc:spChg chg="mod">
          <ac:chgData name="Lei Wu" userId="f083b2a8aea23a2f" providerId="LiveId" clId="{5F1C9BAE-9E6B-4DDB-B10A-60BD5C24A49B}" dt="2023-03-15T21:29:41.248" v="187"/>
          <ac:spMkLst>
            <pc:docMk/>
            <pc:sldMk cId="1475527179" sldId="702"/>
            <ac:spMk id="3" creationId="{00000000-0000-0000-0000-000000000000}"/>
          </ac:spMkLst>
        </pc:spChg>
      </pc:sldChg>
      <pc:sldChg chg="modSp mod">
        <pc:chgData name="Lei Wu" userId="f083b2a8aea23a2f" providerId="LiveId" clId="{5F1C9BAE-9E6B-4DDB-B10A-60BD5C24A49B}" dt="2023-03-15T18:57:06.969" v="122" actId="20577"/>
        <pc:sldMkLst>
          <pc:docMk/>
          <pc:sldMk cId="693829600" sldId="703"/>
        </pc:sldMkLst>
        <pc:spChg chg="mod">
          <ac:chgData name="Lei Wu" userId="f083b2a8aea23a2f" providerId="LiveId" clId="{5F1C9BAE-9E6B-4DDB-B10A-60BD5C24A49B}" dt="2023-03-15T18:57:06.969" v="122" actId="20577"/>
          <ac:spMkLst>
            <pc:docMk/>
            <pc:sldMk cId="693829600" sldId="703"/>
            <ac:spMk id="2" creationId="{00000000-0000-0000-0000-000000000000}"/>
          </ac:spMkLst>
        </pc:spChg>
        <pc:spChg chg="mod">
          <ac:chgData name="Lei Wu" userId="f083b2a8aea23a2f" providerId="LiveId" clId="{5F1C9BAE-9E6B-4DDB-B10A-60BD5C24A49B}" dt="2023-03-15T18:57:00.996" v="118" actId="20577"/>
          <ac:spMkLst>
            <pc:docMk/>
            <pc:sldMk cId="693829600" sldId="703"/>
            <ac:spMk id="3" creationId="{00000000-0000-0000-0000-000000000000}"/>
          </ac:spMkLst>
        </pc:spChg>
      </pc:sldChg>
      <pc:sldChg chg="modSp mod modNotesTx">
        <pc:chgData name="Lei Wu" userId="f083b2a8aea23a2f" providerId="LiveId" clId="{5F1C9BAE-9E6B-4DDB-B10A-60BD5C24A49B}" dt="2023-03-15T18:59:46.760" v="150" actId="20577"/>
        <pc:sldMkLst>
          <pc:docMk/>
          <pc:sldMk cId="2446558862" sldId="711"/>
        </pc:sldMkLst>
        <pc:spChg chg="mod">
          <ac:chgData name="Lei Wu" userId="f083b2a8aea23a2f" providerId="LiveId" clId="{5F1C9BAE-9E6B-4DDB-B10A-60BD5C24A49B}" dt="2023-03-15T18:59:46.760" v="150" actId="20577"/>
          <ac:spMkLst>
            <pc:docMk/>
            <pc:sldMk cId="2446558862" sldId="711"/>
            <ac:spMk id="6" creationId="{4F7243E9-C3A8-4D29-82DA-C8A93DE05889}"/>
          </ac:spMkLst>
        </pc:spChg>
      </pc:sldChg>
    </pc:docChg>
  </pc:docChgLst>
  <pc:docChgLst>
    <pc:chgData name="Lei Wu" userId="f083b2a8aea23a2f" providerId="LiveId" clId="{186CAEAE-26E6-4AA9-8B4B-C18A4EA2E2BE}"/>
    <pc:docChg chg="undo custSel addSld delSld modSld sldOrd">
      <pc:chgData name="Lei Wu" userId="f083b2a8aea23a2f" providerId="LiveId" clId="{186CAEAE-26E6-4AA9-8B4B-C18A4EA2E2BE}" dt="2021-03-03T10:34:34.720" v="2051"/>
      <pc:docMkLst>
        <pc:docMk/>
      </pc:docMkLst>
      <pc:sldChg chg="add del">
        <pc:chgData name="Lei Wu" userId="f083b2a8aea23a2f" providerId="LiveId" clId="{186CAEAE-26E6-4AA9-8B4B-C18A4EA2E2BE}" dt="2021-03-02T02:24:28.539" v="1937"/>
        <pc:sldMkLst>
          <pc:docMk/>
          <pc:sldMk cId="277372714" sldId="257"/>
        </pc:sldMkLst>
      </pc:sldChg>
      <pc:sldChg chg="add del modTransition">
        <pc:chgData name="Lei Wu" userId="f083b2a8aea23a2f" providerId="LiveId" clId="{186CAEAE-26E6-4AA9-8B4B-C18A4EA2E2BE}" dt="2021-03-02T02:24:28.539" v="1937"/>
        <pc:sldMkLst>
          <pc:docMk/>
          <pc:sldMk cId="3391524159" sldId="263"/>
        </pc:sldMkLst>
      </pc:sldChg>
      <pc:sldChg chg="add del">
        <pc:chgData name="Lei Wu" userId="f083b2a8aea23a2f" providerId="LiveId" clId="{186CAEAE-26E6-4AA9-8B4B-C18A4EA2E2BE}" dt="2021-03-02T02:24:28.539" v="1937"/>
        <pc:sldMkLst>
          <pc:docMk/>
          <pc:sldMk cId="2243189380" sldId="265"/>
        </pc:sldMkLst>
      </pc:sldChg>
      <pc:sldChg chg="add del">
        <pc:chgData name="Lei Wu" userId="f083b2a8aea23a2f" providerId="LiveId" clId="{186CAEAE-26E6-4AA9-8B4B-C18A4EA2E2BE}" dt="2021-03-02T02:24:28.539" v="1937"/>
        <pc:sldMkLst>
          <pc:docMk/>
          <pc:sldMk cId="221831842" sldId="266"/>
        </pc:sldMkLst>
      </pc:sldChg>
      <pc:sldChg chg="delSp mod">
        <pc:chgData name="Lei Wu" userId="f083b2a8aea23a2f" providerId="LiveId" clId="{186CAEAE-26E6-4AA9-8B4B-C18A4EA2E2BE}" dt="2021-03-01T15:13:22.479" v="1839" actId="478"/>
        <pc:sldMkLst>
          <pc:docMk/>
          <pc:sldMk cId="0" sldId="374"/>
        </pc:sldMkLst>
        <pc:spChg chg="del">
          <ac:chgData name="Lei Wu" userId="f083b2a8aea23a2f" providerId="LiveId" clId="{186CAEAE-26E6-4AA9-8B4B-C18A4EA2E2BE}" dt="2021-03-01T15:13:22.479" v="1839" actId="478"/>
          <ac:spMkLst>
            <pc:docMk/>
            <pc:sldMk cId="0" sldId="374"/>
            <ac:spMk id="4" creationId="{A7856E3B-D3C0-4963-8550-23F30A3A77CB}"/>
          </ac:spMkLst>
        </pc:spChg>
      </pc:sldChg>
      <pc:sldChg chg="modSp add mod modTransition">
        <pc:chgData name="Lei Wu" userId="f083b2a8aea23a2f" providerId="LiveId" clId="{186CAEAE-26E6-4AA9-8B4B-C18A4EA2E2BE}" dt="2021-02-28T06:45:05.879" v="54" actId="14100"/>
        <pc:sldMkLst>
          <pc:docMk/>
          <pc:sldMk cId="3568693240" sldId="385"/>
        </pc:sldMkLst>
        <pc:spChg chg="mod">
          <ac:chgData name="Lei Wu" userId="f083b2a8aea23a2f" providerId="LiveId" clId="{186CAEAE-26E6-4AA9-8B4B-C18A4EA2E2BE}" dt="2021-02-28T06:16:44.021" v="26" actId="1076"/>
          <ac:spMkLst>
            <pc:docMk/>
            <pc:sldMk cId="3568693240" sldId="385"/>
            <ac:spMk id="5" creationId="{64D0269D-10DB-47E0-AF1C-3E3BF547194C}"/>
          </ac:spMkLst>
        </pc:spChg>
        <pc:spChg chg="mod">
          <ac:chgData name="Lei Wu" userId="f083b2a8aea23a2f" providerId="LiveId" clId="{186CAEAE-26E6-4AA9-8B4B-C18A4EA2E2BE}" dt="2021-02-28T06:45:05.879" v="54" actId="14100"/>
          <ac:spMkLst>
            <pc:docMk/>
            <pc:sldMk cId="3568693240" sldId="385"/>
            <ac:spMk id="7169" creationId="{594648AB-3D65-8344-9D02-687EEC1BCA81}"/>
          </ac:spMkLst>
        </pc:spChg>
        <pc:grpChg chg="mod">
          <ac:chgData name="Lei Wu" userId="f083b2a8aea23a2f" providerId="LiveId" clId="{186CAEAE-26E6-4AA9-8B4B-C18A4EA2E2BE}" dt="2021-02-28T06:16:54.158" v="29" actId="1076"/>
          <ac:grpSpMkLst>
            <pc:docMk/>
            <pc:sldMk cId="3568693240" sldId="385"/>
            <ac:grpSpMk id="4" creationId="{CAA56D20-0097-49E6-92AB-D835F9EA1DAE}"/>
          </ac:grpSpMkLst>
        </pc:grpChg>
        <pc:picChg chg="mod ord">
          <ac:chgData name="Lei Wu" userId="f083b2a8aea23a2f" providerId="LiveId" clId="{186CAEAE-26E6-4AA9-8B4B-C18A4EA2E2BE}" dt="2021-02-28T06:16:49.198" v="28" actId="167"/>
          <ac:picMkLst>
            <pc:docMk/>
            <pc:sldMk cId="3568693240" sldId="385"/>
            <ac:picMk id="26" creationId="{84DA99FF-1912-489D-8B78-8798225CD0D8}"/>
          </ac:picMkLst>
        </pc:picChg>
      </pc:sldChg>
      <pc:sldChg chg="modSp add mod modTransition">
        <pc:chgData name="Lei Wu" userId="f083b2a8aea23a2f" providerId="LiveId" clId="{186CAEAE-26E6-4AA9-8B4B-C18A4EA2E2BE}" dt="2021-02-28T06:45:29.392" v="58" actId="14100"/>
        <pc:sldMkLst>
          <pc:docMk/>
          <pc:sldMk cId="952510165" sldId="387"/>
        </pc:sldMkLst>
        <pc:spChg chg="mod">
          <ac:chgData name="Lei Wu" userId="f083b2a8aea23a2f" providerId="LiveId" clId="{186CAEAE-26E6-4AA9-8B4B-C18A4EA2E2BE}" dt="2021-02-28T06:21:09.696" v="33" actId="404"/>
          <ac:spMkLst>
            <pc:docMk/>
            <pc:sldMk cId="952510165" sldId="387"/>
            <ac:spMk id="5" creationId="{64D0269D-10DB-47E0-AF1C-3E3BF547194C}"/>
          </ac:spMkLst>
        </pc:spChg>
        <pc:spChg chg="mod">
          <ac:chgData name="Lei Wu" userId="f083b2a8aea23a2f" providerId="LiveId" clId="{186CAEAE-26E6-4AA9-8B4B-C18A4EA2E2BE}" dt="2021-02-28T06:45:29.392" v="58" actId="14100"/>
          <ac:spMkLst>
            <pc:docMk/>
            <pc:sldMk cId="952510165" sldId="387"/>
            <ac:spMk id="7169" creationId="{594648AB-3D65-8344-9D02-687EEC1BCA81}"/>
          </ac:spMkLst>
        </pc:spChg>
      </pc:sldChg>
      <pc:sldChg chg="modSp add mod modTransition">
        <pc:chgData name="Lei Wu" userId="f083b2a8aea23a2f" providerId="LiveId" clId="{186CAEAE-26E6-4AA9-8B4B-C18A4EA2E2BE}" dt="2021-02-28T06:45:43.740" v="62" actId="1076"/>
        <pc:sldMkLst>
          <pc:docMk/>
          <pc:sldMk cId="1141855576" sldId="388"/>
        </pc:sldMkLst>
        <pc:spChg chg="mod">
          <ac:chgData name="Lei Wu" userId="f083b2a8aea23a2f" providerId="LiveId" clId="{186CAEAE-26E6-4AA9-8B4B-C18A4EA2E2BE}" dt="2021-02-28T06:45:39.619" v="61" actId="14100"/>
          <ac:spMkLst>
            <pc:docMk/>
            <pc:sldMk cId="1141855576" sldId="388"/>
            <ac:spMk id="7169" creationId="{594648AB-3D65-8344-9D02-687EEC1BCA81}"/>
          </ac:spMkLst>
        </pc:spChg>
        <pc:graphicFrameChg chg="mod">
          <ac:chgData name="Lei Wu" userId="f083b2a8aea23a2f" providerId="LiveId" clId="{186CAEAE-26E6-4AA9-8B4B-C18A4EA2E2BE}" dt="2021-02-28T06:45:43.740" v="62" actId="1076"/>
          <ac:graphicFrameMkLst>
            <pc:docMk/>
            <pc:sldMk cId="1141855576" sldId="388"/>
            <ac:graphicFrameMk id="6" creationId="{83A8472B-933A-40F4-89C5-205524FEA4D4}"/>
          </ac:graphicFrameMkLst>
        </pc:graphicFrameChg>
      </pc:sldChg>
      <pc:sldChg chg="modSp add mod modTransition">
        <pc:chgData name="Lei Wu" userId="f083b2a8aea23a2f" providerId="LiveId" clId="{186CAEAE-26E6-4AA9-8B4B-C18A4EA2E2BE}" dt="2021-02-28T06:47:00.400" v="117" actId="14100"/>
        <pc:sldMkLst>
          <pc:docMk/>
          <pc:sldMk cId="2650861674" sldId="391"/>
        </pc:sldMkLst>
        <pc:spChg chg="mod">
          <ac:chgData name="Lei Wu" userId="f083b2a8aea23a2f" providerId="LiveId" clId="{186CAEAE-26E6-4AA9-8B4B-C18A4EA2E2BE}" dt="2021-02-28T06:21:23.850" v="36" actId="404"/>
          <ac:spMkLst>
            <pc:docMk/>
            <pc:sldMk cId="2650861674" sldId="391"/>
            <ac:spMk id="5" creationId="{64D0269D-10DB-47E0-AF1C-3E3BF547194C}"/>
          </ac:spMkLst>
        </pc:spChg>
        <pc:spChg chg="mod">
          <ac:chgData name="Lei Wu" userId="f083b2a8aea23a2f" providerId="LiveId" clId="{186CAEAE-26E6-4AA9-8B4B-C18A4EA2E2BE}" dt="2021-02-28T06:47:00.400" v="117" actId="14100"/>
          <ac:spMkLst>
            <pc:docMk/>
            <pc:sldMk cId="2650861674" sldId="391"/>
            <ac:spMk id="7169" creationId="{594648AB-3D65-8344-9D02-687EEC1BCA81}"/>
          </ac:spMkLst>
        </pc:spChg>
      </pc:sldChg>
      <pc:sldChg chg="modSp add mod modTransition">
        <pc:chgData name="Lei Wu" userId="f083b2a8aea23a2f" providerId="LiveId" clId="{186CAEAE-26E6-4AA9-8B4B-C18A4EA2E2BE}" dt="2021-02-28T06:47:17.341" v="120" actId="14100"/>
        <pc:sldMkLst>
          <pc:docMk/>
          <pc:sldMk cId="1608892270" sldId="392"/>
        </pc:sldMkLst>
        <pc:spChg chg="mod">
          <ac:chgData name="Lei Wu" userId="f083b2a8aea23a2f" providerId="LiveId" clId="{186CAEAE-26E6-4AA9-8B4B-C18A4EA2E2BE}" dt="2021-02-28T06:21:30.928" v="38" actId="404"/>
          <ac:spMkLst>
            <pc:docMk/>
            <pc:sldMk cId="1608892270" sldId="392"/>
            <ac:spMk id="5" creationId="{64D0269D-10DB-47E0-AF1C-3E3BF547194C}"/>
          </ac:spMkLst>
        </pc:spChg>
        <pc:spChg chg="mod">
          <ac:chgData name="Lei Wu" userId="f083b2a8aea23a2f" providerId="LiveId" clId="{186CAEAE-26E6-4AA9-8B4B-C18A4EA2E2BE}" dt="2021-02-28T06:47:17.341" v="120" actId="14100"/>
          <ac:spMkLst>
            <pc:docMk/>
            <pc:sldMk cId="1608892270" sldId="392"/>
            <ac:spMk id="7169" creationId="{594648AB-3D65-8344-9D02-687EEC1BCA81}"/>
          </ac:spMkLst>
        </pc:spChg>
      </pc:sldChg>
      <pc:sldChg chg="modSp add mod modTransition">
        <pc:chgData name="Lei Wu" userId="f083b2a8aea23a2f" providerId="LiveId" clId="{186CAEAE-26E6-4AA9-8B4B-C18A4EA2E2BE}" dt="2021-02-28T06:47:24.773" v="123" actId="14100"/>
        <pc:sldMkLst>
          <pc:docMk/>
          <pc:sldMk cId="1161102112" sldId="393"/>
        </pc:sldMkLst>
        <pc:spChg chg="mod">
          <ac:chgData name="Lei Wu" userId="f083b2a8aea23a2f" providerId="LiveId" clId="{186CAEAE-26E6-4AA9-8B4B-C18A4EA2E2BE}" dt="2021-02-28T06:47:24.773" v="123" actId="14100"/>
          <ac:spMkLst>
            <pc:docMk/>
            <pc:sldMk cId="1161102112" sldId="393"/>
            <ac:spMk id="7169" creationId="{594648AB-3D65-8344-9D02-687EEC1BCA81}"/>
          </ac:spMkLst>
        </pc:spChg>
      </pc:sldChg>
      <pc:sldChg chg="addSp delSp modSp add mod modTransition">
        <pc:chgData name="Lei Wu" userId="f083b2a8aea23a2f" providerId="LiveId" clId="{186CAEAE-26E6-4AA9-8B4B-C18A4EA2E2BE}" dt="2021-02-28T07:31:19.755" v="159" actId="948"/>
        <pc:sldMkLst>
          <pc:docMk/>
          <pc:sldMk cId="3414706876" sldId="396"/>
        </pc:sldMkLst>
        <pc:spChg chg="add del mod">
          <ac:chgData name="Lei Wu" userId="f083b2a8aea23a2f" providerId="LiveId" clId="{186CAEAE-26E6-4AA9-8B4B-C18A4EA2E2BE}" dt="2021-02-28T06:47:55.481" v="131" actId="478"/>
          <ac:spMkLst>
            <pc:docMk/>
            <pc:sldMk cId="3414706876" sldId="396"/>
            <ac:spMk id="2" creationId="{BFFE361A-24FA-4ABA-B5C6-E8715E9BCBA8}"/>
          </ac:spMkLst>
        </pc:spChg>
        <pc:spChg chg="mod">
          <ac:chgData name="Lei Wu" userId="f083b2a8aea23a2f" providerId="LiveId" clId="{186CAEAE-26E6-4AA9-8B4B-C18A4EA2E2BE}" dt="2021-02-28T07:31:19.755" v="159" actId="948"/>
          <ac:spMkLst>
            <pc:docMk/>
            <pc:sldMk cId="3414706876" sldId="396"/>
            <ac:spMk id="33" creationId="{DB6EE08C-CC8A-4D24-B5C8-81C03C06EB71}"/>
          </ac:spMkLst>
        </pc:spChg>
        <pc:spChg chg="add mod">
          <ac:chgData name="Lei Wu" userId="f083b2a8aea23a2f" providerId="LiveId" clId="{186CAEAE-26E6-4AA9-8B4B-C18A4EA2E2BE}" dt="2021-02-28T06:47:55.840" v="132"/>
          <ac:spMkLst>
            <pc:docMk/>
            <pc:sldMk cId="3414706876" sldId="396"/>
            <ac:spMk id="36" creationId="{BEB57801-9435-4304-9023-F85F0FE0462A}"/>
          </ac:spMkLst>
        </pc:spChg>
        <pc:spChg chg="del">
          <ac:chgData name="Lei Wu" userId="f083b2a8aea23a2f" providerId="LiveId" clId="{186CAEAE-26E6-4AA9-8B4B-C18A4EA2E2BE}" dt="2021-02-28T06:47:51.484" v="130" actId="478"/>
          <ac:spMkLst>
            <pc:docMk/>
            <pc:sldMk cId="3414706876" sldId="396"/>
            <ac:spMk id="7169" creationId="{594648AB-3D65-8344-9D02-687EEC1BCA81}"/>
          </ac:spMkLst>
        </pc:spChg>
      </pc:sldChg>
      <pc:sldChg chg="addSp delSp modSp add mod modTransition">
        <pc:chgData name="Lei Wu" userId="f083b2a8aea23a2f" providerId="LiveId" clId="{186CAEAE-26E6-4AA9-8B4B-C18A4EA2E2BE}" dt="2021-02-28T07:31:34.607" v="178" actId="1037"/>
        <pc:sldMkLst>
          <pc:docMk/>
          <pc:sldMk cId="2552557360" sldId="397"/>
        </pc:sldMkLst>
        <pc:spChg chg="add del mod">
          <ac:chgData name="Lei Wu" userId="f083b2a8aea23a2f" providerId="LiveId" clId="{186CAEAE-26E6-4AA9-8B4B-C18A4EA2E2BE}" dt="2021-02-28T06:48:01.727" v="134" actId="478"/>
          <ac:spMkLst>
            <pc:docMk/>
            <pc:sldMk cId="2552557360" sldId="397"/>
            <ac:spMk id="2" creationId="{010F934D-A6BE-470D-858C-E81882235AF9}"/>
          </ac:spMkLst>
        </pc:spChg>
        <pc:spChg chg="mod">
          <ac:chgData name="Lei Wu" userId="f083b2a8aea23a2f" providerId="LiveId" clId="{186CAEAE-26E6-4AA9-8B4B-C18A4EA2E2BE}" dt="2021-02-28T07:31:34.607" v="178" actId="1037"/>
          <ac:spMkLst>
            <pc:docMk/>
            <pc:sldMk cId="2552557360" sldId="397"/>
            <ac:spMk id="33" creationId="{9769480D-FF6D-4DBD-AF17-B825D0BAA4C9}"/>
          </ac:spMkLst>
        </pc:spChg>
        <pc:spChg chg="add mod">
          <ac:chgData name="Lei Wu" userId="f083b2a8aea23a2f" providerId="LiveId" clId="{186CAEAE-26E6-4AA9-8B4B-C18A4EA2E2BE}" dt="2021-02-28T06:48:02.126" v="135"/>
          <ac:spMkLst>
            <pc:docMk/>
            <pc:sldMk cId="2552557360" sldId="397"/>
            <ac:spMk id="36" creationId="{DFC4EB63-83D3-418C-8123-AD74BE8BD3A8}"/>
          </ac:spMkLst>
        </pc:spChg>
        <pc:spChg chg="del">
          <ac:chgData name="Lei Wu" userId="f083b2a8aea23a2f" providerId="LiveId" clId="{186CAEAE-26E6-4AA9-8B4B-C18A4EA2E2BE}" dt="2021-02-28T06:47:59.722" v="133" actId="478"/>
          <ac:spMkLst>
            <pc:docMk/>
            <pc:sldMk cId="2552557360" sldId="397"/>
            <ac:spMk id="7169" creationId="{594648AB-3D65-8344-9D02-687EEC1BCA81}"/>
          </ac:spMkLst>
        </pc:spChg>
      </pc:sldChg>
      <pc:sldChg chg="addSp delSp modSp add mod modTransition">
        <pc:chgData name="Lei Wu" userId="f083b2a8aea23a2f" providerId="LiveId" clId="{186CAEAE-26E6-4AA9-8B4B-C18A4EA2E2BE}" dt="2021-02-28T07:31:45.870" v="180" actId="14100"/>
        <pc:sldMkLst>
          <pc:docMk/>
          <pc:sldMk cId="1908525249" sldId="398"/>
        </pc:sldMkLst>
        <pc:spChg chg="add del mod">
          <ac:chgData name="Lei Wu" userId="f083b2a8aea23a2f" providerId="LiveId" clId="{186CAEAE-26E6-4AA9-8B4B-C18A4EA2E2BE}" dt="2021-02-28T06:48:10.573" v="137" actId="478"/>
          <ac:spMkLst>
            <pc:docMk/>
            <pc:sldMk cId="1908525249" sldId="398"/>
            <ac:spMk id="2" creationId="{E39DB536-8781-46FE-901B-00221424C460}"/>
          </ac:spMkLst>
        </pc:spChg>
        <pc:spChg chg="mod">
          <ac:chgData name="Lei Wu" userId="f083b2a8aea23a2f" providerId="LiveId" clId="{186CAEAE-26E6-4AA9-8B4B-C18A4EA2E2BE}" dt="2021-02-28T07:31:45.870" v="180" actId="14100"/>
          <ac:spMkLst>
            <pc:docMk/>
            <pc:sldMk cId="1908525249" sldId="398"/>
            <ac:spMk id="33" creationId="{4184B904-CE75-465D-8882-8CBF7DE7A64B}"/>
          </ac:spMkLst>
        </pc:spChg>
        <pc:spChg chg="add mod">
          <ac:chgData name="Lei Wu" userId="f083b2a8aea23a2f" providerId="LiveId" clId="{186CAEAE-26E6-4AA9-8B4B-C18A4EA2E2BE}" dt="2021-02-28T06:48:10.914" v="138"/>
          <ac:spMkLst>
            <pc:docMk/>
            <pc:sldMk cId="1908525249" sldId="398"/>
            <ac:spMk id="36" creationId="{AAA8DB1D-40A2-473B-A9E8-E009A0EDA245}"/>
          </ac:spMkLst>
        </pc:spChg>
        <pc:spChg chg="del">
          <ac:chgData name="Lei Wu" userId="f083b2a8aea23a2f" providerId="LiveId" clId="{186CAEAE-26E6-4AA9-8B4B-C18A4EA2E2BE}" dt="2021-02-28T06:48:07.042" v="136" actId="478"/>
          <ac:spMkLst>
            <pc:docMk/>
            <pc:sldMk cId="1908525249" sldId="398"/>
            <ac:spMk id="7169" creationId="{594648AB-3D65-8344-9D02-687EEC1BCA81}"/>
          </ac:spMkLst>
        </pc:spChg>
      </pc:sldChg>
      <pc:sldChg chg="addSp delSp modSp add mod modTransition">
        <pc:chgData name="Lei Wu" userId="f083b2a8aea23a2f" providerId="LiveId" clId="{186CAEAE-26E6-4AA9-8B4B-C18A4EA2E2BE}" dt="2021-02-28T07:31:58.623" v="182" actId="14100"/>
        <pc:sldMkLst>
          <pc:docMk/>
          <pc:sldMk cId="800323598" sldId="399"/>
        </pc:sldMkLst>
        <pc:spChg chg="add del mod">
          <ac:chgData name="Lei Wu" userId="f083b2a8aea23a2f" providerId="LiveId" clId="{186CAEAE-26E6-4AA9-8B4B-C18A4EA2E2BE}" dt="2021-02-28T06:48:17.693" v="140" actId="478"/>
          <ac:spMkLst>
            <pc:docMk/>
            <pc:sldMk cId="800323598" sldId="399"/>
            <ac:spMk id="2" creationId="{B0634FBC-91FA-4263-91E0-DDA05B401F77}"/>
          </ac:spMkLst>
        </pc:spChg>
        <pc:spChg chg="mod">
          <ac:chgData name="Lei Wu" userId="f083b2a8aea23a2f" providerId="LiveId" clId="{186CAEAE-26E6-4AA9-8B4B-C18A4EA2E2BE}" dt="2021-02-28T07:31:58.623" v="182" actId="14100"/>
          <ac:spMkLst>
            <pc:docMk/>
            <pc:sldMk cId="800323598" sldId="399"/>
            <ac:spMk id="33" creationId="{C4E43253-8F0A-4F10-B877-11EE171B427D}"/>
          </ac:spMkLst>
        </pc:spChg>
        <pc:spChg chg="add mod">
          <ac:chgData name="Lei Wu" userId="f083b2a8aea23a2f" providerId="LiveId" clId="{186CAEAE-26E6-4AA9-8B4B-C18A4EA2E2BE}" dt="2021-02-28T06:48:17.998" v="141"/>
          <ac:spMkLst>
            <pc:docMk/>
            <pc:sldMk cId="800323598" sldId="399"/>
            <ac:spMk id="36" creationId="{DB6200BF-6ED2-48AE-BBE7-BE3D4A231CF5}"/>
          </ac:spMkLst>
        </pc:spChg>
        <pc:spChg chg="del">
          <ac:chgData name="Lei Wu" userId="f083b2a8aea23a2f" providerId="LiveId" clId="{186CAEAE-26E6-4AA9-8B4B-C18A4EA2E2BE}" dt="2021-02-28T06:48:15.685" v="139" actId="478"/>
          <ac:spMkLst>
            <pc:docMk/>
            <pc:sldMk cId="800323598" sldId="399"/>
            <ac:spMk id="7169" creationId="{594648AB-3D65-8344-9D02-687EEC1BCA81}"/>
          </ac:spMkLst>
        </pc:spChg>
      </pc:sldChg>
      <pc:sldChg chg="modSp add mod modTransition">
        <pc:chgData name="Lei Wu" userId="f083b2a8aea23a2f" providerId="LiveId" clId="{186CAEAE-26E6-4AA9-8B4B-C18A4EA2E2BE}" dt="2021-02-28T06:48:39.480" v="148" actId="14100"/>
        <pc:sldMkLst>
          <pc:docMk/>
          <pc:sldMk cId="4138484714" sldId="400"/>
        </pc:sldMkLst>
        <pc:spChg chg="mod">
          <ac:chgData name="Lei Wu" userId="f083b2a8aea23a2f" providerId="LiveId" clId="{186CAEAE-26E6-4AA9-8B4B-C18A4EA2E2BE}" dt="2021-02-28T06:48:26.783" v="144" actId="14100"/>
          <ac:spMkLst>
            <pc:docMk/>
            <pc:sldMk cId="4138484714" sldId="400"/>
            <ac:spMk id="7169" creationId="{594648AB-3D65-8344-9D02-687EEC1BCA81}"/>
          </ac:spMkLst>
        </pc:spChg>
        <pc:picChg chg="mod">
          <ac:chgData name="Lei Wu" userId="f083b2a8aea23a2f" providerId="LiveId" clId="{186CAEAE-26E6-4AA9-8B4B-C18A4EA2E2BE}" dt="2021-02-28T06:48:31.580" v="146" actId="1076"/>
          <ac:picMkLst>
            <pc:docMk/>
            <pc:sldMk cId="4138484714" sldId="400"/>
            <ac:picMk id="6" creationId="{4CA0F006-5C70-42E0-9880-F94AEC5C617B}"/>
          </ac:picMkLst>
        </pc:picChg>
        <pc:picChg chg="mod">
          <ac:chgData name="Lei Wu" userId="f083b2a8aea23a2f" providerId="LiveId" clId="{186CAEAE-26E6-4AA9-8B4B-C18A4EA2E2BE}" dt="2021-02-28T06:48:39.480" v="148" actId="14100"/>
          <ac:picMkLst>
            <pc:docMk/>
            <pc:sldMk cId="4138484714" sldId="400"/>
            <ac:picMk id="7" creationId="{34C07751-A7A9-4C3E-B87B-709430A2730C}"/>
          </ac:picMkLst>
        </pc:picChg>
      </pc:sldChg>
      <pc:sldChg chg="modSp">
        <pc:chgData name="Lei Wu" userId="f083b2a8aea23a2f" providerId="LiveId" clId="{186CAEAE-26E6-4AA9-8B4B-C18A4EA2E2BE}" dt="2021-03-02T04:53:41.725" v="2022" actId="207"/>
        <pc:sldMkLst>
          <pc:docMk/>
          <pc:sldMk cId="3253529144" sldId="417"/>
        </pc:sldMkLst>
        <pc:spChg chg="mod">
          <ac:chgData name="Lei Wu" userId="f083b2a8aea23a2f" providerId="LiveId" clId="{186CAEAE-26E6-4AA9-8B4B-C18A4EA2E2BE}" dt="2021-03-02T04:53:41.725" v="2022" actId="207"/>
          <ac:spMkLst>
            <pc:docMk/>
            <pc:sldMk cId="3253529144" sldId="417"/>
            <ac:spMk id="23559" creationId="{7AE854BA-0EFC-43EF-8C17-863B883BEE3E}"/>
          </ac:spMkLst>
        </pc:spChg>
      </pc:sldChg>
      <pc:sldChg chg="modSp mod">
        <pc:chgData name="Lei Wu" userId="f083b2a8aea23a2f" providerId="LiveId" clId="{186CAEAE-26E6-4AA9-8B4B-C18A4EA2E2BE}" dt="2021-02-28T09:45:38.997" v="208" actId="20577"/>
        <pc:sldMkLst>
          <pc:docMk/>
          <pc:sldMk cId="441666046" sldId="419"/>
        </pc:sldMkLst>
        <pc:spChg chg="mod">
          <ac:chgData name="Lei Wu" userId="f083b2a8aea23a2f" providerId="LiveId" clId="{186CAEAE-26E6-4AA9-8B4B-C18A4EA2E2BE}" dt="2021-02-28T09:45:38.997" v="208" actId="20577"/>
          <ac:spMkLst>
            <pc:docMk/>
            <pc:sldMk cId="441666046" sldId="419"/>
            <ac:spMk id="17412" creationId="{5DC98553-9093-4D77-88A8-0A87DD2BD669}"/>
          </ac:spMkLst>
        </pc:spChg>
      </pc:sldChg>
      <pc:sldChg chg="modSp add mod modTransition">
        <pc:chgData name="Lei Wu" userId="f083b2a8aea23a2f" providerId="LiveId" clId="{186CAEAE-26E6-4AA9-8B4B-C18A4EA2E2BE}" dt="2021-02-28T06:45:12.211" v="55" actId="14100"/>
        <pc:sldMkLst>
          <pc:docMk/>
          <pc:sldMk cId="2608642954" sldId="437"/>
        </pc:sldMkLst>
        <pc:spChg chg="mod">
          <ac:chgData name="Lei Wu" userId="f083b2a8aea23a2f" providerId="LiveId" clId="{186CAEAE-26E6-4AA9-8B4B-C18A4EA2E2BE}" dt="2021-02-28T06:42:56.503" v="47" actId="404"/>
          <ac:spMkLst>
            <pc:docMk/>
            <pc:sldMk cId="2608642954" sldId="437"/>
            <ac:spMk id="5" creationId="{64D0269D-10DB-47E0-AF1C-3E3BF547194C}"/>
          </ac:spMkLst>
        </pc:spChg>
        <pc:spChg chg="mod">
          <ac:chgData name="Lei Wu" userId="f083b2a8aea23a2f" providerId="LiveId" clId="{186CAEAE-26E6-4AA9-8B4B-C18A4EA2E2BE}" dt="2021-02-28T06:45:12.211" v="55" actId="14100"/>
          <ac:spMkLst>
            <pc:docMk/>
            <pc:sldMk cId="2608642954" sldId="437"/>
            <ac:spMk id="7169" creationId="{594648AB-3D65-8344-9D02-687EEC1BCA81}"/>
          </ac:spMkLst>
        </pc:spChg>
      </pc:sldChg>
      <pc:sldChg chg="modSp add mod modTransition">
        <pc:chgData name="Lei Wu" userId="f083b2a8aea23a2f" providerId="LiveId" clId="{186CAEAE-26E6-4AA9-8B4B-C18A4EA2E2BE}" dt="2021-02-28T06:46:14.325" v="88" actId="14100"/>
        <pc:sldMkLst>
          <pc:docMk/>
          <pc:sldMk cId="3807247872" sldId="438"/>
        </pc:sldMkLst>
        <pc:spChg chg="mod">
          <ac:chgData name="Lei Wu" userId="f083b2a8aea23a2f" providerId="LiveId" clId="{186CAEAE-26E6-4AA9-8B4B-C18A4EA2E2BE}" dt="2021-02-28T06:46:14.325" v="88" actId="14100"/>
          <ac:spMkLst>
            <pc:docMk/>
            <pc:sldMk cId="3807247872" sldId="438"/>
            <ac:spMk id="5" creationId="{C2899418-A05D-4913-BDE2-95AB55D8461A}"/>
          </ac:spMkLst>
        </pc:spChg>
        <pc:spChg chg="mod">
          <ac:chgData name="Lei Wu" userId="f083b2a8aea23a2f" providerId="LiveId" clId="{186CAEAE-26E6-4AA9-8B4B-C18A4EA2E2BE}" dt="2021-02-28T06:46:08.768" v="87" actId="1038"/>
          <ac:spMkLst>
            <pc:docMk/>
            <pc:sldMk cId="3807247872" sldId="438"/>
            <ac:spMk id="7" creationId="{9DF66866-17E6-45EC-B3D3-A213BA715478}"/>
          </ac:spMkLst>
        </pc:spChg>
        <pc:spChg chg="mod">
          <ac:chgData name="Lei Wu" userId="f083b2a8aea23a2f" providerId="LiveId" clId="{186CAEAE-26E6-4AA9-8B4B-C18A4EA2E2BE}" dt="2021-02-28T06:45:53.325" v="65" actId="14100"/>
          <ac:spMkLst>
            <pc:docMk/>
            <pc:sldMk cId="3807247872" sldId="438"/>
            <ac:spMk id="7169" creationId="{594648AB-3D65-8344-9D02-687EEC1BCA81}"/>
          </ac:spMkLst>
        </pc:spChg>
        <pc:grpChg chg="mod">
          <ac:chgData name="Lei Wu" userId="f083b2a8aea23a2f" providerId="LiveId" clId="{186CAEAE-26E6-4AA9-8B4B-C18A4EA2E2BE}" dt="2021-02-28T06:46:08.768" v="87" actId="1038"/>
          <ac:grpSpMkLst>
            <pc:docMk/>
            <pc:sldMk cId="3807247872" sldId="438"/>
            <ac:grpSpMk id="8" creationId="{24BA6B5E-9D91-4625-A353-8758A84E9DCF}"/>
          </ac:grpSpMkLst>
        </pc:grpChg>
        <pc:graphicFrameChg chg="mod">
          <ac:chgData name="Lei Wu" userId="f083b2a8aea23a2f" providerId="LiveId" clId="{186CAEAE-26E6-4AA9-8B4B-C18A4EA2E2BE}" dt="2021-02-28T06:46:08.768" v="87" actId="1038"/>
          <ac:graphicFrameMkLst>
            <pc:docMk/>
            <pc:sldMk cId="3807247872" sldId="438"/>
            <ac:graphicFrameMk id="4" creationId="{503F646D-A3B2-4EE8-8F7E-E08F546FE57E}"/>
          </ac:graphicFrameMkLst>
        </pc:graphicFrameChg>
      </pc:sldChg>
      <pc:sldChg chg="modSp add mod modTransition">
        <pc:chgData name="Lei Wu" userId="f083b2a8aea23a2f" providerId="LiveId" clId="{186CAEAE-26E6-4AA9-8B4B-C18A4EA2E2BE}" dt="2021-02-28T06:46:46.860" v="114" actId="14100"/>
        <pc:sldMkLst>
          <pc:docMk/>
          <pc:sldMk cId="2528154100" sldId="439"/>
        </pc:sldMkLst>
        <pc:spChg chg="mod">
          <ac:chgData name="Lei Wu" userId="f083b2a8aea23a2f" providerId="LiveId" clId="{186CAEAE-26E6-4AA9-8B4B-C18A4EA2E2BE}" dt="2021-02-28T06:46:46.860" v="114" actId="14100"/>
          <ac:spMkLst>
            <pc:docMk/>
            <pc:sldMk cId="2528154100" sldId="439"/>
            <ac:spMk id="5" creationId="{56C8A21E-2493-4492-99B8-AB196736BA43}"/>
          </ac:spMkLst>
        </pc:spChg>
        <pc:spChg chg="mod">
          <ac:chgData name="Lei Wu" userId="f083b2a8aea23a2f" providerId="LiveId" clId="{186CAEAE-26E6-4AA9-8B4B-C18A4EA2E2BE}" dt="2021-02-28T06:46:43.213" v="113" actId="1038"/>
          <ac:spMkLst>
            <pc:docMk/>
            <pc:sldMk cId="2528154100" sldId="439"/>
            <ac:spMk id="7" creationId="{8C85C943-4E5B-4BD6-B84E-4B52534954E1}"/>
          </ac:spMkLst>
        </pc:spChg>
        <pc:spChg chg="mod">
          <ac:chgData name="Lei Wu" userId="f083b2a8aea23a2f" providerId="LiveId" clId="{186CAEAE-26E6-4AA9-8B4B-C18A4EA2E2BE}" dt="2021-02-28T06:46:34.140" v="91" actId="14100"/>
          <ac:spMkLst>
            <pc:docMk/>
            <pc:sldMk cId="2528154100" sldId="439"/>
            <ac:spMk id="7169" creationId="{594648AB-3D65-8344-9D02-687EEC1BCA81}"/>
          </ac:spMkLst>
        </pc:spChg>
        <pc:grpChg chg="mod">
          <ac:chgData name="Lei Wu" userId="f083b2a8aea23a2f" providerId="LiveId" clId="{186CAEAE-26E6-4AA9-8B4B-C18A4EA2E2BE}" dt="2021-02-28T06:46:43.213" v="113" actId="1038"/>
          <ac:grpSpMkLst>
            <pc:docMk/>
            <pc:sldMk cId="2528154100" sldId="439"/>
            <ac:grpSpMk id="8" creationId="{7BF1527D-2B23-43F2-8BB7-F00AB5F62244}"/>
          </ac:grpSpMkLst>
        </pc:grpChg>
        <pc:graphicFrameChg chg="mod">
          <ac:chgData name="Lei Wu" userId="f083b2a8aea23a2f" providerId="LiveId" clId="{186CAEAE-26E6-4AA9-8B4B-C18A4EA2E2BE}" dt="2021-02-28T06:46:43.213" v="113" actId="1038"/>
          <ac:graphicFrameMkLst>
            <pc:docMk/>
            <pc:sldMk cId="2528154100" sldId="439"/>
            <ac:graphicFrameMk id="4" creationId="{D5241F98-BDA0-468F-8CF1-093C25B29988}"/>
          </ac:graphicFrameMkLst>
        </pc:graphicFrameChg>
      </pc:sldChg>
      <pc:sldChg chg="addSp delSp modSp add modTransition">
        <pc:chgData name="Lei Wu" userId="f083b2a8aea23a2f" providerId="LiveId" clId="{186CAEAE-26E6-4AA9-8B4B-C18A4EA2E2BE}" dt="2021-02-28T06:47:37.315" v="126" actId="478"/>
        <pc:sldMkLst>
          <pc:docMk/>
          <pc:sldMk cId="10853877" sldId="440"/>
        </pc:sldMkLst>
        <pc:spChg chg="add del mod">
          <ac:chgData name="Lei Wu" userId="f083b2a8aea23a2f" providerId="LiveId" clId="{186CAEAE-26E6-4AA9-8B4B-C18A4EA2E2BE}" dt="2021-02-28T06:47:37.315" v="126" actId="478"/>
          <ac:spMkLst>
            <pc:docMk/>
            <pc:sldMk cId="10853877" sldId="440"/>
            <ac:spMk id="2" creationId="{F6D82DBE-C473-430B-A518-A5C96F20F09E}"/>
          </ac:spMkLst>
        </pc:spChg>
        <pc:spChg chg="add mod">
          <ac:chgData name="Lei Wu" userId="f083b2a8aea23a2f" providerId="LiveId" clId="{186CAEAE-26E6-4AA9-8B4B-C18A4EA2E2BE}" dt="2021-02-28T06:47:33.323" v="125"/>
          <ac:spMkLst>
            <pc:docMk/>
            <pc:sldMk cId="10853877" sldId="440"/>
            <ac:spMk id="69" creationId="{661CC2D8-B1FA-48CD-97C9-DDE6FDE7C2C0}"/>
          </ac:spMkLst>
        </pc:spChg>
        <pc:spChg chg="del">
          <ac:chgData name="Lei Wu" userId="f083b2a8aea23a2f" providerId="LiveId" clId="{186CAEAE-26E6-4AA9-8B4B-C18A4EA2E2BE}" dt="2021-02-28T06:47:32.988" v="124" actId="478"/>
          <ac:spMkLst>
            <pc:docMk/>
            <pc:sldMk cId="10853877" sldId="440"/>
            <ac:spMk id="7169" creationId="{594648AB-3D65-8344-9D02-687EEC1BCA81}"/>
          </ac:spMkLst>
        </pc:spChg>
      </pc:sldChg>
      <pc:sldChg chg="addSp delSp modSp add mod modTransition">
        <pc:chgData name="Lei Wu" userId="f083b2a8aea23a2f" providerId="LiveId" clId="{186CAEAE-26E6-4AA9-8B4B-C18A4EA2E2BE}" dt="2021-02-28T07:29:50.384" v="150" actId="14100"/>
        <pc:sldMkLst>
          <pc:docMk/>
          <pc:sldMk cId="3508258645" sldId="441"/>
        </pc:sldMkLst>
        <pc:spChg chg="add del mod">
          <ac:chgData name="Lei Wu" userId="f083b2a8aea23a2f" providerId="LiveId" clId="{186CAEAE-26E6-4AA9-8B4B-C18A4EA2E2BE}" dt="2021-02-28T06:47:45.188" v="128" actId="478"/>
          <ac:spMkLst>
            <pc:docMk/>
            <pc:sldMk cId="3508258645" sldId="441"/>
            <ac:spMk id="2" creationId="{DEF0658F-5FCF-467E-AA7D-44C90F575355}"/>
          </ac:spMkLst>
        </pc:spChg>
        <pc:spChg chg="mod">
          <ac:chgData name="Lei Wu" userId="f083b2a8aea23a2f" providerId="LiveId" clId="{186CAEAE-26E6-4AA9-8B4B-C18A4EA2E2BE}" dt="2021-02-28T07:29:50.384" v="150" actId="14100"/>
          <ac:spMkLst>
            <pc:docMk/>
            <pc:sldMk cId="3508258645" sldId="441"/>
            <ac:spMk id="53" creationId="{4CA88928-38C7-4407-B198-51AE84E9D2B9}"/>
          </ac:spMkLst>
        </pc:spChg>
        <pc:spChg chg="add mod">
          <ac:chgData name="Lei Wu" userId="f083b2a8aea23a2f" providerId="LiveId" clId="{186CAEAE-26E6-4AA9-8B4B-C18A4EA2E2BE}" dt="2021-02-28T06:47:45.717" v="129"/>
          <ac:spMkLst>
            <pc:docMk/>
            <pc:sldMk cId="3508258645" sldId="441"/>
            <ac:spMk id="56" creationId="{BE53023A-1B2A-40E9-935E-8D7631279F3E}"/>
          </ac:spMkLst>
        </pc:spChg>
        <pc:spChg chg="del">
          <ac:chgData name="Lei Wu" userId="f083b2a8aea23a2f" providerId="LiveId" clId="{186CAEAE-26E6-4AA9-8B4B-C18A4EA2E2BE}" dt="2021-02-28T06:47:42.049" v="127" actId="478"/>
          <ac:spMkLst>
            <pc:docMk/>
            <pc:sldMk cId="3508258645" sldId="441"/>
            <ac:spMk id="7169" creationId="{594648AB-3D65-8344-9D02-687EEC1BCA81}"/>
          </ac:spMkLst>
        </pc:spChg>
      </pc:sldChg>
      <pc:sldChg chg="addSp delSp modSp mod delAnim modAnim">
        <pc:chgData name="Lei Wu" userId="f083b2a8aea23a2f" providerId="LiveId" clId="{186CAEAE-26E6-4AA9-8B4B-C18A4EA2E2BE}" dt="2021-03-02T02:26:16.658" v="1983" actId="1035"/>
        <pc:sldMkLst>
          <pc:docMk/>
          <pc:sldMk cId="3298819288" sldId="596"/>
        </pc:sldMkLst>
        <pc:spChg chg="add del mod">
          <ac:chgData name="Lei Wu" userId="f083b2a8aea23a2f" providerId="LiveId" clId="{186CAEAE-26E6-4AA9-8B4B-C18A4EA2E2BE}" dt="2021-03-01T05:56:18.612" v="390" actId="478"/>
          <ac:spMkLst>
            <pc:docMk/>
            <pc:sldMk cId="3298819288" sldId="596"/>
            <ac:spMk id="2" creationId="{BE068DC3-88E8-4A67-9671-753F26BC45FB}"/>
          </ac:spMkLst>
        </pc:spChg>
        <pc:spChg chg="add del mod">
          <ac:chgData name="Lei Wu" userId="f083b2a8aea23a2f" providerId="LiveId" clId="{186CAEAE-26E6-4AA9-8B4B-C18A4EA2E2BE}" dt="2021-03-01T05:58:50.891" v="450" actId="478"/>
          <ac:spMkLst>
            <pc:docMk/>
            <pc:sldMk cId="3298819288" sldId="596"/>
            <ac:spMk id="4" creationId="{E8608521-6751-42C8-84C3-E413631008A0}"/>
          </ac:spMkLst>
        </pc:spChg>
        <pc:spChg chg="add del mod">
          <ac:chgData name="Lei Wu" userId="f083b2a8aea23a2f" providerId="LiveId" clId="{186CAEAE-26E6-4AA9-8B4B-C18A4EA2E2BE}" dt="2021-03-01T06:05:15.059" v="690"/>
          <ac:spMkLst>
            <pc:docMk/>
            <pc:sldMk cId="3298819288" sldId="596"/>
            <ac:spMk id="5" creationId="{FCF858F0-2F80-4D16-9EDD-ED2EA75C8AAD}"/>
          </ac:spMkLst>
        </pc:spChg>
        <pc:spChg chg="add del mod">
          <ac:chgData name="Lei Wu" userId="f083b2a8aea23a2f" providerId="LiveId" clId="{186CAEAE-26E6-4AA9-8B4B-C18A4EA2E2BE}" dt="2021-03-01T06:07:32.291" v="695" actId="478"/>
          <ac:spMkLst>
            <pc:docMk/>
            <pc:sldMk cId="3298819288" sldId="596"/>
            <ac:spMk id="6" creationId="{6E6657D1-E9B9-4E9D-B1E3-41BDB51DE5F4}"/>
          </ac:spMkLst>
        </pc:spChg>
        <pc:spChg chg="mod">
          <ac:chgData name="Lei Wu" userId="f083b2a8aea23a2f" providerId="LiveId" clId="{186CAEAE-26E6-4AA9-8B4B-C18A4EA2E2BE}" dt="2021-03-02T02:26:16.658" v="1983" actId="1035"/>
          <ac:spMkLst>
            <pc:docMk/>
            <pc:sldMk cId="3298819288" sldId="596"/>
            <ac:spMk id="10" creationId="{5E3B2CF5-B39C-4B26-A8FD-421E9B1888D9}"/>
          </ac:spMkLst>
        </pc:spChg>
        <pc:spChg chg="mod">
          <ac:chgData name="Lei Wu" userId="f083b2a8aea23a2f" providerId="LiveId" clId="{186CAEAE-26E6-4AA9-8B4B-C18A4EA2E2BE}" dt="2021-03-02T02:26:16.658" v="1983" actId="1035"/>
          <ac:spMkLst>
            <pc:docMk/>
            <pc:sldMk cId="3298819288" sldId="596"/>
            <ac:spMk id="11" creationId="{1C59DCEA-0461-4FE3-A258-C44DA234D791}"/>
          </ac:spMkLst>
        </pc:spChg>
        <pc:spChg chg="mod">
          <ac:chgData name="Lei Wu" userId="f083b2a8aea23a2f" providerId="LiveId" clId="{186CAEAE-26E6-4AA9-8B4B-C18A4EA2E2BE}" dt="2021-03-02T02:26:16.658" v="1983" actId="1035"/>
          <ac:spMkLst>
            <pc:docMk/>
            <pc:sldMk cId="3298819288" sldId="596"/>
            <ac:spMk id="13" creationId="{2700067A-0D3D-4FAE-8807-053D5BF0E84A}"/>
          </ac:spMkLst>
        </pc:spChg>
        <pc:spChg chg="mod">
          <ac:chgData name="Lei Wu" userId="f083b2a8aea23a2f" providerId="LiveId" clId="{186CAEAE-26E6-4AA9-8B4B-C18A4EA2E2BE}" dt="2021-03-02T02:26:16.658" v="1983" actId="1035"/>
          <ac:spMkLst>
            <pc:docMk/>
            <pc:sldMk cId="3298819288" sldId="596"/>
            <ac:spMk id="14" creationId="{4167232B-165F-4907-8BB5-3A0E37623E52}"/>
          </ac:spMkLst>
        </pc:spChg>
        <pc:spChg chg="mod">
          <ac:chgData name="Lei Wu" userId="f083b2a8aea23a2f" providerId="LiveId" clId="{186CAEAE-26E6-4AA9-8B4B-C18A4EA2E2BE}" dt="2021-03-02T02:26:16.658" v="1983" actId="1035"/>
          <ac:spMkLst>
            <pc:docMk/>
            <pc:sldMk cId="3298819288" sldId="596"/>
            <ac:spMk id="15" creationId="{6553006E-E8AE-4EB6-9FD1-4555B0AD302C}"/>
          </ac:spMkLst>
        </pc:spChg>
        <pc:spChg chg="mod">
          <ac:chgData name="Lei Wu" userId="f083b2a8aea23a2f" providerId="LiveId" clId="{186CAEAE-26E6-4AA9-8B4B-C18A4EA2E2BE}" dt="2021-03-02T02:26:16.658" v="1983" actId="1035"/>
          <ac:spMkLst>
            <pc:docMk/>
            <pc:sldMk cId="3298819288" sldId="596"/>
            <ac:spMk id="16" creationId="{2C36EAF5-D1F2-40AE-AFF0-201498BF8005}"/>
          </ac:spMkLst>
        </pc:spChg>
        <pc:spChg chg="add mod">
          <ac:chgData name="Lei Wu" userId="f083b2a8aea23a2f" providerId="LiveId" clId="{186CAEAE-26E6-4AA9-8B4B-C18A4EA2E2BE}" dt="2021-03-02T02:26:16.658" v="1983" actId="1035"/>
          <ac:spMkLst>
            <pc:docMk/>
            <pc:sldMk cId="3298819288" sldId="596"/>
            <ac:spMk id="17" creationId="{16C4C627-B99D-463F-9F0F-8369CE24DDD8}"/>
          </ac:spMkLst>
        </pc:spChg>
        <pc:spChg chg="add del mod">
          <ac:chgData name="Lei Wu" userId="f083b2a8aea23a2f" providerId="LiveId" clId="{186CAEAE-26E6-4AA9-8B4B-C18A4EA2E2BE}" dt="2021-03-02T02:26:03.838" v="1942" actId="478"/>
          <ac:spMkLst>
            <pc:docMk/>
            <pc:sldMk cId="3298819288" sldId="596"/>
            <ac:spMk id="18" creationId="{FDA7F573-0EA4-483C-9C3F-1787E64AABB2}"/>
          </ac:spMkLst>
        </pc:spChg>
        <pc:spChg chg="add del mod">
          <ac:chgData name="Lei Wu" userId="f083b2a8aea23a2f" providerId="LiveId" clId="{186CAEAE-26E6-4AA9-8B4B-C18A4EA2E2BE}" dt="2021-03-01T06:07:34.996" v="696" actId="478"/>
          <ac:spMkLst>
            <pc:docMk/>
            <pc:sldMk cId="3298819288" sldId="596"/>
            <ac:spMk id="19" creationId="{9F93D832-B8B1-4932-9B17-0AC6559B2671}"/>
          </ac:spMkLst>
        </pc:spChg>
        <pc:spChg chg="add del mod">
          <ac:chgData name="Lei Wu" userId="f083b2a8aea23a2f" providerId="LiveId" clId="{186CAEAE-26E6-4AA9-8B4B-C18A4EA2E2BE}" dt="2021-03-02T02:26:04.640" v="1943" actId="478"/>
          <ac:spMkLst>
            <pc:docMk/>
            <pc:sldMk cId="3298819288" sldId="596"/>
            <ac:spMk id="20" creationId="{EDD33EA7-3BFB-435C-A278-4D15DC142850}"/>
          </ac:spMkLst>
        </pc:spChg>
        <pc:spChg chg="add del mod">
          <ac:chgData name="Lei Wu" userId="f083b2a8aea23a2f" providerId="LiveId" clId="{186CAEAE-26E6-4AA9-8B4B-C18A4EA2E2BE}" dt="2021-03-02T02:26:09.432" v="1944" actId="478"/>
          <ac:spMkLst>
            <pc:docMk/>
            <pc:sldMk cId="3298819288" sldId="596"/>
            <ac:spMk id="21" creationId="{98ABA5CF-22F0-48C4-ADD4-01D53A3F009A}"/>
          </ac:spMkLst>
        </pc:spChg>
        <pc:spChg chg="add del mod">
          <ac:chgData name="Lei Wu" userId="f083b2a8aea23a2f" providerId="LiveId" clId="{186CAEAE-26E6-4AA9-8B4B-C18A4EA2E2BE}" dt="2021-03-02T02:25:58.208" v="1939" actId="478"/>
          <ac:spMkLst>
            <pc:docMk/>
            <pc:sldMk cId="3298819288" sldId="596"/>
            <ac:spMk id="22" creationId="{29F2A6AD-851D-43BC-BFEB-76A0F0690FBE}"/>
          </ac:spMkLst>
        </pc:spChg>
        <pc:spChg chg="add del mod">
          <ac:chgData name="Lei Wu" userId="f083b2a8aea23a2f" providerId="LiveId" clId="{186CAEAE-26E6-4AA9-8B4B-C18A4EA2E2BE}" dt="2021-03-02T02:25:59.567" v="1940" actId="478"/>
          <ac:spMkLst>
            <pc:docMk/>
            <pc:sldMk cId="3298819288" sldId="596"/>
            <ac:spMk id="23" creationId="{E53F5DE0-BC17-47D0-A15A-9CBD1FC38EF5}"/>
          </ac:spMkLst>
        </pc:spChg>
        <pc:spChg chg="add del mod">
          <ac:chgData name="Lei Wu" userId="f083b2a8aea23a2f" providerId="LiveId" clId="{186CAEAE-26E6-4AA9-8B4B-C18A4EA2E2BE}" dt="2021-03-02T02:26:01.776" v="1941" actId="478"/>
          <ac:spMkLst>
            <pc:docMk/>
            <pc:sldMk cId="3298819288" sldId="596"/>
            <ac:spMk id="24" creationId="{6127E412-D8BC-4CB5-9B51-383D28DD996C}"/>
          </ac:spMkLst>
        </pc:spChg>
        <pc:spChg chg="mod">
          <ac:chgData name="Lei Wu" userId="f083b2a8aea23a2f" providerId="LiveId" clId="{186CAEAE-26E6-4AA9-8B4B-C18A4EA2E2BE}" dt="2021-03-01T06:02:49.854" v="567" actId="1038"/>
          <ac:spMkLst>
            <pc:docMk/>
            <pc:sldMk cId="3298819288" sldId="596"/>
            <ac:spMk id="21506" creationId="{23D002C9-7F0B-4042-AEF1-645EDD404DB1}"/>
          </ac:spMkLst>
        </pc:spChg>
        <pc:graphicFrameChg chg="mod">
          <ac:chgData name="Lei Wu" userId="f083b2a8aea23a2f" providerId="LiveId" clId="{186CAEAE-26E6-4AA9-8B4B-C18A4EA2E2BE}" dt="2021-03-02T02:26:16.658" v="1983" actId="1035"/>
          <ac:graphicFrameMkLst>
            <pc:docMk/>
            <pc:sldMk cId="3298819288" sldId="596"/>
            <ac:graphicFrameMk id="3" creationId="{89A5AAE7-D5BB-47AD-8818-42992C6700F3}"/>
          </ac:graphicFrameMkLst>
        </pc:graphicFrameChg>
      </pc:sldChg>
      <pc:sldChg chg="modSp mod">
        <pc:chgData name="Lei Wu" userId="f083b2a8aea23a2f" providerId="LiveId" clId="{186CAEAE-26E6-4AA9-8B4B-C18A4EA2E2BE}" dt="2021-03-02T03:21:28.831" v="2021" actId="20577"/>
        <pc:sldMkLst>
          <pc:docMk/>
          <pc:sldMk cId="2426070471" sldId="597"/>
        </pc:sldMkLst>
        <pc:spChg chg="mod">
          <ac:chgData name="Lei Wu" userId="f083b2a8aea23a2f" providerId="LiveId" clId="{186CAEAE-26E6-4AA9-8B4B-C18A4EA2E2BE}" dt="2021-03-02T03:21:28.831" v="2021" actId="20577"/>
          <ac:spMkLst>
            <pc:docMk/>
            <pc:sldMk cId="2426070471" sldId="597"/>
            <ac:spMk id="6" creationId="{9DA74013-E518-4560-A30E-31EF11EDC80A}"/>
          </ac:spMkLst>
        </pc:spChg>
      </pc:sldChg>
      <pc:sldChg chg="modSp mod">
        <pc:chgData name="Lei Wu" userId="f083b2a8aea23a2f" providerId="LiveId" clId="{186CAEAE-26E6-4AA9-8B4B-C18A4EA2E2BE}" dt="2021-03-01T14:56:33.414" v="1757"/>
        <pc:sldMkLst>
          <pc:docMk/>
          <pc:sldMk cId="2460924751" sldId="598"/>
        </pc:sldMkLst>
        <pc:spChg chg="mod">
          <ac:chgData name="Lei Wu" userId="f083b2a8aea23a2f" providerId="LiveId" clId="{186CAEAE-26E6-4AA9-8B4B-C18A4EA2E2BE}" dt="2021-03-01T14:56:33.414" v="1757"/>
          <ac:spMkLst>
            <pc:docMk/>
            <pc:sldMk cId="2460924751" sldId="598"/>
            <ac:spMk id="17412" creationId="{5DC98553-9093-4D77-88A8-0A87DD2BD669}"/>
          </ac:spMkLst>
        </pc:spChg>
      </pc:sldChg>
      <pc:sldChg chg="modSp mod">
        <pc:chgData name="Lei Wu" userId="f083b2a8aea23a2f" providerId="LiveId" clId="{186CAEAE-26E6-4AA9-8B4B-C18A4EA2E2BE}" dt="2021-03-02T07:29:33.938" v="2037" actId="20577"/>
        <pc:sldMkLst>
          <pc:docMk/>
          <pc:sldMk cId="3431113726" sldId="599"/>
        </pc:sldMkLst>
        <pc:spChg chg="mod">
          <ac:chgData name="Lei Wu" userId="f083b2a8aea23a2f" providerId="LiveId" clId="{186CAEAE-26E6-4AA9-8B4B-C18A4EA2E2BE}" dt="2021-03-02T07:29:33.938" v="2037" actId="20577"/>
          <ac:spMkLst>
            <pc:docMk/>
            <pc:sldMk cId="3431113726" sldId="599"/>
            <ac:spMk id="17412" creationId="{5DC98553-9093-4D77-88A8-0A87DD2BD669}"/>
          </ac:spMkLst>
        </pc:spChg>
      </pc:sldChg>
      <pc:sldChg chg="modSp mod">
        <pc:chgData name="Lei Wu" userId="f083b2a8aea23a2f" providerId="LiveId" clId="{186CAEAE-26E6-4AA9-8B4B-C18A4EA2E2BE}" dt="2021-03-01T17:57:09.434" v="1934" actId="20577"/>
        <pc:sldMkLst>
          <pc:docMk/>
          <pc:sldMk cId="3732109439" sldId="601"/>
        </pc:sldMkLst>
        <pc:spChg chg="mod">
          <ac:chgData name="Lei Wu" userId="f083b2a8aea23a2f" providerId="LiveId" clId="{186CAEAE-26E6-4AA9-8B4B-C18A4EA2E2BE}" dt="2021-03-01T17:57:09.434" v="1934" actId="20577"/>
          <ac:spMkLst>
            <pc:docMk/>
            <pc:sldMk cId="3732109439" sldId="601"/>
            <ac:spMk id="6" creationId="{9DA74013-E518-4560-A30E-31EF11EDC80A}"/>
          </ac:spMkLst>
        </pc:spChg>
      </pc:sldChg>
      <pc:sldChg chg="addSp delSp modSp mod">
        <pc:chgData name="Lei Wu" userId="f083b2a8aea23a2f" providerId="LiveId" clId="{186CAEAE-26E6-4AA9-8B4B-C18A4EA2E2BE}" dt="2021-03-01T06:23:16.922" v="850" actId="20577"/>
        <pc:sldMkLst>
          <pc:docMk/>
          <pc:sldMk cId="473034175" sldId="602"/>
        </pc:sldMkLst>
        <pc:spChg chg="mod">
          <ac:chgData name="Lei Wu" userId="f083b2a8aea23a2f" providerId="LiveId" clId="{186CAEAE-26E6-4AA9-8B4B-C18A4EA2E2BE}" dt="2021-03-01T06:23:16.922" v="850" actId="20577"/>
          <ac:spMkLst>
            <pc:docMk/>
            <pc:sldMk cId="473034175" sldId="602"/>
            <ac:spMk id="17412" creationId="{5DC98553-9093-4D77-88A8-0A87DD2BD669}"/>
          </ac:spMkLst>
        </pc:spChg>
        <pc:picChg chg="add del mod">
          <ac:chgData name="Lei Wu" userId="f083b2a8aea23a2f" providerId="LiveId" clId="{186CAEAE-26E6-4AA9-8B4B-C18A4EA2E2BE}" dt="2021-03-01T06:20:19.379" v="827" actId="478"/>
          <ac:picMkLst>
            <pc:docMk/>
            <pc:sldMk cId="473034175" sldId="602"/>
            <ac:picMk id="1026" creationId="{BC0D2B90-4D5E-4265-B718-215C04281238}"/>
          </ac:picMkLst>
        </pc:picChg>
        <pc:picChg chg="add del mod">
          <ac:chgData name="Lei Wu" userId="f083b2a8aea23a2f" providerId="LiveId" clId="{186CAEAE-26E6-4AA9-8B4B-C18A4EA2E2BE}" dt="2021-03-01T06:22:32.836" v="839" actId="21"/>
          <ac:picMkLst>
            <pc:docMk/>
            <pc:sldMk cId="473034175" sldId="602"/>
            <ac:picMk id="1028" creationId="{A63CAD2B-24A4-4008-BBCF-C6D28831C92D}"/>
          </ac:picMkLst>
        </pc:picChg>
      </pc:sldChg>
      <pc:sldChg chg="modSp mod">
        <pc:chgData name="Lei Wu" userId="f083b2a8aea23a2f" providerId="LiveId" clId="{186CAEAE-26E6-4AA9-8B4B-C18A4EA2E2BE}" dt="2021-03-03T10:34:34.720" v="2051"/>
        <pc:sldMkLst>
          <pc:docMk/>
          <pc:sldMk cId="563828606" sldId="611"/>
        </pc:sldMkLst>
        <pc:spChg chg="mod">
          <ac:chgData name="Lei Wu" userId="f083b2a8aea23a2f" providerId="LiveId" clId="{186CAEAE-26E6-4AA9-8B4B-C18A4EA2E2BE}" dt="2021-03-03T10:34:34.720" v="2051"/>
          <ac:spMkLst>
            <pc:docMk/>
            <pc:sldMk cId="563828606" sldId="611"/>
            <ac:spMk id="6" creationId="{9DA74013-E518-4560-A30E-31EF11EDC80A}"/>
          </ac:spMkLst>
        </pc:spChg>
      </pc:sldChg>
      <pc:sldChg chg="ord">
        <pc:chgData name="Lei Wu" userId="f083b2a8aea23a2f" providerId="LiveId" clId="{186CAEAE-26E6-4AA9-8B4B-C18A4EA2E2BE}" dt="2021-02-28T06:30:57.858" v="42" actId="20578"/>
        <pc:sldMkLst>
          <pc:docMk/>
          <pc:sldMk cId="3680832810" sldId="617"/>
        </pc:sldMkLst>
      </pc:sldChg>
      <pc:sldChg chg="modSp mod">
        <pc:chgData name="Lei Wu" userId="f083b2a8aea23a2f" providerId="LiveId" clId="{186CAEAE-26E6-4AA9-8B4B-C18A4EA2E2BE}" dt="2021-03-01T15:19:40.950" v="1852" actId="20577"/>
        <pc:sldMkLst>
          <pc:docMk/>
          <pc:sldMk cId="327432052" sldId="622"/>
        </pc:sldMkLst>
        <pc:spChg chg="mod">
          <ac:chgData name="Lei Wu" userId="f083b2a8aea23a2f" providerId="LiveId" clId="{186CAEAE-26E6-4AA9-8B4B-C18A4EA2E2BE}" dt="2021-03-01T15:19:40.950" v="1852" actId="20577"/>
          <ac:spMkLst>
            <pc:docMk/>
            <pc:sldMk cId="327432052" sldId="622"/>
            <ac:spMk id="6" creationId="{9DA74013-E518-4560-A30E-31EF11EDC80A}"/>
          </ac:spMkLst>
        </pc:spChg>
      </pc:sldChg>
      <pc:sldChg chg="addSp delSp modSp mod">
        <pc:chgData name="Lei Wu" userId="f083b2a8aea23a2f" providerId="LiveId" clId="{186CAEAE-26E6-4AA9-8B4B-C18A4EA2E2BE}" dt="2021-03-01T06:31:02.286" v="948" actId="1076"/>
        <pc:sldMkLst>
          <pc:docMk/>
          <pc:sldMk cId="2933110515" sldId="626"/>
        </pc:sldMkLst>
        <pc:spChg chg="mod">
          <ac:chgData name="Lei Wu" userId="f083b2a8aea23a2f" providerId="LiveId" clId="{186CAEAE-26E6-4AA9-8B4B-C18A4EA2E2BE}" dt="2021-03-01T06:29:59.750" v="940" actId="20577"/>
          <ac:spMkLst>
            <pc:docMk/>
            <pc:sldMk cId="2933110515" sldId="626"/>
            <ac:spMk id="25603" creationId="{FFF6FDAF-4319-46D1-B14D-62635D3067BE}"/>
          </ac:spMkLst>
        </pc:spChg>
        <pc:picChg chg="add del mod">
          <ac:chgData name="Lei Wu" userId="f083b2a8aea23a2f" providerId="LiveId" clId="{186CAEAE-26E6-4AA9-8B4B-C18A4EA2E2BE}" dt="2021-03-01T06:27:25.605" v="886" actId="478"/>
          <ac:picMkLst>
            <pc:docMk/>
            <pc:sldMk cId="2933110515" sldId="626"/>
            <ac:picMk id="7" creationId="{D365C338-806A-4B53-AFA1-0DA442266C02}"/>
          </ac:picMkLst>
        </pc:picChg>
        <pc:picChg chg="del">
          <ac:chgData name="Lei Wu" userId="f083b2a8aea23a2f" providerId="LiveId" clId="{186CAEAE-26E6-4AA9-8B4B-C18A4EA2E2BE}" dt="2021-03-01T06:22:20.748" v="835" actId="478"/>
          <ac:picMkLst>
            <pc:docMk/>
            <pc:sldMk cId="2933110515" sldId="626"/>
            <ac:picMk id="8" creationId="{245BE91A-5226-47B0-901C-536F22871A13}"/>
          </ac:picMkLst>
        </pc:picChg>
        <pc:picChg chg="del">
          <ac:chgData name="Lei Wu" userId="f083b2a8aea23a2f" providerId="LiveId" clId="{186CAEAE-26E6-4AA9-8B4B-C18A4EA2E2BE}" dt="2021-03-01T06:22:35.175" v="840" actId="478"/>
          <ac:picMkLst>
            <pc:docMk/>
            <pc:sldMk cId="2933110515" sldId="626"/>
            <ac:picMk id="9" creationId="{D665179E-7019-4611-95D1-E466ADDF1795}"/>
          </ac:picMkLst>
        </pc:picChg>
        <pc:picChg chg="del">
          <ac:chgData name="Lei Wu" userId="f083b2a8aea23a2f" providerId="LiveId" clId="{186CAEAE-26E6-4AA9-8B4B-C18A4EA2E2BE}" dt="2021-03-01T06:22:40.875" v="843" actId="478"/>
          <ac:picMkLst>
            <pc:docMk/>
            <pc:sldMk cId="2933110515" sldId="626"/>
            <ac:picMk id="10" creationId="{9A45DCAE-1955-4322-A29C-68DF561E3835}"/>
          </ac:picMkLst>
        </pc:picChg>
        <pc:picChg chg="add mod">
          <ac:chgData name="Lei Wu" userId="f083b2a8aea23a2f" providerId="LiveId" clId="{186CAEAE-26E6-4AA9-8B4B-C18A4EA2E2BE}" dt="2021-03-01T06:30:42.208" v="943" actId="1076"/>
          <ac:picMkLst>
            <pc:docMk/>
            <pc:sldMk cId="2933110515" sldId="626"/>
            <ac:picMk id="11" creationId="{9A41ABE7-839F-4BC3-BE1F-E3195CD5EBC9}"/>
          </ac:picMkLst>
        </pc:picChg>
        <pc:picChg chg="add mod">
          <ac:chgData name="Lei Wu" userId="f083b2a8aea23a2f" providerId="LiveId" clId="{186CAEAE-26E6-4AA9-8B4B-C18A4EA2E2BE}" dt="2021-03-01T06:31:02.286" v="948" actId="1076"/>
          <ac:picMkLst>
            <pc:docMk/>
            <pc:sldMk cId="2933110515" sldId="626"/>
            <ac:picMk id="2050" creationId="{721B43FA-C8E7-41C3-BB18-FD64B687D5EA}"/>
          </ac:picMkLst>
        </pc:picChg>
        <pc:picChg chg="add mod">
          <ac:chgData name="Lei Wu" userId="f083b2a8aea23a2f" providerId="LiveId" clId="{186CAEAE-26E6-4AA9-8B4B-C18A4EA2E2BE}" dt="2021-03-01T06:30:57.431" v="947" actId="1076"/>
          <ac:picMkLst>
            <pc:docMk/>
            <pc:sldMk cId="2933110515" sldId="626"/>
            <ac:picMk id="2052" creationId="{0D3628BB-9A6C-4B83-AF25-AAE5338DAABC}"/>
          </ac:picMkLst>
        </pc:picChg>
      </pc:sldChg>
      <pc:sldChg chg="modSp mod">
        <pc:chgData name="Lei Wu" userId="f083b2a8aea23a2f" providerId="LiveId" clId="{186CAEAE-26E6-4AA9-8B4B-C18A4EA2E2BE}" dt="2021-03-01T15:19:49.325" v="1854" actId="20577"/>
        <pc:sldMkLst>
          <pc:docMk/>
          <pc:sldMk cId="2182615835" sldId="628"/>
        </pc:sldMkLst>
        <pc:spChg chg="mod">
          <ac:chgData name="Lei Wu" userId="f083b2a8aea23a2f" providerId="LiveId" clId="{186CAEAE-26E6-4AA9-8B4B-C18A4EA2E2BE}" dt="2021-03-01T15:19:49.325" v="1854" actId="20577"/>
          <ac:spMkLst>
            <pc:docMk/>
            <pc:sldMk cId="2182615835" sldId="628"/>
            <ac:spMk id="6" creationId="{9DA74013-E518-4560-A30E-31EF11EDC80A}"/>
          </ac:spMkLst>
        </pc:spChg>
      </pc:sldChg>
      <pc:sldChg chg="ord">
        <pc:chgData name="Lei Wu" userId="f083b2a8aea23a2f" providerId="LiveId" clId="{186CAEAE-26E6-4AA9-8B4B-C18A4EA2E2BE}" dt="2021-03-01T16:49:37.764" v="1933"/>
        <pc:sldMkLst>
          <pc:docMk/>
          <pc:sldMk cId="85162386" sldId="630"/>
        </pc:sldMkLst>
      </pc:sldChg>
      <pc:sldChg chg="add">
        <pc:chgData name="Lei Wu" userId="f083b2a8aea23a2f" providerId="LiveId" clId="{186CAEAE-26E6-4AA9-8B4B-C18A4EA2E2BE}" dt="2021-02-28T06:43:57.118" v="51"/>
        <pc:sldMkLst>
          <pc:docMk/>
          <pc:sldMk cId="3404330271" sldId="631"/>
        </pc:sldMkLst>
      </pc:sldChg>
      <pc:sldChg chg="del ord">
        <pc:chgData name="Lei Wu" userId="f083b2a8aea23a2f" providerId="LiveId" clId="{186CAEAE-26E6-4AA9-8B4B-C18A4EA2E2BE}" dt="2021-02-28T06:43:53.815" v="50" actId="2696"/>
        <pc:sldMkLst>
          <pc:docMk/>
          <pc:sldMk cId="3990680539" sldId="631"/>
        </pc:sldMkLst>
      </pc:sldChg>
      <pc:sldChg chg="del">
        <pc:chgData name="Lei Wu" userId="f083b2a8aea23a2f" providerId="LiveId" clId="{186CAEAE-26E6-4AA9-8B4B-C18A4EA2E2BE}" dt="2021-02-28T06:17:42.073" v="30" actId="47"/>
        <pc:sldMkLst>
          <pc:docMk/>
          <pc:sldMk cId="2304997864" sldId="636"/>
        </pc:sldMkLst>
      </pc:sldChg>
      <pc:sldChg chg="modSp mod">
        <pc:chgData name="Lei Wu" userId="f083b2a8aea23a2f" providerId="LiveId" clId="{186CAEAE-26E6-4AA9-8B4B-C18A4EA2E2BE}" dt="2021-03-01T15:19:59.481" v="1856" actId="20577"/>
        <pc:sldMkLst>
          <pc:docMk/>
          <pc:sldMk cId="352898844" sldId="641"/>
        </pc:sldMkLst>
        <pc:spChg chg="mod">
          <ac:chgData name="Lei Wu" userId="f083b2a8aea23a2f" providerId="LiveId" clId="{186CAEAE-26E6-4AA9-8B4B-C18A4EA2E2BE}" dt="2021-03-01T15:19:59.481" v="1856" actId="20577"/>
          <ac:spMkLst>
            <pc:docMk/>
            <pc:sldMk cId="352898844" sldId="641"/>
            <ac:spMk id="6" creationId="{9DA74013-E518-4560-A30E-31EF11EDC80A}"/>
          </ac:spMkLst>
        </pc:spChg>
      </pc:sldChg>
      <pc:sldChg chg="modSp mod">
        <pc:chgData name="Lei Wu" userId="f083b2a8aea23a2f" providerId="LiveId" clId="{186CAEAE-26E6-4AA9-8B4B-C18A4EA2E2BE}" dt="2021-03-01T15:20:12.329" v="1858" actId="20577"/>
        <pc:sldMkLst>
          <pc:docMk/>
          <pc:sldMk cId="2450866101" sldId="642"/>
        </pc:sldMkLst>
        <pc:spChg chg="mod">
          <ac:chgData name="Lei Wu" userId="f083b2a8aea23a2f" providerId="LiveId" clId="{186CAEAE-26E6-4AA9-8B4B-C18A4EA2E2BE}" dt="2021-03-01T15:20:12.329" v="1858" actId="20577"/>
          <ac:spMkLst>
            <pc:docMk/>
            <pc:sldMk cId="2450866101" sldId="642"/>
            <ac:spMk id="6" creationId="{9DA74013-E518-4560-A30E-31EF11EDC80A}"/>
          </ac:spMkLst>
        </pc:spChg>
      </pc:sldChg>
      <pc:sldChg chg="modSp add">
        <pc:chgData name="Lei Wu" userId="f083b2a8aea23a2f" providerId="LiveId" clId="{186CAEAE-26E6-4AA9-8B4B-C18A4EA2E2BE}" dt="2021-03-01T06:31:27.062" v="975" actId="1036"/>
        <pc:sldMkLst>
          <pc:docMk/>
          <pc:sldMk cId="633907017" sldId="643"/>
        </pc:sldMkLst>
        <pc:picChg chg="mod">
          <ac:chgData name="Lei Wu" userId="f083b2a8aea23a2f" providerId="LiveId" clId="{186CAEAE-26E6-4AA9-8B4B-C18A4EA2E2BE}" dt="2021-03-01T06:31:27.062" v="975" actId="1036"/>
          <ac:picMkLst>
            <pc:docMk/>
            <pc:sldMk cId="633907017" sldId="643"/>
            <ac:picMk id="8" creationId="{245BE91A-5226-47B0-901C-536F22871A13}"/>
          </ac:picMkLst>
        </pc:picChg>
        <pc:picChg chg="mod">
          <ac:chgData name="Lei Wu" userId="f083b2a8aea23a2f" providerId="LiveId" clId="{186CAEAE-26E6-4AA9-8B4B-C18A4EA2E2BE}" dt="2021-03-01T06:31:27.062" v="975" actId="1036"/>
          <ac:picMkLst>
            <pc:docMk/>
            <pc:sldMk cId="633907017" sldId="643"/>
            <ac:picMk id="9" creationId="{D665179E-7019-4611-95D1-E466ADDF1795}"/>
          </ac:picMkLst>
        </pc:picChg>
        <pc:picChg chg="mod">
          <ac:chgData name="Lei Wu" userId="f083b2a8aea23a2f" providerId="LiveId" clId="{186CAEAE-26E6-4AA9-8B4B-C18A4EA2E2BE}" dt="2021-03-01T06:31:27.062" v="975" actId="1036"/>
          <ac:picMkLst>
            <pc:docMk/>
            <pc:sldMk cId="633907017" sldId="643"/>
            <ac:picMk id="10" creationId="{9A45DCAE-1955-4322-A29C-68DF561E3835}"/>
          </ac:picMkLst>
        </pc:picChg>
      </pc:sldChg>
      <pc:sldChg chg="add del">
        <pc:chgData name="Lei Wu" userId="f083b2a8aea23a2f" providerId="LiveId" clId="{186CAEAE-26E6-4AA9-8B4B-C18A4EA2E2BE}" dt="2021-03-01T06:21:20.826" v="832"/>
        <pc:sldMkLst>
          <pc:docMk/>
          <pc:sldMk cId="2232808754" sldId="643"/>
        </pc:sldMkLst>
      </pc:sldChg>
      <pc:sldChg chg="addSp delSp modSp mod modAnim">
        <pc:chgData name="Lei Wu" userId="f083b2a8aea23a2f" providerId="LiveId" clId="{186CAEAE-26E6-4AA9-8B4B-C18A4EA2E2BE}" dt="2021-03-01T15:00:30.362" v="1818" actId="20577"/>
        <pc:sldMkLst>
          <pc:docMk/>
          <pc:sldMk cId="3285750829" sldId="644"/>
        </pc:sldMkLst>
        <pc:spChg chg="add del mod">
          <ac:chgData name="Lei Wu" userId="f083b2a8aea23a2f" providerId="LiveId" clId="{186CAEAE-26E6-4AA9-8B4B-C18A4EA2E2BE}" dt="2021-03-01T13:54:49.458" v="1605" actId="478"/>
          <ac:spMkLst>
            <pc:docMk/>
            <pc:sldMk cId="3285750829" sldId="644"/>
            <ac:spMk id="2" creationId="{C71FF583-212A-48D2-9613-7E504EB305B6}"/>
          </ac:spMkLst>
        </pc:spChg>
        <pc:spChg chg="add mod">
          <ac:chgData name="Lei Wu" userId="f083b2a8aea23a2f" providerId="LiveId" clId="{186CAEAE-26E6-4AA9-8B4B-C18A4EA2E2BE}" dt="2021-03-01T14:57:50.135" v="1769" actId="1036"/>
          <ac:spMkLst>
            <pc:docMk/>
            <pc:sldMk cId="3285750829" sldId="644"/>
            <ac:spMk id="48" creationId="{28622E70-C8A9-41F8-8BDF-D1168086462F}"/>
          </ac:spMkLst>
        </pc:spChg>
        <pc:spChg chg="del">
          <ac:chgData name="Lei Wu" userId="f083b2a8aea23a2f" providerId="LiveId" clId="{186CAEAE-26E6-4AA9-8B4B-C18A4EA2E2BE}" dt="2021-03-01T13:54:47.605" v="1604" actId="478"/>
          <ac:spMkLst>
            <pc:docMk/>
            <pc:sldMk cId="3285750829" sldId="644"/>
            <ac:spMk id="17412" creationId="{5DC98553-9093-4D77-88A8-0A87DD2BD669}"/>
          </ac:spMkLst>
        </pc:spChg>
        <pc:spChg chg="mod">
          <ac:chgData name="Lei Wu" userId="f083b2a8aea23a2f" providerId="LiveId" clId="{186CAEAE-26E6-4AA9-8B4B-C18A4EA2E2BE}" dt="2021-03-01T15:00:30.362" v="1818" actId="20577"/>
          <ac:spMkLst>
            <pc:docMk/>
            <pc:sldMk cId="3285750829" sldId="644"/>
            <ac:spMk id="25603" creationId="{FFF6FDAF-4319-46D1-B14D-62635D3067BE}"/>
          </ac:spMkLst>
        </pc:spChg>
        <pc:grpChg chg="mod">
          <ac:chgData name="Lei Wu" userId="f083b2a8aea23a2f" providerId="LiveId" clId="{186CAEAE-26E6-4AA9-8B4B-C18A4EA2E2BE}" dt="2021-03-01T14:57:21.001" v="1760" actId="1076"/>
          <ac:grpSpMkLst>
            <pc:docMk/>
            <pc:sldMk cId="3285750829" sldId="644"/>
            <ac:grpSpMk id="10" creationId="{E9441199-8A11-4591-B968-EF8D2DC831AB}"/>
          </ac:grpSpMkLst>
        </pc:grpChg>
      </pc:sldChg>
      <pc:sldChg chg="new del">
        <pc:chgData name="Lei Wu" userId="f083b2a8aea23a2f" providerId="LiveId" clId="{186CAEAE-26E6-4AA9-8B4B-C18A4EA2E2BE}" dt="2021-03-01T08:58:49.147" v="1268" actId="680"/>
        <pc:sldMkLst>
          <pc:docMk/>
          <pc:sldMk cId="3713979737" sldId="644"/>
        </pc:sldMkLst>
      </pc:sldChg>
      <pc:sldChg chg="addSp delSp modSp mod">
        <pc:chgData name="Lei Wu" userId="f083b2a8aea23a2f" providerId="LiveId" clId="{186CAEAE-26E6-4AA9-8B4B-C18A4EA2E2BE}" dt="2021-03-01T15:11:20.963" v="1838" actId="26606"/>
        <pc:sldMkLst>
          <pc:docMk/>
          <pc:sldMk cId="2157337207" sldId="645"/>
        </pc:sldMkLst>
        <pc:spChg chg="add del">
          <ac:chgData name="Lei Wu" userId="f083b2a8aea23a2f" providerId="LiveId" clId="{186CAEAE-26E6-4AA9-8B4B-C18A4EA2E2BE}" dt="2021-03-01T15:11:20.963" v="1838" actId="26606"/>
          <ac:spMkLst>
            <pc:docMk/>
            <pc:sldMk cId="2157337207" sldId="645"/>
            <ac:spMk id="14" creationId="{F101B3CC-B49F-4CE0-B198-228D1D4285B1}"/>
          </ac:spMkLst>
        </pc:spChg>
        <pc:spChg chg="add del">
          <ac:chgData name="Lei Wu" userId="f083b2a8aea23a2f" providerId="LiveId" clId="{186CAEAE-26E6-4AA9-8B4B-C18A4EA2E2BE}" dt="2021-03-01T15:11:20.959" v="1837" actId="26606"/>
          <ac:spMkLst>
            <pc:docMk/>
            <pc:sldMk cId="2157337207" sldId="645"/>
            <ac:spMk id="19" creationId="{E97C36FC-DEAA-4DCA-B0AB-7F9357FA4016}"/>
          </ac:spMkLst>
        </pc:spChg>
        <pc:spChg chg="add del">
          <ac:chgData name="Lei Wu" userId="f083b2a8aea23a2f" providerId="LiveId" clId="{186CAEAE-26E6-4AA9-8B4B-C18A4EA2E2BE}" dt="2021-03-01T15:11:20.959" v="1837" actId="26606"/>
          <ac:spMkLst>
            <pc:docMk/>
            <pc:sldMk cId="2157337207" sldId="645"/>
            <ac:spMk id="21" creationId="{278C38CD-A630-49FF-8417-6792A2B13FCA}"/>
          </ac:spMkLst>
        </pc:spChg>
        <pc:spChg chg="add">
          <ac:chgData name="Lei Wu" userId="f083b2a8aea23a2f" providerId="LiveId" clId="{186CAEAE-26E6-4AA9-8B4B-C18A4EA2E2BE}" dt="2021-03-01T15:11:20.963" v="1838" actId="26606"/>
          <ac:spMkLst>
            <pc:docMk/>
            <pc:sldMk cId="2157337207" sldId="645"/>
            <ac:spMk id="23" creationId="{3DC4C688-715E-4A31-AB90-6A5752887D8A}"/>
          </ac:spMkLst>
        </pc:spChg>
        <pc:spChg chg="add">
          <ac:chgData name="Lei Wu" userId="f083b2a8aea23a2f" providerId="LiveId" clId="{186CAEAE-26E6-4AA9-8B4B-C18A4EA2E2BE}" dt="2021-03-01T15:11:20.963" v="1838" actId="26606"/>
          <ac:spMkLst>
            <pc:docMk/>
            <pc:sldMk cId="2157337207" sldId="645"/>
            <ac:spMk id="24" creationId="{B527B32F-07F3-4C94-B09B-8C8F310F0D56}"/>
          </ac:spMkLst>
        </pc:spChg>
        <pc:spChg chg="add">
          <ac:chgData name="Lei Wu" userId="f083b2a8aea23a2f" providerId="LiveId" clId="{186CAEAE-26E6-4AA9-8B4B-C18A4EA2E2BE}" dt="2021-03-01T15:11:20.963" v="1838" actId="26606"/>
          <ac:spMkLst>
            <pc:docMk/>
            <pc:sldMk cId="2157337207" sldId="645"/>
            <ac:spMk id="25" creationId="{7F41D4CC-403D-465E-9223-3277868A5D9E}"/>
          </ac:spMkLst>
        </pc:spChg>
        <pc:picChg chg="mod ord">
          <ac:chgData name="Lei Wu" userId="f083b2a8aea23a2f" providerId="LiveId" clId="{186CAEAE-26E6-4AA9-8B4B-C18A4EA2E2BE}" dt="2021-03-01T15:11:20.963" v="1838" actId="26606"/>
          <ac:picMkLst>
            <pc:docMk/>
            <pc:sldMk cId="2157337207" sldId="645"/>
            <ac:picMk id="3" creationId="{09B05B63-29F8-4295-8389-422137485398}"/>
          </ac:picMkLst>
        </pc:picChg>
        <pc:picChg chg="mod">
          <ac:chgData name="Lei Wu" userId="f083b2a8aea23a2f" providerId="LiveId" clId="{186CAEAE-26E6-4AA9-8B4B-C18A4EA2E2BE}" dt="2021-03-01T15:11:20.963" v="1838" actId="26606"/>
          <ac:picMkLst>
            <pc:docMk/>
            <pc:sldMk cId="2157337207" sldId="645"/>
            <ac:picMk id="5" creationId="{57A2C07F-10F1-4527-B103-A3625F481318}"/>
          </ac:picMkLst>
        </pc:picChg>
      </pc:sldChg>
      <pc:sldChg chg="addSp modSp new mod">
        <pc:chgData name="Lei Wu" userId="f083b2a8aea23a2f" providerId="LiveId" clId="{186CAEAE-26E6-4AA9-8B4B-C18A4EA2E2BE}" dt="2021-03-01T15:20:37.036" v="1861" actId="403"/>
        <pc:sldMkLst>
          <pc:docMk/>
          <pc:sldMk cId="1503553792" sldId="646"/>
        </pc:sldMkLst>
        <pc:spChg chg="add mod">
          <ac:chgData name="Lei Wu" userId="f083b2a8aea23a2f" providerId="LiveId" clId="{186CAEAE-26E6-4AA9-8B4B-C18A4EA2E2BE}" dt="2021-03-01T15:20:37.036" v="1861" actId="403"/>
          <ac:spMkLst>
            <pc:docMk/>
            <pc:sldMk cId="1503553792" sldId="646"/>
            <ac:spMk id="2" creationId="{41D2FD0B-FD2F-4DA7-BFFC-88CDF6178861}"/>
          </ac:spMkLst>
        </pc:spChg>
      </pc:sldChg>
      <pc:sldChg chg="modSp add mod">
        <pc:chgData name="Lei Wu" userId="f083b2a8aea23a2f" providerId="LiveId" clId="{186CAEAE-26E6-4AA9-8B4B-C18A4EA2E2BE}" dt="2021-03-01T16:49:25.914" v="1931" actId="404"/>
        <pc:sldMkLst>
          <pc:docMk/>
          <pc:sldMk cId="1056630189" sldId="647"/>
        </pc:sldMkLst>
        <pc:spChg chg="mod">
          <ac:chgData name="Lei Wu" userId="f083b2a8aea23a2f" providerId="LiveId" clId="{186CAEAE-26E6-4AA9-8B4B-C18A4EA2E2BE}" dt="2021-03-01T16:49:25.914" v="1931" actId="404"/>
          <ac:spMkLst>
            <pc:docMk/>
            <pc:sldMk cId="1056630189" sldId="647"/>
            <ac:spMk id="7" creationId="{0B32A123-57BA-6446-B448-A015CFB2FB3D}"/>
          </ac:spMkLst>
        </pc:spChg>
      </pc:sldChg>
      <pc:sldChg chg="modSp add mod modTransition modAnim">
        <pc:chgData name="Lei Wu" userId="f083b2a8aea23a2f" providerId="LiveId" clId="{186CAEAE-26E6-4AA9-8B4B-C18A4EA2E2BE}" dt="2021-03-02T05:00:44.144" v="2031" actId="1036"/>
        <pc:sldMkLst>
          <pc:docMk/>
          <pc:sldMk cId="2243715795" sldId="648"/>
        </pc:sldMkLst>
        <pc:spChg chg="mod">
          <ac:chgData name="Lei Wu" userId="f083b2a8aea23a2f" providerId="LiveId" clId="{186CAEAE-26E6-4AA9-8B4B-C18A4EA2E2BE}" dt="2021-03-02T05:00:44.144" v="2031" actId="1036"/>
          <ac:spMkLst>
            <pc:docMk/>
            <pc:sldMk cId="2243715795" sldId="648"/>
            <ac:spMk id="24" creationId="{6127E412-D8BC-4CB5-9B51-383D28DD996C}"/>
          </ac:spMkLst>
        </pc:spChg>
      </pc:sldChg>
    </pc:docChg>
  </pc:docChgLst>
  <pc:docChgLst>
    <pc:chgData name="Lei Wu" userId="f083b2a8aea23a2f" providerId="LiveId" clId="{284BD2F0-B0A6-4D5C-9A98-3B85818BCA4F}"/>
    <pc:docChg chg="custSel addSld delSld modSld delMainMaster">
      <pc:chgData name="Lei Wu" userId="f083b2a8aea23a2f" providerId="LiveId" clId="{284BD2F0-B0A6-4D5C-9A98-3B85818BCA4F}" dt="2021-03-14T08:37:45.639" v="9" actId="20577"/>
      <pc:docMkLst>
        <pc:docMk/>
      </pc:docMkLst>
      <pc:sldChg chg="del">
        <pc:chgData name="Lei Wu" userId="f083b2a8aea23a2f" providerId="LiveId" clId="{284BD2F0-B0A6-4D5C-9A98-3B85818BCA4F}" dt="2021-03-14T08:37:40.560" v="4" actId="47"/>
        <pc:sldMkLst>
          <pc:docMk/>
          <pc:sldMk cId="277372714" sldId="257"/>
        </pc:sldMkLst>
      </pc:sldChg>
      <pc:sldChg chg="modSp add modTransition">
        <pc:chgData name="Lei Wu" userId="f083b2a8aea23a2f" providerId="LiveId" clId="{284BD2F0-B0A6-4D5C-9A98-3B85818BCA4F}" dt="2021-03-14T08:36:42.967" v="0"/>
        <pc:sldMkLst>
          <pc:docMk/>
          <pc:sldMk cId="0" sldId="258"/>
        </pc:sldMkLst>
        <pc:spChg chg="mod">
          <ac:chgData name="Lei Wu" userId="f083b2a8aea23a2f" providerId="LiveId" clId="{284BD2F0-B0A6-4D5C-9A98-3B85818BCA4F}" dt="2021-03-14T08:36:42.967" v="0"/>
          <ac:spMkLst>
            <pc:docMk/>
            <pc:sldMk cId="0" sldId="258"/>
            <ac:spMk id="8" creationId="{00000000-0000-0000-0000-000000000000}"/>
          </ac:spMkLst>
        </pc:spChg>
        <pc:spChg chg="mod">
          <ac:chgData name="Lei Wu" userId="f083b2a8aea23a2f" providerId="LiveId" clId="{284BD2F0-B0A6-4D5C-9A98-3B85818BCA4F}" dt="2021-03-14T08:36:42.967" v="0"/>
          <ac:spMkLst>
            <pc:docMk/>
            <pc:sldMk cId="0" sldId="258"/>
            <ac:spMk id="9" creationId="{00000000-0000-0000-0000-000000000000}"/>
          </ac:spMkLst>
        </pc:spChg>
      </pc:sldChg>
      <pc:sldChg chg="modSp add modTransition">
        <pc:chgData name="Lei Wu" userId="f083b2a8aea23a2f" providerId="LiveId" clId="{284BD2F0-B0A6-4D5C-9A98-3B85818BCA4F}" dt="2021-03-14T08:36:42.967" v="0"/>
        <pc:sldMkLst>
          <pc:docMk/>
          <pc:sldMk cId="0" sldId="259"/>
        </pc:sldMkLst>
        <pc:spChg chg="mod">
          <ac:chgData name="Lei Wu" userId="f083b2a8aea23a2f" providerId="LiveId" clId="{284BD2F0-B0A6-4D5C-9A98-3B85818BCA4F}" dt="2021-03-14T08:36:42.967" v="0"/>
          <ac:spMkLst>
            <pc:docMk/>
            <pc:sldMk cId="0" sldId="259"/>
            <ac:spMk id="8" creationId="{00000000-0000-0000-0000-000000000000}"/>
          </ac:spMkLst>
        </pc:spChg>
        <pc:spChg chg="mod">
          <ac:chgData name="Lei Wu" userId="f083b2a8aea23a2f" providerId="LiveId" clId="{284BD2F0-B0A6-4D5C-9A98-3B85818BCA4F}" dt="2021-03-14T08:36:42.967" v="0"/>
          <ac:spMkLst>
            <pc:docMk/>
            <pc:sldMk cId="0" sldId="259"/>
            <ac:spMk id="9" creationId="{00000000-0000-0000-0000-000000000000}"/>
          </ac:spMkLst>
        </pc:spChg>
      </pc:sldChg>
      <pc:sldChg chg="modSp add modTransition">
        <pc:chgData name="Lei Wu" userId="f083b2a8aea23a2f" providerId="LiveId" clId="{284BD2F0-B0A6-4D5C-9A98-3B85818BCA4F}" dt="2021-03-14T08:36:42.967" v="0"/>
        <pc:sldMkLst>
          <pc:docMk/>
          <pc:sldMk cId="0" sldId="260"/>
        </pc:sldMkLst>
        <pc:spChg chg="mod">
          <ac:chgData name="Lei Wu" userId="f083b2a8aea23a2f" providerId="LiveId" clId="{284BD2F0-B0A6-4D5C-9A98-3B85818BCA4F}" dt="2021-03-14T08:36:42.967" v="0"/>
          <ac:spMkLst>
            <pc:docMk/>
            <pc:sldMk cId="0" sldId="260"/>
            <ac:spMk id="8" creationId="{00000000-0000-0000-0000-000000000000}"/>
          </ac:spMkLst>
        </pc:spChg>
        <pc:spChg chg="mod">
          <ac:chgData name="Lei Wu" userId="f083b2a8aea23a2f" providerId="LiveId" clId="{284BD2F0-B0A6-4D5C-9A98-3B85818BCA4F}" dt="2021-03-14T08:36:42.967" v="0"/>
          <ac:spMkLst>
            <pc:docMk/>
            <pc:sldMk cId="0" sldId="260"/>
            <ac:spMk id="9" creationId="{00000000-0000-0000-0000-000000000000}"/>
          </ac:spMkLst>
        </pc:spChg>
      </pc:sldChg>
      <pc:sldChg chg="modSp add modTransition">
        <pc:chgData name="Lei Wu" userId="f083b2a8aea23a2f" providerId="LiveId" clId="{284BD2F0-B0A6-4D5C-9A98-3B85818BCA4F}" dt="2021-03-14T08:36:42.967" v="0"/>
        <pc:sldMkLst>
          <pc:docMk/>
          <pc:sldMk cId="0" sldId="261"/>
        </pc:sldMkLst>
        <pc:spChg chg="mod">
          <ac:chgData name="Lei Wu" userId="f083b2a8aea23a2f" providerId="LiveId" clId="{284BD2F0-B0A6-4D5C-9A98-3B85818BCA4F}" dt="2021-03-14T08:36:42.967" v="0"/>
          <ac:spMkLst>
            <pc:docMk/>
            <pc:sldMk cId="0" sldId="261"/>
            <ac:spMk id="8" creationId="{00000000-0000-0000-0000-000000000000}"/>
          </ac:spMkLst>
        </pc:spChg>
        <pc:spChg chg="mod">
          <ac:chgData name="Lei Wu" userId="f083b2a8aea23a2f" providerId="LiveId" clId="{284BD2F0-B0A6-4D5C-9A98-3B85818BCA4F}" dt="2021-03-14T08:36:42.967" v="0"/>
          <ac:spMkLst>
            <pc:docMk/>
            <pc:sldMk cId="0" sldId="261"/>
            <ac:spMk id="9" creationId="{00000000-0000-0000-0000-000000000000}"/>
          </ac:spMkLst>
        </pc:spChg>
      </pc:sldChg>
      <pc:sldChg chg="modSp add modTransition">
        <pc:chgData name="Lei Wu" userId="f083b2a8aea23a2f" providerId="LiveId" clId="{284BD2F0-B0A6-4D5C-9A98-3B85818BCA4F}" dt="2021-03-14T08:36:42.967" v="0"/>
        <pc:sldMkLst>
          <pc:docMk/>
          <pc:sldMk cId="0" sldId="262"/>
        </pc:sldMkLst>
        <pc:spChg chg="mod">
          <ac:chgData name="Lei Wu" userId="f083b2a8aea23a2f" providerId="LiveId" clId="{284BD2F0-B0A6-4D5C-9A98-3B85818BCA4F}" dt="2021-03-14T08:36:42.967" v="0"/>
          <ac:spMkLst>
            <pc:docMk/>
            <pc:sldMk cId="0" sldId="262"/>
            <ac:spMk id="8" creationId="{00000000-0000-0000-0000-000000000000}"/>
          </ac:spMkLst>
        </pc:spChg>
        <pc:spChg chg="mod">
          <ac:chgData name="Lei Wu" userId="f083b2a8aea23a2f" providerId="LiveId" clId="{284BD2F0-B0A6-4D5C-9A98-3B85818BCA4F}" dt="2021-03-14T08:36:42.967" v="0"/>
          <ac:spMkLst>
            <pc:docMk/>
            <pc:sldMk cId="0" sldId="262"/>
            <ac:spMk id="9" creationId="{00000000-0000-0000-0000-000000000000}"/>
          </ac:spMkLst>
        </pc:spChg>
      </pc:sldChg>
      <pc:sldChg chg="del">
        <pc:chgData name="Lei Wu" userId="f083b2a8aea23a2f" providerId="LiveId" clId="{284BD2F0-B0A6-4D5C-9A98-3B85818BCA4F}" dt="2021-03-14T08:37:40.560" v="4" actId="47"/>
        <pc:sldMkLst>
          <pc:docMk/>
          <pc:sldMk cId="3391524159" sldId="263"/>
        </pc:sldMkLst>
      </pc:sldChg>
      <pc:sldChg chg="del">
        <pc:chgData name="Lei Wu" userId="f083b2a8aea23a2f" providerId="LiveId" clId="{284BD2F0-B0A6-4D5C-9A98-3B85818BCA4F}" dt="2021-03-14T08:37:40.560" v="4" actId="47"/>
        <pc:sldMkLst>
          <pc:docMk/>
          <pc:sldMk cId="2243189380" sldId="265"/>
        </pc:sldMkLst>
      </pc:sldChg>
      <pc:sldChg chg="del">
        <pc:chgData name="Lei Wu" userId="f083b2a8aea23a2f" providerId="LiveId" clId="{284BD2F0-B0A6-4D5C-9A98-3B85818BCA4F}" dt="2021-03-14T08:37:40.560" v="4" actId="47"/>
        <pc:sldMkLst>
          <pc:docMk/>
          <pc:sldMk cId="221831842" sldId="266"/>
        </pc:sldMkLst>
      </pc:sldChg>
      <pc:sldChg chg="modSp add modTransition">
        <pc:chgData name="Lei Wu" userId="f083b2a8aea23a2f" providerId="LiveId" clId="{284BD2F0-B0A6-4D5C-9A98-3B85818BCA4F}" dt="2021-03-14T08:36:42.967" v="0"/>
        <pc:sldMkLst>
          <pc:docMk/>
          <pc:sldMk cId="0" sldId="267"/>
        </pc:sldMkLst>
        <pc:spChg chg="mod">
          <ac:chgData name="Lei Wu" userId="f083b2a8aea23a2f" providerId="LiveId" clId="{284BD2F0-B0A6-4D5C-9A98-3B85818BCA4F}" dt="2021-03-14T08:36:42.967" v="0"/>
          <ac:spMkLst>
            <pc:docMk/>
            <pc:sldMk cId="0" sldId="267"/>
            <ac:spMk id="8" creationId="{00000000-0000-0000-0000-000000000000}"/>
          </ac:spMkLst>
        </pc:spChg>
        <pc:spChg chg="mod">
          <ac:chgData name="Lei Wu" userId="f083b2a8aea23a2f" providerId="LiveId" clId="{284BD2F0-B0A6-4D5C-9A98-3B85818BCA4F}" dt="2021-03-14T08:36:42.967" v="0"/>
          <ac:spMkLst>
            <pc:docMk/>
            <pc:sldMk cId="0" sldId="267"/>
            <ac:spMk id="9" creationId="{00000000-0000-0000-0000-000000000000}"/>
          </ac:spMkLst>
        </pc:spChg>
      </pc:sldChg>
      <pc:sldChg chg="modSp add modTransition">
        <pc:chgData name="Lei Wu" userId="f083b2a8aea23a2f" providerId="LiveId" clId="{284BD2F0-B0A6-4D5C-9A98-3B85818BCA4F}" dt="2021-03-14T08:36:42.967" v="0"/>
        <pc:sldMkLst>
          <pc:docMk/>
          <pc:sldMk cId="0" sldId="268"/>
        </pc:sldMkLst>
        <pc:spChg chg="mod">
          <ac:chgData name="Lei Wu" userId="f083b2a8aea23a2f" providerId="LiveId" clId="{284BD2F0-B0A6-4D5C-9A98-3B85818BCA4F}" dt="2021-03-14T08:36:42.967" v="0"/>
          <ac:spMkLst>
            <pc:docMk/>
            <pc:sldMk cId="0" sldId="268"/>
            <ac:spMk id="8" creationId="{00000000-0000-0000-0000-000000000000}"/>
          </ac:spMkLst>
        </pc:spChg>
        <pc:spChg chg="mod">
          <ac:chgData name="Lei Wu" userId="f083b2a8aea23a2f" providerId="LiveId" clId="{284BD2F0-B0A6-4D5C-9A98-3B85818BCA4F}" dt="2021-03-14T08:36:42.967" v="0"/>
          <ac:spMkLst>
            <pc:docMk/>
            <pc:sldMk cId="0" sldId="268"/>
            <ac:spMk id="9" creationId="{00000000-0000-0000-0000-000000000000}"/>
          </ac:spMkLst>
        </pc:spChg>
      </pc:sldChg>
      <pc:sldChg chg="modSp add modTransition">
        <pc:chgData name="Lei Wu" userId="f083b2a8aea23a2f" providerId="LiveId" clId="{284BD2F0-B0A6-4D5C-9A98-3B85818BCA4F}" dt="2021-03-14T08:36:42.967" v="0"/>
        <pc:sldMkLst>
          <pc:docMk/>
          <pc:sldMk cId="0" sldId="269"/>
        </pc:sldMkLst>
        <pc:spChg chg="mod">
          <ac:chgData name="Lei Wu" userId="f083b2a8aea23a2f" providerId="LiveId" clId="{284BD2F0-B0A6-4D5C-9A98-3B85818BCA4F}" dt="2021-03-14T08:36:42.967" v="0"/>
          <ac:spMkLst>
            <pc:docMk/>
            <pc:sldMk cId="0" sldId="269"/>
            <ac:spMk id="8" creationId="{00000000-0000-0000-0000-000000000000}"/>
          </ac:spMkLst>
        </pc:spChg>
        <pc:spChg chg="mod">
          <ac:chgData name="Lei Wu" userId="f083b2a8aea23a2f" providerId="LiveId" clId="{284BD2F0-B0A6-4D5C-9A98-3B85818BCA4F}" dt="2021-03-14T08:36:42.967" v="0"/>
          <ac:spMkLst>
            <pc:docMk/>
            <pc:sldMk cId="0" sldId="269"/>
            <ac:spMk id="9" creationId="{00000000-0000-0000-0000-000000000000}"/>
          </ac:spMkLst>
        </pc:spChg>
      </pc:sldChg>
      <pc:sldChg chg="modSp add modTransition">
        <pc:chgData name="Lei Wu" userId="f083b2a8aea23a2f" providerId="LiveId" clId="{284BD2F0-B0A6-4D5C-9A98-3B85818BCA4F}" dt="2021-03-14T08:36:42.967" v="0"/>
        <pc:sldMkLst>
          <pc:docMk/>
          <pc:sldMk cId="613975427" sldId="270"/>
        </pc:sldMkLst>
        <pc:spChg chg="mod">
          <ac:chgData name="Lei Wu" userId="f083b2a8aea23a2f" providerId="LiveId" clId="{284BD2F0-B0A6-4D5C-9A98-3B85818BCA4F}" dt="2021-03-14T08:36:42.967" v="0"/>
          <ac:spMkLst>
            <pc:docMk/>
            <pc:sldMk cId="613975427" sldId="270"/>
            <ac:spMk id="8" creationId="{00000000-0000-0000-0000-000000000000}"/>
          </ac:spMkLst>
        </pc:spChg>
        <pc:spChg chg="mod">
          <ac:chgData name="Lei Wu" userId="f083b2a8aea23a2f" providerId="LiveId" clId="{284BD2F0-B0A6-4D5C-9A98-3B85818BCA4F}" dt="2021-03-14T08:36:42.967" v="0"/>
          <ac:spMkLst>
            <pc:docMk/>
            <pc:sldMk cId="613975427" sldId="270"/>
            <ac:spMk id="9" creationId="{00000000-0000-0000-0000-000000000000}"/>
          </ac:spMkLst>
        </pc:spChg>
      </pc:sldChg>
      <pc:sldChg chg="modSp add modTransition">
        <pc:chgData name="Lei Wu" userId="f083b2a8aea23a2f" providerId="LiveId" clId="{284BD2F0-B0A6-4D5C-9A98-3B85818BCA4F}" dt="2021-03-14T08:36:42.967" v="0"/>
        <pc:sldMkLst>
          <pc:docMk/>
          <pc:sldMk cId="0" sldId="271"/>
        </pc:sldMkLst>
        <pc:spChg chg="mod">
          <ac:chgData name="Lei Wu" userId="f083b2a8aea23a2f" providerId="LiveId" clId="{284BD2F0-B0A6-4D5C-9A98-3B85818BCA4F}" dt="2021-03-14T08:36:42.967" v="0"/>
          <ac:spMkLst>
            <pc:docMk/>
            <pc:sldMk cId="0" sldId="271"/>
            <ac:spMk id="8" creationId="{00000000-0000-0000-0000-000000000000}"/>
          </ac:spMkLst>
        </pc:spChg>
        <pc:spChg chg="mod">
          <ac:chgData name="Lei Wu" userId="f083b2a8aea23a2f" providerId="LiveId" clId="{284BD2F0-B0A6-4D5C-9A98-3B85818BCA4F}" dt="2021-03-14T08:36:42.967" v="0"/>
          <ac:spMkLst>
            <pc:docMk/>
            <pc:sldMk cId="0" sldId="271"/>
            <ac:spMk id="9" creationId="{00000000-0000-0000-0000-000000000000}"/>
          </ac:spMkLst>
        </pc:spChg>
      </pc:sldChg>
      <pc:sldChg chg="modSp add modTransition">
        <pc:chgData name="Lei Wu" userId="f083b2a8aea23a2f" providerId="LiveId" clId="{284BD2F0-B0A6-4D5C-9A98-3B85818BCA4F}" dt="2021-03-14T08:36:42.967" v="0"/>
        <pc:sldMkLst>
          <pc:docMk/>
          <pc:sldMk cId="0" sldId="272"/>
        </pc:sldMkLst>
        <pc:spChg chg="mod">
          <ac:chgData name="Lei Wu" userId="f083b2a8aea23a2f" providerId="LiveId" clId="{284BD2F0-B0A6-4D5C-9A98-3B85818BCA4F}" dt="2021-03-14T08:36:42.967" v="0"/>
          <ac:spMkLst>
            <pc:docMk/>
            <pc:sldMk cId="0" sldId="272"/>
            <ac:spMk id="8" creationId="{00000000-0000-0000-0000-000000000000}"/>
          </ac:spMkLst>
        </pc:spChg>
        <pc:spChg chg="mod">
          <ac:chgData name="Lei Wu" userId="f083b2a8aea23a2f" providerId="LiveId" clId="{284BD2F0-B0A6-4D5C-9A98-3B85818BCA4F}" dt="2021-03-14T08:36:42.967" v="0"/>
          <ac:spMkLst>
            <pc:docMk/>
            <pc:sldMk cId="0" sldId="272"/>
            <ac:spMk id="9" creationId="{00000000-0000-0000-0000-000000000000}"/>
          </ac:spMkLst>
        </pc:spChg>
      </pc:sldChg>
      <pc:sldChg chg="modSp add mod modTransition">
        <pc:chgData name="Lei Wu" userId="f083b2a8aea23a2f" providerId="LiveId" clId="{284BD2F0-B0A6-4D5C-9A98-3B85818BCA4F}" dt="2021-03-14T08:36:43.104" v="1" actId="27636"/>
        <pc:sldMkLst>
          <pc:docMk/>
          <pc:sldMk cId="0" sldId="273"/>
        </pc:sldMkLst>
        <pc:spChg chg="mod">
          <ac:chgData name="Lei Wu" userId="f083b2a8aea23a2f" providerId="LiveId" clId="{284BD2F0-B0A6-4D5C-9A98-3B85818BCA4F}" dt="2021-03-14T08:36:43.104" v="1" actId="27636"/>
          <ac:spMkLst>
            <pc:docMk/>
            <pc:sldMk cId="0" sldId="273"/>
            <ac:spMk id="3" creationId="{00000000-0000-0000-0000-000000000000}"/>
          </ac:spMkLst>
        </pc:spChg>
        <pc:spChg chg="mod">
          <ac:chgData name="Lei Wu" userId="f083b2a8aea23a2f" providerId="LiveId" clId="{284BD2F0-B0A6-4D5C-9A98-3B85818BCA4F}" dt="2021-03-14T08:36:42.967" v="0"/>
          <ac:spMkLst>
            <pc:docMk/>
            <pc:sldMk cId="0" sldId="273"/>
            <ac:spMk id="8" creationId="{00000000-0000-0000-0000-000000000000}"/>
          </ac:spMkLst>
        </pc:spChg>
        <pc:spChg chg="mod">
          <ac:chgData name="Lei Wu" userId="f083b2a8aea23a2f" providerId="LiveId" clId="{284BD2F0-B0A6-4D5C-9A98-3B85818BCA4F}" dt="2021-03-14T08:36:42.967" v="0"/>
          <ac:spMkLst>
            <pc:docMk/>
            <pc:sldMk cId="0" sldId="273"/>
            <ac:spMk id="9" creationId="{00000000-0000-0000-0000-000000000000}"/>
          </ac:spMkLst>
        </pc:spChg>
      </pc:sldChg>
      <pc:sldChg chg="modSp add mod modTransition">
        <pc:chgData name="Lei Wu" userId="f083b2a8aea23a2f" providerId="LiveId" clId="{284BD2F0-B0A6-4D5C-9A98-3B85818BCA4F}" dt="2021-03-14T08:36:43.133" v="2" actId="27636"/>
        <pc:sldMkLst>
          <pc:docMk/>
          <pc:sldMk cId="0" sldId="274"/>
        </pc:sldMkLst>
        <pc:spChg chg="mod">
          <ac:chgData name="Lei Wu" userId="f083b2a8aea23a2f" providerId="LiveId" clId="{284BD2F0-B0A6-4D5C-9A98-3B85818BCA4F}" dt="2021-03-14T08:36:42.967" v="0"/>
          <ac:spMkLst>
            <pc:docMk/>
            <pc:sldMk cId="0" sldId="274"/>
            <ac:spMk id="8" creationId="{00000000-0000-0000-0000-000000000000}"/>
          </ac:spMkLst>
        </pc:spChg>
        <pc:spChg chg="mod">
          <ac:chgData name="Lei Wu" userId="f083b2a8aea23a2f" providerId="LiveId" clId="{284BD2F0-B0A6-4D5C-9A98-3B85818BCA4F}" dt="2021-03-14T08:36:42.967" v="0"/>
          <ac:spMkLst>
            <pc:docMk/>
            <pc:sldMk cId="0" sldId="274"/>
            <ac:spMk id="9" creationId="{00000000-0000-0000-0000-000000000000}"/>
          </ac:spMkLst>
        </pc:spChg>
        <pc:spChg chg="mod">
          <ac:chgData name="Lei Wu" userId="f083b2a8aea23a2f" providerId="LiveId" clId="{284BD2F0-B0A6-4D5C-9A98-3B85818BCA4F}" dt="2021-03-14T08:36:43.133" v="2" actId="27636"/>
          <ac:spMkLst>
            <pc:docMk/>
            <pc:sldMk cId="0" sldId="274"/>
            <ac:spMk id="10" creationId="{00000000-0000-0000-0000-000000000000}"/>
          </ac:spMkLst>
        </pc:spChg>
      </pc:sldChg>
      <pc:sldChg chg="modSp add modTransition">
        <pc:chgData name="Lei Wu" userId="f083b2a8aea23a2f" providerId="LiveId" clId="{284BD2F0-B0A6-4D5C-9A98-3B85818BCA4F}" dt="2021-03-14T08:36:42.967" v="0"/>
        <pc:sldMkLst>
          <pc:docMk/>
          <pc:sldMk cId="0" sldId="275"/>
        </pc:sldMkLst>
        <pc:spChg chg="mod">
          <ac:chgData name="Lei Wu" userId="f083b2a8aea23a2f" providerId="LiveId" clId="{284BD2F0-B0A6-4D5C-9A98-3B85818BCA4F}" dt="2021-03-14T08:36:42.967" v="0"/>
          <ac:spMkLst>
            <pc:docMk/>
            <pc:sldMk cId="0" sldId="275"/>
            <ac:spMk id="8" creationId="{00000000-0000-0000-0000-000000000000}"/>
          </ac:spMkLst>
        </pc:spChg>
        <pc:spChg chg="mod">
          <ac:chgData name="Lei Wu" userId="f083b2a8aea23a2f" providerId="LiveId" clId="{284BD2F0-B0A6-4D5C-9A98-3B85818BCA4F}" dt="2021-03-14T08:36:42.967" v="0"/>
          <ac:spMkLst>
            <pc:docMk/>
            <pc:sldMk cId="0" sldId="275"/>
            <ac:spMk id="9" creationId="{00000000-0000-0000-0000-000000000000}"/>
          </ac:spMkLst>
        </pc:spChg>
      </pc:sldChg>
      <pc:sldChg chg="modSp add modTransition">
        <pc:chgData name="Lei Wu" userId="f083b2a8aea23a2f" providerId="LiveId" clId="{284BD2F0-B0A6-4D5C-9A98-3B85818BCA4F}" dt="2021-03-14T08:36:42.967" v="0"/>
        <pc:sldMkLst>
          <pc:docMk/>
          <pc:sldMk cId="441342035" sldId="276"/>
        </pc:sldMkLst>
        <pc:spChg chg="mod">
          <ac:chgData name="Lei Wu" userId="f083b2a8aea23a2f" providerId="LiveId" clId="{284BD2F0-B0A6-4D5C-9A98-3B85818BCA4F}" dt="2021-03-14T08:36:42.967" v="0"/>
          <ac:spMkLst>
            <pc:docMk/>
            <pc:sldMk cId="441342035" sldId="276"/>
            <ac:spMk id="8" creationId="{00000000-0000-0000-0000-000000000000}"/>
          </ac:spMkLst>
        </pc:spChg>
        <pc:spChg chg="mod">
          <ac:chgData name="Lei Wu" userId="f083b2a8aea23a2f" providerId="LiveId" clId="{284BD2F0-B0A6-4D5C-9A98-3B85818BCA4F}" dt="2021-03-14T08:36:42.967" v="0"/>
          <ac:spMkLst>
            <pc:docMk/>
            <pc:sldMk cId="441342035" sldId="276"/>
            <ac:spMk id="9" creationId="{00000000-0000-0000-0000-000000000000}"/>
          </ac:spMkLst>
        </pc:spChg>
      </pc:sldChg>
      <pc:sldChg chg="modSp add modTransition">
        <pc:chgData name="Lei Wu" userId="f083b2a8aea23a2f" providerId="LiveId" clId="{284BD2F0-B0A6-4D5C-9A98-3B85818BCA4F}" dt="2021-03-14T08:36:42.967" v="0"/>
        <pc:sldMkLst>
          <pc:docMk/>
          <pc:sldMk cId="2415536249" sldId="284"/>
        </pc:sldMkLst>
        <pc:spChg chg="mod">
          <ac:chgData name="Lei Wu" userId="f083b2a8aea23a2f" providerId="LiveId" clId="{284BD2F0-B0A6-4D5C-9A98-3B85818BCA4F}" dt="2021-03-14T08:36:42.967" v="0"/>
          <ac:spMkLst>
            <pc:docMk/>
            <pc:sldMk cId="2415536249" sldId="284"/>
            <ac:spMk id="8" creationId="{00000000-0000-0000-0000-000000000000}"/>
          </ac:spMkLst>
        </pc:spChg>
        <pc:spChg chg="mod">
          <ac:chgData name="Lei Wu" userId="f083b2a8aea23a2f" providerId="LiveId" clId="{284BD2F0-B0A6-4D5C-9A98-3B85818BCA4F}" dt="2021-03-14T08:36:42.967" v="0"/>
          <ac:spMkLst>
            <pc:docMk/>
            <pc:sldMk cId="2415536249" sldId="284"/>
            <ac:spMk id="9" creationId="{00000000-0000-0000-0000-000000000000}"/>
          </ac:spMkLst>
        </pc:spChg>
      </pc:sldChg>
      <pc:sldChg chg="modSp add modTransition">
        <pc:chgData name="Lei Wu" userId="f083b2a8aea23a2f" providerId="LiveId" clId="{284BD2F0-B0A6-4D5C-9A98-3B85818BCA4F}" dt="2021-03-14T08:36:42.967" v="0"/>
        <pc:sldMkLst>
          <pc:docMk/>
          <pc:sldMk cId="0" sldId="285"/>
        </pc:sldMkLst>
        <pc:spChg chg="mod">
          <ac:chgData name="Lei Wu" userId="f083b2a8aea23a2f" providerId="LiveId" clId="{284BD2F0-B0A6-4D5C-9A98-3B85818BCA4F}" dt="2021-03-14T08:36:42.967" v="0"/>
          <ac:spMkLst>
            <pc:docMk/>
            <pc:sldMk cId="0" sldId="285"/>
            <ac:spMk id="8" creationId="{00000000-0000-0000-0000-000000000000}"/>
          </ac:spMkLst>
        </pc:spChg>
        <pc:spChg chg="mod">
          <ac:chgData name="Lei Wu" userId="f083b2a8aea23a2f" providerId="LiveId" clId="{284BD2F0-B0A6-4D5C-9A98-3B85818BCA4F}" dt="2021-03-14T08:36:42.967" v="0"/>
          <ac:spMkLst>
            <pc:docMk/>
            <pc:sldMk cId="0" sldId="285"/>
            <ac:spMk id="9" creationId="{00000000-0000-0000-0000-000000000000}"/>
          </ac:spMkLst>
        </pc:spChg>
      </pc:sldChg>
      <pc:sldChg chg="modSp add modTransition">
        <pc:chgData name="Lei Wu" userId="f083b2a8aea23a2f" providerId="LiveId" clId="{284BD2F0-B0A6-4D5C-9A98-3B85818BCA4F}" dt="2021-03-14T08:36:42.967" v="0"/>
        <pc:sldMkLst>
          <pc:docMk/>
          <pc:sldMk cId="202926671" sldId="286"/>
        </pc:sldMkLst>
        <pc:spChg chg="mod">
          <ac:chgData name="Lei Wu" userId="f083b2a8aea23a2f" providerId="LiveId" clId="{284BD2F0-B0A6-4D5C-9A98-3B85818BCA4F}" dt="2021-03-14T08:36:42.967" v="0"/>
          <ac:spMkLst>
            <pc:docMk/>
            <pc:sldMk cId="202926671" sldId="286"/>
            <ac:spMk id="8" creationId="{00000000-0000-0000-0000-000000000000}"/>
          </ac:spMkLst>
        </pc:spChg>
        <pc:spChg chg="mod">
          <ac:chgData name="Lei Wu" userId="f083b2a8aea23a2f" providerId="LiveId" clId="{284BD2F0-B0A6-4D5C-9A98-3B85818BCA4F}" dt="2021-03-14T08:36:42.967" v="0"/>
          <ac:spMkLst>
            <pc:docMk/>
            <pc:sldMk cId="202926671" sldId="286"/>
            <ac:spMk id="9" creationId="{00000000-0000-0000-0000-000000000000}"/>
          </ac:spMkLst>
        </pc:spChg>
      </pc:sldChg>
      <pc:sldChg chg="modSp add modTransition">
        <pc:chgData name="Lei Wu" userId="f083b2a8aea23a2f" providerId="LiveId" clId="{284BD2F0-B0A6-4D5C-9A98-3B85818BCA4F}" dt="2021-03-14T08:36:42.967" v="0"/>
        <pc:sldMkLst>
          <pc:docMk/>
          <pc:sldMk cId="0" sldId="287"/>
        </pc:sldMkLst>
        <pc:spChg chg="mod">
          <ac:chgData name="Lei Wu" userId="f083b2a8aea23a2f" providerId="LiveId" clId="{284BD2F0-B0A6-4D5C-9A98-3B85818BCA4F}" dt="2021-03-14T08:36:42.967" v="0"/>
          <ac:spMkLst>
            <pc:docMk/>
            <pc:sldMk cId="0" sldId="287"/>
            <ac:spMk id="8" creationId="{00000000-0000-0000-0000-000000000000}"/>
          </ac:spMkLst>
        </pc:spChg>
        <pc:spChg chg="mod">
          <ac:chgData name="Lei Wu" userId="f083b2a8aea23a2f" providerId="LiveId" clId="{284BD2F0-B0A6-4D5C-9A98-3B85818BCA4F}" dt="2021-03-14T08:36:42.967" v="0"/>
          <ac:spMkLst>
            <pc:docMk/>
            <pc:sldMk cId="0" sldId="287"/>
            <ac:spMk id="9" creationId="{00000000-0000-0000-0000-000000000000}"/>
          </ac:spMkLst>
        </pc:spChg>
      </pc:sldChg>
      <pc:sldChg chg="modSp add modTransition">
        <pc:chgData name="Lei Wu" userId="f083b2a8aea23a2f" providerId="LiveId" clId="{284BD2F0-B0A6-4D5C-9A98-3B85818BCA4F}" dt="2021-03-14T08:36:42.967" v="0"/>
        <pc:sldMkLst>
          <pc:docMk/>
          <pc:sldMk cId="0" sldId="288"/>
        </pc:sldMkLst>
        <pc:spChg chg="mod">
          <ac:chgData name="Lei Wu" userId="f083b2a8aea23a2f" providerId="LiveId" clId="{284BD2F0-B0A6-4D5C-9A98-3B85818BCA4F}" dt="2021-03-14T08:36:42.967" v="0"/>
          <ac:spMkLst>
            <pc:docMk/>
            <pc:sldMk cId="0" sldId="288"/>
            <ac:spMk id="8" creationId="{00000000-0000-0000-0000-000000000000}"/>
          </ac:spMkLst>
        </pc:spChg>
        <pc:spChg chg="mod">
          <ac:chgData name="Lei Wu" userId="f083b2a8aea23a2f" providerId="LiveId" clId="{284BD2F0-B0A6-4D5C-9A98-3B85818BCA4F}" dt="2021-03-14T08:36:42.967" v="0"/>
          <ac:spMkLst>
            <pc:docMk/>
            <pc:sldMk cId="0" sldId="288"/>
            <ac:spMk id="9" creationId="{00000000-0000-0000-0000-000000000000}"/>
          </ac:spMkLst>
        </pc:spChg>
      </pc:sldChg>
      <pc:sldChg chg="modSp add modTransition">
        <pc:chgData name="Lei Wu" userId="f083b2a8aea23a2f" providerId="LiveId" clId="{284BD2F0-B0A6-4D5C-9A98-3B85818BCA4F}" dt="2021-03-14T08:36:42.967" v="0"/>
        <pc:sldMkLst>
          <pc:docMk/>
          <pc:sldMk cId="0" sldId="289"/>
        </pc:sldMkLst>
        <pc:spChg chg="mod">
          <ac:chgData name="Lei Wu" userId="f083b2a8aea23a2f" providerId="LiveId" clId="{284BD2F0-B0A6-4D5C-9A98-3B85818BCA4F}" dt="2021-03-14T08:36:42.967" v="0"/>
          <ac:spMkLst>
            <pc:docMk/>
            <pc:sldMk cId="0" sldId="289"/>
            <ac:spMk id="8" creationId="{00000000-0000-0000-0000-000000000000}"/>
          </ac:spMkLst>
        </pc:spChg>
        <pc:spChg chg="mod">
          <ac:chgData name="Lei Wu" userId="f083b2a8aea23a2f" providerId="LiveId" clId="{284BD2F0-B0A6-4D5C-9A98-3B85818BCA4F}" dt="2021-03-14T08:36:42.967" v="0"/>
          <ac:spMkLst>
            <pc:docMk/>
            <pc:sldMk cId="0" sldId="289"/>
            <ac:spMk id="9" creationId="{00000000-0000-0000-0000-000000000000}"/>
          </ac:spMkLst>
        </pc:spChg>
      </pc:sldChg>
      <pc:sldChg chg="modSp add modTransition">
        <pc:chgData name="Lei Wu" userId="f083b2a8aea23a2f" providerId="LiveId" clId="{284BD2F0-B0A6-4D5C-9A98-3B85818BCA4F}" dt="2021-03-14T08:36:42.967" v="0"/>
        <pc:sldMkLst>
          <pc:docMk/>
          <pc:sldMk cId="0" sldId="290"/>
        </pc:sldMkLst>
        <pc:spChg chg="mod">
          <ac:chgData name="Lei Wu" userId="f083b2a8aea23a2f" providerId="LiveId" clId="{284BD2F0-B0A6-4D5C-9A98-3B85818BCA4F}" dt="2021-03-14T08:36:42.967" v="0"/>
          <ac:spMkLst>
            <pc:docMk/>
            <pc:sldMk cId="0" sldId="290"/>
            <ac:spMk id="8" creationId="{00000000-0000-0000-0000-000000000000}"/>
          </ac:spMkLst>
        </pc:spChg>
        <pc:spChg chg="mod">
          <ac:chgData name="Lei Wu" userId="f083b2a8aea23a2f" providerId="LiveId" clId="{284BD2F0-B0A6-4D5C-9A98-3B85818BCA4F}" dt="2021-03-14T08:36:42.967" v="0"/>
          <ac:spMkLst>
            <pc:docMk/>
            <pc:sldMk cId="0" sldId="290"/>
            <ac:spMk id="9" creationId="{00000000-0000-0000-0000-000000000000}"/>
          </ac:spMkLst>
        </pc:spChg>
      </pc:sldChg>
      <pc:sldChg chg="modSp add modTransition">
        <pc:chgData name="Lei Wu" userId="f083b2a8aea23a2f" providerId="LiveId" clId="{284BD2F0-B0A6-4D5C-9A98-3B85818BCA4F}" dt="2021-03-14T08:36:42.967" v="0"/>
        <pc:sldMkLst>
          <pc:docMk/>
          <pc:sldMk cId="0" sldId="291"/>
        </pc:sldMkLst>
        <pc:spChg chg="mod">
          <ac:chgData name="Lei Wu" userId="f083b2a8aea23a2f" providerId="LiveId" clId="{284BD2F0-B0A6-4D5C-9A98-3B85818BCA4F}" dt="2021-03-14T08:36:42.967" v="0"/>
          <ac:spMkLst>
            <pc:docMk/>
            <pc:sldMk cId="0" sldId="291"/>
            <ac:spMk id="8" creationId="{00000000-0000-0000-0000-000000000000}"/>
          </ac:spMkLst>
        </pc:spChg>
        <pc:spChg chg="mod">
          <ac:chgData name="Lei Wu" userId="f083b2a8aea23a2f" providerId="LiveId" clId="{284BD2F0-B0A6-4D5C-9A98-3B85818BCA4F}" dt="2021-03-14T08:36:42.967" v="0"/>
          <ac:spMkLst>
            <pc:docMk/>
            <pc:sldMk cId="0" sldId="291"/>
            <ac:spMk id="9" creationId="{00000000-0000-0000-0000-000000000000}"/>
          </ac:spMkLst>
        </pc:spChg>
      </pc:sldChg>
      <pc:sldChg chg="modSp add modTransition">
        <pc:chgData name="Lei Wu" userId="f083b2a8aea23a2f" providerId="LiveId" clId="{284BD2F0-B0A6-4D5C-9A98-3B85818BCA4F}" dt="2021-03-14T08:36:42.967" v="0"/>
        <pc:sldMkLst>
          <pc:docMk/>
          <pc:sldMk cId="0" sldId="292"/>
        </pc:sldMkLst>
        <pc:spChg chg="mod">
          <ac:chgData name="Lei Wu" userId="f083b2a8aea23a2f" providerId="LiveId" clId="{284BD2F0-B0A6-4D5C-9A98-3B85818BCA4F}" dt="2021-03-14T08:36:42.967" v="0"/>
          <ac:spMkLst>
            <pc:docMk/>
            <pc:sldMk cId="0" sldId="292"/>
            <ac:spMk id="8" creationId="{00000000-0000-0000-0000-000000000000}"/>
          </ac:spMkLst>
        </pc:spChg>
        <pc:spChg chg="mod">
          <ac:chgData name="Lei Wu" userId="f083b2a8aea23a2f" providerId="LiveId" clId="{284BD2F0-B0A6-4D5C-9A98-3B85818BCA4F}" dt="2021-03-14T08:36:42.967" v="0"/>
          <ac:spMkLst>
            <pc:docMk/>
            <pc:sldMk cId="0" sldId="292"/>
            <ac:spMk id="9" creationId="{00000000-0000-0000-0000-000000000000}"/>
          </ac:spMkLst>
        </pc:spChg>
      </pc:sldChg>
      <pc:sldChg chg="modSp add modTransition">
        <pc:chgData name="Lei Wu" userId="f083b2a8aea23a2f" providerId="LiveId" clId="{284BD2F0-B0A6-4D5C-9A98-3B85818BCA4F}" dt="2021-03-14T08:36:42.967" v="0"/>
        <pc:sldMkLst>
          <pc:docMk/>
          <pc:sldMk cId="0" sldId="294"/>
        </pc:sldMkLst>
        <pc:spChg chg="mod">
          <ac:chgData name="Lei Wu" userId="f083b2a8aea23a2f" providerId="LiveId" clId="{284BD2F0-B0A6-4D5C-9A98-3B85818BCA4F}" dt="2021-03-14T08:36:42.967" v="0"/>
          <ac:spMkLst>
            <pc:docMk/>
            <pc:sldMk cId="0" sldId="294"/>
            <ac:spMk id="8" creationId="{00000000-0000-0000-0000-000000000000}"/>
          </ac:spMkLst>
        </pc:spChg>
        <pc:spChg chg="mod">
          <ac:chgData name="Lei Wu" userId="f083b2a8aea23a2f" providerId="LiveId" clId="{284BD2F0-B0A6-4D5C-9A98-3B85818BCA4F}" dt="2021-03-14T08:36:42.967" v="0"/>
          <ac:spMkLst>
            <pc:docMk/>
            <pc:sldMk cId="0" sldId="294"/>
            <ac:spMk id="9" creationId="{00000000-0000-0000-0000-000000000000}"/>
          </ac:spMkLst>
        </pc:spChg>
      </pc:sldChg>
      <pc:sldChg chg="modSp add modTransition">
        <pc:chgData name="Lei Wu" userId="f083b2a8aea23a2f" providerId="LiveId" clId="{284BD2F0-B0A6-4D5C-9A98-3B85818BCA4F}" dt="2021-03-14T08:36:42.967" v="0"/>
        <pc:sldMkLst>
          <pc:docMk/>
          <pc:sldMk cId="0" sldId="295"/>
        </pc:sldMkLst>
        <pc:spChg chg="mod">
          <ac:chgData name="Lei Wu" userId="f083b2a8aea23a2f" providerId="LiveId" clId="{284BD2F0-B0A6-4D5C-9A98-3B85818BCA4F}" dt="2021-03-14T08:36:42.967" v="0"/>
          <ac:spMkLst>
            <pc:docMk/>
            <pc:sldMk cId="0" sldId="295"/>
            <ac:spMk id="8" creationId="{00000000-0000-0000-0000-000000000000}"/>
          </ac:spMkLst>
        </pc:spChg>
        <pc:spChg chg="mod">
          <ac:chgData name="Lei Wu" userId="f083b2a8aea23a2f" providerId="LiveId" clId="{284BD2F0-B0A6-4D5C-9A98-3B85818BCA4F}" dt="2021-03-14T08:36:42.967" v="0"/>
          <ac:spMkLst>
            <pc:docMk/>
            <pc:sldMk cId="0" sldId="295"/>
            <ac:spMk id="9" creationId="{00000000-0000-0000-0000-000000000000}"/>
          </ac:spMkLst>
        </pc:spChg>
      </pc:sldChg>
      <pc:sldChg chg="modSp add modTransition">
        <pc:chgData name="Lei Wu" userId="f083b2a8aea23a2f" providerId="LiveId" clId="{284BD2F0-B0A6-4D5C-9A98-3B85818BCA4F}" dt="2021-03-14T08:36:42.967" v="0"/>
        <pc:sldMkLst>
          <pc:docMk/>
          <pc:sldMk cId="3214683400" sldId="315"/>
        </pc:sldMkLst>
        <pc:spChg chg="mod">
          <ac:chgData name="Lei Wu" userId="f083b2a8aea23a2f" providerId="LiveId" clId="{284BD2F0-B0A6-4D5C-9A98-3B85818BCA4F}" dt="2021-03-14T08:36:42.967" v="0"/>
          <ac:spMkLst>
            <pc:docMk/>
            <pc:sldMk cId="3214683400" sldId="315"/>
            <ac:spMk id="8" creationId="{00000000-0000-0000-0000-000000000000}"/>
          </ac:spMkLst>
        </pc:spChg>
        <pc:spChg chg="mod">
          <ac:chgData name="Lei Wu" userId="f083b2a8aea23a2f" providerId="LiveId" clId="{284BD2F0-B0A6-4D5C-9A98-3B85818BCA4F}" dt="2021-03-14T08:36:42.967" v="0"/>
          <ac:spMkLst>
            <pc:docMk/>
            <pc:sldMk cId="3214683400" sldId="315"/>
            <ac:spMk id="9" creationId="{00000000-0000-0000-0000-000000000000}"/>
          </ac:spMkLst>
        </pc:spChg>
      </pc:sldChg>
      <pc:sldChg chg="modSp add modTransition">
        <pc:chgData name="Lei Wu" userId="f083b2a8aea23a2f" providerId="LiveId" clId="{284BD2F0-B0A6-4D5C-9A98-3B85818BCA4F}" dt="2021-03-14T08:36:42.967" v="0"/>
        <pc:sldMkLst>
          <pc:docMk/>
          <pc:sldMk cId="3608473698" sldId="316"/>
        </pc:sldMkLst>
        <pc:spChg chg="mod">
          <ac:chgData name="Lei Wu" userId="f083b2a8aea23a2f" providerId="LiveId" clId="{284BD2F0-B0A6-4D5C-9A98-3B85818BCA4F}" dt="2021-03-14T08:36:42.967" v="0"/>
          <ac:spMkLst>
            <pc:docMk/>
            <pc:sldMk cId="3608473698" sldId="316"/>
            <ac:spMk id="8" creationId="{00000000-0000-0000-0000-000000000000}"/>
          </ac:spMkLst>
        </pc:spChg>
        <pc:spChg chg="mod">
          <ac:chgData name="Lei Wu" userId="f083b2a8aea23a2f" providerId="LiveId" clId="{284BD2F0-B0A6-4D5C-9A98-3B85818BCA4F}" dt="2021-03-14T08:36:42.967" v="0"/>
          <ac:spMkLst>
            <pc:docMk/>
            <pc:sldMk cId="3608473698" sldId="316"/>
            <ac:spMk id="9" creationId="{00000000-0000-0000-0000-000000000000}"/>
          </ac:spMkLst>
        </pc:spChg>
      </pc:sldChg>
      <pc:sldChg chg="modSp add modTransition">
        <pc:chgData name="Lei Wu" userId="f083b2a8aea23a2f" providerId="LiveId" clId="{284BD2F0-B0A6-4D5C-9A98-3B85818BCA4F}" dt="2021-03-14T08:36:42.967" v="0"/>
        <pc:sldMkLst>
          <pc:docMk/>
          <pc:sldMk cId="0" sldId="319"/>
        </pc:sldMkLst>
        <pc:spChg chg="mod">
          <ac:chgData name="Lei Wu" userId="f083b2a8aea23a2f" providerId="LiveId" clId="{284BD2F0-B0A6-4D5C-9A98-3B85818BCA4F}" dt="2021-03-14T08:36:42.967" v="0"/>
          <ac:spMkLst>
            <pc:docMk/>
            <pc:sldMk cId="0" sldId="319"/>
            <ac:spMk id="8" creationId="{00000000-0000-0000-0000-000000000000}"/>
          </ac:spMkLst>
        </pc:spChg>
        <pc:spChg chg="mod">
          <ac:chgData name="Lei Wu" userId="f083b2a8aea23a2f" providerId="LiveId" clId="{284BD2F0-B0A6-4D5C-9A98-3B85818BCA4F}" dt="2021-03-14T08:36:42.967" v="0"/>
          <ac:spMkLst>
            <pc:docMk/>
            <pc:sldMk cId="0" sldId="319"/>
            <ac:spMk id="9" creationId="{00000000-0000-0000-0000-000000000000}"/>
          </ac:spMkLst>
        </pc:spChg>
      </pc:sldChg>
      <pc:sldChg chg="modSp mod">
        <pc:chgData name="Lei Wu" userId="f083b2a8aea23a2f" providerId="LiveId" clId="{284BD2F0-B0A6-4D5C-9A98-3B85818BCA4F}" dt="2021-03-14T08:37:07.530" v="3"/>
        <pc:sldMkLst>
          <pc:docMk/>
          <pc:sldMk cId="0" sldId="374"/>
        </pc:sldMkLst>
        <pc:spChg chg="mod">
          <ac:chgData name="Lei Wu" userId="f083b2a8aea23a2f" providerId="LiveId" clId="{284BD2F0-B0A6-4D5C-9A98-3B85818BCA4F}" dt="2021-03-14T08:37:07.530" v="3"/>
          <ac:spMkLst>
            <pc:docMk/>
            <pc:sldMk cId="0" sldId="374"/>
            <ac:spMk id="3" creationId="{DAAE08E7-F397-4386-AD4A-9EA00DA8BA7C}"/>
          </ac:spMkLst>
        </pc:spChg>
      </pc:sldChg>
      <pc:sldChg chg="del">
        <pc:chgData name="Lei Wu" userId="f083b2a8aea23a2f" providerId="LiveId" clId="{284BD2F0-B0A6-4D5C-9A98-3B85818BCA4F}" dt="2021-03-14T08:37:40.560" v="4" actId="47"/>
        <pc:sldMkLst>
          <pc:docMk/>
          <pc:sldMk cId="1138569562" sldId="376"/>
        </pc:sldMkLst>
      </pc:sldChg>
      <pc:sldChg chg="del">
        <pc:chgData name="Lei Wu" userId="f083b2a8aea23a2f" providerId="LiveId" clId="{284BD2F0-B0A6-4D5C-9A98-3B85818BCA4F}" dt="2021-03-14T08:37:40.560" v="4" actId="47"/>
        <pc:sldMkLst>
          <pc:docMk/>
          <pc:sldMk cId="3568693240" sldId="385"/>
        </pc:sldMkLst>
      </pc:sldChg>
      <pc:sldChg chg="del">
        <pc:chgData name="Lei Wu" userId="f083b2a8aea23a2f" providerId="LiveId" clId="{284BD2F0-B0A6-4D5C-9A98-3B85818BCA4F}" dt="2021-03-14T08:37:40.560" v="4" actId="47"/>
        <pc:sldMkLst>
          <pc:docMk/>
          <pc:sldMk cId="952510165" sldId="387"/>
        </pc:sldMkLst>
      </pc:sldChg>
      <pc:sldChg chg="del">
        <pc:chgData name="Lei Wu" userId="f083b2a8aea23a2f" providerId="LiveId" clId="{284BD2F0-B0A6-4D5C-9A98-3B85818BCA4F}" dt="2021-03-14T08:37:40.560" v="4" actId="47"/>
        <pc:sldMkLst>
          <pc:docMk/>
          <pc:sldMk cId="1141855576" sldId="388"/>
        </pc:sldMkLst>
      </pc:sldChg>
      <pc:sldChg chg="del">
        <pc:chgData name="Lei Wu" userId="f083b2a8aea23a2f" providerId="LiveId" clId="{284BD2F0-B0A6-4D5C-9A98-3B85818BCA4F}" dt="2021-03-14T08:37:40.560" v="4" actId="47"/>
        <pc:sldMkLst>
          <pc:docMk/>
          <pc:sldMk cId="2650861674" sldId="391"/>
        </pc:sldMkLst>
      </pc:sldChg>
      <pc:sldChg chg="del">
        <pc:chgData name="Lei Wu" userId="f083b2a8aea23a2f" providerId="LiveId" clId="{284BD2F0-B0A6-4D5C-9A98-3B85818BCA4F}" dt="2021-03-14T08:37:40.560" v="4" actId="47"/>
        <pc:sldMkLst>
          <pc:docMk/>
          <pc:sldMk cId="1608892270" sldId="392"/>
        </pc:sldMkLst>
      </pc:sldChg>
      <pc:sldChg chg="del">
        <pc:chgData name="Lei Wu" userId="f083b2a8aea23a2f" providerId="LiveId" clId="{284BD2F0-B0A6-4D5C-9A98-3B85818BCA4F}" dt="2021-03-14T08:37:40.560" v="4" actId="47"/>
        <pc:sldMkLst>
          <pc:docMk/>
          <pc:sldMk cId="1161102112" sldId="393"/>
        </pc:sldMkLst>
      </pc:sldChg>
      <pc:sldChg chg="del">
        <pc:chgData name="Lei Wu" userId="f083b2a8aea23a2f" providerId="LiveId" clId="{284BD2F0-B0A6-4D5C-9A98-3B85818BCA4F}" dt="2021-03-14T08:37:40.560" v="4" actId="47"/>
        <pc:sldMkLst>
          <pc:docMk/>
          <pc:sldMk cId="3414706876" sldId="396"/>
        </pc:sldMkLst>
      </pc:sldChg>
      <pc:sldChg chg="del">
        <pc:chgData name="Lei Wu" userId="f083b2a8aea23a2f" providerId="LiveId" clId="{284BD2F0-B0A6-4D5C-9A98-3B85818BCA4F}" dt="2021-03-14T08:37:40.560" v="4" actId="47"/>
        <pc:sldMkLst>
          <pc:docMk/>
          <pc:sldMk cId="2552557360" sldId="397"/>
        </pc:sldMkLst>
      </pc:sldChg>
      <pc:sldChg chg="del">
        <pc:chgData name="Lei Wu" userId="f083b2a8aea23a2f" providerId="LiveId" clId="{284BD2F0-B0A6-4D5C-9A98-3B85818BCA4F}" dt="2021-03-14T08:37:40.560" v="4" actId="47"/>
        <pc:sldMkLst>
          <pc:docMk/>
          <pc:sldMk cId="1908525249" sldId="398"/>
        </pc:sldMkLst>
      </pc:sldChg>
      <pc:sldChg chg="del">
        <pc:chgData name="Lei Wu" userId="f083b2a8aea23a2f" providerId="LiveId" clId="{284BD2F0-B0A6-4D5C-9A98-3B85818BCA4F}" dt="2021-03-14T08:37:40.560" v="4" actId="47"/>
        <pc:sldMkLst>
          <pc:docMk/>
          <pc:sldMk cId="800323598" sldId="399"/>
        </pc:sldMkLst>
      </pc:sldChg>
      <pc:sldChg chg="del">
        <pc:chgData name="Lei Wu" userId="f083b2a8aea23a2f" providerId="LiveId" clId="{284BD2F0-B0A6-4D5C-9A98-3B85818BCA4F}" dt="2021-03-14T08:37:40.560" v="4" actId="47"/>
        <pc:sldMkLst>
          <pc:docMk/>
          <pc:sldMk cId="4138484714" sldId="400"/>
        </pc:sldMkLst>
      </pc:sldChg>
      <pc:sldChg chg="del">
        <pc:chgData name="Lei Wu" userId="f083b2a8aea23a2f" providerId="LiveId" clId="{284BD2F0-B0A6-4D5C-9A98-3B85818BCA4F}" dt="2021-03-14T08:37:40.560" v="4" actId="47"/>
        <pc:sldMkLst>
          <pc:docMk/>
          <pc:sldMk cId="3253529144" sldId="417"/>
        </pc:sldMkLst>
      </pc:sldChg>
      <pc:sldChg chg="del">
        <pc:chgData name="Lei Wu" userId="f083b2a8aea23a2f" providerId="LiveId" clId="{284BD2F0-B0A6-4D5C-9A98-3B85818BCA4F}" dt="2021-03-14T08:37:40.560" v="4" actId="47"/>
        <pc:sldMkLst>
          <pc:docMk/>
          <pc:sldMk cId="441666046" sldId="419"/>
        </pc:sldMkLst>
      </pc:sldChg>
      <pc:sldChg chg="del">
        <pc:chgData name="Lei Wu" userId="f083b2a8aea23a2f" providerId="LiveId" clId="{284BD2F0-B0A6-4D5C-9A98-3B85818BCA4F}" dt="2021-03-14T08:37:40.560" v="4" actId="47"/>
        <pc:sldMkLst>
          <pc:docMk/>
          <pc:sldMk cId="2608642954" sldId="437"/>
        </pc:sldMkLst>
      </pc:sldChg>
      <pc:sldChg chg="del">
        <pc:chgData name="Lei Wu" userId="f083b2a8aea23a2f" providerId="LiveId" clId="{284BD2F0-B0A6-4D5C-9A98-3B85818BCA4F}" dt="2021-03-14T08:37:40.560" v="4" actId="47"/>
        <pc:sldMkLst>
          <pc:docMk/>
          <pc:sldMk cId="3807247872" sldId="438"/>
        </pc:sldMkLst>
      </pc:sldChg>
      <pc:sldChg chg="del">
        <pc:chgData name="Lei Wu" userId="f083b2a8aea23a2f" providerId="LiveId" clId="{284BD2F0-B0A6-4D5C-9A98-3B85818BCA4F}" dt="2021-03-14T08:37:40.560" v="4" actId="47"/>
        <pc:sldMkLst>
          <pc:docMk/>
          <pc:sldMk cId="2528154100" sldId="439"/>
        </pc:sldMkLst>
      </pc:sldChg>
      <pc:sldChg chg="del">
        <pc:chgData name="Lei Wu" userId="f083b2a8aea23a2f" providerId="LiveId" clId="{284BD2F0-B0A6-4D5C-9A98-3B85818BCA4F}" dt="2021-03-14T08:37:40.560" v="4" actId="47"/>
        <pc:sldMkLst>
          <pc:docMk/>
          <pc:sldMk cId="10853877" sldId="440"/>
        </pc:sldMkLst>
      </pc:sldChg>
      <pc:sldChg chg="del">
        <pc:chgData name="Lei Wu" userId="f083b2a8aea23a2f" providerId="LiveId" clId="{284BD2F0-B0A6-4D5C-9A98-3B85818BCA4F}" dt="2021-03-14T08:37:40.560" v="4" actId="47"/>
        <pc:sldMkLst>
          <pc:docMk/>
          <pc:sldMk cId="3508258645" sldId="441"/>
        </pc:sldMkLst>
      </pc:sldChg>
      <pc:sldChg chg="del">
        <pc:chgData name="Lei Wu" userId="f083b2a8aea23a2f" providerId="LiveId" clId="{284BD2F0-B0A6-4D5C-9A98-3B85818BCA4F}" dt="2021-03-14T08:37:40.560" v="4" actId="47"/>
        <pc:sldMkLst>
          <pc:docMk/>
          <pc:sldMk cId="3298819288" sldId="596"/>
        </pc:sldMkLst>
      </pc:sldChg>
      <pc:sldChg chg="del">
        <pc:chgData name="Lei Wu" userId="f083b2a8aea23a2f" providerId="LiveId" clId="{284BD2F0-B0A6-4D5C-9A98-3B85818BCA4F}" dt="2021-03-14T08:37:40.560" v="4" actId="47"/>
        <pc:sldMkLst>
          <pc:docMk/>
          <pc:sldMk cId="2460924751" sldId="598"/>
        </pc:sldMkLst>
      </pc:sldChg>
      <pc:sldChg chg="del">
        <pc:chgData name="Lei Wu" userId="f083b2a8aea23a2f" providerId="LiveId" clId="{284BD2F0-B0A6-4D5C-9A98-3B85818BCA4F}" dt="2021-03-14T08:37:40.560" v="4" actId="47"/>
        <pc:sldMkLst>
          <pc:docMk/>
          <pc:sldMk cId="3431113726" sldId="599"/>
        </pc:sldMkLst>
      </pc:sldChg>
      <pc:sldChg chg="del">
        <pc:chgData name="Lei Wu" userId="f083b2a8aea23a2f" providerId="LiveId" clId="{284BD2F0-B0A6-4D5C-9A98-3B85818BCA4F}" dt="2021-03-14T08:37:40.560" v="4" actId="47"/>
        <pc:sldMkLst>
          <pc:docMk/>
          <pc:sldMk cId="3857369020" sldId="600"/>
        </pc:sldMkLst>
      </pc:sldChg>
      <pc:sldChg chg="del">
        <pc:chgData name="Lei Wu" userId="f083b2a8aea23a2f" providerId="LiveId" clId="{284BD2F0-B0A6-4D5C-9A98-3B85818BCA4F}" dt="2021-03-14T08:37:40.560" v="4" actId="47"/>
        <pc:sldMkLst>
          <pc:docMk/>
          <pc:sldMk cId="3732109439" sldId="601"/>
        </pc:sldMkLst>
      </pc:sldChg>
      <pc:sldChg chg="del">
        <pc:chgData name="Lei Wu" userId="f083b2a8aea23a2f" providerId="LiveId" clId="{284BD2F0-B0A6-4D5C-9A98-3B85818BCA4F}" dt="2021-03-14T08:37:40.560" v="4" actId="47"/>
        <pc:sldMkLst>
          <pc:docMk/>
          <pc:sldMk cId="473034175" sldId="602"/>
        </pc:sldMkLst>
      </pc:sldChg>
      <pc:sldChg chg="del">
        <pc:chgData name="Lei Wu" userId="f083b2a8aea23a2f" providerId="LiveId" clId="{284BD2F0-B0A6-4D5C-9A98-3B85818BCA4F}" dt="2021-03-14T08:37:40.560" v="4" actId="47"/>
        <pc:sldMkLst>
          <pc:docMk/>
          <pc:sldMk cId="4088437234" sldId="604"/>
        </pc:sldMkLst>
      </pc:sldChg>
      <pc:sldChg chg="del">
        <pc:chgData name="Lei Wu" userId="f083b2a8aea23a2f" providerId="LiveId" clId="{284BD2F0-B0A6-4D5C-9A98-3B85818BCA4F}" dt="2021-03-14T08:37:40.560" v="4" actId="47"/>
        <pc:sldMkLst>
          <pc:docMk/>
          <pc:sldMk cId="268441539" sldId="605"/>
        </pc:sldMkLst>
      </pc:sldChg>
      <pc:sldChg chg="del">
        <pc:chgData name="Lei Wu" userId="f083b2a8aea23a2f" providerId="LiveId" clId="{284BD2F0-B0A6-4D5C-9A98-3B85818BCA4F}" dt="2021-03-14T08:37:40.560" v="4" actId="47"/>
        <pc:sldMkLst>
          <pc:docMk/>
          <pc:sldMk cId="1980609852" sldId="607"/>
        </pc:sldMkLst>
      </pc:sldChg>
      <pc:sldChg chg="del">
        <pc:chgData name="Lei Wu" userId="f083b2a8aea23a2f" providerId="LiveId" clId="{284BD2F0-B0A6-4D5C-9A98-3B85818BCA4F}" dt="2021-03-14T08:37:40.560" v="4" actId="47"/>
        <pc:sldMkLst>
          <pc:docMk/>
          <pc:sldMk cId="3222994000" sldId="608"/>
        </pc:sldMkLst>
      </pc:sldChg>
      <pc:sldChg chg="del">
        <pc:chgData name="Lei Wu" userId="f083b2a8aea23a2f" providerId="LiveId" clId="{284BD2F0-B0A6-4D5C-9A98-3B85818BCA4F}" dt="2021-03-14T08:37:40.560" v="4" actId="47"/>
        <pc:sldMkLst>
          <pc:docMk/>
          <pc:sldMk cId="3970513077" sldId="609"/>
        </pc:sldMkLst>
      </pc:sldChg>
      <pc:sldChg chg="del">
        <pc:chgData name="Lei Wu" userId="f083b2a8aea23a2f" providerId="LiveId" clId="{284BD2F0-B0A6-4D5C-9A98-3B85818BCA4F}" dt="2021-03-14T08:37:40.560" v="4" actId="47"/>
        <pc:sldMkLst>
          <pc:docMk/>
          <pc:sldMk cId="3223520074" sldId="610"/>
        </pc:sldMkLst>
      </pc:sldChg>
      <pc:sldChg chg="del">
        <pc:chgData name="Lei Wu" userId="f083b2a8aea23a2f" providerId="LiveId" clId="{284BD2F0-B0A6-4D5C-9A98-3B85818BCA4F}" dt="2021-03-14T08:37:40.560" v="4" actId="47"/>
        <pc:sldMkLst>
          <pc:docMk/>
          <pc:sldMk cId="563828606" sldId="611"/>
        </pc:sldMkLst>
      </pc:sldChg>
      <pc:sldChg chg="del">
        <pc:chgData name="Lei Wu" userId="f083b2a8aea23a2f" providerId="LiveId" clId="{284BD2F0-B0A6-4D5C-9A98-3B85818BCA4F}" dt="2021-03-14T08:37:40.560" v="4" actId="47"/>
        <pc:sldMkLst>
          <pc:docMk/>
          <pc:sldMk cId="683546962" sldId="613"/>
        </pc:sldMkLst>
      </pc:sldChg>
      <pc:sldChg chg="del">
        <pc:chgData name="Lei Wu" userId="f083b2a8aea23a2f" providerId="LiveId" clId="{284BD2F0-B0A6-4D5C-9A98-3B85818BCA4F}" dt="2021-03-14T08:37:40.560" v="4" actId="47"/>
        <pc:sldMkLst>
          <pc:docMk/>
          <pc:sldMk cId="2893051098" sldId="614"/>
        </pc:sldMkLst>
      </pc:sldChg>
      <pc:sldChg chg="del">
        <pc:chgData name="Lei Wu" userId="f083b2a8aea23a2f" providerId="LiveId" clId="{284BD2F0-B0A6-4D5C-9A98-3B85818BCA4F}" dt="2021-03-14T08:37:40.560" v="4" actId="47"/>
        <pc:sldMkLst>
          <pc:docMk/>
          <pc:sldMk cId="3680832810" sldId="617"/>
        </pc:sldMkLst>
      </pc:sldChg>
      <pc:sldChg chg="del">
        <pc:chgData name="Lei Wu" userId="f083b2a8aea23a2f" providerId="LiveId" clId="{284BD2F0-B0A6-4D5C-9A98-3B85818BCA4F}" dt="2021-03-14T08:37:40.560" v="4" actId="47"/>
        <pc:sldMkLst>
          <pc:docMk/>
          <pc:sldMk cId="3291370463" sldId="618"/>
        </pc:sldMkLst>
      </pc:sldChg>
      <pc:sldChg chg="del">
        <pc:chgData name="Lei Wu" userId="f083b2a8aea23a2f" providerId="LiveId" clId="{284BD2F0-B0A6-4D5C-9A98-3B85818BCA4F}" dt="2021-03-14T08:37:40.560" v="4" actId="47"/>
        <pc:sldMkLst>
          <pc:docMk/>
          <pc:sldMk cId="4258734652" sldId="620"/>
        </pc:sldMkLst>
      </pc:sldChg>
      <pc:sldChg chg="del">
        <pc:chgData name="Lei Wu" userId="f083b2a8aea23a2f" providerId="LiveId" clId="{284BD2F0-B0A6-4D5C-9A98-3B85818BCA4F}" dt="2021-03-14T08:37:40.560" v="4" actId="47"/>
        <pc:sldMkLst>
          <pc:docMk/>
          <pc:sldMk cId="327432052" sldId="622"/>
        </pc:sldMkLst>
      </pc:sldChg>
      <pc:sldChg chg="del">
        <pc:chgData name="Lei Wu" userId="f083b2a8aea23a2f" providerId="LiveId" clId="{284BD2F0-B0A6-4D5C-9A98-3B85818BCA4F}" dt="2021-03-14T08:37:40.560" v="4" actId="47"/>
        <pc:sldMkLst>
          <pc:docMk/>
          <pc:sldMk cId="2933110515" sldId="626"/>
        </pc:sldMkLst>
      </pc:sldChg>
      <pc:sldChg chg="del">
        <pc:chgData name="Lei Wu" userId="f083b2a8aea23a2f" providerId="LiveId" clId="{284BD2F0-B0A6-4D5C-9A98-3B85818BCA4F}" dt="2021-03-14T08:37:40.560" v="4" actId="47"/>
        <pc:sldMkLst>
          <pc:docMk/>
          <pc:sldMk cId="1170840915" sldId="627"/>
        </pc:sldMkLst>
      </pc:sldChg>
      <pc:sldChg chg="del">
        <pc:chgData name="Lei Wu" userId="f083b2a8aea23a2f" providerId="LiveId" clId="{284BD2F0-B0A6-4D5C-9A98-3B85818BCA4F}" dt="2021-03-14T08:37:40.560" v="4" actId="47"/>
        <pc:sldMkLst>
          <pc:docMk/>
          <pc:sldMk cId="2182615835" sldId="628"/>
        </pc:sldMkLst>
      </pc:sldChg>
      <pc:sldChg chg="del">
        <pc:chgData name="Lei Wu" userId="f083b2a8aea23a2f" providerId="LiveId" clId="{284BD2F0-B0A6-4D5C-9A98-3B85818BCA4F}" dt="2021-03-14T08:37:40.560" v="4" actId="47"/>
        <pc:sldMkLst>
          <pc:docMk/>
          <pc:sldMk cId="85162386" sldId="630"/>
        </pc:sldMkLst>
      </pc:sldChg>
      <pc:sldChg chg="del">
        <pc:chgData name="Lei Wu" userId="f083b2a8aea23a2f" providerId="LiveId" clId="{284BD2F0-B0A6-4D5C-9A98-3B85818BCA4F}" dt="2021-03-14T08:37:40.560" v="4" actId="47"/>
        <pc:sldMkLst>
          <pc:docMk/>
          <pc:sldMk cId="3404330271" sldId="631"/>
        </pc:sldMkLst>
      </pc:sldChg>
      <pc:sldChg chg="del">
        <pc:chgData name="Lei Wu" userId="f083b2a8aea23a2f" providerId="LiveId" clId="{284BD2F0-B0A6-4D5C-9A98-3B85818BCA4F}" dt="2021-03-14T08:37:40.560" v="4" actId="47"/>
        <pc:sldMkLst>
          <pc:docMk/>
          <pc:sldMk cId="3645187154" sldId="632"/>
        </pc:sldMkLst>
      </pc:sldChg>
      <pc:sldChg chg="del">
        <pc:chgData name="Lei Wu" userId="f083b2a8aea23a2f" providerId="LiveId" clId="{284BD2F0-B0A6-4D5C-9A98-3B85818BCA4F}" dt="2021-03-14T08:37:40.560" v="4" actId="47"/>
        <pc:sldMkLst>
          <pc:docMk/>
          <pc:sldMk cId="963782026" sldId="633"/>
        </pc:sldMkLst>
      </pc:sldChg>
      <pc:sldChg chg="del">
        <pc:chgData name="Lei Wu" userId="f083b2a8aea23a2f" providerId="LiveId" clId="{284BD2F0-B0A6-4D5C-9A98-3B85818BCA4F}" dt="2021-03-14T08:37:40.560" v="4" actId="47"/>
        <pc:sldMkLst>
          <pc:docMk/>
          <pc:sldMk cId="1486377335" sldId="634"/>
        </pc:sldMkLst>
      </pc:sldChg>
      <pc:sldChg chg="del">
        <pc:chgData name="Lei Wu" userId="f083b2a8aea23a2f" providerId="LiveId" clId="{284BD2F0-B0A6-4D5C-9A98-3B85818BCA4F}" dt="2021-03-14T08:37:40.560" v="4" actId="47"/>
        <pc:sldMkLst>
          <pc:docMk/>
          <pc:sldMk cId="561442479" sldId="635"/>
        </pc:sldMkLst>
      </pc:sldChg>
      <pc:sldChg chg="del">
        <pc:chgData name="Lei Wu" userId="f083b2a8aea23a2f" providerId="LiveId" clId="{284BD2F0-B0A6-4D5C-9A98-3B85818BCA4F}" dt="2021-03-14T08:37:40.560" v="4" actId="47"/>
        <pc:sldMkLst>
          <pc:docMk/>
          <pc:sldMk cId="1452464875" sldId="637"/>
        </pc:sldMkLst>
      </pc:sldChg>
      <pc:sldChg chg="del">
        <pc:chgData name="Lei Wu" userId="f083b2a8aea23a2f" providerId="LiveId" clId="{284BD2F0-B0A6-4D5C-9A98-3B85818BCA4F}" dt="2021-03-14T08:37:40.560" v="4" actId="47"/>
        <pc:sldMkLst>
          <pc:docMk/>
          <pc:sldMk cId="3813744801" sldId="638"/>
        </pc:sldMkLst>
      </pc:sldChg>
      <pc:sldChg chg="del">
        <pc:chgData name="Lei Wu" userId="f083b2a8aea23a2f" providerId="LiveId" clId="{284BD2F0-B0A6-4D5C-9A98-3B85818BCA4F}" dt="2021-03-14T08:37:40.560" v="4" actId="47"/>
        <pc:sldMkLst>
          <pc:docMk/>
          <pc:sldMk cId="3962625865" sldId="639"/>
        </pc:sldMkLst>
      </pc:sldChg>
      <pc:sldChg chg="del">
        <pc:chgData name="Lei Wu" userId="f083b2a8aea23a2f" providerId="LiveId" clId="{284BD2F0-B0A6-4D5C-9A98-3B85818BCA4F}" dt="2021-03-14T08:37:40.560" v="4" actId="47"/>
        <pc:sldMkLst>
          <pc:docMk/>
          <pc:sldMk cId="882780496" sldId="640"/>
        </pc:sldMkLst>
      </pc:sldChg>
      <pc:sldChg chg="del">
        <pc:chgData name="Lei Wu" userId="f083b2a8aea23a2f" providerId="LiveId" clId="{284BD2F0-B0A6-4D5C-9A98-3B85818BCA4F}" dt="2021-03-14T08:37:40.560" v="4" actId="47"/>
        <pc:sldMkLst>
          <pc:docMk/>
          <pc:sldMk cId="352898844" sldId="641"/>
        </pc:sldMkLst>
      </pc:sldChg>
      <pc:sldChg chg="del">
        <pc:chgData name="Lei Wu" userId="f083b2a8aea23a2f" providerId="LiveId" clId="{284BD2F0-B0A6-4D5C-9A98-3B85818BCA4F}" dt="2021-03-14T08:37:40.560" v="4" actId="47"/>
        <pc:sldMkLst>
          <pc:docMk/>
          <pc:sldMk cId="2450866101" sldId="642"/>
        </pc:sldMkLst>
      </pc:sldChg>
      <pc:sldChg chg="del">
        <pc:chgData name="Lei Wu" userId="f083b2a8aea23a2f" providerId="LiveId" clId="{284BD2F0-B0A6-4D5C-9A98-3B85818BCA4F}" dt="2021-03-14T08:37:40.560" v="4" actId="47"/>
        <pc:sldMkLst>
          <pc:docMk/>
          <pc:sldMk cId="633907017" sldId="643"/>
        </pc:sldMkLst>
      </pc:sldChg>
      <pc:sldChg chg="del">
        <pc:chgData name="Lei Wu" userId="f083b2a8aea23a2f" providerId="LiveId" clId="{284BD2F0-B0A6-4D5C-9A98-3B85818BCA4F}" dt="2021-03-14T08:37:40.560" v="4" actId="47"/>
        <pc:sldMkLst>
          <pc:docMk/>
          <pc:sldMk cId="3285750829" sldId="644"/>
        </pc:sldMkLst>
      </pc:sldChg>
      <pc:sldChg chg="del">
        <pc:chgData name="Lei Wu" userId="f083b2a8aea23a2f" providerId="LiveId" clId="{284BD2F0-B0A6-4D5C-9A98-3B85818BCA4F}" dt="2021-03-14T08:37:40.560" v="4" actId="47"/>
        <pc:sldMkLst>
          <pc:docMk/>
          <pc:sldMk cId="2157337207" sldId="645"/>
        </pc:sldMkLst>
      </pc:sldChg>
      <pc:sldChg chg="modSp mod">
        <pc:chgData name="Lei Wu" userId="f083b2a8aea23a2f" providerId="LiveId" clId="{284BD2F0-B0A6-4D5C-9A98-3B85818BCA4F}" dt="2021-03-14T08:37:45.639" v="9" actId="20577"/>
        <pc:sldMkLst>
          <pc:docMk/>
          <pc:sldMk cId="1503553792" sldId="646"/>
        </pc:sldMkLst>
        <pc:spChg chg="mod">
          <ac:chgData name="Lei Wu" userId="f083b2a8aea23a2f" providerId="LiveId" clId="{284BD2F0-B0A6-4D5C-9A98-3B85818BCA4F}" dt="2021-03-14T08:37:45.639" v="9" actId="20577"/>
          <ac:spMkLst>
            <pc:docMk/>
            <pc:sldMk cId="1503553792" sldId="646"/>
            <ac:spMk id="2" creationId="{41D2FD0B-FD2F-4DA7-BFFC-88CDF6178861}"/>
          </ac:spMkLst>
        </pc:spChg>
      </pc:sldChg>
      <pc:sldChg chg="del">
        <pc:chgData name="Lei Wu" userId="f083b2a8aea23a2f" providerId="LiveId" clId="{284BD2F0-B0A6-4D5C-9A98-3B85818BCA4F}" dt="2021-03-14T08:37:40.560" v="4" actId="47"/>
        <pc:sldMkLst>
          <pc:docMk/>
          <pc:sldMk cId="1056630189" sldId="647"/>
        </pc:sldMkLst>
      </pc:sldChg>
      <pc:sldChg chg="del">
        <pc:chgData name="Lei Wu" userId="f083b2a8aea23a2f" providerId="LiveId" clId="{284BD2F0-B0A6-4D5C-9A98-3B85818BCA4F}" dt="2021-03-14T08:37:40.560" v="4" actId="47"/>
        <pc:sldMkLst>
          <pc:docMk/>
          <pc:sldMk cId="2243715795" sldId="648"/>
        </pc:sldMkLst>
      </pc:sldChg>
      <pc:sldChg chg="modSp add modTransition">
        <pc:chgData name="Lei Wu" userId="f083b2a8aea23a2f" providerId="LiveId" clId="{284BD2F0-B0A6-4D5C-9A98-3B85818BCA4F}" dt="2021-03-14T08:36:42.967" v="0"/>
        <pc:sldMkLst>
          <pc:docMk/>
          <pc:sldMk cId="0" sldId="649"/>
        </pc:sldMkLst>
        <pc:spChg chg="mod">
          <ac:chgData name="Lei Wu" userId="f083b2a8aea23a2f" providerId="LiveId" clId="{284BD2F0-B0A6-4D5C-9A98-3B85818BCA4F}" dt="2021-03-14T08:36:42.967" v="0"/>
          <ac:spMkLst>
            <pc:docMk/>
            <pc:sldMk cId="0" sldId="649"/>
            <ac:spMk id="8" creationId="{00000000-0000-0000-0000-000000000000}"/>
          </ac:spMkLst>
        </pc:spChg>
        <pc:spChg chg="mod">
          <ac:chgData name="Lei Wu" userId="f083b2a8aea23a2f" providerId="LiveId" clId="{284BD2F0-B0A6-4D5C-9A98-3B85818BCA4F}" dt="2021-03-14T08:36:42.967" v="0"/>
          <ac:spMkLst>
            <pc:docMk/>
            <pc:sldMk cId="0" sldId="649"/>
            <ac:spMk id="9" creationId="{00000000-0000-0000-0000-000000000000}"/>
          </ac:spMkLst>
        </pc:spChg>
      </pc:sldChg>
      <pc:sldChg chg="modSp add modTransition">
        <pc:chgData name="Lei Wu" userId="f083b2a8aea23a2f" providerId="LiveId" clId="{284BD2F0-B0A6-4D5C-9A98-3B85818BCA4F}" dt="2021-03-14T08:36:42.967" v="0"/>
        <pc:sldMkLst>
          <pc:docMk/>
          <pc:sldMk cId="0" sldId="650"/>
        </pc:sldMkLst>
        <pc:spChg chg="mod">
          <ac:chgData name="Lei Wu" userId="f083b2a8aea23a2f" providerId="LiveId" clId="{284BD2F0-B0A6-4D5C-9A98-3B85818BCA4F}" dt="2021-03-14T08:36:42.967" v="0"/>
          <ac:spMkLst>
            <pc:docMk/>
            <pc:sldMk cId="0" sldId="650"/>
            <ac:spMk id="8" creationId="{00000000-0000-0000-0000-000000000000}"/>
          </ac:spMkLst>
        </pc:spChg>
        <pc:spChg chg="mod">
          <ac:chgData name="Lei Wu" userId="f083b2a8aea23a2f" providerId="LiveId" clId="{284BD2F0-B0A6-4D5C-9A98-3B85818BCA4F}" dt="2021-03-14T08:36:42.967" v="0"/>
          <ac:spMkLst>
            <pc:docMk/>
            <pc:sldMk cId="0" sldId="650"/>
            <ac:spMk id="9" creationId="{00000000-0000-0000-0000-000000000000}"/>
          </ac:spMkLst>
        </pc:spChg>
      </pc:sldChg>
      <pc:sldChg chg="modSp add modTransition">
        <pc:chgData name="Lei Wu" userId="f083b2a8aea23a2f" providerId="LiveId" clId="{284BD2F0-B0A6-4D5C-9A98-3B85818BCA4F}" dt="2021-03-14T08:36:42.967" v="0"/>
        <pc:sldMkLst>
          <pc:docMk/>
          <pc:sldMk cId="0" sldId="651"/>
        </pc:sldMkLst>
        <pc:spChg chg="mod">
          <ac:chgData name="Lei Wu" userId="f083b2a8aea23a2f" providerId="LiveId" clId="{284BD2F0-B0A6-4D5C-9A98-3B85818BCA4F}" dt="2021-03-14T08:36:42.967" v="0"/>
          <ac:spMkLst>
            <pc:docMk/>
            <pc:sldMk cId="0" sldId="651"/>
            <ac:spMk id="8" creationId="{00000000-0000-0000-0000-000000000000}"/>
          </ac:spMkLst>
        </pc:spChg>
        <pc:spChg chg="mod">
          <ac:chgData name="Lei Wu" userId="f083b2a8aea23a2f" providerId="LiveId" clId="{284BD2F0-B0A6-4D5C-9A98-3B85818BCA4F}" dt="2021-03-14T08:36:42.967" v="0"/>
          <ac:spMkLst>
            <pc:docMk/>
            <pc:sldMk cId="0" sldId="651"/>
            <ac:spMk id="9" creationId="{00000000-0000-0000-0000-000000000000}"/>
          </ac:spMkLst>
        </pc:spChg>
      </pc:sldChg>
      <pc:sldMasterChg chg="del delSldLayout">
        <pc:chgData name="Lei Wu" userId="f083b2a8aea23a2f" providerId="LiveId" clId="{284BD2F0-B0A6-4D5C-9A98-3B85818BCA4F}" dt="2021-03-14T08:37:40.560" v="4" actId="47"/>
        <pc:sldMasterMkLst>
          <pc:docMk/>
          <pc:sldMasterMk cId="917171233" sldId="2147483864"/>
        </pc:sldMasterMkLst>
        <pc:sldLayoutChg chg="del">
          <pc:chgData name="Lei Wu" userId="f083b2a8aea23a2f" providerId="LiveId" clId="{284BD2F0-B0A6-4D5C-9A98-3B85818BCA4F}" dt="2021-03-14T08:37:40.560" v="4" actId="47"/>
          <pc:sldLayoutMkLst>
            <pc:docMk/>
            <pc:sldMasterMk cId="917171233" sldId="2147483864"/>
            <pc:sldLayoutMk cId="1199428551" sldId="2147483865"/>
          </pc:sldLayoutMkLst>
        </pc:sldLayoutChg>
        <pc:sldLayoutChg chg="del">
          <pc:chgData name="Lei Wu" userId="f083b2a8aea23a2f" providerId="LiveId" clId="{284BD2F0-B0A6-4D5C-9A98-3B85818BCA4F}" dt="2021-03-14T08:37:40.560" v="4" actId="47"/>
          <pc:sldLayoutMkLst>
            <pc:docMk/>
            <pc:sldMasterMk cId="917171233" sldId="2147483864"/>
            <pc:sldLayoutMk cId="2636624947" sldId="2147483866"/>
          </pc:sldLayoutMkLst>
        </pc:sldLayoutChg>
        <pc:sldLayoutChg chg="del">
          <pc:chgData name="Lei Wu" userId="f083b2a8aea23a2f" providerId="LiveId" clId="{284BD2F0-B0A6-4D5C-9A98-3B85818BCA4F}" dt="2021-03-14T08:37:40.560" v="4" actId="47"/>
          <pc:sldLayoutMkLst>
            <pc:docMk/>
            <pc:sldMasterMk cId="917171233" sldId="2147483864"/>
            <pc:sldLayoutMk cId="385282137" sldId="2147483867"/>
          </pc:sldLayoutMkLst>
        </pc:sldLayoutChg>
        <pc:sldLayoutChg chg="del">
          <pc:chgData name="Lei Wu" userId="f083b2a8aea23a2f" providerId="LiveId" clId="{284BD2F0-B0A6-4D5C-9A98-3B85818BCA4F}" dt="2021-03-14T08:37:40.560" v="4" actId="47"/>
          <pc:sldLayoutMkLst>
            <pc:docMk/>
            <pc:sldMasterMk cId="917171233" sldId="2147483864"/>
            <pc:sldLayoutMk cId="3835929992" sldId="2147483868"/>
          </pc:sldLayoutMkLst>
        </pc:sldLayoutChg>
        <pc:sldLayoutChg chg="del">
          <pc:chgData name="Lei Wu" userId="f083b2a8aea23a2f" providerId="LiveId" clId="{284BD2F0-B0A6-4D5C-9A98-3B85818BCA4F}" dt="2021-03-14T08:37:40.560" v="4" actId="47"/>
          <pc:sldLayoutMkLst>
            <pc:docMk/>
            <pc:sldMasterMk cId="917171233" sldId="2147483864"/>
            <pc:sldLayoutMk cId="3720298090" sldId="2147483869"/>
          </pc:sldLayoutMkLst>
        </pc:sldLayoutChg>
        <pc:sldLayoutChg chg="del">
          <pc:chgData name="Lei Wu" userId="f083b2a8aea23a2f" providerId="LiveId" clId="{284BD2F0-B0A6-4D5C-9A98-3B85818BCA4F}" dt="2021-03-14T08:37:40.560" v="4" actId="47"/>
          <pc:sldLayoutMkLst>
            <pc:docMk/>
            <pc:sldMasterMk cId="917171233" sldId="2147483864"/>
            <pc:sldLayoutMk cId="1508203298" sldId="2147483870"/>
          </pc:sldLayoutMkLst>
        </pc:sldLayoutChg>
        <pc:sldLayoutChg chg="del">
          <pc:chgData name="Lei Wu" userId="f083b2a8aea23a2f" providerId="LiveId" clId="{284BD2F0-B0A6-4D5C-9A98-3B85818BCA4F}" dt="2021-03-14T08:37:40.560" v="4" actId="47"/>
          <pc:sldLayoutMkLst>
            <pc:docMk/>
            <pc:sldMasterMk cId="917171233" sldId="2147483864"/>
            <pc:sldLayoutMk cId="4134576809" sldId="2147483871"/>
          </pc:sldLayoutMkLst>
        </pc:sldLayoutChg>
        <pc:sldLayoutChg chg="del">
          <pc:chgData name="Lei Wu" userId="f083b2a8aea23a2f" providerId="LiveId" clId="{284BD2F0-B0A6-4D5C-9A98-3B85818BCA4F}" dt="2021-03-14T08:37:40.560" v="4" actId="47"/>
          <pc:sldLayoutMkLst>
            <pc:docMk/>
            <pc:sldMasterMk cId="917171233" sldId="2147483864"/>
            <pc:sldLayoutMk cId="1379030986" sldId="2147483872"/>
          </pc:sldLayoutMkLst>
        </pc:sldLayoutChg>
        <pc:sldLayoutChg chg="del">
          <pc:chgData name="Lei Wu" userId="f083b2a8aea23a2f" providerId="LiveId" clId="{284BD2F0-B0A6-4D5C-9A98-3B85818BCA4F}" dt="2021-03-14T08:37:40.560" v="4" actId="47"/>
          <pc:sldLayoutMkLst>
            <pc:docMk/>
            <pc:sldMasterMk cId="917171233" sldId="2147483864"/>
            <pc:sldLayoutMk cId="2542044431" sldId="2147483873"/>
          </pc:sldLayoutMkLst>
        </pc:sldLayoutChg>
        <pc:sldLayoutChg chg="del">
          <pc:chgData name="Lei Wu" userId="f083b2a8aea23a2f" providerId="LiveId" clId="{284BD2F0-B0A6-4D5C-9A98-3B85818BCA4F}" dt="2021-03-14T08:37:40.560" v="4" actId="47"/>
          <pc:sldLayoutMkLst>
            <pc:docMk/>
            <pc:sldMasterMk cId="917171233" sldId="2147483864"/>
            <pc:sldLayoutMk cId="2791567668" sldId="2147483874"/>
          </pc:sldLayoutMkLst>
        </pc:sldLayoutChg>
        <pc:sldLayoutChg chg="del">
          <pc:chgData name="Lei Wu" userId="f083b2a8aea23a2f" providerId="LiveId" clId="{284BD2F0-B0A6-4D5C-9A98-3B85818BCA4F}" dt="2021-03-14T08:37:40.560" v="4" actId="47"/>
          <pc:sldLayoutMkLst>
            <pc:docMk/>
            <pc:sldMasterMk cId="917171233" sldId="2147483864"/>
            <pc:sldLayoutMk cId="922514463" sldId="2147483875"/>
          </pc:sldLayoutMkLst>
        </pc:sldLayoutChg>
      </pc:sldMasterChg>
    </pc:docChg>
  </pc:docChgLst>
  <pc:docChgLst>
    <pc:chgData name="Lei Wu" userId="f083b2a8aea23a2f" providerId="LiveId" clId="{575A888F-3694-46C4-9C12-9FF726EF6BE1}"/>
    <pc:docChg chg="undo custSel modSld">
      <pc:chgData name="Lei Wu" userId="f083b2a8aea23a2f" providerId="LiveId" clId="{575A888F-3694-46C4-9C12-9FF726EF6BE1}" dt="2022-03-22T14:56:10.189" v="2262" actId="20577"/>
      <pc:docMkLst>
        <pc:docMk/>
      </pc:docMkLst>
      <pc:sldChg chg="modNotesTx">
        <pc:chgData name="Lei Wu" userId="f083b2a8aea23a2f" providerId="LiveId" clId="{575A888F-3694-46C4-9C12-9FF726EF6BE1}" dt="2022-03-15T18:21:55.853" v="412"/>
        <pc:sldMkLst>
          <pc:docMk/>
          <pc:sldMk cId="0" sldId="260"/>
        </pc:sldMkLst>
      </pc:sldChg>
      <pc:sldChg chg="modNotesTx">
        <pc:chgData name="Lei Wu" userId="f083b2a8aea23a2f" providerId="LiveId" clId="{575A888F-3694-46C4-9C12-9FF726EF6BE1}" dt="2022-03-15T17:45:25.251" v="36" actId="20577"/>
        <pc:sldMkLst>
          <pc:docMk/>
          <pc:sldMk cId="0" sldId="272"/>
        </pc:sldMkLst>
      </pc:sldChg>
      <pc:sldChg chg="modSp mod modNotesTx">
        <pc:chgData name="Lei Wu" userId="f083b2a8aea23a2f" providerId="LiveId" clId="{575A888F-3694-46C4-9C12-9FF726EF6BE1}" dt="2022-03-15T18:07:43.981" v="275" actId="20577"/>
        <pc:sldMkLst>
          <pc:docMk/>
          <pc:sldMk cId="0" sldId="273"/>
        </pc:sldMkLst>
        <pc:spChg chg="mod">
          <ac:chgData name="Lei Wu" userId="f083b2a8aea23a2f" providerId="LiveId" clId="{575A888F-3694-46C4-9C12-9FF726EF6BE1}" dt="2022-03-15T17:48:34.256" v="41"/>
          <ac:spMkLst>
            <pc:docMk/>
            <pc:sldMk cId="0" sldId="273"/>
            <ac:spMk id="3" creationId="{00000000-0000-0000-0000-000000000000}"/>
          </ac:spMkLst>
        </pc:spChg>
      </pc:sldChg>
      <pc:sldChg chg="modSp mod modNotesTx">
        <pc:chgData name="Lei Wu" userId="f083b2a8aea23a2f" providerId="LiveId" clId="{575A888F-3694-46C4-9C12-9FF726EF6BE1}" dt="2022-03-15T18:10:18.952" v="300" actId="20577"/>
        <pc:sldMkLst>
          <pc:docMk/>
          <pc:sldMk cId="0" sldId="280"/>
        </pc:sldMkLst>
        <pc:spChg chg="mod">
          <ac:chgData name="Lei Wu" userId="f083b2a8aea23a2f" providerId="LiveId" clId="{575A888F-3694-46C4-9C12-9FF726EF6BE1}" dt="2022-03-15T17:37:30.028" v="30" actId="20577"/>
          <ac:spMkLst>
            <pc:docMk/>
            <pc:sldMk cId="0" sldId="280"/>
            <ac:spMk id="7" creationId="{0C4AAB48-0898-4997-A02F-2F13A2B1DB2B}"/>
          </ac:spMkLst>
        </pc:spChg>
      </pc:sldChg>
      <pc:sldChg chg="modAnim">
        <pc:chgData name="Lei Wu" userId="f083b2a8aea23a2f" providerId="LiveId" clId="{575A888F-3694-46C4-9C12-9FF726EF6BE1}" dt="2022-03-17T23:54:42.421" v="2044"/>
        <pc:sldMkLst>
          <pc:docMk/>
          <pc:sldMk cId="0" sldId="283"/>
        </pc:sldMkLst>
      </pc:sldChg>
      <pc:sldChg chg="modNotesTx">
        <pc:chgData name="Lei Wu" userId="f083b2a8aea23a2f" providerId="LiveId" clId="{575A888F-3694-46C4-9C12-9FF726EF6BE1}" dt="2022-03-17T17:45:28.060" v="1288" actId="20577"/>
        <pc:sldMkLst>
          <pc:docMk/>
          <pc:sldMk cId="0" sldId="292"/>
        </pc:sldMkLst>
      </pc:sldChg>
      <pc:sldChg chg="modSp mod">
        <pc:chgData name="Lei Wu" userId="f083b2a8aea23a2f" providerId="LiveId" clId="{575A888F-3694-46C4-9C12-9FF726EF6BE1}" dt="2022-03-06T13:56:37.785" v="1" actId="20577"/>
        <pc:sldMkLst>
          <pc:docMk/>
          <pc:sldMk cId="0" sldId="303"/>
        </pc:sldMkLst>
        <pc:spChg chg="mod">
          <ac:chgData name="Lei Wu" userId="f083b2a8aea23a2f" providerId="LiveId" clId="{575A888F-3694-46C4-9C12-9FF726EF6BE1}" dt="2022-03-06T13:56:37.785" v="1" actId="20577"/>
          <ac:spMkLst>
            <pc:docMk/>
            <pc:sldMk cId="0" sldId="303"/>
            <ac:spMk id="10244" creationId="{0272DF5F-0831-4D09-8A83-9A642414C41E}"/>
          </ac:spMkLst>
        </pc:spChg>
      </pc:sldChg>
      <pc:sldChg chg="addSp modSp mod">
        <pc:chgData name="Lei Wu" userId="f083b2a8aea23a2f" providerId="LiveId" clId="{575A888F-3694-46C4-9C12-9FF726EF6BE1}" dt="2022-03-22T14:56:10.189" v="2262" actId="20577"/>
        <pc:sldMkLst>
          <pc:docMk/>
          <pc:sldMk cId="3608473698" sldId="316"/>
        </pc:sldMkLst>
        <pc:spChg chg="mod">
          <ac:chgData name="Lei Wu" userId="f083b2a8aea23a2f" providerId="LiveId" clId="{575A888F-3694-46C4-9C12-9FF726EF6BE1}" dt="2022-03-22T14:56:10.189" v="2262" actId="20577"/>
          <ac:spMkLst>
            <pc:docMk/>
            <pc:sldMk cId="3608473698" sldId="316"/>
            <ac:spMk id="3" creationId="{00000000-0000-0000-0000-000000000000}"/>
          </ac:spMkLst>
        </pc:spChg>
        <pc:spChg chg="add mod">
          <ac:chgData name="Lei Wu" userId="f083b2a8aea23a2f" providerId="LiveId" clId="{575A888F-3694-46C4-9C12-9FF726EF6BE1}" dt="2022-03-22T14:54:31.243" v="2254" actId="1076"/>
          <ac:spMkLst>
            <pc:docMk/>
            <pc:sldMk cId="3608473698" sldId="316"/>
            <ac:spMk id="32" creationId="{B106BB0E-9072-448E-A0F4-4CF62087CF23}"/>
          </ac:spMkLst>
        </pc:spChg>
        <pc:spChg chg="add mod">
          <ac:chgData name="Lei Wu" userId="f083b2a8aea23a2f" providerId="LiveId" clId="{575A888F-3694-46C4-9C12-9FF726EF6BE1}" dt="2022-03-22T14:54:31.243" v="2254" actId="1076"/>
          <ac:spMkLst>
            <pc:docMk/>
            <pc:sldMk cId="3608473698" sldId="316"/>
            <ac:spMk id="33" creationId="{88C806DA-2933-47D2-8082-3AE51DA0F0B2}"/>
          </ac:spMkLst>
        </pc:spChg>
      </pc:sldChg>
      <pc:sldChg chg="modNotesTx">
        <pc:chgData name="Lei Wu" userId="f083b2a8aea23a2f" providerId="LiveId" clId="{575A888F-3694-46C4-9C12-9FF726EF6BE1}" dt="2022-03-17T18:10:26.716" v="1462" actId="20577"/>
        <pc:sldMkLst>
          <pc:docMk/>
          <pc:sldMk cId="0" sldId="337"/>
        </pc:sldMkLst>
      </pc:sldChg>
      <pc:sldChg chg="modNotesTx">
        <pc:chgData name="Lei Wu" userId="f083b2a8aea23a2f" providerId="LiveId" clId="{575A888F-3694-46C4-9C12-9FF726EF6BE1}" dt="2022-03-17T19:12:16.491" v="2043" actId="20577"/>
        <pc:sldMkLst>
          <pc:docMk/>
          <pc:sldMk cId="3326630891" sldId="348"/>
        </pc:sldMkLst>
      </pc:sldChg>
      <pc:sldChg chg="modNotesTx">
        <pc:chgData name="Lei Wu" userId="f083b2a8aea23a2f" providerId="LiveId" clId="{575A888F-3694-46C4-9C12-9FF726EF6BE1}" dt="2022-03-17T18:04:52.153" v="1388" actId="20577"/>
        <pc:sldMkLst>
          <pc:docMk/>
          <pc:sldMk cId="0" sldId="359"/>
        </pc:sldMkLst>
      </pc:sldChg>
      <pc:sldChg chg="modSp mod">
        <pc:chgData name="Lei Wu" userId="f083b2a8aea23a2f" providerId="LiveId" clId="{575A888F-3694-46C4-9C12-9FF726EF6BE1}" dt="2022-03-22T14:25:02.083" v="2252"/>
        <pc:sldMkLst>
          <pc:docMk/>
          <pc:sldMk cId="4292542417" sldId="389"/>
        </pc:sldMkLst>
        <pc:graphicFrameChg chg="mod">
          <ac:chgData name="Lei Wu" userId="f083b2a8aea23a2f" providerId="LiveId" clId="{575A888F-3694-46C4-9C12-9FF726EF6BE1}" dt="2022-03-22T14:25:02.083" v="2252"/>
          <ac:graphicFrameMkLst>
            <pc:docMk/>
            <pc:sldMk cId="4292542417" sldId="389"/>
            <ac:graphicFrameMk id="76805" creationId="{350C3591-C723-4E50-B0FF-15886EA7B89C}"/>
          </ac:graphicFrameMkLst>
        </pc:graphicFrameChg>
      </pc:sldChg>
      <pc:sldChg chg="modSp mod">
        <pc:chgData name="Lei Wu" userId="f083b2a8aea23a2f" providerId="LiveId" clId="{575A888F-3694-46C4-9C12-9FF726EF6BE1}" dt="2022-03-17T17:56:01.858" v="1350" actId="20577"/>
        <pc:sldMkLst>
          <pc:docMk/>
          <pc:sldMk cId="0" sldId="409"/>
        </pc:sldMkLst>
        <pc:spChg chg="mod">
          <ac:chgData name="Lei Wu" userId="f083b2a8aea23a2f" providerId="LiveId" clId="{575A888F-3694-46C4-9C12-9FF726EF6BE1}" dt="2022-03-17T17:56:01.858" v="1350" actId="20577"/>
          <ac:spMkLst>
            <pc:docMk/>
            <pc:sldMk cId="0" sldId="409"/>
            <ac:spMk id="143364" creationId="{0A9A2575-F675-42BB-9BDD-A61B5D394EEE}"/>
          </ac:spMkLst>
        </pc:spChg>
      </pc:sldChg>
      <pc:sldChg chg="modNotesTx">
        <pc:chgData name="Lei Wu" userId="f083b2a8aea23a2f" providerId="LiveId" clId="{575A888F-3694-46C4-9C12-9FF726EF6BE1}" dt="2022-03-15T15:56:07.510" v="29" actId="20577"/>
        <pc:sldMkLst>
          <pc:docMk/>
          <pc:sldMk cId="0" sldId="670"/>
        </pc:sldMkLst>
      </pc:sldChg>
      <pc:sldChg chg="modNotesTx">
        <pc:chgData name="Lei Wu" userId="f083b2a8aea23a2f" providerId="LiveId" clId="{575A888F-3694-46C4-9C12-9FF726EF6BE1}" dt="2022-03-15T18:10:57.940" v="411" actId="20577"/>
        <pc:sldMkLst>
          <pc:docMk/>
          <pc:sldMk cId="221986815" sldId="679"/>
        </pc:sldMkLst>
      </pc:sldChg>
      <pc:sldChg chg="modAnim">
        <pc:chgData name="Lei Wu" userId="f083b2a8aea23a2f" providerId="LiveId" clId="{575A888F-3694-46C4-9C12-9FF726EF6BE1}" dt="2022-03-17T15:10:30.175" v="413"/>
        <pc:sldMkLst>
          <pc:docMk/>
          <pc:sldMk cId="3471014373" sldId="681"/>
        </pc:sldMkLst>
      </pc:sldChg>
      <pc:sldChg chg="modNotesTx">
        <pc:chgData name="Lei Wu" userId="f083b2a8aea23a2f" providerId="LiveId" clId="{575A888F-3694-46C4-9C12-9FF726EF6BE1}" dt="2022-03-17T18:14:38.644" v="1493" actId="20577"/>
        <pc:sldMkLst>
          <pc:docMk/>
          <pc:sldMk cId="351678867" sldId="683"/>
        </pc:sldMkLst>
      </pc:sldChg>
      <pc:sldChg chg="modNotesTx">
        <pc:chgData name="Lei Wu" userId="f083b2a8aea23a2f" providerId="LiveId" clId="{575A888F-3694-46C4-9C12-9FF726EF6BE1}" dt="2022-03-17T16:44:26.030" v="603" actId="20577"/>
        <pc:sldMkLst>
          <pc:docMk/>
          <pc:sldMk cId="2085361630" sldId="690"/>
        </pc:sldMkLst>
      </pc:sldChg>
      <pc:sldChg chg="modNotesTx">
        <pc:chgData name="Lei Wu" userId="f083b2a8aea23a2f" providerId="LiveId" clId="{575A888F-3694-46C4-9C12-9FF726EF6BE1}" dt="2022-03-17T16:44:29.126" v="604" actId="20577"/>
        <pc:sldMkLst>
          <pc:docMk/>
          <pc:sldMk cId="2724934400" sldId="691"/>
        </pc:sldMkLst>
      </pc:sldChg>
      <pc:sldChg chg="modNotesTx">
        <pc:chgData name="Lei Wu" userId="f083b2a8aea23a2f" providerId="LiveId" clId="{575A888F-3694-46C4-9C12-9FF726EF6BE1}" dt="2022-03-17T16:43:33.265" v="600" actId="20577"/>
        <pc:sldMkLst>
          <pc:docMk/>
          <pc:sldMk cId="427524564" sldId="692"/>
        </pc:sldMkLst>
      </pc:sldChg>
      <pc:sldChg chg="modNotesTx">
        <pc:chgData name="Lei Wu" userId="f083b2a8aea23a2f" providerId="LiveId" clId="{575A888F-3694-46C4-9C12-9FF726EF6BE1}" dt="2022-03-17T16:44:10.511" v="601"/>
        <pc:sldMkLst>
          <pc:docMk/>
          <pc:sldMk cId="650143132" sldId="694"/>
        </pc:sldMkLst>
      </pc:sldChg>
      <pc:sldChg chg="modSp mod">
        <pc:chgData name="Lei Wu" userId="f083b2a8aea23a2f" providerId="LiveId" clId="{575A888F-3694-46C4-9C12-9FF726EF6BE1}" dt="2022-03-17T17:26:50.227" v="617" actId="20577"/>
        <pc:sldMkLst>
          <pc:docMk/>
          <pc:sldMk cId="2559066938" sldId="695"/>
        </pc:sldMkLst>
        <pc:spChg chg="mod">
          <ac:chgData name="Lei Wu" userId="f083b2a8aea23a2f" providerId="LiveId" clId="{575A888F-3694-46C4-9C12-9FF726EF6BE1}" dt="2022-03-17T17:26:43.702" v="616" actId="20577"/>
          <ac:spMkLst>
            <pc:docMk/>
            <pc:sldMk cId="2559066938" sldId="695"/>
            <ac:spMk id="3" creationId="{00000000-0000-0000-0000-000000000000}"/>
          </ac:spMkLst>
        </pc:spChg>
        <pc:graphicFrameChg chg="modGraphic">
          <ac:chgData name="Lei Wu" userId="f083b2a8aea23a2f" providerId="LiveId" clId="{575A888F-3694-46C4-9C12-9FF726EF6BE1}" dt="2022-03-17T17:26:50.227" v="617" actId="20577"/>
          <ac:graphicFrameMkLst>
            <pc:docMk/>
            <pc:sldMk cId="2559066938" sldId="695"/>
            <ac:graphicFrameMk id="5" creationId="{F71AE5AF-7E3B-4A40-8D48-A181879FB8E4}"/>
          </ac:graphicFrameMkLst>
        </pc:graphicFrameChg>
      </pc:sldChg>
      <pc:sldChg chg="modSp mod modNotesTx">
        <pc:chgData name="Lei Wu" userId="f083b2a8aea23a2f" providerId="LiveId" clId="{575A888F-3694-46C4-9C12-9FF726EF6BE1}" dt="2022-03-17T17:33:37.371" v="620" actId="20577"/>
        <pc:sldMkLst>
          <pc:docMk/>
          <pc:sldMk cId="106779884" sldId="696"/>
        </pc:sldMkLst>
        <pc:spChg chg="mod">
          <ac:chgData name="Lei Wu" userId="f083b2a8aea23a2f" providerId="LiveId" clId="{575A888F-3694-46C4-9C12-9FF726EF6BE1}" dt="2022-03-17T17:33:37.371" v="620" actId="20577"/>
          <ac:spMkLst>
            <pc:docMk/>
            <pc:sldMk cId="106779884" sldId="696"/>
            <ac:spMk id="3" creationId="{00000000-0000-0000-0000-000000000000}"/>
          </ac:spMkLst>
        </pc:spChg>
      </pc:sldChg>
      <pc:sldChg chg="modNotesTx">
        <pc:chgData name="Lei Wu" userId="f083b2a8aea23a2f" providerId="LiveId" clId="{575A888F-3694-46C4-9C12-9FF726EF6BE1}" dt="2022-03-17T16:45:48.237" v="605" actId="20577"/>
        <pc:sldMkLst>
          <pc:docMk/>
          <pc:sldMk cId="644361791" sldId="697"/>
        </pc:sldMkLst>
      </pc:sldChg>
      <pc:sldChg chg="modNotesTx">
        <pc:chgData name="Lei Wu" userId="f083b2a8aea23a2f" providerId="LiveId" clId="{575A888F-3694-46C4-9C12-9FF726EF6BE1}" dt="2022-03-17T17:49:28.849" v="1346" actId="20577"/>
        <pc:sldMkLst>
          <pc:docMk/>
          <pc:sldMk cId="693829600" sldId="703"/>
        </pc:sldMkLst>
      </pc:sldChg>
      <pc:sldChg chg="modNotesTx">
        <pc:chgData name="Lei Wu" userId="f083b2a8aea23a2f" providerId="LiveId" clId="{575A888F-3694-46C4-9C12-9FF726EF6BE1}" dt="2022-03-22T14:02:55.557" v="2228" actId="20577"/>
        <pc:sldMkLst>
          <pc:docMk/>
          <pc:sldMk cId="2446558862" sldId="711"/>
        </pc:sldMkLst>
      </pc:sldChg>
      <pc:sldChg chg="modSp mod">
        <pc:chgData name="Lei Wu" userId="f083b2a8aea23a2f" providerId="LiveId" clId="{575A888F-3694-46C4-9C12-9FF726EF6BE1}" dt="2022-03-17T18:34:43.947" v="1685" actId="20577"/>
        <pc:sldMkLst>
          <pc:docMk/>
          <pc:sldMk cId="96160706" sldId="712"/>
        </pc:sldMkLst>
        <pc:spChg chg="mod">
          <ac:chgData name="Lei Wu" userId="f083b2a8aea23a2f" providerId="LiveId" clId="{575A888F-3694-46C4-9C12-9FF726EF6BE1}" dt="2022-03-17T18:34:43.947" v="1685" actId="20577"/>
          <ac:spMkLst>
            <pc:docMk/>
            <pc:sldMk cId="96160706" sldId="712"/>
            <ac:spMk id="15" creationId="{7717977D-FE11-4A7F-B87C-0FFF5A3A7833}"/>
          </ac:spMkLst>
        </pc:spChg>
      </pc:sldChg>
    </pc:docChg>
  </pc:docChgLst>
  <pc:docChgLst>
    <pc:chgData name="Haoting Shen" userId="58499db7efc977a7" providerId="LiveId" clId="{F59D654E-1D67-244E-94D2-34C85238D9AC}"/>
    <pc:docChg chg="addSld modSld">
      <pc:chgData name="Haoting Shen" userId="58499db7efc977a7" providerId="LiveId" clId="{F59D654E-1D67-244E-94D2-34C85238D9AC}" dt="2024-03-18T03:18:13.467" v="116" actId="20577"/>
      <pc:docMkLst>
        <pc:docMk/>
      </pc:docMkLst>
      <pc:sldChg chg="modNotesTx">
        <pc:chgData name="Haoting Shen" userId="58499db7efc977a7" providerId="LiveId" clId="{F59D654E-1D67-244E-94D2-34C85238D9AC}" dt="2024-03-18T02:59:20.846" v="48" actId="20577"/>
        <pc:sldMkLst>
          <pc:docMk/>
          <pc:sldMk cId="1040323474" sldId="693"/>
        </pc:sldMkLst>
      </pc:sldChg>
      <pc:sldChg chg="addSp delSp modSp new mod">
        <pc:chgData name="Haoting Shen" userId="58499db7efc977a7" providerId="LiveId" clId="{F59D654E-1D67-244E-94D2-34C85238D9AC}" dt="2024-03-18T03:18:13.467" v="116" actId="20577"/>
        <pc:sldMkLst>
          <pc:docMk/>
          <pc:sldMk cId="2763505715" sldId="725"/>
        </pc:sldMkLst>
        <pc:spChg chg="mod">
          <ac:chgData name="Haoting Shen" userId="58499db7efc977a7" providerId="LiveId" clId="{F59D654E-1D67-244E-94D2-34C85238D9AC}" dt="2024-03-18T03:18:13.467" v="116" actId="20577"/>
          <ac:spMkLst>
            <pc:docMk/>
            <pc:sldMk cId="2763505715" sldId="725"/>
            <ac:spMk id="2" creationId="{912C899D-4384-CEF4-DBF6-0D7A10B1939C}"/>
          </ac:spMkLst>
        </pc:spChg>
        <pc:spChg chg="del">
          <ac:chgData name="Haoting Shen" userId="58499db7efc977a7" providerId="LiveId" clId="{F59D654E-1D67-244E-94D2-34C85238D9AC}" dt="2024-03-18T03:16:42.858" v="101" actId="478"/>
          <ac:spMkLst>
            <pc:docMk/>
            <pc:sldMk cId="2763505715" sldId="725"/>
            <ac:spMk id="3" creationId="{606D408A-C78F-7F62-FC1E-C37910AC55D4}"/>
          </ac:spMkLst>
        </pc:spChg>
        <pc:spChg chg="add mod">
          <ac:chgData name="Haoting Shen" userId="58499db7efc977a7" providerId="LiveId" clId="{F59D654E-1D67-244E-94D2-34C85238D9AC}" dt="2024-03-18T03:18:03.156" v="114" actId="1076"/>
          <ac:spMkLst>
            <pc:docMk/>
            <pc:sldMk cId="2763505715" sldId="725"/>
            <ac:spMk id="6" creationId="{0BEC92EC-08BA-324B-CDB9-1642C5E448F0}"/>
          </ac:spMkLst>
        </pc:spChg>
        <pc:picChg chg="add mod">
          <ac:chgData name="Haoting Shen" userId="58499db7efc977a7" providerId="LiveId" clId="{F59D654E-1D67-244E-94D2-34C85238D9AC}" dt="2024-03-18T03:17:29.563" v="109" actId="1076"/>
          <ac:picMkLst>
            <pc:docMk/>
            <pc:sldMk cId="2763505715" sldId="725"/>
            <ac:picMk id="7" creationId="{96A05498-484B-C195-D5D5-5026D1FDA587}"/>
          </ac:picMkLst>
        </pc:picChg>
        <pc:picChg chg="add mod">
          <ac:chgData name="Haoting Shen" userId="58499db7efc977a7" providerId="LiveId" clId="{F59D654E-1D67-244E-94D2-34C85238D9AC}" dt="2024-03-18T03:17:56.709" v="113" actId="1076"/>
          <ac:picMkLst>
            <pc:docMk/>
            <pc:sldMk cId="2763505715" sldId="725"/>
            <ac:picMk id="8" creationId="{59E24A1C-B2A6-949A-5294-430ACCAE78FD}"/>
          </ac:picMkLst>
        </pc:picChg>
      </pc:sldChg>
    </pc:docChg>
  </pc:docChgLst>
  <pc:docChgLst>
    <pc:chgData name="Lei Wu" userId="f083b2a8aea23a2f" providerId="LiveId" clId="{B01C844B-1BE7-44FB-AD2F-31D73309F938}"/>
    <pc:docChg chg="undo redo custSel addSld delSld modSld sldOrd">
      <pc:chgData name="Lei Wu" userId="f083b2a8aea23a2f" providerId="LiveId" clId="{B01C844B-1BE7-44FB-AD2F-31D73309F938}" dt="2021-03-16T02:35:56.731" v="8930" actId="20577"/>
      <pc:docMkLst>
        <pc:docMk/>
      </pc:docMkLst>
      <pc:sldChg chg="addSp delSp modSp mod">
        <pc:chgData name="Lei Wu" userId="f083b2a8aea23a2f" providerId="LiveId" clId="{B01C844B-1BE7-44FB-AD2F-31D73309F938}" dt="2021-03-15T22:38:19.416" v="5998"/>
        <pc:sldMkLst>
          <pc:docMk/>
          <pc:sldMk cId="0" sldId="258"/>
        </pc:sldMkLst>
        <pc:spChg chg="mod">
          <ac:chgData name="Lei Wu" userId="f083b2a8aea23a2f" providerId="LiveId" clId="{B01C844B-1BE7-44FB-AD2F-31D73309F938}" dt="2021-03-15T22:34:56.212" v="5973"/>
          <ac:spMkLst>
            <pc:docMk/>
            <pc:sldMk cId="0" sldId="258"/>
            <ac:spMk id="2" creationId="{00000000-0000-0000-0000-000000000000}"/>
          </ac:spMkLst>
        </pc:spChg>
        <pc:spChg chg="del mod">
          <ac:chgData name="Lei Wu" userId="f083b2a8aea23a2f" providerId="LiveId" clId="{B01C844B-1BE7-44FB-AD2F-31D73309F938}" dt="2021-03-15T22:35:22.907" v="5974" actId="478"/>
          <ac:spMkLst>
            <pc:docMk/>
            <pc:sldMk cId="0" sldId="258"/>
            <ac:spMk id="3" creationId="{00000000-0000-0000-0000-000000000000}"/>
          </ac:spMkLst>
        </pc:spChg>
        <pc:spChg chg="add del mod">
          <ac:chgData name="Lei Wu" userId="f083b2a8aea23a2f" providerId="LiveId" clId="{B01C844B-1BE7-44FB-AD2F-31D73309F938}" dt="2021-03-15T22:35:25.001" v="5975" actId="478"/>
          <ac:spMkLst>
            <pc:docMk/>
            <pc:sldMk cId="0" sldId="258"/>
            <ac:spMk id="4" creationId="{9B4BB0E5-6805-48B2-8515-0D8F2A7BF034}"/>
          </ac:spMkLst>
        </pc:spChg>
        <pc:spChg chg="del">
          <ac:chgData name="Lei Wu" userId="f083b2a8aea23a2f" providerId="LiveId" clId="{B01C844B-1BE7-44FB-AD2F-31D73309F938}" dt="2021-03-14T09:46:03.502" v="6" actId="478"/>
          <ac:spMkLst>
            <pc:docMk/>
            <pc:sldMk cId="0" sldId="258"/>
            <ac:spMk id="7" creationId="{00000000-0000-0000-0000-000000000000}"/>
          </ac:spMkLst>
        </pc:spChg>
        <pc:spChg chg="del">
          <ac:chgData name="Lei Wu" userId="f083b2a8aea23a2f" providerId="LiveId" clId="{B01C844B-1BE7-44FB-AD2F-31D73309F938}" dt="2021-03-14T09:46:06.506" v="7" actId="478"/>
          <ac:spMkLst>
            <pc:docMk/>
            <pc:sldMk cId="0" sldId="258"/>
            <ac:spMk id="8" creationId="{00000000-0000-0000-0000-000000000000}"/>
          </ac:spMkLst>
        </pc:spChg>
        <pc:spChg chg="del">
          <ac:chgData name="Lei Wu" userId="f083b2a8aea23a2f" providerId="LiveId" clId="{B01C844B-1BE7-44FB-AD2F-31D73309F938}" dt="2021-03-14T10:19:48.861" v="136" actId="478"/>
          <ac:spMkLst>
            <pc:docMk/>
            <pc:sldMk cId="0" sldId="258"/>
            <ac:spMk id="9" creationId="{00000000-0000-0000-0000-000000000000}"/>
          </ac:spMkLst>
        </pc:spChg>
        <pc:spChg chg="del mod">
          <ac:chgData name="Lei Wu" userId="f083b2a8aea23a2f" providerId="LiveId" clId="{B01C844B-1BE7-44FB-AD2F-31D73309F938}" dt="2021-03-15T22:35:30.908" v="5976" actId="478"/>
          <ac:spMkLst>
            <pc:docMk/>
            <pc:sldMk cId="0" sldId="258"/>
            <ac:spMk id="11" creationId="{00000000-0000-0000-0000-000000000000}"/>
          </ac:spMkLst>
        </pc:spChg>
        <pc:spChg chg="add del mod">
          <ac:chgData name="Lei Wu" userId="f083b2a8aea23a2f" providerId="LiveId" clId="{B01C844B-1BE7-44FB-AD2F-31D73309F938}" dt="2021-03-14T21:16:28.150" v="2318"/>
          <ac:spMkLst>
            <pc:docMk/>
            <pc:sldMk cId="0" sldId="258"/>
            <ac:spMk id="12" creationId="{9145BF87-88E5-4073-A90D-587CE59571B1}"/>
          </ac:spMkLst>
        </pc:spChg>
        <pc:graphicFrameChg chg="add del mod">
          <ac:chgData name="Lei Wu" userId="f083b2a8aea23a2f" providerId="LiveId" clId="{B01C844B-1BE7-44FB-AD2F-31D73309F938}" dt="2021-03-14T21:16:28.150" v="2318"/>
          <ac:graphicFrameMkLst>
            <pc:docMk/>
            <pc:sldMk cId="0" sldId="258"/>
            <ac:graphicFrameMk id="8" creationId="{51F5FE66-6028-4024-8FED-D80759FAB366}"/>
          </ac:graphicFrameMkLst>
        </pc:graphicFrameChg>
        <pc:graphicFrameChg chg="add del mod">
          <ac:chgData name="Lei Wu" userId="f083b2a8aea23a2f" providerId="LiveId" clId="{B01C844B-1BE7-44FB-AD2F-31D73309F938}" dt="2021-03-15T22:37:35.402" v="5992" actId="478"/>
          <ac:graphicFrameMkLst>
            <pc:docMk/>
            <pc:sldMk cId="0" sldId="258"/>
            <ac:graphicFrameMk id="9" creationId="{C55F6D93-FF30-46EE-A65A-C97D0B5EFE3C}"/>
          </ac:graphicFrameMkLst>
        </pc:graphicFrameChg>
        <pc:graphicFrameChg chg="del mod">
          <ac:chgData name="Lei Wu" userId="f083b2a8aea23a2f" providerId="LiveId" clId="{B01C844B-1BE7-44FB-AD2F-31D73309F938}" dt="2021-03-15T22:35:30.908" v="5976" actId="478"/>
          <ac:graphicFrameMkLst>
            <pc:docMk/>
            <pc:sldMk cId="0" sldId="258"/>
            <ac:graphicFrameMk id="10" creationId="{00000000-0000-0000-0000-000000000000}"/>
          </ac:graphicFrameMkLst>
        </pc:graphicFrameChg>
        <pc:graphicFrameChg chg="add del mod">
          <ac:chgData name="Lei Wu" userId="f083b2a8aea23a2f" providerId="LiveId" clId="{B01C844B-1BE7-44FB-AD2F-31D73309F938}" dt="2021-03-15T22:37:35.402" v="5992" actId="478"/>
          <ac:graphicFrameMkLst>
            <pc:docMk/>
            <pc:sldMk cId="0" sldId="258"/>
            <ac:graphicFrameMk id="12" creationId="{8CFAFF1B-0388-4578-B4AD-4B76F9033D3A}"/>
          </ac:graphicFrameMkLst>
        </pc:graphicFrameChg>
        <pc:graphicFrameChg chg="add mod">
          <ac:chgData name="Lei Wu" userId="f083b2a8aea23a2f" providerId="LiveId" clId="{B01C844B-1BE7-44FB-AD2F-31D73309F938}" dt="2021-03-15T22:38:19.416" v="5998"/>
          <ac:graphicFrameMkLst>
            <pc:docMk/>
            <pc:sldMk cId="0" sldId="258"/>
            <ac:graphicFrameMk id="13" creationId="{FF98E5C0-5B44-41FA-AC28-EDA8F65DA7FD}"/>
          </ac:graphicFrameMkLst>
        </pc:graphicFrameChg>
        <pc:graphicFrameChg chg="add mod">
          <ac:chgData name="Lei Wu" userId="f083b2a8aea23a2f" providerId="LiveId" clId="{B01C844B-1BE7-44FB-AD2F-31D73309F938}" dt="2021-03-15T22:38:19.416" v="5998"/>
          <ac:graphicFrameMkLst>
            <pc:docMk/>
            <pc:sldMk cId="0" sldId="258"/>
            <ac:graphicFrameMk id="14" creationId="{4F78C01D-4937-45D7-8DD0-96AB6DDDB782}"/>
          </ac:graphicFrameMkLst>
        </pc:graphicFrameChg>
        <pc:picChg chg="del mod">
          <ac:chgData name="Lei Wu" userId="f083b2a8aea23a2f" providerId="LiveId" clId="{B01C844B-1BE7-44FB-AD2F-31D73309F938}" dt="2021-03-15T22:35:30.908" v="5976" actId="478"/>
          <ac:picMkLst>
            <pc:docMk/>
            <pc:sldMk cId="0" sldId="258"/>
            <ac:picMk id="5" creationId="{00000000-0000-0000-0000-000000000000}"/>
          </ac:picMkLst>
        </pc:picChg>
        <pc:picChg chg="add del mod">
          <ac:chgData name="Lei Wu" userId="f083b2a8aea23a2f" providerId="LiveId" clId="{B01C844B-1BE7-44FB-AD2F-31D73309F938}" dt="2021-03-14T21:16:28.150" v="2318"/>
          <ac:picMkLst>
            <pc:docMk/>
            <pc:sldMk cId="0" sldId="258"/>
            <ac:picMk id="13" creationId="{76568F45-D234-4FE1-A02F-9494E6F4AE8D}"/>
          </ac:picMkLst>
        </pc:picChg>
      </pc:sldChg>
      <pc:sldChg chg="addSp delSp modSp mod">
        <pc:chgData name="Lei Wu" userId="f083b2a8aea23a2f" providerId="LiveId" clId="{B01C844B-1BE7-44FB-AD2F-31D73309F938}" dt="2021-03-14T21:17:15.770" v="2324"/>
        <pc:sldMkLst>
          <pc:docMk/>
          <pc:sldMk cId="0" sldId="259"/>
        </pc:sldMkLst>
        <pc:spChg chg="mod">
          <ac:chgData name="Lei Wu" userId="f083b2a8aea23a2f" providerId="LiveId" clId="{B01C844B-1BE7-44FB-AD2F-31D73309F938}" dt="2021-03-14T14:18:44.585" v="592" actId="1076"/>
          <ac:spMkLst>
            <pc:docMk/>
            <pc:sldMk cId="0" sldId="259"/>
            <ac:spMk id="2" creationId="{00000000-0000-0000-0000-000000000000}"/>
          </ac:spMkLst>
        </pc:spChg>
        <pc:spChg chg="mod">
          <ac:chgData name="Lei Wu" userId="f083b2a8aea23a2f" providerId="LiveId" clId="{B01C844B-1BE7-44FB-AD2F-31D73309F938}" dt="2021-03-14T21:17:09.644" v="2319"/>
          <ac:spMkLst>
            <pc:docMk/>
            <pc:sldMk cId="0" sldId="259"/>
            <ac:spMk id="3" creationId="{00000000-0000-0000-0000-000000000000}"/>
          </ac:spMkLst>
        </pc:spChg>
        <pc:spChg chg="del">
          <ac:chgData name="Lei Wu" userId="f083b2a8aea23a2f" providerId="LiveId" clId="{B01C844B-1BE7-44FB-AD2F-31D73309F938}" dt="2021-03-14T14:17:17.945" v="581" actId="478"/>
          <ac:spMkLst>
            <pc:docMk/>
            <pc:sldMk cId="0" sldId="259"/>
            <ac:spMk id="7" creationId="{00000000-0000-0000-0000-000000000000}"/>
          </ac:spMkLst>
        </pc:spChg>
        <pc:spChg chg="del">
          <ac:chgData name="Lei Wu" userId="f083b2a8aea23a2f" providerId="LiveId" clId="{B01C844B-1BE7-44FB-AD2F-31D73309F938}" dt="2021-03-14T14:17:12.743" v="579" actId="478"/>
          <ac:spMkLst>
            <pc:docMk/>
            <pc:sldMk cId="0" sldId="259"/>
            <ac:spMk id="8" creationId="{00000000-0000-0000-0000-000000000000}"/>
          </ac:spMkLst>
        </pc:spChg>
        <pc:spChg chg="del">
          <ac:chgData name="Lei Wu" userId="f083b2a8aea23a2f" providerId="LiveId" clId="{B01C844B-1BE7-44FB-AD2F-31D73309F938}" dt="2021-03-14T14:17:17.945" v="581" actId="478"/>
          <ac:spMkLst>
            <pc:docMk/>
            <pc:sldMk cId="0" sldId="259"/>
            <ac:spMk id="9" creationId="{00000000-0000-0000-0000-000000000000}"/>
          </ac:spMkLst>
        </pc:spChg>
        <pc:spChg chg="del mod">
          <ac:chgData name="Lei Wu" userId="f083b2a8aea23a2f" providerId="LiveId" clId="{B01C844B-1BE7-44FB-AD2F-31D73309F938}" dt="2021-03-14T14:18:09.323" v="591" actId="478"/>
          <ac:spMkLst>
            <pc:docMk/>
            <pc:sldMk cId="0" sldId="259"/>
            <ac:spMk id="10" creationId="{00000000-0000-0000-0000-000000000000}"/>
          </ac:spMkLst>
        </pc:spChg>
        <pc:spChg chg="add mod">
          <ac:chgData name="Lei Wu" userId="f083b2a8aea23a2f" providerId="LiveId" clId="{B01C844B-1BE7-44FB-AD2F-31D73309F938}" dt="2021-03-14T21:17:15.770" v="2324"/>
          <ac:spMkLst>
            <pc:docMk/>
            <pc:sldMk cId="0" sldId="259"/>
            <ac:spMk id="11" creationId="{7A86AE7C-A638-4175-8BFB-0654C5DC65F8}"/>
          </ac:spMkLst>
        </pc:spChg>
      </pc:sldChg>
      <pc:sldChg chg="modSp mod">
        <pc:chgData name="Lei Wu" userId="f083b2a8aea23a2f" providerId="LiveId" clId="{B01C844B-1BE7-44FB-AD2F-31D73309F938}" dt="2021-03-15T19:33:10.992" v="3122" actId="20577"/>
        <pc:sldMkLst>
          <pc:docMk/>
          <pc:sldMk cId="0" sldId="260"/>
        </pc:sldMkLst>
        <pc:spChg chg="mod">
          <ac:chgData name="Lei Wu" userId="f083b2a8aea23a2f" providerId="LiveId" clId="{B01C844B-1BE7-44FB-AD2F-31D73309F938}" dt="2021-03-15T19:33:10.992" v="3122" actId="20577"/>
          <ac:spMkLst>
            <pc:docMk/>
            <pc:sldMk cId="0" sldId="260"/>
            <ac:spMk id="2" creationId="{00000000-0000-0000-0000-000000000000}"/>
          </ac:spMkLst>
        </pc:spChg>
      </pc:sldChg>
      <pc:sldChg chg="modSp mod">
        <pc:chgData name="Lei Wu" userId="f083b2a8aea23a2f" providerId="LiveId" clId="{B01C844B-1BE7-44FB-AD2F-31D73309F938}" dt="2021-03-15T19:33:45.754" v="3148" actId="20577"/>
        <pc:sldMkLst>
          <pc:docMk/>
          <pc:sldMk cId="0" sldId="261"/>
        </pc:sldMkLst>
        <pc:spChg chg="mod">
          <ac:chgData name="Lei Wu" userId="f083b2a8aea23a2f" providerId="LiveId" clId="{B01C844B-1BE7-44FB-AD2F-31D73309F938}" dt="2021-03-15T19:33:45.754" v="3148" actId="20577"/>
          <ac:spMkLst>
            <pc:docMk/>
            <pc:sldMk cId="0" sldId="261"/>
            <ac:spMk id="2" creationId="{00000000-0000-0000-0000-000000000000}"/>
          </ac:spMkLst>
        </pc:spChg>
      </pc:sldChg>
      <pc:sldChg chg="addSp delSp del mod">
        <pc:chgData name="Lei Wu" userId="f083b2a8aea23a2f" providerId="LiveId" clId="{B01C844B-1BE7-44FB-AD2F-31D73309F938}" dt="2021-03-14T21:02:14.019" v="2210" actId="2696"/>
        <pc:sldMkLst>
          <pc:docMk/>
          <pc:sldMk cId="0" sldId="262"/>
        </pc:sldMkLst>
        <pc:spChg chg="del">
          <ac:chgData name="Lei Wu" userId="f083b2a8aea23a2f" providerId="LiveId" clId="{B01C844B-1BE7-44FB-AD2F-31D73309F938}" dt="2021-03-14T09:51:13.872" v="20" actId="478"/>
          <ac:spMkLst>
            <pc:docMk/>
            <pc:sldMk cId="0" sldId="262"/>
            <ac:spMk id="7" creationId="{00000000-0000-0000-0000-000000000000}"/>
          </ac:spMkLst>
        </pc:spChg>
        <pc:spChg chg="add del">
          <ac:chgData name="Lei Wu" userId="f083b2a8aea23a2f" providerId="LiveId" clId="{B01C844B-1BE7-44FB-AD2F-31D73309F938}" dt="2021-03-14T09:51:16.063" v="21" actId="478"/>
          <ac:spMkLst>
            <pc:docMk/>
            <pc:sldMk cId="0" sldId="262"/>
            <ac:spMk id="8" creationId="{00000000-0000-0000-0000-000000000000}"/>
          </ac:spMkLst>
        </pc:spChg>
        <pc:spChg chg="add del">
          <ac:chgData name="Lei Wu" userId="f083b2a8aea23a2f" providerId="LiveId" clId="{B01C844B-1BE7-44FB-AD2F-31D73309F938}" dt="2021-03-14T09:51:11.458" v="19" actId="478"/>
          <ac:spMkLst>
            <pc:docMk/>
            <pc:sldMk cId="0" sldId="262"/>
            <ac:spMk id="9" creationId="{00000000-0000-0000-0000-000000000000}"/>
          </ac:spMkLst>
        </pc:spChg>
      </pc:sldChg>
      <pc:sldChg chg="add del">
        <pc:chgData name="Lei Wu" userId="f083b2a8aea23a2f" providerId="LiveId" clId="{B01C844B-1BE7-44FB-AD2F-31D73309F938}" dt="2021-03-15T18:36:03.814" v="3012"/>
        <pc:sldMkLst>
          <pc:docMk/>
          <pc:sldMk cId="666766156" sldId="262"/>
        </pc:sldMkLst>
      </pc:sldChg>
      <pc:sldChg chg="delSp modSp add del mod">
        <pc:chgData name="Lei Wu" userId="f083b2a8aea23a2f" providerId="LiveId" clId="{B01C844B-1BE7-44FB-AD2F-31D73309F938}" dt="2021-03-14T21:04:33.289" v="2229" actId="47"/>
        <pc:sldMkLst>
          <pc:docMk/>
          <pc:sldMk cId="2478410562" sldId="262"/>
        </pc:sldMkLst>
        <pc:spChg chg="mod">
          <ac:chgData name="Lei Wu" userId="f083b2a8aea23a2f" providerId="LiveId" clId="{B01C844B-1BE7-44FB-AD2F-31D73309F938}" dt="2021-03-14T21:03:37.615" v="2225" actId="14100"/>
          <ac:spMkLst>
            <pc:docMk/>
            <pc:sldMk cId="2478410562" sldId="262"/>
            <ac:spMk id="2" creationId="{00000000-0000-0000-0000-000000000000}"/>
          </ac:spMkLst>
        </pc:spChg>
        <pc:spChg chg="mod">
          <ac:chgData name="Lei Wu" userId="f083b2a8aea23a2f" providerId="LiveId" clId="{B01C844B-1BE7-44FB-AD2F-31D73309F938}" dt="2021-03-14T21:03:51.268" v="2227" actId="20577"/>
          <ac:spMkLst>
            <pc:docMk/>
            <pc:sldMk cId="2478410562" sldId="262"/>
            <ac:spMk id="3" creationId="{00000000-0000-0000-0000-000000000000}"/>
          </ac:spMkLst>
        </pc:spChg>
        <pc:spChg chg="del">
          <ac:chgData name="Lei Wu" userId="f083b2a8aea23a2f" providerId="LiveId" clId="{B01C844B-1BE7-44FB-AD2F-31D73309F938}" dt="2021-03-14T21:03:55.764" v="2228" actId="478"/>
          <ac:spMkLst>
            <pc:docMk/>
            <pc:sldMk cId="2478410562" sldId="262"/>
            <ac:spMk id="9" creationId="{00000000-0000-0000-0000-000000000000}"/>
          </ac:spMkLst>
        </pc:spChg>
      </pc:sldChg>
      <pc:sldChg chg="delSp modSp add del mod">
        <pc:chgData name="Lei Wu" userId="f083b2a8aea23a2f" providerId="LiveId" clId="{B01C844B-1BE7-44FB-AD2F-31D73309F938}" dt="2021-03-14T21:13:16.726" v="2303" actId="47"/>
        <pc:sldMkLst>
          <pc:docMk/>
          <pc:sldMk cId="0" sldId="263"/>
        </pc:sldMkLst>
        <pc:spChg chg="del">
          <ac:chgData name="Lei Wu" userId="f083b2a8aea23a2f" providerId="LiveId" clId="{B01C844B-1BE7-44FB-AD2F-31D73309F938}" dt="2021-03-14T13:16:41.334" v="387" actId="478"/>
          <ac:spMkLst>
            <pc:docMk/>
            <pc:sldMk cId="0" sldId="263"/>
            <ac:spMk id="19458" creationId="{EA3F855F-BA14-4288-84D6-6F5E5D759A98}"/>
          </ac:spMkLst>
        </pc:spChg>
        <pc:spChg chg="mod">
          <ac:chgData name="Lei Wu" userId="f083b2a8aea23a2f" providerId="LiveId" clId="{B01C844B-1BE7-44FB-AD2F-31D73309F938}" dt="2021-03-14T21:04:54.386" v="2230" actId="14100"/>
          <ac:spMkLst>
            <pc:docMk/>
            <pc:sldMk cId="0" sldId="263"/>
            <ac:spMk id="19459" creationId="{A87EDDB2-18EA-40E8-B43D-5B115A15A47A}"/>
          </ac:spMkLst>
        </pc:spChg>
      </pc:sldChg>
      <pc:sldChg chg="addSp delSp modSp mod modNotesTx">
        <pc:chgData name="Lei Wu" userId="f083b2a8aea23a2f" providerId="LiveId" clId="{B01C844B-1BE7-44FB-AD2F-31D73309F938}" dt="2021-03-14T15:36:14.382" v="1444" actId="20577"/>
        <pc:sldMkLst>
          <pc:docMk/>
          <pc:sldMk cId="0" sldId="267"/>
        </pc:sldMkLst>
        <pc:spChg chg="mod">
          <ac:chgData name="Lei Wu" userId="f083b2a8aea23a2f" providerId="LiveId" clId="{B01C844B-1BE7-44FB-AD2F-31D73309F938}" dt="2021-03-14T14:19:15.181" v="617" actId="20577"/>
          <ac:spMkLst>
            <pc:docMk/>
            <pc:sldMk cId="0" sldId="267"/>
            <ac:spMk id="2" creationId="{00000000-0000-0000-0000-000000000000}"/>
          </ac:spMkLst>
        </pc:spChg>
        <pc:spChg chg="mod">
          <ac:chgData name="Lei Wu" userId="f083b2a8aea23a2f" providerId="LiveId" clId="{B01C844B-1BE7-44FB-AD2F-31D73309F938}" dt="2021-03-14T15:26:34.508" v="1275" actId="20577"/>
          <ac:spMkLst>
            <pc:docMk/>
            <pc:sldMk cId="0" sldId="267"/>
            <ac:spMk id="3" creationId="{00000000-0000-0000-0000-000000000000}"/>
          </ac:spMkLst>
        </pc:spChg>
        <pc:spChg chg="del">
          <ac:chgData name="Lei Wu" userId="f083b2a8aea23a2f" providerId="LiveId" clId="{B01C844B-1BE7-44FB-AD2F-31D73309F938}" dt="2021-03-14T14:29:20.466" v="677" actId="478"/>
          <ac:spMkLst>
            <pc:docMk/>
            <pc:sldMk cId="0" sldId="267"/>
            <ac:spMk id="7" creationId="{00000000-0000-0000-0000-000000000000}"/>
          </ac:spMkLst>
        </pc:spChg>
        <pc:spChg chg="del">
          <ac:chgData name="Lei Wu" userId="f083b2a8aea23a2f" providerId="LiveId" clId="{B01C844B-1BE7-44FB-AD2F-31D73309F938}" dt="2021-03-14T14:29:16.814" v="676" actId="478"/>
          <ac:spMkLst>
            <pc:docMk/>
            <pc:sldMk cId="0" sldId="267"/>
            <ac:spMk id="8" creationId="{00000000-0000-0000-0000-000000000000}"/>
          </ac:spMkLst>
        </pc:spChg>
        <pc:spChg chg="del">
          <ac:chgData name="Lei Wu" userId="f083b2a8aea23a2f" providerId="LiveId" clId="{B01C844B-1BE7-44FB-AD2F-31D73309F938}" dt="2021-03-14T14:29:16.814" v="676" actId="478"/>
          <ac:spMkLst>
            <pc:docMk/>
            <pc:sldMk cId="0" sldId="267"/>
            <ac:spMk id="9" creationId="{00000000-0000-0000-0000-000000000000}"/>
          </ac:spMkLst>
        </pc:spChg>
        <pc:spChg chg="del mod">
          <ac:chgData name="Lei Wu" userId="f083b2a8aea23a2f" providerId="LiveId" clId="{B01C844B-1BE7-44FB-AD2F-31D73309F938}" dt="2021-03-14T14:19:50.369" v="626" actId="478"/>
          <ac:spMkLst>
            <pc:docMk/>
            <pc:sldMk cId="0" sldId="267"/>
            <ac:spMk id="10" creationId="{00000000-0000-0000-0000-000000000000}"/>
          </ac:spMkLst>
        </pc:spChg>
        <pc:spChg chg="add mod">
          <ac:chgData name="Lei Wu" userId="f083b2a8aea23a2f" providerId="LiveId" clId="{B01C844B-1BE7-44FB-AD2F-31D73309F938}" dt="2021-03-14T15:26:43.251" v="1280" actId="20577"/>
          <ac:spMkLst>
            <pc:docMk/>
            <pc:sldMk cId="0" sldId="267"/>
            <ac:spMk id="11" creationId="{99B38D76-2D3B-472E-B933-B683DBAA0F60}"/>
          </ac:spMkLst>
        </pc:spChg>
      </pc:sldChg>
      <pc:sldChg chg="addSp delSp modSp mod">
        <pc:chgData name="Lei Wu" userId="f083b2a8aea23a2f" providerId="LiveId" clId="{B01C844B-1BE7-44FB-AD2F-31D73309F938}" dt="2021-03-15T22:36:00.007" v="5983"/>
        <pc:sldMkLst>
          <pc:docMk/>
          <pc:sldMk cId="0" sldId="268"/>
        </pc:sldMkLst>
        <pc:spChg chg="del mod">
          <ac:chgData name="Lei Wu" userId="f083b2a8aea23a2f" providerId="LiveId" clId="{B01C844B-1BE7-44FB-AD2F-31D73309F938}" dt="2021-03-14T20:54:26.145" v="1998" actId="478"/>
          <ac:spMkLst>
            <pc:docMk/>
            <pc:sldMk cId="0" sldId="268"/>
            <ac:spMk id="2" creationId="{00000000-0000-0000-0000-000000000000}"/>
          </ac:spMkLst>
        </pc:spChg>
        <pc:spChg chg="add del mod">
          <ac:chgData name="Lei Wu" userId="f083b2a8aea23a2f" providerId="LiveId" clId="{B01C844B-1BE7-44FB-AD2F-31D73309F938}" dt="2021-03-15T22:35:57.509" v="5981" actId="478"/>
          <ac:spMkLst>
            <pc:docMk/>
            <pc:sldMk cId="0" sldId="268"/>
            <ac:spMk id="2" creationId="{2F6DD647-3F93-4423-9926-184BBF94883B}"/>
          </ac:spMkLst>
        </pc:spChg>
        <pc:spChg chg="del mod">
          <ac:chgData name="Lei Wu" userId="f083b2a8aea23a2f" providerId="LiveId" clId="{B01C844B-1BE7-44FB-AD2F-31D73309F938}" dt="2021-03-15T22:35:53.293" v="5979" actId="478"/>
          <ac:spMkLst>
            <pc:docMk/>
            <pc:sldMk cId="0" sldId="268"/>
            <ac:spMk id="3" creationId="{00000000-0000-0000-0000-000000000000}"/>
          </ac:spMkLst>
        </pc:spChg>
        <pc:spChg chg="add del mod">
          <ac:chgData name="Lei Wu" userId="f083b2a8aea23a2f" providerId="LiveId" clId="{B01C844B-1BE7-44FB-AD2F-31D73309F938}" dt="2021-03-14T20:54:28.413" v="1999" actId="478"/>
          <ac:spMkLst>
            <pc:docMk/>
            <pc:sldMk cId="0" sldId="268"/>
            <ac:spMk id="5" creationId="{1A252BA4-C1D9-4A15-BA58-235EEC01CD9F}"/>
          </ac:spMkLst>
        </pc:spChg>
        <pc:spChg chg="del">
          <ac:chgData name="Lei Wu" userId="f083b2a8aea23a2f" providerId="LiveId" clId="{B01C844B-1BE7-44FB-AD2F-31D73309F938}" dt="2021-03-14T09:49:25.882" v="9" actId="478"/>
          <ac:spMkLst>
            <pc:docMk/>
            <pc:sldMk cId="0" sldId="268"/>
            <ac:spMk id="7" creationId="{00000000-0000-0000-0000-000000000000}"/>
          </ac:spMkLst>
        </pc:spChg>
        <pc:spChg chg="del">
          <ac:chgData name="Lei Wu" userId="f083b2a8aea23a2f" providerId="LiveId" clId="{B01C844B-1BE7-44FB-AD2F-31D73309F938}" dt="2021-03-14T09:49:22.664" v="8" actId="478"/>
          <ac:spMkLst>
            <pc:docMk/>
            <pc:sldMk cId="0" sldId="268"/>
            <ac:spMk id="8" creationId="{00000000-0000-0000-0000-000000000000}"/>
          </ac:spMkLst>
        </pc:spChg>
        <pc:spChg chg="del">
          <ac:chgData name="Lei Wu" userId="f083b2a8aea23a2f" providerId="LiveId" clId="{B01C844B-1BE7-44FB-AD2F-31D73309F938}" dt="2021-03-14T20:55:52.954" v="2101" actId="478"/>
          <ac:spMkLst>
            <pc:docMk/>
            <pc:sldMk cId="0" sldId="268"/>
            <ac:spMk id="9" creationId="{00000000-0000-0000-0000-000000000000}"/>
          </ac:spMkLst>
        </pc:spChg>
        <pc:spChg chg="del mod">
          <ac:chgData name="Lei Wu" userId="f083b2a8aea23a2f" providerId="LiveId" clId="{B01C844B-1BE7-44FB-AD2F-31D73309F938}" dt="2021-03-15T22:35:59.588" v="5982" actId="478"/>
          <ac:spMkLst>
            <pc:docMk/>
            <pc:sldMk cId="0" sldId="268"/>
            <ac:spMk id="11" creationId="{00000000-0000-0000-0000-000000000000}"/>
          </ac:spMkLst>
        </pc:spChg>
        <pc:spChg chg="add mod">
          <ac:chgData name="Lei Wu" userId="f083b2a8aea23a2f" providerId="LiveId" clId="{B01C844B-1BE7-44FB-AD2F-31D73309F938}" dt="2021-03-15T22:35:45.445" v="5978"/>
          <ac:spMkLst>
            <pc:docMk/>
            <pc:sldMk cId="0" sldId="268"/>
            <ac:spMk id="12" creationId="{9E3E3F16-730E-4E80-A88B-9B9CCBF5A383}"/>
          </ac:spMkLst>
        </pc:spChg>
        <pc:graphicFrameChg chg="add mod">
          <ac:chgData name="Lei Wu" userId="f083b2a8aea23a2f" providerId="LiveId" clId="{B01C844B-1BE7-44FB-AD2F-31D73309F938}" dt="2021-03-15T22:36:00.007" v="5983"/>
          <ac:graphicFrameMkLst>
            <pc:docMk/>
            <pc:sldMk cId="0" sldId="268"/>
            <ac:graphicFrameMk id="9" creationId="{451C0F37-DC8A-4BE7-B91F-343EE2022442}"/>
          </ac:graphicFrameMkLst>
        </pc:graphicFrameChg>
        <pc:graphicFrameChg chg="del mod">
          <ac:chgData name="Lei Wu" userId="f083b2a8aea23a2f" providerId="LiveId" clId="{B01C844B-1BE7-44FB-AD2F-31D73309F938}" dt="2021-03-15T22:35:59.588" v="5982" actId="478"/>
          <ac:graphicFrameMkLst>
            <pc:docMk/>
            <pc:sldMk cId="0" sldId="268"/>
            <ac:graphicFrameMk id="10" creationId="{00000000-0000-0000-0000-000000000000}"/>
          </ac:graphicFrameMkLst>
        </pc:graphicFrameChg>
        <pc:graphicFrameChg chg="add mod">
          <ac:chgData name="Lei Wu" userId="f083b2a8aea23a2f" providerId="LiveId" clId="{B01C844B-1BE7-44FB-AD2F-31D73309F938}" dt="2021-03-15T22:36:00.007" v="5983"/>
          <ac:graphicFrameMkLst>
            <pc:docMk/>
            <pc:sldMk cId="0" sldId="268"/>
            <ac:graphicFrameMk id="13" creationId="{13603176-6D63-47B4-9A3B-F41128F7F7BB}"/>
          </ac:graphicFrameMkLst>
        </pc:graphicFrameChg>
        <pc:picChg chg="del mod">
          <ac:chgData name="Lei Wu" userId="f083b2a8aea23a2f" providerId="LiveId" clId="{B01C844B-1BE7-44FB-AD2F-31D73309F938}" dt="2021-03-15T22:35:59.588" v="5982" actId="478"/>
          <ac:picMkLst>
            <pc:docMk/>
            <pc:sldMk cId="0" sldId="268"/>
            <ac:picMk id="4" creationId="{00000000-0000-0000-0000-000000000000}"/>
          </ac:picMkLst>
        </pc:picChg>
      </pc:sldChg>
      <pc:sldChg chg="addSp delSp modSp mod">
        <pc:chgData name="Lei Wu" userId="f083b2a8aea23a2f" providerId="LiveId" clId="{B01C844B-1BE7-44FB-AD2F-31D73309F938}" dt="2021-03-15T22:37:17.027" v="5990"/>
        <pc:sldMkLst>
          <pc:docMk/>
          <pc:sldMk cId="0" sldId="269"/>
        </pc:sldMkLst>
        <pc:spChg chg="del">
          <ac:chgData name="Lei Wu" userId="f083b2a8aea23a2f" providerId="LiveId" clId="{B01C844B-1BE7-44FB-AD2F-31D73309F938}" dt="2021-03-14T20:56:20.642" v="2103" actId="478"/>
          <ac:spMkLst>
            <pc:docMk/>
            <pc:sldMk cId="0" sldId="269"/>
            <ac:spMk id="2" creationId="{00000000-0000-0000-0000-000000000000}"/>
          </ac:spMkLst>
        </pc:spChg>
        <pc:spChg chg="del">
          <ac:chgData name="Lei Wu" userId="f083b2a8aea23a2f" providerId="LiveId" clId="{B01C844B-1BE7-44FB-AD2F-31D73309F938}" dt="2021-03-14T20:56:40.202" v="2109" actId="478"/>
          <ac:spMkLst>
            <pc:docMk/>
            <pc:sldMk cId="0" sldId="269"/>
            <ac:spMk id="3" creationId="{00000000-0000-0000-0000-000000000000}"/>
          </ac:spMkLst>
        </pc:spChg>
        <pc:spChg chg="add del mod">
          <ac:chgData name="Lei Wu" userId="f083b2a8aea23a2f" providerId="LiveId" clId="{B01C844B-1BE7-44FB-AD2F-31D73309F938}" dt="2021-03-14T20:56:23.180" v="2104" actId="478"/>
          <ac:spMkLst>
            <pc:docMk/>
            <pc:sldMk cId="0" sldId="269"/>
            <ac:spMk id="5" creationId="{11A64283-1583-4263-9DFA-0B9E105B88BD}"/>
          </ac:spMkLst>
        </pc:spChg>
        <pc:spChg chg="add del mod">
          <ac:chgData name="Lei Wu" userId="f083b2a8aea23a2f" providerId="LiveId" clId="{B01C844B-1BE7-44FB-AD2F-31D73309F938}" dt="2021-03-14T20:56:43.335" v="2111" actId="478"/>
          <ac:spMkLst>
            <pc:docMk/>
            <pc:sldMk cId="0" sldId="269"/>
            <ac:spMk id="6" creationId="{89D14258-BB82-4B79-BB37-5AE755125FFE}"/>
          </ac:spMkLst>
        </pc:spChg>
        <pc:spChg chg="del">
          <ac:chgData name="Lei Wu" userId="f083b2a8aea23a2f" providerId="LiveId" clId="{B01C844B-1BE7-44FB-AD2F-31D73309F938}" dt="2021-03-14T09:49:33.324" v="11" actId="478"/>
          <ac:spMkLst>
            <pc:docMk/>
            <pc:sldMk cId="0" sldId="269"/>
            <ac:spMk id="7" creationId="{00000000-0000-0000-0000-000000000000}"/>
          </ac:spMkLst>
        </pc:spChg>
        <pc:spChg chg="del">
          <ac:chgData name="Lei Wu" userId="f083b2a8aea23a2f" providerId="LiveId" clId="{B01C844B-1BE7-44FB-AD2F-31D73309F938}" dt="2021-03-14T09:49:30.724" v="10" actId="478"/>
          <ac:spMkLst>
            <pc:docMk/>
            <pc:sldMk cId="0" sldId="269"/>
            <ac:spMk id="8" creationId="{00000000-0000-0000-0000-000000000000}"/>
          </ac:spMkLst>
        </pc:spChg>
        <pc:spChg chg="del">
          <ac:chgData name="Lei Wu" userId="f083b2a8aea23a2f" providerId="LiveId" clId="{B01C844B-1BE7-44FB-AD2F-31D73309F938}" dt="2021-03-14T20:56:50.964" v="2144" actId="478"/>
          <ac:spMkLst>
            <pc:docMk/>
            <pc:sldMk cId="0" sldId="269"/>
            <ac:spMk id="9" creationId="{00000000-0000-0000-0000-000000000000}"/>
          </ac:spMkLst>
        </pc:spChg>
        <pc:spChg chg="del mod">
          <ac:chgData name="Lei Wu" userId="f083b2a8aea23a2f" providerId="LiveId" clId="{B01C844B-1BE7-44FB-AD2F-31D73309F938}" dt="2021-03-15T22:37:10.416" v="5989" actId="478"/>
          <ac:spMkLst>
            <pc:docMk/>
            <pc:sldMk cId="0" sldId="269"/>
            <ac:spMk id="11" creationId="{00000000-0000-0000-0000-000000000000}"/>
          </ac:spMkLst>
        </pc:spChg>
        <pc:spChg chg="add mod">
          <ac:chgData name="Lei Wu" userId="f083b2a8aea23a2f" providerId="LiveId" clId="{B01C844B-1BE7-44FB-AD2F-31D73309F938}" dt="2021-03-15T22:37:07.001" v="5988"/>
          <ac:spMkLst>
            <pc:docMk/>
            <pc:sldMk cId="0" sldId="269"/>
            <ac:spMk id="12" creationId="{E3E97E3D-C230-4E53-9255-67D0C0FC9336}"/>
          </ac:spMkLst>
        </pc:spChg>
        <pc:graphicFrameChg chg="add mod">
          <ac:chgData name="Lei Wu" userId="f083b2a8aea23a2f" providerId="LiveId" clId="{B01C844B-1BE7-44FB-AD2F-31D73309F938}" dt="2021-03-15T22:37:17.027" v="5990"/>
          <ac:graphicFrameMkLst>
            <pc:docMk/>
            <pc:sldMk cId="0" sldId="269"/>
            <ac:graphicFrameMk id="7" creationId="{6D898E9A-F1ED-4B6E-AC09-ECD4DCD7E2BA}"/>
          </ac:graphicFrameMkLst>
        </pc:graphicFrameChg>
        <pc:graphicFrameChg chg="add mod">
          <ac:chgData name="Lei Wu" userId="f083b2a8aea23a2f" providerId="LiveId" clId="{B01C844B-1BE7-44FB-AD2F-31D73309F938}" dt="2021-03-15T22:37:17.027" v="5990"/>
          <ac:graphicFrameMkLst>
            <pc:docMk/>
            <pc:sldMk cId="0" sldId="269"/>
            <ac:graphicFrameMk id="8" creationId="{80D54EAD-0FDA-4BAD-9EDF-699F6C702742}"/>
          </ac:graphicFrameMkLst>
        </pc:graphicFrameChg>
        <pc:graphicFrameChg chg="del mod">
          <ac:chgData name="Lei Wu" userId="f083b2a8aea23a2f" providerId="LiveId" clId="{B01C844B-1BE7-44FB-AD2F-31D73309F938}" dt="2021-03-15T22:37:10.416" v="5989" actId="478"/>
          <ac:graphicFrameMkLst>
            <pc:docMk/>
            <pc:sldMk cId="0" sldId="269"/>
            <ac:graphicFrameMk id="10" creationId="{00000000-0000-0000-0000-000000000000}"/>
          </ac:graphicFrameMkLst>
        </pc:graphicFrameChg>
        <pc:picChg chg="del mod">
          <ac:chgData name="Lei Wu" userId="f083b2a8aea23a2f" providerId="LiveId" clId="{B01C844B-1BE7-44FB-AD2F-31D73309F938}" dt="2021-03-15T22:37:10.416" v="5989" actId="478"/>
          <ac:picMkLst>
            <pc:docMk/>
            <pc:sldMk cId="0" sldId="269"/>
            <ac:picMk id="4" creationId="{00000000-0000-0000-0000-000000000000}"/>
          </ac:picMkLst>
        </pc:picChg>
      </pc:sldChg>
      <pc:sldChg chg="delSp modSp del mod modNotesTx">
        <pc:chgData name="Lei Wu" userId="f083b2a8aea23a2f" providerId="LiveId" clId="{B01C844B-1BE7-44FB-AD2F-31D73309F938}" dt="2021-03-15T23:48:38.736" v="7349" actId="20577"/>
        <pc:sldMkLst>
          <pc:docMk/>
          <pc:sldMk cId="613975427" sldId="270"/>
        </pc:sldMkLst>
        <pc:spChg chg="del">
          <ac:chgData name="Lei Wu" userId="f083b2a8aea23a2f" providerId="LiveId" clId="{B01C844B-1BE7-44FB-AD2F-31D73309F938}" dt="2021-03-14T20:58:32.563" v="2194" actId="478"/>
          <ac:spMkLst>
            <pc:docMk/>
            <pc:sldMk cId="613975427" sldId="270"/>
            <ac:spMk id="2" creationId="{00000000-0000-0000-0000-000000000000}"/>
          </ac:spMkLst>
        </pc:spChg>
        <pc:spChg chg="mod">
          <ac:chgData name="Lei Wu" userId="f083b2a8aea23a2f" providerId="LiveId" clId="{B01C844B-1BE7-44FB-AD2F-31D73309F938}" dt="2021-03-15T22:38:07.750" v="5997" actId="15"/>
          <ac:spMkLst>
            <pc:docMk/>
            <pc:sldMk cId="613975427" sldId="270"/>
            <ac:spMk id="3" creationId="{00000000-0000-0000-0000-000000000000}"/>
          </ac:spMkLst>
        </pc:spChg>
        <pc:spChg chg="add del mod">
          <ac:chgData name="Lei Wu" userId="f083b2a8aea23a2f" providerId="LiveId" clId="{B01C844B-1BE7-44FB-AD2F-31D73309F938}" dt="2021-03-14T20:58:35.120" v="2195" actId="478"/>
          <ac:spMkLst>
            <pc:docMk/>
            <pc:sldMk cId="613975427" sldId="270"/>
            <ac:spMk id="4" creationId="{B3F751A9-4891-4F50-8868-8DD274923EC9}"/>
          </ac:spMkLst>
        </pc:spChg>
        <pc:spChg chg="del">
          <ac:chgData name="Lei Wu" userId="f083b2a8aea23a2f" providerId="LiveId" clId="{B01C844B-1BE7-44FB-AD2F-31D73309F938}" dt="2021-03-14T09:50:39.790" v="17" actId="478"/>
          <ac:spMkLst>
            <pc:docMk/>
            <pc:sldMk cId="613975427" sldId="270"/>
            <ac:spMk id="7" creationId="{00000000-0000-0000-0000-000000000000}"/>
          </ac:spMkLst>
        </pc:spChg>
        <pc:spChg chg="add mod">
          <ac:chgData name="Lei Wu" userId="f083b2a8aea23a2f" providerId="LiveId" clId="{B01C844B-1BE7-44FB-AD2F-31D73309F938}" dt="2021-03-14T20:59:09.317" v="2206" actId="20577"/>
          <ac:spMkLst>
            <pc:docMk/>
            <pc:sldMk cId="613975427" sldId="270"/>
            <ac:spMk id="7" creationId="{1EBF94C4-2E83-4AC6-A83F-060E178B0A70}"/>
          </ac:spMkLst>
        </pc:spChg>
        <pc:spChg chg="del">
          <ac:chgData name="Lei Wu" userId="f083b2a8aea23a2f" providerId="LiveId" clId="{B01C844B-1BE7-44FB-AD2F-31D73309F938}" dt="2021-03-14T09:50:37.290" v="16" actId="478"/>
          <ac:spMkLst>
            <pc:docMk/>
            <pc:sldMk cId="613975427" sldId="270"/>
            <ac:spMk id="8" creationId="{00000000-0000-0000-0000-000000000000}"/>
          </ac:spMkLst>
        </pc:spChg>
        <pc:spChg chg="del">
          <ac:chgData name="Lei Wu" userId="f083b2a8aea23a2f" providerId="LiveId" clId="{B01C844B-1BE7-44FB-AD2F-31D73309F938}" dt="2021-03-14T20:58:54.333" v="2201" actId="478"/>
          <ac:spMkLst>
            <pc:docMk/>
            <pc:sldMk cId="613975427" sldId="270"/>
            <ac:spMk id="9" creationId="{00000000-0000-0000-0000-000000000000}"/>
          </ac:spMkLst>
        </pc:spChg>
        <pc:picChg chg="del mod">
          <ac:chgData name="Lei Wu" userId="f083b2a8aea23a2f" providerId="LiveId" clId="{B01C844B-1BE7-44FB-AD2F-31D73309F938}" dt="2021-03-15T22:37:59.119" v="5994" actId="478"/>
          <ac:picMkLst>
            <pc:docMk/>
            <pc:sldMk cId="613975427" sldId="270"/>
            <ac:picMk id="6" creationId="{00000000-0000-0000-0000-000000000000}"/>
          </ac:picMkLst>
        </pc:picChg>
      </pc:sldChg>
      <pc:sldChg chg="addSp delSp modSp mod">
        <pc:chgData name="Lei Wu" userId="f083b2a8aea23a2f" providerId="LiveId" clId="{B01C844B-1BE7-44FB-AD2F-31D73309F938}" dt="2021-03-15T22:40:32.153" v="6020" actId="1076"/>
        <pc:sldMkLst>
          <pc:docMk/>
          <pc:sldMk cId="0" sldId="271"/>
        </pc:sldMkLst>
        <pc:spChg chg="del">
          <ac:chgData name="Lei Wu" userId="f083b2a8aea23a2f" providerId="LiveId" clId="{B01C844B-1BE7-44FB-AD2F-31D73309F938}" dt="2021-03-14T20:57:58.330" v="2163" actId="478"/>
          <ac:spMkLst>
            <pc:docMk/>
            <pc:sldMk cId="0" sldId="271"/>
            <ac:spMk id="2" creationId="{00000000-0000-0000-0000-000000000000}"/>
          </ac:spMkLst>
        </pc:spChg>
        <pc:spChg chg="add del mod">
          <ac:chgData name="Lei Wu" userId="f083b2a8aea23a2f" providerId="LiveId" clId="{B01C844B-1BE7-44FB-AD2F-31D73309F938}" dt="2021-03-15T22:40:24.360" v="6017" actId="478"/>
          <ac:spMkLst>
            <pc:docMk/>
            <pc:sldMk cId="0" sldId="271"/>
            <ac:spMk id="2" creationId="{FFDFB330-5B4E-479A-8A14-B8763764D210}"/>
          </ac:spMkLst>
        </pc:spChg>
        <pc:spChg chg="del">
          <ac:chgData name="Lei Wu" userId="f083b2a8aea23a2f" providerId="LiveId" clId="{B01C844B-1BE7-44FB-AD2F-31D73309F938}" dt="2021-03-15T22:40:20.635" v="6016" actId="478"/>
          <ac:spMkLst>
            <pc:docMk/>
            <pc:sldMk cId="0" sldId="271"/>
            <ac:spMk id="3" creationId="{00000000-0000-0000-0000-000000000000}"/>
          </ac:spMkLst>
        </pc:spChg>
        <pc:spChg chg="add del mod">
          <ac:chgData name="Lei Wu" userId="f083b2a8aea23a2f" providerId="LiveId" clId="{B01C844B-1BE7-44FB-AD2F-31D73309F938}" dt="2021-03-14T20:57:59.837" v="2164" actId="478"/>
          <ac:spMkLst>
            <pc:docMk/>
            <pc:sldMk cId="0" sldId="271"/>
            <ac:spMk id="5" creationId="{8A090F9E-88F9-4306-872D-0C580FDDD6DF}"/>
          </ac:spMkLst>
        </pc:spChg>
        <pc:spChg chg="del">
          <ac:chgData name="Lei Wu" userId="f083b2a8aea23a2f" providerId="LiveId" clId="{B01C844B-1BE7-44FB-AD2F-31D73309F938}" dt="2021-03-14T09:50:06.531" v="15" actId="478"/>
          <ac:spMkLst>
            <pc:docMk/>
            <pc:sldMk cId="0" sldId="271"/>
            <ac:spMk id="7" creationId="{00000000-0000-0000-0000-000000000000}"/>
          </ac:spMkLst>
        </pc:spChg>
        <pc:spChg chg="del">
          <ac:chgData name="Lei Wu" userId="f083b2a8aea23a2f" providerId="LiveId" clId="{B01C844B-1BE7-44FB-AD2F-31D73309F938}" dt="2021-03-14T09:50:03.355" v="14" actId="478"/>
          <ac:spMkLst>
            <pc:docMk/>
            <pc:sldMk cId="0" sldId="271"/>
            <ac:spMk id="8" creationId="{00000000-0000-0000-0000-000000000000}"/>
          </ac:spMkLst>
        </pc:spChg>
        <pc:spChg chg="del">
          <ac:chgData name="Lei Wu" userId="f083b2a8aea23a2f" providerId="LiveId" clId="{B01C844B-1BE7-44FB-AD2F-31D73309F938}" dt="2021-03-14T20:58:16.745" v="2191" actId="478"/>
          <ac:spMkLst>
            <pc:docMk/>
            <pc:sldMk cId="0" sldId="271"/>
            <ac:spMk id="9" creationId="{00000000-0000-0000-0000-000000000000}"/>
          </ac:spMkLst>
        </pc:spChg>
        <pc:spChg chg="add mod">
          <ac:chgData name="Lei Wu" userId="f083b2a8aea23a2f" providerId="LiveId" clId="{B01C844B-1BE7-44FB-AD2F-31D73309F938}" dt="2021-03-15T22:40:05.584" v="6015"/>
          <ac:spMkLst>
            <pc:docMk/>
            <pc:sldMk cId="0" sldId="271"/>
            <ac:spMk id="10" creationId="{18B53E74-F337-4202-8B78-8D3A3002DF9D}"/>
          </ac:spMkLst>
        </pc:spChg>
        <pc:spChg chg="del mod">
          <ac:chgData name="Lei Wu" userId="f083b2a8aea23a2f" providerId="LiveId" clId="{B01C844B-1BE7-44FB-AD2F-31D73309F938}" dt="2021-03-15T22:40:26.724" v="6018" actId="478"/>
          <ac:spMkLst>
            <pc:docMk/>
            <pc:sldMk cId="0" sldId="271"/>
            <ac:spMk id="15" creationId="{00000000-0000-0000-0000-000000000000}"/>
          </ac:spMkLst>
        </pc:spChg>
        <pc:graphicFrameChg chg="add mod">
          <ac:chgData name="Lei Wu" userId="f083b2a8aea23a2f" providerId="LiveId" clId="{B01C844B-1BE7-44FB-AD2F-31D73309F938}" dt="2021-03-15T22:40:32.153" v="6020" actId="1076"/>
          <ac:graphicFrameMkLst>
            <pc:docMk/>
            <pc:sldMk cId="0" sldId="271"/>
            <ac:graphicFrameMk id="9" creationId="{95A083A6-72C4-46ED-A911-AD2FFA8D7E15}"/>
          </ac:graphicFrameMkLst>
        </pc:graphicFrameChg>
        <pc:graphicFrameChg chg="add mod">
          <ac:chgData name="Lei Wu" userId="f083b2a8aea23a2f" providerId="LiveId" clId="{B01C844B-1BE7-44FB-AD2F-31D73309F938}" dt="2021-03-15T22:40:32.153" v="6020" actId="1076"/>
          <ac:graphicFrameMkLst>
            <pc:docMk/>
            <pc:sldMk cId="0" sldId="271"/>
            <ac:graphicFrameMk id="11" creationId="{08AB6DCE-206E-4873-B63A-4E88DD56F20A}"/>
          </ac:graphicFrameMkLst>
        </pc:graphicFrameChg>
        <pc:graphicFrameChg chg="del mod">
          <ac:chgData name="Lei Wu" userId="f083b2a8aea23a2f" providerId="LiveId" clId="{B01C844B-1BE7-44FB-AD2F-31D73309F938}" dt="2021-03-15T22:40:26.724" v="6018" actId="478"/>
          <ac:graphicFrameMkLst>
            <pc:docMk/>
            <pc:sldMk cId="0" sldId="271"/>
            <ac:graphicFrameMk id="14" creationId="{00000000-0000-0000-0000-000000000000}"/>
          </ac:graphicFrameMkLst>
        </pc:graphicFrameChg>
        <pc:picChg chg="del mod">
          <ac:chgData name="Lei Wu" userId="f083b2a8aea23a2f" providerId="LiveId" clId="{B01C844B-1BE7-44FB-AD2F-31D73309F938}" dt="2021-03-15T22:40:26.724" v="6018" actId="478"/>
          <ac:picMkLst>
            <pc:docMk/>
            <pc:sldMk cId="0" sldId="271"/>
            <ac:picMk id="4" creationId="{00000000-0000-0000-0000-000000000000}"/>
          </ac:picMkLst>
        </pc:picChg>
      </pc:sldChg>
      <pc:sldChg chg="addSp delSp modSp mod modNotesTx">
        <pc:chgData name="Lei Wu" userId="f083b2a8aea23a2f" providerId="LiveId" clId="{B01C844B-1BE7-44FB-AD2F-31D73309F938}" dt="2021-03-14T15:06:11.593" v="1119" actId="20577"/>
        <pc:sldMkLst>
          <pc:docMk/>
          <pc:sldMk cId="0" sldId="272"/>
        </pc:sldMkLst>
        <pc:spChg chg="mod">
          <ac:chgData name="Lei Wu" userId="f083b2a8aea23a2f" providerId="LiveId" clId="{B01C844B-1BE7-44FB-AD2F-31D73309F938}" dt="2021-03-14T14:30:42.180" v="690" actId="1076"/>
          <ac:spMkLst>
            <pc:docMk/>
            <pc:sldMk cId="0" sldId="272"/>
            <ac:spMk id="2" creationId="{00000000-0000-0000-0000-000000000000}"/>
          </ac:spMkLst>
        </pc:spChg>
        <pc:spChg chg="mod">
          <ac:chgData name="Lei Wu" userId="f083b2a8aea23a2f" providerId="LiveId" clId="{B01C844B-1BE7-44FB-AD2F-31D73309F938}" dt="2021-03-14T14:52:31.899" v="1079" actId="14100"/>
          <ac:spMkLst>
            <pc:docMk/>
            <pc:sldMk cId="0" sldId="272"/>
            <ac:spMk id="3" creationId="{00000000-0000-0000-0000-000000000000}"/>
          </ac:spMkLst>
        </pc:spChg>
        <pc:spChg chg="del">
          <ac:chgData name="Lei Wu" userId="f083b2a8aea23a2f" providerId="LiveId" clId="{B01C844B-1BE7-44FB-AD2F-31D73309F938}" dt="2021-03-14T14:30:16.578" v="687" actId="478"/>
          <ac:spMkLst>
            <pc:docMk/>
            <pc:sldMk cId="0" sldId="272"/>
            <ac:spMk id="7" creationId="{00000000-0000-0000-0000-000000000000}"/>
          </ac:spMkLst>
        </pc:spChg>
        <pc:spChg chg="del">
          <ac:chgData name="Lei Wu" userId="f083b2a8aea23a2f" providerId="LiveId" clId="{B01C844B-1BE7-44FB-AD2F-31D73309F938}" dt="2021-03-14T14:30:23.879" v="689" actId="478"/>
          <ac:spMkLst>
            <pc:docMk/>
            <pc:sldMk cId="0" sldId="272"/>
            <ac:spMk id="8" creationId="{00000000-0000-0000-0000-000000000000}"/>
          </ac:spMkLst>
        </pc:spChg>
        <pc:spChg chg="del">
          <ac:chgData name="Lei Wu" userId="f083b2a8aea23a2f" providerId="LiveId" clId="{B01C844B-1BE7-44FB-AD2F-31D73309F938}" dt="2021-03-14T14:30:22.045" v="688" actId="478"/>
          <ac:spMkLst>
            <pc:docMk/>
            <pc:sldMk cId="0" sldId="272"/>
            <ac:spMk id="9" creationId="{00000000-0000-0000-0000-000000000000}"/>
          </ac:spMkLst>
        </pc:spChg>
        <pc:spChg chg="add mod">
          <ac:chgData name="Lei Wu" userId="f083b2a8aea23a2f" providerId="LiveId" clId="{B01C844B-1BE7-44FB-AD2F-31D73309F938}" dt="2021-03-14T14:52:45.633" v="1081" actId="1076"/>
          <ac:spMkLst>
            <pc:docMk/>
            <pc:sldMk cId="0" sldId="272"/>
            <ac:spMk id="10" creationId="{A8E50906-0948-4725-BDD8-45309D2AC635}"/>
          </ac:spMkLst>
        </pc:spChg>
      </pc:sldChg>
      <pc:sldChg chg="delSp modSp mod modNotesTx">
        <pc:chgData name="Lei Wu" userId="f083b2a8aea23a2f" providerId="LiveId" clId="{B01C844B-1BE7-44FB-AD2F-31D73309F938}" dt="2021-03-16T01:58:12.536" v="8882" actId="20577"/>
        <pc:sldMkLst>
          <pc:docMk/>
          <pc:sldMk cId="0" sldId="273"/>
        </pc:sldMkLst>
        <pc:spChg chg="mod">
          <ac:chgData name="Lei Wu" userId="f083b2a8aea23a2f" providerId="LiveId" clId="{B01C844B-1BE7-44FB-AD2F-31D73309F938}" dt="2021-03-14T14:44:11.247" v="865" actId="1076"/>
          <ac:spMkLst>
            <pc:docMk/>
            <pc:sldMk cId="0" sldId="273"/>
            <ac:spMk id="2" creationId="{00000000-0000-0000-0000-000000000000}"/>
          </ac:spMkLst>
        </pc:spChg>
        <pc:spChg chg="mod">
          <ac:chgData name="Lei Wu" userId="f083b2a8aea23a2f" providerId="LiveId" clId="{B01C844B-1BE7-44FB-AD2F-31D73309F938}" dt="2021-03-14T14:44:04.062" v="864" actId="1076"/>
          <ac:spMkLst>
            <pc:docMk/>
            <pc:sldMk cId="0" sldId="273"/>
            <ac:spMk id="3" creationId="{00000000-0000-0000-0000-000000000000}"/>
          </ac:spMkLst>
        </pc:spChg>
        <pc:spChg chg="del">
          <ac:chgData name="Lei Wu" userId="f083b2a8aea23a2f" providerId="LiveId" clId="{B01C844B-1BE7-44FB-AD2F-31D73309F938}" dt="2021-03-14T14:41:50.217" v="846" actId="478"/>
          <ac:spMkLst>
            <pc:docMk/>
            <pc:sldMk cId="0" sldId="273"/>
            <ac:spMk id="7" creationId="{00000000-0000-0000-0000-000000000000}"/>
          </ac:spMkLst>
        </pc:spChg>
        <pc:spChg chg="del">
          <ac:chgData name="Lei Wu" userId="f083b2a8aea23a2f" providerId="LiveId" clId="{B01C844B-1BE7-44FB-AD2F-31D73309F938}" dt="2021-03-14T14:41:52.412" v="847" actId="478"/>
          <ac:spMkLst>
            <pc:docMk/>
            <pc:sldMk cId="0" sldId="273"/>
            <ac:spMk id="8" creationId="{00000000-0000-0000-0000-000000000000}"/>
          </ac:spMkLst>
        </pc:spChg>
        <pc:spChg chg="del">
          <ac:chgData name="Lei Wu" userId="f083b2a8aea23a2f" providerId="LiveId" clId="{B01C844B-1BE7-44FB-AD2F-31D73309F938}" dt="2021-03-14T14:41:47.854" v="845" actId="478"/>
          <ac:spMkLst>
            <pc:docMk/>
            <pc:sldMk cId="0" sldId="273"/>
            <ac:spMk id="9" creationId="{00000000-0000-0000-0000-000000000000}"/>
          </ac:spMkLst>
        </pc:spChg>
      </pc:sldChg>
      <pc:sldChg chg="modSp mod">
        <pc:chgData name="Lei Wu" userId="f083b2a8aea23a2f" providerId="LiveId" clId="{B01C844B-1BE7-44FB-AD2F-31D73309F938}" dt="2021-03-15T19:33:40.213" v="3147" actId="20577"/>
        <pc:sldMkLst>
          <pc:docMk/>
          <pc:sldMk cId="0" sldId="274"/>
        </pc:sldMkLst>
        <pc:spChg chg="mod">
          <ac:chgData name="Lei Wu" userId="f083b2a8aea23a2f" providerId="LiveId" clId="{B01C844B-1BE7-44FB-AD2F-31D73309F938}" dt="2021-03-15T19:33:40.213" v="3147" actId="20577"/>
          <ac:spMkLst>
            <pc:docMk/>
            <pc:sldMk cId="0" sldId="274"/>
            <ac:spMk id="2" creationId="{00000000-0000-0000-0000-000000000000}"/>
          </ac:spMkLst>
        </pc:spChg>
      </pc:sldChg>
      <pc:sldChg chg="modSp mod">
        <pc:chgData name="Lei Wu" userId="f083b2a8aea23a2f" providerId="LiveId" clId="{B01C844B-1BE7-44FB-AD2F-31D73309F938}" dt="2021-03-16T02:11:47.666" v="8888" actId="1076"/>
        <pc:sldMkLst>
          <pc:docMk/>
          <pc:sldMk cId="0" sldId="275"/>
        </pc:sldMkLst>
        <pc:spChg chg="mod">
          <ac:chgData name="Lei Wu" userId="f083b2a8aea23a2f" providerId="LiveId" clId="{B01C844B-1BE7-44FB-AD2F-31D73309F938}" dt="2021-03-16T02:11:42.788" v="8887" actId="20577"/>
          <ac:spMkLst>
            <pc:docMk/>
            <pc:sldMk cId="0" sldId="275"/>
            <ac:spMk id="2" creationId="{00000000-0000-0000-0000-000000000000}"/>
          </ac:spMkLst>
        </pc:spChg>
        <pc:spChg chg="mod">
          <ac:chgData name="Lei Wu" userId="f083b2a8aea23a2f" providerId="LiveId" clId="{B01C844B-1BE7-44FB-AD2F-31D73309F938}" dt="2021-03-16T02:11:47.666" v="8888" actId="1076"/>
          <ac:spMkLst>
            <pc:docMk/>
            <pc:sldMk cId="0" sldId="275"/>
            <ac:spMk id="3" creationId="{00000000-0000-0000-0000-000000000000}"/>
          </ac:spMkLst>
        </pc:spChg>
      </pc:sldChg>
      <pc:sldChg chg="modSp mod">
        <pc:chgData name="Lei Wu" userId="f083b2a8aea23a2f" providerId="LiveId" clId="{B01C844B-1BE7-44FB-AD2F-31D73309F938}" dt="2021-03-15T19:33:35.371" v="3146" actId="20577"/>
        <pc:sldMkLst>
          <pc:docMk/>
          <pc:sldMk cId="441342035" sldId="276"/>
        </pc:sldMkLst>
        <pc:spChg chg="mod">
          <ac:chgData name="Lei Wu" userId="f083b2a8aea23a2f" providerId="LiveId" clId="{B01C844B-1BE7-44FB-AD2F-31D73309F938}" dt="2021-03-15T19:33:35.371" v="3146" actId="20577"/>
          <ac:spMkLst>
            <pc:docMk/>
            <pc:sldMk cId="441342035" sldId="276"/>
            <ac:spMk id="2" creationId="{00000000-0000-0000-0000-000000000000}"/>
          </ac:spMkLst>
        </pc:spChg>
      </pc:sldChg>
      <pc:sldChg chg="addSp delSp modSp add mod modNotesTx">
        <pc:chgData name="Lei Wu" userId="f083b2a8aea23a2f" providerId="LiveId" clId="{B01C844B-1BE7-44FB-AD2F-31D73309F938}" dt="2021-03-14T15:47:54.123" v="1573" actId="20577"/>
        <pc:sldMkLst>
          <pc:docMk/>
          <pc:sldMk cId="0" sldId="280"/>
        </pc:sldMkLst>
        <pc:spChg chg="add mod">
          <ac:chgData name="Lei Wu" userId="f083b2a8aea23a2f" providerId="LiveId" clId="{B01C844B-1BE7-44FB-AD2F-31D73309F938}" dt="2021-03-14T15:47:54.123" v="1573" actId="20577"/>
          <ac:spMkLst>
            <pc:docMk/>
            <pc:sldMk cId="0" sldId="280"/>
            <ac:spMk id="7" creationId="{0C4AAB48-0898-4997-A02F-2F13A2B1DB2B}"/>
          </ac:spMkLst>
        </pc:spChg>
        <pc:spChg chg="del">
          <ac:chgData name="Lei Wu" userId="f083b2a8aea23a2f" providerId="LiveId" clId="{B01C844B-1BE7-44FB-AD2F-31D73309F938}" dt="2021-03-14T15:38:28.668" v="1447" actId="478"/>
          <ac:spMkLst>
            <pc:docMk/>
            <pc:sldMk cId="0" sldId="280"/>
            <ac:spMk id="30722" creationId="{07962263-84DC-4171-835A-75812AAA67A1}"/>
          </ac:spMkLst>
        </pc:spChg>
        <pc:spChg chg="del">
          <ac:chgData name="Lei Wu" userId="f083b2a8aea23a2f" providerId="LiveId" clId="{B01C844B-1BE7-44FB-AD2F-31D73309F938}" dt="2021-03-14T15:41:34.989" v="1477" actId="478"/>
          <ac:spMkLst>
            <pc:docMk/>
            <pc:sldMk cId="0" sldId="280"/>
            <ac:spMk id="30723" creationId="{309A096D-0277-47F2-BDAC-032BA02BE627}"/>
          </ac:spMkLst>
        </pc:spChg>
        <pc:spChg chg="del mod">
          <ac:chgData name="Lei Wu" userId="f083b2a8aea23a2f" providerId="LiveId" clId="{B01C844B-1BE7-44FB-AD2F-31D73309F938}" dt="2021-03-14T15:44:34.884" v="1508" actId="478"/>
          <ac:spMkLst>
            <pc:docMk/>
            <pc:sldMk cId="0" sldId="280"/>
            <ac:spMk id="30724" creationId="{3E9424ED-4F85-4AA3-8949-8882D2CE25DE}"/>
          </ac:spMkLst>
        </pc:spChg>
        <pc:spChg chg="del">
          <ac:chgData name="Lei Wu" userId="f083b2a8aea23a2f" providerId="LiveId" clId="{B01C844B-1BE7-44FB-AD2F-31D73309F938}" dt="2021-03-14T15:44:50.697" v="1510" actId="478"/>
          <ac:spMkLst>
            <pc:docMk/>
            <pc:sldMk cId="0" sldId="280"/>
            <ac:spMk id="30726" creationId="{0D2EB06D-97E8-4C95-8EA4-ECA4FEC3837C}"/>
          </ac:spMkLst>
        </pc:spChg>
      </pc:sldChg>
      <pc:sldChg chg="delSp add mod">
        <pc:chgData name="Lei Wu" userId="f083b2a8aea23a2f" providerId="LiveId" clId="{B01C844B-1BE7-44FB-AD2F-31D73309F938}" dt="2021-03-14T15:48:22.877" v="1575" actId="478"/>
        <pc:sldMkLst>
          <pc:docMk/>
          <pc:sldMk cId="0" sldId="282"/>
        </pc:sldMkLst>
        <pc:spChg chg="del">
          <ac:chgData name="Lei Wu" userId="f083b2a8aea23a2f" providerId="LiveId" clId="{B01C844B-1BE7-44FB-AD2F-31D73309F938}" dt="2021-03-14T15:48:22.877" v="1575" actId="478"/>
          <ac:spMkLst>
            <pc:docMk/>
            <pc:sldMk cId="0" sldId="282"/>
            <ac:spMk id="32770" creationId="{32EA07E9-9480-4D45-9996-213098AD219C}"/>
          </ac:spMkLst>
        </pc:spChg>
      </pc:sldChg>
      <pc:sldChg chg="delSp add mod">
        <pc:chgData name="Lei Wu" userId="f083b2a8aea23a2f" providerId="LiveId" clId="{B01C844B-1BE7-44FB-AD2F-31D73309F938}" dt="2021-03-14T15:48:27.269" v="1576" actId="478"/>
        <pc:sldMkLst>
          <pc:docMk/>
          <pc:sldMk cId="0" sldId="283"/>
        </pc:sldMkLst>
        <pc:spChg chg="del">
          <ac:chgData name="Lei Wu" userId="f083b2a8aea23a2f" providerId="LiveId" clId="{B01C844B-1BE7-44FB-AD2F-31D73309F938}" dt="2021-03-14T15:48:27.269" v="1576" actId="478"/>
          <ac:spMkLst>
            <pc:docMk/>
            <pc:sldMk cId="0" sldId="283"/>
            <ac:spMk id="33794" creationId="{53ED40A8-D2A1-47B2-AAE9-0500E5B4EC98}"/>
          </ac:spMkLst>
        </pc:spChg>
      </pc:sldChg>
      <pc:sldChg chg="add del">
        <pc:chgData name="Lei Wu" userId="f083b2a8aea23a2f" providerId="LiveId" clId="{B01C844B-1BE7-44FB-AD2F-31D73309F938}" dt="2021-03-15T19:35:15.990" v="3155" actId="2696"/>
        <pc:sldMkLst>
          <pc:docMk/>
          <pc:sldMk cId="2415536249" sldId="284"/>
        </pc:sldMkLst>
        <pc:spChg chg="mod">
          <ac:chgData name="Lei Wu" userId="f083b2a8aea23a2f" providerId="LiveId" clId="{B01C844B-1BE7-44FB-AD2F-31D73309F938}" dt="2021-03-14T13:25:09.034" v="481" actId="1037"/>
          <ac:spMkLst>
            <pc:docMk/>
            <pc:sldMk cId="2415536249" sldId="284"/>
            <ac:spMk id="2" creationId="{00000000-0000-0000-0000-000000000000}"/>
          </ac:spMkLst>
        </pc:spChg>
        <pc:spChg chg="mod">
          <ac:chgData name="Lei Wu" userId="f083b2a8aea23a2f" providerId="LiveId" clId="{B01C844B-1BE7-44FB-AD2F-31D73309F938}" dt="2021-03-14T13:26:16.781" v="574" actId="20577"/>
          <ac:spMkLst>
            <pc:docMk/>
            <pc:sldMk cId="2415536249" sldId="284"/>
            <ac:spMk id="3" creationId="{00000000-0000-0000-0000-000000000000}"/>
          </ac:spMkLst>
        </pc:spChg>
        <pc:spChg chg="del">
          <ac:chgData name="Lei Wu" userId="f083b2a8aea23a2f" providerId="LiveId" clId="{B01C844B-1BE7-44FB-AD2F-31D73309F938}" dt="2021-03-14T10:04:31.788" v="25" actId="478"/>
          <ac:spMkLst>
            <pc:docMk/>
            <pc:sldMk cId="2415536249" sldId="284"/>
            <ac:spMk id="7" creationId="{00000000-0000-0000-0000-000000000000}"/>
          </ac:spMkLst>
        </pc:spChg>
        <pc:spChg chg="del">
          <ac:chgData name="Lei Wu" userId="f083b2a8aea23a2f" providerId="LiveId" clId="{B01C844B-1BE7-44FB-AD2F-31D73309F938}" dt="2021-03-14T10:04:28.705" v="24" actId="478"/>
          <ac:spMkLst>
            <pc:docMk/>
            <pc:sldMk cId="2415536249" sldId="284"/>
            <ac:spMk id="8" creationId="{00000000-0000-0000-0000-000000000000}"/>
          </ac:spMkLst>
        </pc:spChg>
      </pc:sldChg>
      <pc:sldChg chg="add ord modNotesTx">
        <pc:chgData name="Lei Wu" userId="f083b2a8aea23a2f" providerId="LiveId" clId="{B01C844B-1BE7-44FB-AD2F-31D73309F938}" dt="2021-03-16T00:17:18.896" v="7613"/>
        <pc:sldMkLst>
          <pc:docMk/>
          <pc:sldMk cId="3717366971" sldId="284"/>
        </pc:sldMkLst>
      </pc:sldChg>
      <pc:sldChg chg="del">
        <pc:chgData name="Lei Wu" userId="f083b2a8aea23a2f" providerId="LiveId" clId="{B01C844B-1BE7-44FB-AD2F-31D73309F938}" dt="2021-03-15T22:30:32.602" v="5923" actId="2696"/>
        <pc:sldMkLst>
          <pc:docMk/>
          <pc:sldMk cId="0" sldId="285"/>
        </pc:sldMkLst>
      </pc:sldChg>
      <pc:sldChg chg="add del">
        <pc:chgData name="Lei Wu" userId="f083b2a8aea23a2f" providerId="LiveId" clId="{B01C844B-1BE7-44FB-AD2F-31D73309F938}" dt="2021-03-15T23:22:15.682" v="6225" actId="2696"/>
        <pc:sldMkLst>
          <pc:docMk/>
          <pc:sldMk cId="645069420" sldId="285"/>
        </pc:sldMkLst>
      </pc:sldChg>
      <pc:sldChg chg="add del">
        <pc:chgData name="Lei Wu" userId="f083b2a8aea23a2f" providerId="LiveId" clId="{B01C844B-1BE7-44FB-AD2F-31D73309F938}" dt="2021-03-15T23:22:33.458" v="6227" actId="47"/>
        <pc:sldMkLst>
          <pc:docMk/>
          <pc:sldMk cId="1652440112" sldId="285"/>
        </pc:sldMkLst>
      </pc:sldChg>
      <pc:sldChg chg="add">
        <pc:chgData name="Lei Wu" userId="f083b2a8aea23a2f" providerId="LiveId" clId="{B01C844B-1BE7-44FB-AD2F-31D73309F938}" dt="2021-03-15T21:37:14.438" v="5538"/>
        <pc:sldMkLst>
          <pc:docMk/>
          <pc:sldMk cId="202926671" sldId="286"/>
        </pc:sldMkLst>
      </pc:sldChg>
      <pc:sldChg chg="delSp modSp del mod">
        <pc:chgData name="Lei Wu" userId="f083b2a8aea23a2f" providerId="LiveId" clId="{B01C844B-1BE7-44FB-AD2F-31D73309F938}" dt="2021-03-14T17:17:16.169" v="1642" actId="47"/>
        <pc:sldMkLst>
          <pc:docMk/>
          <pc:sldMk cId="0" sldId="287"/>
        </pc:sldMkLst>
        <pc:spChg chg="mod">
          <ac:chgData name="Lei Wu" userId="f083b2a8aea23a2f" providerId="LiveId" clId="{B01C844B-1BE7-44FB-AD2F-31D73309F938}" dt="2021-03-14T13:17:50.465" v="391"/>
          <ac:spMkLst>
            <pc:docMk/>
            <pc:sldMk cId="0" sldId="287"/>
            <ac:spMk id="3" creationId="{00000000-0000-0000-0000-000000000000}"/>
          </ac:spMkLst>
        </pc:spChg>
        <pc:spChg chg="del">
          <ac:chgData name="Lei Wu" userId="f083b2a8aea23a2f" providerId="LiveId" clId="{B01C844B-1BE7-44FB-AD2F-31D73309F938}" dt="2021-03-14T09:45:52.886" v="5" actId="478"/>
          <ac:spMkLst>
            <pc:docMk/>
            <pc:sldMk cId="0" sldId="287"/>
            <ac:spMk id="7" creationId="{00000000-0000-0000-0000-000000000000}"/>
          </ac:spMkLst>
        </pc:spChg>
        <pc:spChg chg="del">
          <ac:chgData name="Lei Wu" userId="f083b2a8aea23a2f" providerId="LiveId" clId="{B01C844B-1BE7-44FB-AD2F-31D73309F938}" dt="2021-03-14T09:45:47.582" v="2" actId="478"/>
          <ac:spMkLst>
            <pc:docMk/>
            <pc:sldMk cId="0" sldId="287"/>
            <ac:spMk id="8" creationId="{00000000-0000-0000-0000-000000000000}"/>
          </ac:spMkLst>
        </pc:spChg>
        <pc:spChg chg="del">
          <ac:chgData name="Lei Wu" userId="f083b2a8aea23a2f" providerId="LiveId" clId="{B01C844B-1BE7-44FB-AD2F-31D73309F938}" dt="2021-03-14T10:19:45.757" v="135" actId="478"/>
          <ac:spMkLst>
            <pc:docMk/>
            <pc:sldMk cId="0" sldId="287"/>
            <ac:spMk id="9" creationId="{00000000-0000-0000-0000-000000000000}"/>
          </ac:spMkLst>
        </pc:spChg>
      </pc:sldChg>
      <pc:sldChg chg="modSp del mod">
        <pc:chgData name="Lei Wu" userId="f083b2a8aea23a2f" providerId="LiveId" clId="{B01C844B-1BE7-44FB-AD2F-31D73309F938}" dt="2021-03-14T17:17:42.728" v="1646" actId="47"/>
        <pc:sldMkLst>
          <pc:docMk/>
          <pc:sldMk cId="0" sldId="288"/>
        </pc:sldMkLst>
        <pc:spChg chg="mod">
          <ac:chgData name="Lei Wu" userId="f083b2a8aea23a2f" providerId="LiveId" clId="{B01C844B-1BE7-44FB-AD2F-31D73309F938}" dt="2021-03-14T13:19:38.406" v="394"/>
          <ac:spMkLst>
            <pc:docMk/>
            <pc:sldMk cId="0" sldId="288"/>
            <ac:spMk id="3" creationId="{00000000-0000-0000-0000-000000000000}"/>
          </ac:spMkLst>
        </pc:spChg>
      </pc:sldChg>
      <pc:sldChg chg="modSp del mod">
        <pc:chgData name="Lei Wu" userId="f083b2a8aea23a2f" providerId="LiveId" clId="{B01C844B-1BE7-44FB-AD2F-31D73309F938}" dt="2021-03-14T17:18:00.502" v="1650" actId="47"/>
        <pc:sldMkLst>
          <pc:docMk/>
          <pc:sldMk cId="0" sldId="289"/>
        </pc:sldMkLst>
        <pc:spChg chg="mod">
          <ac:chgData name="Lei Wu" userId="f083b2a8aea23a2f" providerId="LiveId" clId="{B01C844B-1BE7-44FB-AD2F-31D73309F938}" dt="2021-03-14T13:19:55.778" v="411" actId="20577"/>
          <ac:spMkLst>
            <pc:docMk/>
            <pc:sldMk cId="0" sldId="289"/>
            <ac:spMk id="3" creationId="{00000000-0000-0000-0000-000000000000}"/>
          </ac:spMkLst>
        </pc:spChg>
      </pc:sldChg>
      <pc:sldChg chg="modSp del mod">
        <pc:chgData name="Lei Wu" userId="f083b2a8aea23a2f" providerId="LiveId" clId="{B01C844B-1BE7-44FB-AD2F-31D73309F938}" dt="2021-03-14T17:18:25.618" v="1654" actId="47"/>
        <pc:sldMkLst>
          <pc:docMk/>
          <pc:sldMk cId="0" sldId="290"/>
        </pc:sldMkLst>
        <pc:spChg chg="mod">
          <ac:chgData name="Lei Wu" userId="f083b2a8aea23a2f" providerId="LiveId" clId="{B01C844B-1BE7-44FB-AD2F-31D73309F938}" dt="2021-03-14T13:20:14.611" v="428" actId="20577"/>
          <ac:spMkLst>
            <pc:docMk/>
            <pc:sldMk cId="0" sldId="290"/>
            <ac:spMk id="3" creationId="{00000000-0000-0000-0000-000000000000}"/>
          </ac:spMkLst>
        </pc:spChg>
      </pc:sldChg>
      <pc:sldChg chg="modSp mod">
        <pc:chgData name="Lei Wu" userId="f083b2a8aea23a2f" providerId="LiveId" clId="{B01C844B-1BE7-44FB-AD2F-31D73309F938}" dt="2021-03-15T19:33:53.048" v="3149" actId="20577"/>
        <pc:sldMkLst>
          <pc:docMk/>
          <pc:sldMk cId="0" sldId="291"/>
        </pc:sldMkLst>
        <pc:spChg chg="mod">
          <ac:chgData name="Lei Wu" userId="f083b2a8aea23a2f" providerId="LiveId" clId="{B01C844B-1BE7-44FB-AD2F-31D73309F938}" dt="2021-03-15T19:33:53.048" v="3149" actId="20577"/>
          <ac:spMkLst>
            <pc:docMk/>
            <pc:sldMk cId="0" sldId="291"/>
            <ac:spMk id="2" creationId="{00000000-0000-0000-0000-000000000000}"/>
          </ac:spMkLst>
        </pc:spChg>
      </pc:sldChg>
      <pc:sldChg chg="modSp mod">
        <pc:chgData name="Lei Wu" userId="f083b2a8aea23a2f" providerId="LiveId" clId="{B01C844B-1BE7-44FB-AD2F-31D73309F938}" dt="2021-03-15T19:33:56.675" v="3150" actId="20577"/>
        <pc:sldMkLst>
          <pc:docMk/>
          <pc:sldMk cId="0" sldId="292"/>
        </pc:sldMkLst>
        <pc:spChg chg="mod">
          <ac:chgData name="Lei Wu" userId="f083b2a8aea23a2f" providerId="LiveId" clId="{B01C844B-1BE7-44FB-AD2F-31D73309F938}" dt="2021-03-15T19:33:56.675" v="3150" actId="20577"/>
          <ac:spMkLst>
            <pc:docMk/>
            <pc:sldMk cId="0" sldId="292"/>
            <ac:spMk id="2" creationId="{00000000-0000-0000-0000-000000000000}"/>
          </ac:spMkLst>
        </pc:spChg>
      </pc:sldChg>
      <pc:sldChg chg="del">
        <pc:chgData name="Lei Wu" userId="f083b2a8aea23a2f" providerId="LiveId" clId="{B01C844B-1BE7-44FB-AD2F-31D73309F938}" dt="2021-03-15T19:34:23.584" v="3154" actId="47"/>
        <pc:sldMkLst>
          <pc:docMk/>
          <pc:sldMk cId="0" sldId="294"/>
        </pc:sldMkLst>
      </pc:sldChg>
      <pc:sldChg chg="modSp mod">
        <pc:chgData name="Lei Wu" userId="f083b2a8aea23a2f" providerId="LiveId" clId="{B01C844B-1BE7-44FB-AD2F-31D73309F938}" dt="2021-03-15T19:34:03.292" v="3151" actId="20577"/>
        <pc:sldMkLst>
          <pc:docMk/>
          <pc:sldMk cId="3214683400" sldId="315"/>
        </pc:sldMkLst>
        <pc:spChg chg="mod">
          <ac:chgData name="Lei Wu" userId="f083b2a8aea23a2f" providerId="LiveId" clId="{B01C844B-1BE7-44FB-AD2F-31D73309F938}" dt="2021-03-15T19:34:03.292" v="3151" actId="20577"/>
          <ac:spMkLst>
            <pc:docMk/>
            <pc:sldMk cId="3214683400" sldId="315"/>
            <ac:spMk id="2" creationId="{00000000-0000-0000-0000-000000000000}"/>
          </ac:spMkLst>
        </pc:spChg>
      </pc:sldChg>
      <pc:sldChg chg="modSp mod">
        <pc:chgData name="Lei Wu" userId="f083b2a8aea23a2f" providerId="LiveId" clId="{B01C844B-1BE7-44FB-AD2F-31D73309F938}" dt="2021-03-15T19:34:07.041" v="3152" actId="20577"/>
        <pc:sldMkLst>
          <pc:docMk/>
          <pc:sldMk cId="3608473698" sldId="316"/>
        </pc:sldMkLst>
        <pc:spChg chg="mod">
          <ac:chgData name="Lei Wu" userId="f083b2a8aea23a2f" providerId="LiveId" clId="{B01C844B-1BE7-44FB-AD2F-31D73309F938}" dt="2021-03-15T19:34:07.041" v="3152" actId="20577"/>
          <ac:spMkLst>
            <pc:docMk/>
            <pc:sldMk cId="3608473698" sldId="316"/>
            <ac:spMk id="2" creationId="{00000000-0000-0000-0000-000000000000}"/>
          </ac:spMkLst>
        </pc:spChg>
      </pc:sldChg>
      <pc:sldChg chg="modSp mod">
        <pc:chgData name="Lei Wu" userId="f083b2a8aea23a2f" providerId="LiveId" clId="{B01C844B-1BE7-44FB-AD2F-31D73309F938}" dt="2021-03-15T19:34:11.093" v="3153" actId="20577"/>
        <pc:sldMkLst>
          <pc:docMk/>
          <pc:sldMk cId="0" sldId="319"/>
        </pc:sldMkLst>
        <pc:spChg chg="mod">
          <ac:chgData name="Lei Wu" userId="f083b2a8aea23a2f" providerId="LiveId" clId="{B01C844B-1BE7-44FB-AD2F-31D73309F938}" dt="2021-03-15T19:34:11.093" v="3153" actId="20577"/>
          <ac:spMkLst>
            <pc:docMk/>
            <pc:sldMk cId="0" sldId="319"/>
            <ac:spMk id="2" creationId="{00000000-0000-0000-0000-000000000000}"/>
          </ac:spMkLst>
        </pc:spChg>
      </pc:sldChg>
      <pc:sldChg chg="delSp modSp add mod">
        <pc:chgData name="Lei Wu" userId="f083b2a8aea23a2f" providerId="LiveId" clId="{B01C844B-1BE7-44FB-AD2F-31D73309F938}" dt="2021-03-14T21:21:51.269" v="2386" actId="1035"/>
        <pc:sldMkLst>
          <pc:docMk/>
          <pc:sldMk cId="0" sldId="322"/>
        </pc:sldMkLst>
        <pc:spChg chg="del">
          <ac:chgData name="Lei Wu" userId="f083b2a8aea23a2f" providerId="LiveId" clId="{B01C844B-1BE7-44FB-AD2F-31D73309F938}" dt="2021-03-14T13:16:54.528" v="390" actId="478"/>
          <ac:spMkLst>
            <pc:docMk/>
            <pc:sldMk cId="0" sldId="322"/>
            <ac:spMk id="22530" creationId="{03B0173C-9A9E-4B34-84A1-AC7F91FFFB98}"/>
          </ac:spMkLst>
        </pc:spChg>
        <pc:spChg chg="mod">
          <ac:chgData name="Lei Wu" userId="f083b2a8aea23a2f" providerId="LiveId" clId="{B01C844B-1BE7-44FB-AD2F-31D73309F938}" dt="2021-03-14T21:21:42.541" v="2363" actId="20577"/>
          <ac:spMkLst>
            <pc:docMk/>
            <pc:sldMk cId="0" sldId="322"/>
            <ac:spMk id="22531" creationId="{0DEE65EC-8A0D-40B8-8CC2-E1C4D4BCBE11}"/>
          </ac:spMkLst>
        </pc:spChg>
        <pc:spChg chg="mod">
          <ac:chgData name="Lei Wu" userId="f083b2a8aea23a2f" providerId="LiveId" clId="{B01C844B-1BE7-44FB-AD2F-31D73309F938}" dt="2021-03-14T21:21:34.214" v="2361" actId="20577"/>
          <ac:spMkLst>
            <pc:docMk/>
            <pc:sldMk cId="0" sldId="322"/>
            <ac:spMk id="22532" creationId="{2E574C4D-7FD0-4813-AB3C-347533EB8DCB}"/>
          </ac:spMkLst>
        </pc:spChg>
        <pc:spChg chg="mod">
          <ac:chgData name="Lei Wu" userId="f083b2a8aea23a2f" providerId="LiveId" clId="{B01C844B-1BE7-44FB-AD2F-31D73309F938}" dt="2021-03-14T21:21:51.269" v="2386" actId="1035"/>
          <ac:spMkLst>
            <pc:docMk/>
            <pc:sldMk cId="0" sldId="322"/>
            <ac:spMk id="22533" creationId="{620E2541-FFE1-422D-BA7B-BC24F6D35988}"/>
          </ac:spMkLst>
        </pc:spChg>
        <pc:spChg chg="mod">
          <ac:chgData name="Lei Wu" userId="f083b2a8aea23a2f" providerId="LiveId" clId="{B01C844B-1BE7-44FB-AD2F-31D73309F938}" dt="2021-03-14T21:21:51.269" v="2386" actId="1035"/>
          <ac:spMkLst>
            <pc:docMk/>
            <pc:sldMk cId="0" sldId="322"/>
            <ac:spMk id="22536" creationId="{10EE6301-34DB-4896-B2EF-20D339F7F3CD}"/>
          </ac:spMkLst>
        </pc:spChg>
        <pc:spChg chg="mod">
          <ac:chgData name="Lei Wu" userId="f083b2a8aea23a2f" providerId="LiveId" clId="{B01C844B-1BE7-44FB-AD2F-31D73309F938}" dt="2021-03-14T21:21:51.269" v="2386" actId="1035"/>
          <ac:spMkLst>
            <pc:docMk/>
            <pc:sldMk cId="0" sldId="322"/>
            <ac:spMk id="22537" creationId="{D272A8C7-466B-4615-8B8E-E86EF4D791C6}"/>
          </ac:spMkLst>
        </pc:spChg>
        <pc:spChg chg="mod">
          <ac:chgData name="Lei Wu" userId="f083b2a8aea23a2f" providerId="LiveId" clId="{B01C844B-1BE7-44FB-AD2F-31D73309F938}" dt="2021-03-14T21:21:51.269" v="2386" actId="1035"/>
          <ac:spMkLst>
            <pc:docMk/>
            <pc:sldMk cId="0" sldId="322"/>
            <ac:spMk id="22544" creationId="{002C9D0B-E002-4789-A103-942FA73ABFC4}"/>
          </ac:spMkLst>
        </pc:spChg>
        <pc:spChg chg="mod">
          <ac:chgData name="Lei Wu" userId="f083b2a8aea23a2f" providerId="LiveId" clId="{B01C844B-1BE7-44FB-AD2F-31D73309F938}" dt="2021-03-14T21:21:51.269" v="2386" actId="1035"/>
          <ac:spMkLst>
            <pc:docMk/>
            <pc:sldMk cId="0" sldId="322"/>
            <ac:spMk id="22545" creationId="{18F101C4-7CC9-4FD0-A436-26B95A95D4F9}"/>
          </ac:spMkLst>
        </pc:spChg>
        <pc:spChg chg="mod">
          <ac:chgData name="Lei Wu" userId="f083b2a8aea23a2f" providerId="LiveId" clId="{B01C844B-1BE7-44FB-AD2F-31D73309F938}" dt="2021-03-14T21:21:51.269" v="2386" actId="1035"/>
          <ac:spMkLst>
            <pc:docMk/>
            <pc:sldMk cId="0" sldId="322"/>
            <ac:spMk id="22546" creationId="{9546A591-2205-436E-A242-2BD18F097A79}"/>
          </ac:spMkLst>
        </pc:spChg>
        <pc:spChg chg="mod">
          <ac:chgData name="Lei Wu" userId="f083b2a8aea23a2f" providerId="LiveId" clId="{B01C844B-1BE7-44FB-AD2F-31D73309F938}" dt="2021-03-14T21:21:51.269" v="2386" actId="1035"/>
          <ac:spMkLst>
            <pc:docMk/>
            <pc:sldMk cId="0" sldId="322"/>
            <ac:spMk id="22547" creationId="{2CB6AB1B-2D4B-4DC2-A1EE-DD496AF283A4}"/>
          </ac:spMkLst>
        </pc:spChg>
        <pc:spChg chg="mod">
          <ac:chgData name="Lei Wu" userId="f083b2a8aea23a2f" providerId="LiveId" clId="{B01C844B-1BE7-44FB-AD2F-31D73309F938}" dt="2021-03-14T21:21:51.269" v="2386" actId="1035"/>
          <ac:spMkLst>
            <pc:docMk/>
            <pc:sldMk cId="0" sldId="322"/>
            <ac:spMk id="22548" creationId="{30A7D3ED-47E8-49DF-87DB-3343C14DBF4D}"/>
          </ac:spMkLst>
        </pc:spChg>
        <pc:spChg chg="mod">
          <ac:chgData name="Lei Wu" userId="f083b2a8aea23a2f" providerId="LiveId" clId="{B01C844B-1BE7-44FB-AD2F-31D73309F938}" dt="2021-03-14T21:21:51.269" v="2386" actId="1035"/>
          <ac:spMkLst>
            <pc:docMk/>
            <pc:sldMk cId="0" sldId="322"/>
            <ac:spMk id="22549" creationId="{B1343E86-28C3-4A8F-A68C-FCACFD81C556}"/>
          </ac:spMkLst>
        </pc:spChg>
        <pc:spChg chg="mod">
          <ac:chgData name="Lei Wu" userId="f083b2a8aea23a2f" providerId="LiveId" clId="{B01C844B-1BE7-44FB-AD2F-31D73309F938}" dt="2021-03-14T21:21:51.269" v="2386" actId="1035"/>
          <ac:spMkLst>
            <pc:docMk/>
            <pc:sldMk cId="0" sldId="322"/>
            <ac:spMk id="22550" creationId="{CB19FC23-A39A-4C24-A5EF-3C811FD078BF}"/>
          </ac:spMkLst>
        </pc:spChg>
        <pc:spChg chg="mod">
          <ac:chgData name="Lei Wu" userId="f083b2a8aea23a2f" providerId="LiveId" clId="{B01C844B-1BE7-44FB-AD2F-31D73309F938}" dt="2021-03-14T21:21:51.269" v="2386" actId="1035"/>
          <ac:spMkLst>
            <pc:docMk/>
            <pc:sldMk cId="0" sldId="322"/>
            <ac:spMk id="22551" creationId="{798403A6-D202-4FA8-A328-A9C721730053}"/>
          </ac:spMkLst>
        </pc:spChg>
        <pc:spChg chg="mod">
          <ac:chgData name="Lei Wu" userId="f083b2a8aea23a2f" providerId="LiveId" clId="{B01C844B-1BE7-44FB-AD2F-31D73309F938}" dt="2021-03-14T21:21:51.269" v="2386" actId="1035"/>
          <ac:spMkLst>
            <pc:docMk/>
            <pc:sldMk cId="0" sldId="322"/>
            <ac:spMk id="22552" creationId="{309714BA-AD0A-45B6-8472-76A03A0CAF92}"/>
          </ac:spMkLst>
        </pc:spChg>
        <pc:spChg chg="mod">
          <ac:chgData name="Lei Wu" userId="f083b2a8aea23a2f" providerId="LiveId" clId="{B01C844B-1BE7-44FB-AD2F-31D73309F938}" dt="2021-03-14T21:21:51.269" v="2386" actId="1035"/>
          <ac:spMkLst>
            <pc:docMk/>
            <pc:sldMk cId="0" sldId="322"/>
            <ac:spMk id="22553" creationId="{C38A723F-C43C-4B6D-A2D7-9D83BFF02E2B}"/>
          </ac:spMkLst>
        </pc:spChg>
        <pc:spChg chg="mod">
          <ac:chgData name="Lei Wu" userId="f083b2a8aea23a2f" providerId="LiveId" clId="{B01C844B-1BE7-44FB-AD2F-31D73309F938}" dt="2021-03-14T21:21:51.269" v="2386" actId="1035"/>
          <ac:spMkLst>
            <pc:docMk/>
            <pc:sldMk cId="0" sldId="322"/>
            <ac:spMk id="22554" creationId="{24B221F3-75CE-4308-9654-9536A587A1A1}"/>
          </ac:spMkLst>
        </pc:spChg>
        <pc:spChg chg="mod">
          <ac:chgData name="Lei Wu" userId="f083b2a8aea23a2f" providerId="LiveId" clId="{B01C844B-1BE7-44FB-AD2F-31D73309F938}" dt="2021-03-14T21:21:51.269" v="2386" actId="1035"/>
          <ac:spMkLst>
            <pc:docMk/>
            <pc:sldMk cId="0" sldId="322"/>
            <ac:spMk id="22555" creationId="{5FA9C21C-5B43-41B7-8068-D7599CEE7DE5}"/>
          </ac:spMkLst>
        </pc:spChg>
        <pc:spChg chg="mod">
          <ac:chgData name="Lei Wu" userId="f083b2a8aea23a2f" providerId="LiveId" clId="{B01C844B-1BE7-44FB-AD2F-31D73309F938}" dt="2021-03-14T21:21:51.269" v="2386" actId="1035"/>
          <ac:spMkLst>
            <pc:docMk/>
            <pc:sldMk cId="0" sldId="322"/>
            <ac:spMk id="22556" creationId="{ACA6EEBA-2DDB-43A5-ADC2-9FDCD06EF649}"/>
          </ac:spMkLst>
        </pc:spChg>
        <pc:spChg chg="mod">
          <ac:chgData name="Lei Wu" userId="f083b2a8aea23a2f" providerId="LiveId" clId="{B01C844B-1BE7-44FB-AD2F-31D73309F938}" dt="2021-03-14T21:21:51.269" v="2386" actId="1035"/>
          <ac:spMkLst>
            <pc:docMk/>
            <pc:sldMk cId="0" sldId="322"/>
            <ac:spMk id="22557" creationId="{A2B4A0EE-4151-4BC9-911F-8D0BDBB8174E}"/>
          </ac:spMkLst>
        </pc:spChg>
        <pc:spChg chg="mod">
          <ac:chgData name="Lei Wu" userId="f083b2a8aea23a2f" providerId="LiveId" clId="{B01C844B-1BE7-44FB-AD2F-31D73309F938}" dt="2021-03-14T21:21:51.269" v="2386" actId="1035"/>
          <ac:spMkLst>
            <pc:docMk/>
            <pc:sldMk cId="0" sldId="322"/>
            <ac:spMk id="22558" creationId="{C3D335ED-BD95-40E8-9995-C447F7ACF936}"/>
          </ac:spMkLst>
        </pc:spChg>
        <pc:spChg chg="mod">
          <ac:chgData name="Lei Wu" userId="f083b2a8aea23a2f" providerId="LiveId" clId="{B01C844B-1BE7-44FB-AD2F-31D73309F938}" dt="2021-03-14T21:21:51.269" v="2386" actId="1035"/>
          <ac:spMkLst>
            <pc:docMk/>
            <pc:sldMk cId="0" sldId="322"/>
            <ac:spMk id="22559" creationId="{632B83CF-0627-47BD-8CB6-440E770FE5C8}"/>
          </ac:spMkLst>
        </pc:spChg>
        <pc:spChg chg="mod">
          <ac:chgData name="Lei Wu" userId="f083b2a8aea23a2f" providerId="LiveId" clId="{B01C844B-1BE7-44FB-AD2F-31D73309F938}" dt="2021-03-14T21:21:51.269" v="2386" actId="1035"/>
          <ac:spMkLst>
            <pc:docMk/>
            <pc:sldMk cId="0" sldId="322"/>
            <ac:spMk id="22560" creationId="{9BBA8F79-2996-4542-A012-D8C77763F1E2}"/>
          </ac:spMkLst>
        </pc:spChg>
        <pc:spChg chg="mod">
          <ac:chgData name="Lei Wu" userId="f083b2a8aea23a2f" providerId="LiveId" clId="{B01C844B-1BE7-44FB-AD2F-31D73309F938}" dt="2021-03-14T21:21:51.269" v="2386" actId="1035"/>
          <ac:spMkLst>
            <pc:docMk/>
            <pc:sldMk cId="0" sldId="322"/>
            <ac:spMk id="22561" creationId="{0546366F-EFE6-4CB1-A584-CEE825A3CBA4}"/>
          </ac:spMkLst>
        </pc:spChg>
        <pc:spChg chg="mod">
          <ac:chgData name="Lei Wu" userId="f083b2a8aea23a2f" providerId="LiveId" clId="{B01C844B-1BE7-44FB-AD2F-31D73309F938}" dt="2021-03-14T21:21:51.269" v="2386" actId="1035"/>
          <ac:spMkLst>
            <pc:docMk/>
            <pc:sldMk cId="0" sldId="322"/>
            <ac:spMk id="22562" creationId="{F8AA8C82-5613-4784-9DB9-C5C58C571735}"/>
          </ac:spMkLst>
        </pc:spChg>
        <pc:spChg chg="mod">
          <ac:chgData name="Lei Wu" userId="f083b2a8aea23a2f" providerId="LiveId" clId="{B01C844B-1BE7-44FB-AD2F-31D73309F938}" dt="2021-03-14T21:21:51.269" v="2386" actId="1035"/>
          <ac:spMkLst>
            <pc:docMk/>
            <pc:sldMk cId="0" sldId="322"/>
            <ac:spMk id="22563" creationId="{DBADF8FD-99A8-45D7-B883-93A25C542F70}"/>
          </ac:spMkLst>
        </pc:spChg>
        <pc:spChg chg="mod">
          <ac:chgData name="Lei Wu" userId="f083b2a8aea23a2f" providerId="LiveId" clId="{B01C844B-1BE7-44FB-AD2F-31D73309F938}" dt="2021-03-14T21:21:51.269" v="2386" actId="1035"/>
          <ac:spMkLst>
            <pc:docMk/>
            <pc:sldMk cId="0" sldId="322"/>
            <ac:spMk id="22564" creationId="{2D4703D7-BD39-4E5C-9AF4-BAE73B028797}"/>
          </ac:spMkLst>
        </pc:spChg>
        <pc:spChg chg="mod">
          <ac:chgData name="Lei Wu" userId="f083b2a8aea23a2f" providerId="LiveId" clId="{B01C844B-1BE7-44FB-AD2F-31D73309F938}" dt="2021-03-14T21:21:51.269" v="2386" actId="1035"/>
          <ac:spMkLst>
            <pc:docMk/>
            <pc:sldMk cId="0" sldId="322"/>
            <ac:spMk id="22565" creationId="{C82CA9F1-4455-42D5-BCCC-B32906BA8FF0}"/>
          </ac:spMkLst>
        </pc:spChg>
        <pc:spChg chg="mod">
          <ac:chgData name="Lei Wu" userId="f083b2a8aea23a2f" providerId="LiveId" clId="{B01C844B-1BE7-44FB-AD2F-31D73309F938}" dt="2021-03-14T21:21:51.269" v="2386" actId="1035"/>
          <ac:spMkLst>
            <pc:docMk/>
            <pc:sldMk cId="0" sldId="322"/>
            <ac:spMk id="22566" creationId="{4BD3D385-ECD3-4845-8836-DD5CA957CBA6}"/>
          </ac:spMkLst>
        </pc:spChg>
        <pc:spChg chg="mod">
          <ac:chgData name="Lei Wu" userId="f083b2a8aea23a2f" providerId="LiveId" clId="{B01C844B-1BE7-44FB-AD2F-31D73309F938}" dt="2021-03-14T21:21:51.269" v="2386" actId="1035"/>
          <ac:spMkLst>
            <pc:docMk/>
            <pc:sldMk cId="0" sldId="322"/>
            <ac:spMk id="22567" creationId="{20539AC1-4A45-4D89-AE53-33741F5CD1B6}"/>
          </ac:spMkLst>
        </pc:spChg>
        <pc:spChg chg="mod">
          <ac:chgData name="Lei Wu" userId="f083b2a8aea23a2f" providerId="LiveId" clId="{B01C844B-1BE7-44FB-AD2F-31D73309F938}" dt="2021-03-14T21:21:51.269" v="2386" actId="1035"/>
          <ac:spMkLst>
            <pc:docMk/>
            <pc:sldMk cId="0" sldId="322"/>
            <ac:spMk id="22568" creationId="{AF92F95A-6135-47EE-A52C-26A2CD42EC24}"/>
          </ac:spMkLst>
        </pc:spChg>
        <pc:spChg chg="mod">
          <ac:chgData name="Lei Wu" userId="f083b2a8aea23a2f" providerId="LiveId" clId="{B01C844B-1BE7-44FB-AD2F-31D73309F938}" dt="2021-03-14T21:21:51.269" v="2386" actId="1035"/>
          <ac:spMkLst>
            <pc:docMk/>
            <pc:sldMk cId="0" sldId="322"/>
            <ac:spMk id="22569" creationId="{8BE0E1AF-23CD-4E56-8080-22F2FAEA0C21}"/>
          </ac:spMkLst>
        </pc:spChg>
        <pc:spChg chg="mod">
          <ac:chgData name="Lei Wu" userId="f083b2a8aea23a2f" providerId="LiveId" clId="{B01C844B-1BE7-44FB-AD2F-31D73309F938}" dt="2021-03-14T21:21:51.269" v="2386" actId="1035"/>
          <ac:spMkLst>
            <pc:docMk/>
            <pc:sldMk cId="0" sldId="322"/>
            <ac:spMk id="22570" creationId="{0FDF5758-69F3-420D-8556-5BB5E1720F22}"/>
          </ac:spMkLst>
        </pc:spChg>
        <pc:spChg chg="mod">
          <ac:chgData name="Lei Wu" userId="f083b2a8aea23a2f" providerId="LiveId" clId="{B01C844B-1BE7-44FB-AD2F-31D73309F938}" dt="2021-03-14T21:21:51.269" v="2386" actId="1035"/>
          <ac:spMkLst>
            <pc:docMk/>
            <pc:sldMk cId="0" sldId="322"/>
            <ac:spMk id="22571" creationId="{412969AF-342E-4677-9EB3-922534E2BD75}"/>
          </ac:spMkLst>
        </pc:spChg>
        <pc:spChg chg="mod">
          <ac:chgData name="Lei Wu" userId="f083b2a8aea23a2f" providerId="LiveId" clId="{B01C844B-1BE7-44FB-AD2F-31D73309F938}" dt="2021-03-14T21:21:51.269" v="2386" actId="1035"/>
          <ac:spMkLst>
            <pc:docMk/>
            <pc:sldMk cId="0" sldId="322"/>
            <ac:spMk id="22572" creationId="{475F309B-C88C-4C93-847B-1A9FE0458346}"/>
          </ac:spMkLst>
        </pc:spChg>
        <pc:spChg chg="mod">
          <ac:chgData name="Lei Wu" userId="f083b2a8aea23a2f" providerId="LiveId" clId="{B01C844B-1BE7-44FB-AD2F-31D73309F938}" dt="2021-03-14T21:21:51.269" v="2386" actId="1035"/>
          <ac:spMkLst>
            <pc:docMk/>
            <pc:sldMk cId="0" sldId="322"/>
            <ac:spMk id="22573" creationId="{1BC4B7B1-91E0-4889-B365-A49081162535}"/>
          </ac:spMkLst>
        </pc:spChg>
        <pc:spChg chg="mod">
          <ac:chgData name="Lei Wu" userId="f083b2a8aea23a2f" providerId="LiveId" clId="{B01C844B-1BE7-44FB-AD2F-31D73309F938}" dt="2021-03-14T21:21:51.269" v="2386" actId="1035"/>
          <ac:spMkLst>
            <pc:docMk/>
            <pc:sldMk cId="0" sldId="322"/>
            <ac:spMk id="22574" creationId="{6B07C405-430E-471F-80C8-23A1971B5A02}"/>
          </ac:spMkLst>
        </pc:spChg>
        <pc:spChg chg="mod">
          <ac:chgData name="Lei Wu" userId="f083b2a8aea23a2f" providerId="LiveId" clId="{B01C844B-1BE7-44FB-AD2F-31D73309F938}" dt="2021-03-14T21:21:51.269" v="2386" actId="1035"/>
          <ac:spMkLst>
            <pc:docMk/>
            <pc:sldMk cId="0" sldId="322"/>
            <ac:spMk id="22575" creationId="{82F7B3B5-9A09-4A4A-A049-261D3EDFCB70}"/>
          </ac:spMkLst>
        </pc:spChg>
        <pc:spChg chg="mod">
          <ac:chgData name="Lei Wu" userId="f083b2a8aea23a2f" providerId="LiveId" clId="{B01C844B-1BE7-44FB-AD2F-31D73309F938}" dt="2021-03-14T21:21:51.269" v="2386" actId="1035"/>
          <ac:spMkLst>
            <pc:docMk/>
            <pc:sldMk cId="0" sldId="322"/>
            <ac:spMk id="22576" creationId="{B41E67C7-EEB5-4FA6-930D-783268EC1DE0}"/>
          </ac:spMkLst>
        </pc:spChg>
        <pc:spChg chg="mod">
          <ac:chgData name="Lei Wu" userId="f083b2a8aea23a2f" providerId="LiveId" clId="{B01C844B-1BE7-44FB-AD2F-31D73309F938}" dt="2021-03-14T21:21:51.269" v="2386" actId="1035"/>
          <ac:spMkLst>
            <pc:docMk/>
            <pc:sldMk cId="0" sldId="322"/>
            <ac:spMk id="22577" creationId="{C4566F14-F6A2-4F89-B5F9-115A65792109}"/>
          </ac:spMkLst>
        </pc:spChg>
        <pc:spChg chg="mod">
          <ac:chgData name="Lei Wu" userId="f083b2a8aea23a2f" providerId="LiveId" clId="{B01C844B-1BE7-44FB-AD2F-31D73309F938}" dt="2021-03-14T21:21:51.269" v="2386" actId="1035"/>
          <ac:spMkLst>
            <pc:docMk/>
            <pc:sldMk cId="0" sldId="322"/>
            <ac:spMk id="22578" creationId="{9E7FE627-E0FB-4883-92C5-2F9C1B1AA470}"/>
          </ac:spMkLst>
        </pc:spChg>
        <pc:spChg chg="mod">
          <ac:chgData name="Lei Wu" userId="f083b2a8aea23a2f" providerId="LiveId" clId="{B01C844B-1BE7-44FB-AD2F-31D73309F938}" dt="2021-03-14T21:21:51.269" v="2386" actId="1035"/>
          <ac:spMkLst>
            <pc:docMk/>
            <pc:sldMk cId="0" sldId="322"/>
            <ac:spMk id="22579" creationId="{9F6B8FB2-20C3-4757-9CE0-1AD60E25708C}"/>
          </ac:spMkLst>
        </pc:spChg>
        <pc:spChg chg="mod">
          <ac:chgData name="Lei Wu" userId="f083b2a8aea23a2f" providerId="LiveId" clId="{B01C844B-1BE7-44FB-AD2F-31D73309F938}" dt="2021-03-14T21:21:51.269" v="2386" actId="1035"/>
          <ac:spMkLst>
            <pc:docMk/>
            <pc:sldMk cId="0" sldId="322"/>
            <ac:spMk id="22580" creationId="{7902FCD2-6A18-4C9E-9D73-24CEACE33DEA}"/>
          </ac:spMkLst>
        </pc:spChg>
        <pc:spChg chg="mod">
          <ac:chgData name="Lei Wu" userId="f083b2a8aea23a2f" providerId="LiveId" clId="{B01C844B-1BE7-44FB-AD2F-31D73309F938}" dt="2021-03-14T21:21:51.269" v="2386" actId="1035"/>
          <ac:spMkLst>
            <pc:docMk/>
            <pc:sldMk cId="0" sldId="322"/>
            <ac:spMk id="22581" creationId="{818E5727-7F45-4687-BB46-3C4752F43C9D}"/>
          </ac:spMkLst>
        </pc:spChg>
        <pc:spChg chg="mod">
          <ac:chgData name="Lei Wu" userId="f083b2a8aea23a2f" providerId="LiveId" clId="{B01C844B-1BE7-44FB-AD2F-31D73309F938}" dt="2021-03-14T21:21:51.269" v="2386" actId="1035"/>
          <ac:spMkLst>
            <pc:docMk/>
            <pc:sldMk cId="0" sldId="322"/>
            <ac:spMk id="22582" creationId="{31E69D23-6A09-4493-953F-E85DED71F0E1}"/>
          </ac:spMkLst>
        </pc:spChg>
        <pc:spChg chg="mod">
          <ac:chgData name="Lei Wu" userId="f083b2a8aea23a2f" providerId="LiveId" clId="{B01C844B-1BE7-44FB-AD2F-31D73309F938}" dt="2021-03-14T21:21:51.269" v="2386" actId="1035"/>
          <ac:spMkLst>
            <pc:docMk/>
            <pc:sldMk cId="0" sldId="322"/>
            <ac:spMk id="22583" creationId="{C14CE612-630F-4190-A801-300F0F49C590}"/>
          </ac:spMkLst>
        </pc:spChg>
        <pc:spChg chg="mod">
          <ac:chgData name="Lei Wu" userId="f083b2a8aea23a2f" providerId="LiveId" clId="{B01C844B-1BE7-44FB-AD2F-31D73309F938}" dt="2021-03-14T21:21:51.269" v="2386" actId="1035"/>
          <ac:spMkLst>
            <pc:docMk/>
            <pc:sldMk cId="0" sldId="322"/>
            <ac:spMk id="22584" creationId="{817BD775-5A73-4045-BB95-A621CFD0E61B}"/>
          </ac:spMkLst>
        </pc:spChg>
        <pc:spChg chg="mod">
          <ac:chgData name="Lei Wu" userId="f083b2a8aea23a2f" providerId="LiveId" clId="{B01C844B-1BE7-44FB-AD2F-31D73309F938}" dt="2021-03-14T21:21:51.269" v="2386" actId="1035"/>
          <ac:spMkLst>
            <pc:docMk/>
            <pc:sldMk cId="0" sldId="322"/>
            <ac:spMk id="22585" creationId="{FC0FED52-AC89-42FC-9EBB-F3A8853E21BC}"/>
          </ac:spMkLst>
        </pc:spChg>
        <pc:grpChg chg="mod">
          <ac:chgData name="Lei Wu" userId="f083b2a8aea23a2f" providerId="LiveId" clId="{B01C844B-1BE7-44FB-AD2F-31D73309F938}" dt="2021-03-14T21:21:51.269" v="2386" actId="1035"/>
          <ac:grpSpMkLst>
            <pc:docMk/>
            <pc:sldMk cId="0" sldId="322"/>
            <ac:grpSpMk id="22534" creationId="{E5C0B478-7055-4E1D-8F64-66768B3D9F8B}"/>
          </ac:grpSpMkLst>
        </pc:grpChg>
        <pc:grpChg chg="mod">
          <ac:chgData name="Lei Wu" userId="f083b2a8aea23a2f" providerId="LiveId" clId="{B01C844B-1BE7-44FB-AD2F-31D73309F938}" dt="2021-03-14T21:21:51.269" v="2386" actId="1035"/>
          <ac:grpSpMkLst>
            <pc:docMk/>
            <pc:sldMk cId="0" sldId="322"/>
            <ac:grpSpMk id="22535" creationId="{9C473C71-63D3-45D6-824E-D04975EC4B9C}"/>
          </ac:grpSpMkLst>
        </pc:grpChg>
        <pc:grpChg chg="mod">
          <ac:chgData name="Lei Wu" userId="f083b2a8aea23a2f" providerId="LiveId" clId="{B01C844B-1BE7-44FB-AD2F-31D73309F938}" dt="2021-03-14T21:21:51.269" v="2386" actId="1035"/>
          <ac:grpSpMkLst>
            <pc:docMk/>
            <pc:sldMk cId="0" sldId="322"/>
            <ac:grpSpMk id="22538" creationId="{4000137B-2AF7-464A-A1AE-91B031DF4229}"/>
          </ac:grpSpMkLst>
        </pc:grpChg>
        <pc:grpChg chg="mod">
          <ac:chgData name="Lei Wu" userId="f083b2a8aea23a2f" providerId="LiveId" clId="{B01C844B-1BE7-44FB-AD2F-31D73309F938}" dt="2021-03-14T21:21:51.269" v="2386" actId="1035"/>
          <ac:grpSpMkLst>
            <pc:docMk/>
            <pc:sldMk cId="0" sldId="322"/>
            <ac:grpSpMk id="22539" creationId="{3F515088-8316-43AD-8410-B69B16DD3E39}"/>
          </ac:grpSpMkLst>
        </pc:grpChg>
        <pc:grpChg chg="mod">
          <ac:chgData name="Lei Wu" userId="f083b2a8aea23a2f" providerId="LiveId" clId="{B01C844B-1BE7-44FB-AD2F-31D73309F938}" dt="2021-03-14T21:21:51.269" v="2386" actId="1035"/>
          <ac:grpSpMkLst>
            <pc:docMk/>
            <pc:sldMk cId="0" sldId="322"/>
            <ac:grpSpMk id="22540" creationId="{E1075C0D-0E6D-4294-BAF4-1F84A4AEB791}"/>
          </ac:grpSpMkLst>
        </pc:grpChg>
        <pc:grpChg chg="mod">
          <ac:chgData name="Lei Wu" userId="f083b2a8aea23a2f" providerId="LiveId" clId="{B01C844B-1BE7-44FB-AD2F-31D73309F938}" dt="2021-03-14T21:21:51.269" v="2386" actId="1035"/>
          <ac:grpSpMkLst>
            <pc:docMk/>
            <pc:sldMk cId="0" sldId="322"/>
            <ac:grpSpMk id="22541" creationId="{4CC694AC-A47A-456C-B261-CD87893BF032}"/>
          </ac:grpSpMkLst>
        </pc:grpChg>
        <pc:grpChg chg="mod">
          <ac:chgData name="Lei Wu" userId="f083b2a8aea23a2f" providerId="LiveId" clId="{B01C844B-1BE7-44FB-AD2F-31D73309F938}" dt="2021-03-14T21:21:51.269" v="2386" actId="1035"/>
          <ac:grpSpMkLst>
            <pc:docMk/>
            <pc:sldMk cId="0" sldId="322"/>
            <ac:grpSpMk id="22542" creationId="{C9D14ADA-2E08-4B95-88F2-B8D6AC48AD22}"/>
          </ac:grpSpMkLst>
        </pc:grpChg>
        <pc:grpChg chg="mod">
          <ac:chgData name="Lei Wu" userId="f083b2a8aea23a2f" providerId="LiveId" clId="{B01C844B-1BE7-44FB-AD2F-31D73309F938}" dt="2021-03-14T21:21:51.269" v="2386" actId="1035"/>
          <ac:grpSpMkLst>
            <pc:docMk/>
            <pc:sldMk cId="0" sldId="322"/>
            <ac:grpSpMk id="22543" creationId="{5026D28C-C8F1-4110-AD01-1BC772249E95}"/>
          </ac:grpSpMkLst>
        </pc:grpChg>
      </pc:sldChg>
      <pc:sldChg chg="add">
        <pc:chgData name="Lei Wu" userId="f083b2a8aea23a2f" providerId="LiveId" clId="{B01C844B-1BE7-44FB-AD2F-31D73309F938}" dt="2021-03-15T23:21:35.122" v="6223"/>
        <pc:sldMkLst>
          <pc:docMk/>
          <pc:sldMk cId="1011993453" sldId="336"/>
        </pc:sldMkLst>
      </pc:sldChg>
      <pc:sldChg chg="addSp delSp modSp add del mod">
        <pc:chgData name="Lei Wu" userId="f083b2a8aea23a2f" providerId="LiveId" clId="{B01C844B-1BE7-44FB-AD2F-31D73309F938}" dt="2021-03-15T23:21:29.549" v="6222" actId="2696"/>
        <pc:sldMkLst>
          <pc:docMk/>
          <pc:sldMk cId="1024626476" sldId="336"/>
        </pc:sldMkLst>
        <pc:spChg chg="add mod">
          <ac:chgData name="Lei Wu" userId="f083b2a8aea23a2f" providerId="LiveId" clId="{B01C844B-1BE7-44FB-AD2F-31D73309F938}" dt="2021-03-15T22:32:07.657" v="5965" actId="404"/>
          <ac:spMkLst>
            <pc:docMk/>
            <pc:sldMk cId="1024626476" sldId="336"/>
            <ac:spMk id="63" creationId="{E3BDC1A1-0618-4420-880F-D5EADB983339}"/>
          </ac:spMkLst>
        </pc:spChg>
        <pc:spChg chg="mod">
          <ac:chgData name="Lei Wu" userId="f083b2a8aea23a2f" providerId="LiveId" clId="{B01C844B-1BE7-44FB-AD2F-31D73309F938}" dt="2021-03-15T22:31:21.305" v="5957" actId="1076"/>
          <ac:spMkLst>
            <pc:docMk/>
            <pc:sldMk cId="1024626476" sldId="336"/>
            <ac:spMk id="188" creationId="{7479A94A-30B5-4A72-AB76-08CB89AE84B8}"/>
          </ac:spMkLst>
        </pc:spChg>
        <pc:spChg chg="mod">
          <ac:chgData name="Lei Wu" userId="f083b2a8aea23a2f" providerId="LiveId" clId="{B01C844B-1BE7-44FB-AD2F-31D73309F938}" dt="2021-03-15T22:31:21.305" v="5957" actId="1076"/>
          <ac:spMkLst>
            <pc:docMk/>
            <pc:sldMk cId="1024626476" sldId="336"/>
            <ac:spMk id="189" creationId="{E9589D73-0DB1-4BE4-8320-D9644DAC9935}"/>
          </ac:spMkLst>
        </pc:spChg>
        <pc:spChg chg="mod">
          <ac:chgData name="Lei Wu" userId="f083b2a8aea23a2f" providerId="LiveId" clId="{B01C844B-1BE7-44FB-AD2F-31D73309F938}" dt="2021-03-15T22:31:21.305" v="5957" actId="1076"/>
          <ac:spMkLst>
            <pc:docMk/>
            <pc:sldMk cId="1024626476" sldId="336"/>
            <ac:spMk id="190" creationId="{3BCB0DF6-3A58-4E82-AE67-9AFE2045B493}"/>
          </ac:spMkLst>
        </pc:spChg>
        <pc:spChg chg="mod">
          <ac:chgData name="Lei Wu" userId="f083b2a8aea23a2f" providerId="LiveId" clId="{B01C844B-1BE7-44FB-AD2F-31D73309F938}" dt="2021-03-15T22:31:21.305" v="5957" actId="1076"/>
          <ac:spMkLst>
            <pc:docMk/>
            <pc:sldMk cId="1024626476" sldId="336"/>
            <ac:spMk id="191" creationId="{459D4539-22B8-43E8-9DFB-591878DC9D98}"/>
          </ac:spMkLst>
        </pc:spChg>
        <pc:spChg chg="mod">
          <ac:chgData name="Lei Wu" userId="f083b2a8aea23a2f" providerId="LiveId" clId="{B01C844B-1BE7-44FB-AD2F-31D73309F938}" dt="2021-03-15T22:31:21.305" v="5957" actId="1076"/>
          <ac:spMkLst>
            <pc:docMk/>
            <pc:sldMk cId="1024626476" sldId="336"/>
            <ac:spMk id="192" creationId="{889978C6-FA24-423C-BB79-0677F30D02E0}"/>
          </ac:spMkLst>
        </pc:spChg>
        <pc:spChg chg="mod">
          <ac:chgData name="Lei Wu" userId="f083b2a8aea23a2f" providerId="LiveId" clId="{B01C844B-1BE7-44FB-AD2F-31D73309F938}" dt="2021-03-15T22:31:21.305" v="5957" actId="1076"/>
          <ac:spMkLst>
            <pc:docMk/>
            <pc:sldMk cId="1024626476" sldId="336"/>
            <ac:spMk id="193" creationId="{E6041C30-F4F2-4B43-BD0D-3B627F3A5F80}"/>
          </ac:spMkLst>
        </pc:spChg>
        <pc:spChg chg="mod">
          <ac:chgData name="Lei Wu" userId="f083b2a8aea23a2f" providerId="LiveId" clId="{B01C844B-1BE7-44FB-AD2F-31D73309F938}" dt="2021-03-15T22:31:21.305" v="5957" actId="1076"/>
          <ac:spMkLst>
            <pc:docMk/>
            <pc:sldMk cId="1024626476" sldId="336"/>
            <ac:spMk id="194" creationId="{C9347CE5-6BD3-489B-8873-2932E8EDD163}"/>
          </ac:spMkLst>
        </pc:spChg>
        <pc:spChg chg="mod">
          <ac:chgData name="Lei Wu" userId="f083b2a8aea23a2f" providerId="LiveId" clId="{B01C844B-1BE7-44FB-AD2F-31D73309F938}" dt="2021-03-15T22:31:21.305" v="5957" actId="1076"/>
          <ac:spMkLst>
            <pc:docMk/>
            <pc:sldMk cId="1024626476" sldId="336"/>
            <ac:spMk id="195" creationId="{E802D30D-3592-4DCF-8E9C-4EA1188AD3EC}"/>
          </ac:spMkLst>
        </pc:spChg>
        <pc:spChg chg="mod">
          <ac:chgData name="Lei Wu" userId="f083b2a8aea23a2f" providerId="LiveId" clId="{B01C844B-1BE7-44FB-AD2F-31D73309F938}" dt="2021-03-15T22:31:21.305" v="5957" actId="1076"/>
          <ac:spMkLst>
            <pc:docMk/>
            <pc:sldMk cId="1024626476" sldId="336"/>
            <ac:spMk id="196" creationId="{126886AB-97EE-4798-BD41-6C571B1AA9AE}"/>
          </ac:spMkLst>
        </pc:spChg>
        <pc:spChg chg="mod">
          <ac:chgData name="Lei Wu" userId="f083b2a8aea23a2f" providerId="LiveId" clId="{B01C844B-1BE7-44FB-AD2F-31D73309F938}" dt="2021-03-15T22:31:21.305" v="5957" actId="1076"/>
          <ac:spMkLst>
            <pc:docMk/>
            <pc:sldMk cId="1024626476" sldId="336"/>
            <ac:spMk id="197" creationId="{64AD7D4B-D870-492B-AD10-0AEC5DCDC6E3}"/>
          </ac:spMkLst>
        </pc:spChg>
        <pc:spChg chg="mod">
          <ac:chgData name="Lei Wu" userId="f083b2a8aea23a2f" providerId="LiveId" clId="{B01C844B-1BE7-44FB-AD2F-31D73309F938}" dt="2021-03-15T22:31:21.305" v="5957" actId="1076"/>
          <ac:spMkLst>
            <pc:docMk/>
            <pc:sldMk cId="1024626476" sldId="336"/>
            <ac:spMk id="198" creationId="{A00637FC-AAFD-4434-805D-87E488F5BF83}"/>
          </ac:spMkLst>
        </pc:spChg>
        <pc:spChg chg="mod">
          <ac:chgData name="Lei Wu" userId="f083b2a8aea23a2f" providerId="LiveId" clId="{B01C844B-1BE7-44FB-AD2F-31D73309F938}" dt="2021-03-15T22:31:21.305" v="5957" actId="1076"/>
          <ac:spMkLst>
            <pc:docMk/>
            <pc:sldMk cId="1024626476" sldId="336"/>
            <ac:spMk id="199" creationId="{165B1688-2B35-4E93-B922-DEFBA610DDC1}"/>
          </ac:spMkLst>
        </pc:spChg>
        <pc:spChg chg="mod">
          <ac:chgData name="Lei Wu" userId="f083b2a8aea23a2f" providerId="LiveId" clId="{B01C844B-1BE7-44FB-AD2F-31D73309F938}" dt="2021-03-15T22:31:21.305" v="5957" actId="1076"/>
          <ac:spMkLst>
            <pc:docMk/>
            <pc:sldMk cId="1024626476" sldId="336"/>
            <ac:spMk id="200" creationId="{207B69C5-583C-460E-A741-59472968D386}"/>
          </ac:spMkLst>
        </pc:spChg>
        <pc:spChg chg="mod">
          <ac:chgData name="Lei Wu" userId="f083b2a8aea23a2f" providerId="LiveId" clId="{B01C844B-1BE7-44FB-AD2F-31D73309F938}" dt="2021-03-15T22:31:21.305" v="5957" actId="1076"/>
          <ac:spMkLst>
            <pc:docMk/>
            <pc:sldMk cId="1024626476" sldId="336"/>
            <ac:spMk id="201" creationId="{2D9EE8D6-3EF9-44DE-8BAF-8AD42290B173}"/>
          </ac:spMkLst>
        </pc:spChg>
        <pc:spChg chg="mod">
          <ac:chgData name="Lei Wu" userId="f083b2a8aea23a2f" providerId="LiveId" clId="{B01C844B-1BE7-44FB-AD2F-31D73309F938}" dt="2021-03-15T22:31:21.305" v="5957" actId="1076"/>
          <ac:spMkLst>
            <pc:docMk/>
            <pc:sldMk cId="1024626476" sldId="336"/>
            <ac:spMk id="202" creationId="{86D4B1F6-4471-485A-A707-BD7D0C809636}"/>
          </ac:spMkLst>
        </pc:spChg>
        <pc:spChg chg="mod">
          <ac:chgData name="Lei Wu" userId="f083b2a8aea23a2f" providerId="LiveId" clId="{B01C844B-1BE7-44FB-AD2F-31D73309F938}" dt="2021-03-15T22:31:21.305" v="5957" actId="1076"/>
          <ac:spMkLst>
            <pc:docMk/>
            <pc:sldMk cId="1024626476" sldId="336"/>
            <ac:spMk id="203" creationId="{2095B722-EA32-47B6-BC24-E7B9AF510CAD}"/>
          </ac:spMkLst>
        </pc:spChg>
        <pc:spChg chg="mod">
          <ac:chgData name="Lei Wu" userId="f083b2a8aea23a2f" providerId="LiveId" clId="{B01C844B-1BE7-44FB-AD2F-31D73309F938}" dt="2021-03-15T22:31:21.305" v="5957" actId="1076"/>
          <ac:spMkLst>
            <pc:docMk/>
            <pc:sldMk cId="1024626476" sldId="336"/>
            <ac:spMk id="204" creationId="{362034FB-2924-4665-A914-FEF1CA8D9A70}"/>
          </ac:spMkLst>
        </pc:spChg>
        <pc:spChg chg="mod">
          <ac:chgData name="Lei Wu" userId="f083b2a8aea23a2f" providerId="LiveId" clId="{B01C844B-1BE7-44FB-AD2F-31D73309F938}" dt="2021-03-15T22:31:21.305" v="5957" actId="1076"/>
          <ac:spMkLst>
            <pc:docMk/>
            <pc:sldMk cId="1024626476" sldId="336"/>
            <ac:spMk id="205" creationId="{BEF3EB56-93EF-490C-B9B1-309BBA5B1971}"/>
          </ac:spMkLst>
        </pc:spChg>
        <pc:spChg chg="mod">
          <ac:chgData name="Lei Wu" userId="f083b2a8aea23a2f" providerId="LiveId" clId="{B01C844B-1BE7-44FB-AD2F-31D73309F938}" dt="2021-03-15T22:31:21.305" v="5957" actId="1076"/>
          <ac:spMkLst>
            <pc:docMk/>
            <pc:sldMk cId="1024626476" sldId="336"/>
            <ac:spMk id="206" creationId="{29D0A20F-2923-46C5-A43B-FBCF00091DC5}"/>
          </ac:spMkLst>
        </pc:spChg>
        <pc:spChg chg="mod">
          <ac:chgData name="Lei Wu" userId="f083b2a8aea23a2f" providerId="LiveId" clId="{B01C844B-1BE7-44FB-AD2F-31D73309F938}" dt="2021-03-15T22:31:21.305" v="5957" actId="1076"/>
          <ac:spMkLst>
            <pc:docMk/>
            <pc:sldMk cId="1024626476" sldId="336"/>
            <ac:spMk id="207" creationId="{05F532A7-D628-4F70-A95E-2B939C6072E4}"/>
          </ac:spMkLst>
        </pc:spChg>
        <pc:spChg chg="mod">
          <ac:chgData name="Lei Wu" userId="f083b2a8aea23a2f" providerId="LiveId" clId="{B01C844B-1BE7-44FB-AD2F-31D73309F938}" dt="2021-03-15T22:31:21.305" v="5957" actId="1076"/>
          <ac:spMkLst>
            <pc:docMk/>
            <pc:sldMk cId="1024626476" sldId="336"/>
            <ac:spMk id="208" creationId="{31D1C1BA-5296-4504-9C98-987F387F5498}"/>
          </ac:spMkLst>
        </pc:spChg>
        <pc:spChg chg="mod">
          <ac:chgData name="Lei Wu" userId="f083b2a8aea23a2f" providerId="LiveId" clId="{B01C844B-1BE7-44FB-AD2F-31D73309F938}" dt="2021-03-15T22:31:21.305" v="5957" actId="1076"/>
          <ac:spMkLst>
            <pc:docMk/>
            <pc:sldMk cId="1024626476" sldId="336"/>
            <ac:spMk id="209" creationId="{4FBE293E-58E7-4230-901F-3D7EEF5A634A}"/>
          </ac:spMkLst>
        </pc:spChg>
        <pc:spChg chg="mod">
          <ac:chgData name="Lei Wu" userId="f083b2a8aea23a2f" providerId="LiveId" clId="{B01C844B-1BE7-44FB-AD2F-31D73309F938}" dt="2021-03-15T22:31:21.305" v="5957" actId="1076"/>
          <ac:spMkLst>
            <pc:docMk/>
            <pc:sldMk cId="1024626476" sldId="336"/>
            <ac:spMk id="210" creationId="{A3658131-9812-4EE3-8247-72614677FB43}"/>
          </ac:spMkLst>
        </pc:spChg>
        <pc:spChg chg="mod">
          <ac:chgData name="Lei Wu" userId="f083b2a8aea23a2f" providerId="LiveId" clId="{B01C844B-1BE7-44FB-AD2F-31D73309F938}" dt="2021-03-15T22:31:21.305" v="5957" actId="1076"/>
          <ac:spMkLst>
            <pc:docMk/>
            <pc:sldMk cId="1024626476" sldId="336"/>
            <ac:spMk id="211" creationId="{11FE7CBF-2588-45AB-BC04-E079E5CA6682}"/>
          </ac:spMkLst>
        </pc:spChg>
        <pc:spChg chg="mod">
          <ac:chgData name="Lei Wu" userId="f083b2a8aea23a2f" providerId="LiveId" clId="{B01C844B-1BE7-44FB-AD2F-31D73309F938}" dt="2021-03-15T22:31:21.305" v="5957" actId="1076"/>
          <ac:spMkLst>
            <pc:docMk/>
            <pc:sldMk cId="1024626476" sldId="336"/>
            <ac:spMk id="212" creationId="{7992497B-5854-48ED-86C2-0582A0A4AC2C}"/>
          </ac:spMkLst>
        </pc:spChg>
        <pc:spChg chg="mod">
          <ac:chgData name="Lei Wu" userId="f083b2a8aea23a2f" providerId="LiveId" clId="{B01C844B-1BE7-44FB-AD2F-31D73309F938}" dt="2021-03-15T22:31:21.305" v="5957" actId="1076"/>
          <ac:spMkLst>
            <pc:docMk/>
            <pc:sldMk cId="1024626476" sldId="336"/>
            <ac:spMk id="213" creationId="{84897A90-5DF1-4417-A98D-BF1C0F735F19}"/>
          </ac:spMkLst>
        </pc:spChg>
        <pc:spChg chg="mod">
          <ac:chgData name="Lei Wu" userId="f083b2a8aea23a2f" providerId="LiveId" clId="{B01C844B-1BE7-44FB-AD2F-31D73309F938}" dt="2021-03-15T22:31:21.305" v="5957" actId="1076"/>
          <ac:spMkLst>
            <pc:docMk/>
            <pc:sldMk cId="1024626476" sldId="336"/>
            <ac:spMk id="214" creationId="{DD3FA057-91F4-41BF-89F0-E8DFF46CF765}"/>
          </ac:spMkLst>
        </pc:spChg>
        <pc:spChg chg="mod">
          <ac:chgData name="Lei Wu" userId="f083b2a8aea23a2f" providerId="LiveId" clId="{B01C844B-1BE7-44FB-AD2F-31D73309F938}" dt="2021-03-15T22:31:21.305" v="5957" actId="1076"/>
          <ac:spMkLst>
            <pc:docMk/>
            <pc:sldMk cId="1024626476" sldId="336"/>
            <ac:spMk id="215" creationId="{4D830EFD-12E5-468E-92B8-3E76B658DADB}"/>
          </ac:spMkLst>
        </pc:spChg>
        <pc:spChg chg="mod">
          <ac:chgData name="Lei Wu" userId="f083b2a8aea23a2f" providerId="LiveId" clId="{B01C844B-1BE7-44FB-AD2F-31D73309F938}" dt="2021-03-15T22:31:21.305" v="5957" actId="1076"/>
          <ac:spMkLst>
            <pc:docMk/>
            <pc:sldMk cId="1024626476" sldId="336"/>
            <ac:spMk id="217" creationId="{37029BD2-8070-4BA6-AAD1-5712E71EAD81}"/>
          </ac:spMkLst>
        </pc:spChg>
        <pc:spChg chg="mod">
          <ac:chgData name="Lei Wu" userId="f083b2a8aea23a2f" providerId="LiveId" clId="{B01C844B-1BE7-44FB-AD2F-31D73309F938}" dt="2021-03-15T22:31:21.305" v="5957" actId="1076"/>
          <ac:spMkLst>
            <pc:docMk/>
            <pc:sldMk cId="1024626476" sldId="336"/>
            <ac:spMk id="219" creationId="{0E0A99C9-0B7A-4FE4-A346-8C196C3F0FD5}"/>
          </ac:spMkLst>
        </pc:spChg>
        <pc:spChg chg="mod">
          <ac:chgData name="Lei Wu" userId="f083b2a8aea23a2f" providerId="LiveId" clId="{B01C844B-1BE7-44FB-AD2F-31D73309F938}" dt="2021-03-15T22:31:21.305" v="5957" actId="1076"/>
          <ac:spMkLst>
            <pc:docMk/>
            <pc:sldMk cId="1024626476" sldId="336"/>
            <ac:spMk id="220" creationId="{92BEEE1B-A8CD-4D13-BEF4-67F0424BE5FD}"/>
          </ac:spMkLst>
        </pc:spChg>
        <pc:spChg chg="mod">
          <ac:chgData name="Lei Wu" userId="f083b2a8aea23a2f" providerId="LiveId" clId="{B01C844B-1BE7-44FB-AD2F-31D73309F938}" dt="2021-03-15T22:31:21.305" v="5957" actId="1076"/>
          <ac:spMkLst>
            <pc:docMk/>
            <pc:sldMk cId="1024626476" sldId="336"/>
            <ac:spMk id="221" creationId="{A9846B3C-F1C5-492E-8484-406DF8FD7BD8}"/>
          </ac:spMkLst>
        </pc:spChg>
        <pc:spChg chg="mod">
          <ac:chgData name="Lei Wu" userId="f083b2a8aea23a2f" providerId="LiveId" clId="{B01C844B-1BE7-44FB-AD2F-31D73309F938}" dt="2021-03-15T22:31:21.305" v="5957" actId="1076"/>
          <ac:spMkLst>
            <pc:docMk/>
            <pc:sldMk cId="1024626476" sldId="336"/>
            <ac:spMk id="222" creationId="{8513B381-248F-4350-B0A2-212BB6632F87}"/>
          </ac:spMkLst>
        </pc:spChg>
        <pc:spChg chg="mod">
          <ac:chgData name="Lei Wu" userId="f083b2a8aea23a2f" providerId="LiveId" clId="{B01C844B-1BE7-44FB-AD2F-31D73309F938}" dt="2021-03-15T22:31:21.305" v="5957" actId="1076"/>
          <ac:spMkLst>
            <pc:docMk/>
            <pc:sldMk cId="1024626476" sldId="336"/>
            <ac:spMk id="223" creationId="{EF2BD937-21D9-4303-A1A3-1B27C18BB724}"/>
          </ac:spMkLst>
        </pc:spChg>
        <pc:spChg chg="mod">
          <ac:chgData name="Lei Wu" userId="f083b2a8aea23a2f" providerId="LiveId" clId="{B01C844B-1BE7-44FB-AD2F-31D73309F938}" dt="2021-03-15T22:31:21.305" v="5957" actId="1076"/>
          <ac:spMkLst>
            <pc:docMk/>
            <pc:sldMk cId="1024626476" sldId="336"/>
            <ac:spMk id="224" creationId="{96F9E1A0-4512-4C6C-9B62-FAEDEF3CCF1A}"/>
          </ac:spMkLst>
        </pc:spChg>
        <pc:spChg chg="mod">
          <ac:chgData name="Lei Wu" userId="f083b2a8aea23a2f" providerId="LiveId" clId="{B01C844B-1BE7-44FB-AD2F-31D73309F938}" dt="2021-03-15T22:31:21.305" v="5957" actId="1076"/>
          <ac:spMkLst>
            <pc:docMk/>
            <pc:sldMk cId="1024626476" sldId="336"/>
            <ac:spMk id="225" creationId="{ED91EA05-197D-49B8-B2F5-F497204794C9}"/>
          </ac:spMkLst>
        </pc:spChg>
        <pc:spChg chg="mod">
          <ac:chgData name="Lei Wu" userId="f083b2a8aea23a2f" providerId="LiveId" clId="{B01C844B-1BE7-44FB-AD2F-31D73309F938}" dt="2021-03-15T22:31:21.305" v="5957" actId="1076"/>
          <ac:spMkLst>
            <pc:docMk/>
            <pc:sldMk cId="1024626476" sldId="336"/>
            <ac:spMk id="226" creationId="{62CF22CF-2F07-47A0-A20E-635E8E3C1EF9}"/>
          </ac:spMkLst>
        </pc:spChg>
        <pc:spChg chg="mod">
          <ac:chgData name="Lei Wu" userId="f083b2a8aea23a2f" providerId="LiveId" clId="{B01C844B-1BE7-44FB-AD2F-31D73309F938}" dt="2021-03-15T22:31:21.305" v="5957" actId="1076"/>
          <ac:spMkLst>
            <pc:docMk/>
            <pc:sldMk cId="1024626476" sldId="336"/>
            <ac:spMk id="227" creationId="{881DA371-D4B0-4A4F-B4F0-2E60D0C8CBF7}"/>
          </ac:spMkLst>
        </pc:spChg>
        <pc:spChg chg="mod">
          <ac:chgData name="Lei Wu" userId="f083b2a8aea23a2f" providerId="LiveId" clId="{B01C844B-1BE7-44FB-AD2F-31D73309F938}" dt="2021-03-15T22:31:21.305" v="5957" actId="1076"/>
          <ac:spMkLst>
            <pc:docMk/>
            <pc:sldMk cId="1024626476" sldId="336"/>
            <ac:spMk id="228" creationId="{3AEEF0B8-4087-4FF2-88DB-201006BF1165}"/>
          </ac:spMkLst>
        </pc:spChg>
        <pc:spChg chg="mod">
          <ac:chgData name="Lei Wu" userId="f083b2a8aea23a2f" providerId="LiveId" clId="{B01C844B-1BE7-44FB-AD2F-31D73309F938}" dt="2021-03-15T22:31:21.305" v="5957" actId="1076"/>
          <ac:spMkLst>
            <pc:docMk/>
            <pc:sldMk cId="1024626476" sldId="336"/>
            <ac:spMk id="229" creationId="{22B6B07E-FDBE-46B4-ADF4-5ECA09C12A9E}"/>
          </ac:spMkLst>
        </pc:spChg>
        <pc:spChg chg="mod">
          <ac:chgData name="Lei Wu" userId="f083b2a8aea23a2f" providerId="LiveId" clId="{B01C844B-1BE7-44FB-AD2F-31D73309F938}" dt="2021-03-15T22:31:21.305" v="5957" actId="1076"/>
          <ac:spMkLst>
            <pc:docMk/>
            <pc:sldMk cId="1024626476" sldId="336"/>
            <ac:spMk id="230" creationId="{2A86D672-66CD-4844-B3A7-A750B57F2B08}"/>
          </ac:spMkLst>
        </pc:spChg>
        <pc:spChg chg="mod">
          <ac:chgData name="Lei Wu" userId="f083b2a8aea23a2f" providerId="LiveId" clId="{B01C844B-1BE7-44FB-AD2F-31D73309F938}" dt="2021-03-15T22:31:21.305" v="5957" actId="1076"/>
          <ac:spMkLst>
            <pc:docMk/>
            <pc:sldMk cId="1024626476" sldId="336"/>
            <ac:spMk id="231" creationId="{C73C7456-EE85-4E53-8459-7C16EDD665E0}"/>
          </ac:spMkLst>
        </pc:spChg>
        <pc:spChg chg="mod">
          <ac:chgData name="Lei Wu" userId="f083b2a8aea23a2f" providerId="LiveId" clId="{B01C844B-1BE7-44FB-AD2F-31D73309F938}" dt="2021-03-15T22:31:21.305" v="5957" actId="1076"/>
          <ac:spMkLst>
            <pc:docMk/>
            <pc:sldMk cId="1024626476" sldId="336"/>
            <ac:spMk id="232" creationId="{3859314A-00DF-4061-9082-EF7B536F3D5E}"/>
          </ac:spMkLst>
        </pc:spChg>
        <pc:spChg chg="mod">
          <ac:chgData name="Lei Wu" userId="f083b2a8aea23a2f" providerId="LiveId" clId="{B01C844B-1BE7-44FB-AD2F-31D73309F938}" dt="2021-03-15T22:31:21.305" v="5957" actId="1076"/>
          <ac:spMkLst>
            <pc:docMk/>
            <pc:sldMk cId="1024626476" sldId="336"/>
            <ac:spMk id="233" creationId="{D47E6943-7F18-455E-ABF3-4C5C4734963A}"/>
          </ac:spMkLst>
        </pc:spChg>
        <pc:spChg chg="mod">
          <ac:chgData name="Lei Wu" userId="f083b2a8aea23a2f" providerId="LiveId" clId="{B01C844B-1BE7-44FB-AD2F-31D73309F938}" dt="2021-03-15T22:31:21.305" v="5957" actId="1076"/>
          <ac:spMkLst>
            <pc:docMk/>
            <pc:sldMk cId="1024626476" sldId="336"/>
            <ac:spMk id="235" creationId="{4B06189B-4EB5-4D08-8C3F-409D93F66915}"/>
          </ac:spMkLst>
        </pc:spChg>
        <pc:spChg chg="mod">
          <ac:chgData name="Lei Wu" userId="f083b2a8aea23a2f" providerId="LiveId" clId="{B01C844B-1BE7-44FB-AD2F-31D73309F938}" dt="2021-03-15T22:31:21.305" v="5957" actId="1076"/>
          <ac:spMkLst>
            <pc:docMk/>
            <pc:sldMk cId="1024626476" sldId="336"/>
            <ac:spMk id="236" creationId="{6AC9F313-637E-4400-81A7-79506A65C2F7}"/>
          </ac:spMkLst>
        </pc:spChg>
        <pc:spChg chg="mod">
          <ac:chgData name="Lei Wu" userId="f083b2a8aea23a2f" providerId="LiveId" clId="{B01C844B-1BE7-44FB-AD2F-31D73309F938}" dt="2021-03-15T22:31:21.305" v="5957" actId="1076"/>
          <ac:spMkLst>
            <pc:docMk/>
            <pc:sldMk cId="1024626476" sldId="336"/>
            <ac:spMk id="237" creationId="{EA69206B-767D-4F37-B0E4-1788953648F7}"/>
          </ac:spMkLst>
        </pc:spChg>
        <pc:spChg chg="mod">
          <ac:chgData name="Lei Wu" userId="f083b2a8aea23a2f" providerId="LiveId" clId="{B01C844B-1BE7-44FB-AD2F-31D73309F938}" dt="2021-03-15T22:32:38.202" v="5972" actId="20577"/>
          <ac:spMkLst>
            <pc:docMk/>
            <pc:sldMk cId="1024626476" sldId="336"/>
            <ac:spMk id="24579" creationId="{227B4450-169E-4AF4-9C7E-D57B90582B93}"/>
          </ac:spMkLst>
        </pc:spChg>
        <pc:spChg chg="del mod">
          <ac:chgData name="Lei Wu" userId="f083b2a8aea23a2f" providerId="LiveId" clId="{B01C844B-1BE7-44FB-AD2F-31D73309F938}" dt="2021-03-15T22:31:14.695" v="5956" actId="478"/>
          <ac:spMkLst>
            <pc:docMk/>
            <pc:sldMk cId="1024626476" sldId="336"/>
            <ac:spMk id="24580" creationId="{BF07967E-C47C-45A3-B5EA-F9205AB3BDBE}"/>
          </ac:spMkLst>
        </pc:spChg>
        <pc:spChg chg="del mod">
          <ac:chgData name="Lei Wu" userId="f083b2a8aea23a2f" providerId="LiveId" clId="{B01C844B-1BE7-44FB-AD2F-31D73309F938}" dt="2021-03-15T22:31:56.899" v="5962" actId="478"/>
          <ac:spMkLst>
            <pc:docMk/>
            <pc:sldMk cId="1024626476" sldId="336"/>
            <ac:spMk id="24581" creationId="{FAC0E64D-AF23-4B8D-B360-AFF457CCC575}"/>
          </ac:spMkLst>
        </pc:spChg>
        <pc:spChg chg="mod">
          <ac:chgData name="Lei Wu" userId="f083b2a8aea23a2f" providerId="LiveId" clId="{B01C844B-1BE7-44FB-AD2F-31D73309F938}" dt="2021-03-15T22:31:27.095" v="5958" actId="1076"/>
          <ac:spMkLst>
            <pc:docMk/>
            <pc:sldMk cId="1024626476" sldId="336"/>
            <ac:spMk id="24583" creationId="{856658F4-66ED-48F7-84DB-77C4E2D8CB71}"/>
          </ac:spMkLst>
        </pc:spChg>
        <pc:spChg chg="mod">
          <ac:chgData name="Lei Wu" userId="f083b2a8aea23a2f" providerId="LiveId" clId="{B01C844B-1BE7-44FB-AD2F-31D73309F938}" dt="2021-03-15T22:31:27.095" v="5958" actId="1076"/>
          <ac:spMkLst>
            <pc:docMk/>
            <pc:sldMk cId="1024626476" sldId="336"/>
            <ac:spMk id="24584" creationId="{95512DE2-B620-4D79-B5A2-16F6670B94B9}"/>
          </ac:spMkLst>
        </pc:spChg>
        <pc:spChg chg="mod">
          <ac:chgData name="Lei Wu" userId="f083b2a8aea23a2f" providerId="LiveId" clId="{B01C844B-1BE7-44FB-AD2F-31D73309F938}" dt="2021-03-15T22:31:27.095" v="5958" actId="1076"/>
          <ac:spMkLst>
            <pc:docMk/>
            <pc:sldMk cId="1024626476" sldId="336"/>
            <ac:spMk id="24585" creationId="{27D70D22-AB2D-46EE-9B0C-9EB91C50B77F}"/>
          </ac:spMkLst>
        </pc:spChg>
        <pc:spChg chg="mod">
          <ac:chgData name="Lei Wu" userId="f083b2a8aea23a2f" providerId="LiveId" clId="{B01C844B-1BE7-44FB-AD2F-31D73309F938}" dt="2021-03-15T22:31:27.095" v="5958" actId="1076"/>
          <ac:spMkLst>
            <pc:docMk/>
            <pc:sldMk cId="1024626476" sldId="336"/>
            <ac:spMk id="24586" creationId="{225DC9C9-19C4-4B67-99D4-3D0BC26FC81D}"/>
          </ac:spMkLst>
        </pc:spChg>
        <pc:spChg chg="mod">
          <ac:chgData name="Lei Wu" userId="f083b2a8aea23a2f" providerId="LiveId" clId="{B01C844B-1BE7-44FB-AD2F-31D73309F938}" dt="2021-03-15T22:31:21.305" v="5957" actId="1076"/>
          <ac:spMkLst>
            <pc:docMk/>
            <pc:sldMk cId="1024626476" sldId="336"/>
            <ac:spMk id="24616" creationId="{48E3861C-CBE7-49D6-9483-426EF9011571}"/>
          </ac:spMkLst>
        </pc:spChg>
        <pc:spChg chg="mod">
          <ac:chgData name="Lei Wu" userId="f083b2a8aea23a2f" providerId="LiveId" clId="{B01C844B-1BE7-44FB-AD2F-31D73309F938}" dt="2021-03-15T22:31:21.305" v="5957" actId="1076"/>
          <ac:spMkLst>
            <pc:docMk/>
            <pc:sldMk cId="1024626476" sldId="336"/>
            <ac:spMk id="24618" creationId="{B717EB61-B7E4-4003-9214-20BFB1DD79AC}"/>
          </ac:spMkLst>
        </pc:spChg>
        <pc:spChg chg="mod">
          <ac:chgData name="Lei Wu" userId="f083b2a8aea23a2f" providerId="LiveId" clId="{B01C844B-1BE7-44FB-AD2F-31D73309F938}" dt="2021-03-15T22:31:21.305" v="5957" actId="1076"/>
          <ac:spMkLst>
            <pc:docMk/>
            <pc:sldMk cId="1024626476" sldId="336"/>
            <ac:spMk id="24634" creationId="{F7691B5A-2C90-42AB-A15A-09B4C78FE274}"/>
          </ac:spMkLst>
        </pc:spChg>
        <pc:grpChg chg="mod">
          <ac:chgData name="Lei Wu" userId="f083b2a8aea23a2f" providerId="LiveId" clId="{B01C844B-1BE7-44FB-AD2F-31D73309F938}" dt="2021-03-15T22:31:21.305" v="5957" actId="1076"/>
          <ac:grpSpMkLst>
            <pc:docMk/>
            <pc:sldMk cId="1024626476" sldId="336"/>
            <ac:grpSpMk id="24587" creationId="{62351017-A273-4936-81AF-A5030020CBBC}"/>
          </ac:grpSpMkLst>
        </pc:grpChg>
      </pc:sldChg>
      <pc:sldChg chg="add del">
        <pc:chgData name="Lei Wu" userId="f083b2a8aea23a2f" providerId="LiveId" clId="{B01C844B-1BE7-44FB-AD2F-31D73309F938}" dt="2021-03-14T10:16:11.036" v="69" actId="47"/>
        <pc:sldMkLst>
          <pc:docMk/>
          <pc:sldMk cId="0" sldId="414"/>
        </pc:sldMkLst>
      </pc:sldChg>
      <pc:sldChg chg="addSp delSp modSp add del mod addAnim delAnim modNotesTx">
        <pc:chgData name="Lei Wu" userId="f083b2a8aea23a2f" providerId="LiveId" clId="{B01C844B-1BE7-44FB-AD2F-31D73309F938}" dt="2021-03-15T18:31:31.061" v="3009" actId="2696"/>
        <pc:sldMkLst>
          <pc:docMk/>
          <pc:sldMk cId="0" sldId="415"/>
        </pc:sldMkLst>
        <pc:spChg chg="add del">
          <ac:chgData name="Lei Wu" userId="f083b2a8aea23a2f" providerId="LiveId" clId="{B01C844B-1BE7-44FB-AD2F-31D73309F938}" dt="2021-03-14T10:19:16.377" v="103" actId="478"/>
          <ac:spMkLst>
            <pc:docMk/>
            <pc:sldMk cId="0" sldId="415"/>
            <ac:spMk id="3" creationId="{4AF55984-8D77-4731-A311-7BB3EC9BF334}"/>
          </ac:spMkLst>
        </pc:spChg>
        <pc:spChg chg="mod">
          <ac:chgData name="Lei Wu" userId="f083b2a8aea23a2f" providerId="LiveId" clId="{B01C844B-1BE7-44FB-AD2F-31D73309F938}" dt="2021-03-14T10:21:11.538" v="161" actId="1076"/>
          <ac:spMkLst>
            <pc:docMk/>
            <pc:sldMk cId="0" sldId="415"/>
            <ac:spMk id="39940" creationId="{E7F45BAE-BD79-49AB-8DC3-F042C22E844C}"/>
          </ac:spMkLst>
        </pc:spChg>
        <pc:spChg chg="mod">
          <ac:chgData name="Lei Wu" userId="f083b2a8aea23a2f" providerId="LiveId" clId="{B01C844B-1BE7-44FB-AD2F-31D73309F938}" dt="2021-03-14T10:19:22.847" v="130" actId="1036"/>
          <ac:spMkLst>
            <pc:docMk/>
            <pc:sldMk cId="0" sldId="415"/>
            <ac:spMk id="39941" creationId="{C16A74A3-39DE-49A7-809D-8E356946E1A5}"/>
          </ac:spMkLst>
        </pc:spChg>
        <pc:spChg chg="mod">
          <ac:chgData name="Lei Wu" userId="f083b2a8aea23a2f" providerId="LiveId" clId="{B01C844B-1BE7-44FB-AD2F-31D73309F938}" dt="2021-03-14T10:19:22.847" v="130" actId="1036"/>
          <ac:spMkLst>
            <pc:docMk/>
            <pc:sldMk cId="0" sldId="415"/>
            <ac:spMk id="39942" creationId="{770C2809-B932-4BC6-9C88-4708234D02B7}"/>
          </ac:spMkLst>
        </pc:spChg>
        <pc:picChg chg="mod">
          <ac:chgData name="Lei Wu" userId="f083b2a8aea23a2f" providerId="LiveId" clId="{B01C844B-1BE7-44FB-AD2F-31D73309F938}" dt="2021-03-14T10:19:22.847" v="130" actId="1036"/>
          <ac:picMkLst>
            <pc:docMk/>
            <pc:sldMk cId="0" sldId="415"/>
            <ac:picMk id="39939" creationId="{CA5427D0-91F7-4EDF-B1A7-17B67E12AC2C}"/>
          </ac:picMkLst>
        </pc:picChg>
      </pc:sldChg>
      <pc:sldChg chg="add del">
        <pc:chgData name="Lei Wu" userId="f083b2a8aea23a2f" providerId="LiveId" clId="{B01C844B-1BE7-44FB-AD2F-31D73309F938}" dt="2021-03-15T20:34:59.661" v="3904" actId="47"/>
        <pc:sldMkLst>
          <pc:docMk/>
          <pc:sldMk cId="3501879071" sldId="415"/>
        </pc:sldMkLst>
      </pc:sldChg>
      <pc:sldChg chg="delSp modSp add del mod modTransition modNotesTx">
        <pc:chgData name="Lei Wu" userId="f083b2a8aea23a2f" providerId="LiveId" clId="{B01C844B-1BE7-44FB-AD2F-31D73309F938}" dt="2021-03-15T20:33:51.903" v="3897" actId="2696"/>
        <pc:sldMkLst>
          <pc:docMk/>
          <pc:sldMk cId="0" sldId="477"/>
        </pc:sldMkLst>
        <pc:spChg chg="del mod">
          <ac:chgData name="Lei Wu" userId="f083b2a8aea23a2f" providerId="LiveId" clId="{B01C844B-1BE7-44FB-AD2F-31D73309F938}" dt="2021-03-14T20:35:02.474" v="1824" actId="478"/>
          <ac:spMkLst>
            <pc:docMk/>
            <pc:sldMk cId="0" sldId="477"/>
            <ac:spMk id="9" creationId="{00000000-0000-0000-0000-000000000000}"/>
          </ac:spMkLst>
        </pc:spChg>
        <pc:spChg chg="mod">
          <ac:chgData name="Lei Wu" userId="f083b2a8aea23a2f" providerId="LiveId" clId="{B01C844B-1BE7-44FB-AD2F-31D73309F938}" dt="2021-03-15T20:33:23.011" v="3896" actId="20577"/>
          <ac:spMkLst>
            <pc:docMk/>
            <pc:sldMk cId="0" sldId="477"/>
            <ac:spMk id="345090" creationId="{00000000-0000-0000-0000-000000000000}"/>
          </ac:spMkLst>
        </pc:spChg>
        <pc:spChg chg="mod">
          <ac:chgData name="Lei Wu" userId="f083b2a8aea23a2f" providerId="LiveId" clId="{B01C844B-1BE7-44FB-AD2F-31D73309F938}" dt="2021-03-14T20:52:06.539" v="1978" actId="14100"/>
          <ac:spMkLst>
            <pc:docMk/>
            <pc:sldMk cId="0" sldId="477"/>
            <ac:spMk id="345091" creationId="{00000000-0000-0000-0000-000000000000}"/>
          </ac:spMkLst>
        </pc:spChg>
        <pc:spChg chg="mod">
          <ac:chgData name="Lei Wu" userId="f083b2a8aea23a2f" providerId="LiveId" clId="{B01C844B-1BE7-44FB-AD2F-31D73309F938}" dt="2021-03-14T20:34:01.878" v="1760" actId="207"/>
          <ac:spMkLst>
            <pc:docMk/>
            <pc:sldMk cId="0" sldId="477"/>
            <ac:spMk id="345093" creationId="{00000000-0000-0000-0000-000000000000}"/>
          </ac:spMkLst>
        </pc:spChg>
        <pc:grpChg chg="mod">
          <ac:chgData name="Lei Wu" userId="f083b2a8aea23a2f" providerId="LiveId" clId="{B01C844B-1BE7-44FB-AD2F-31D73309F938}" dt="2021-03-14T20:34:58.377" v="1823" actId="1035"/>
          <ac:grpSpMkLst>
            <pc:docMk/>
            <pc:sldMk cId="0" sldId="477"/>
            <ac:grpSpMk id="345109" creationId="{00000000-0000-0000-0000-000000000000}"/>
          </ac:grpSpMkLst>
        </pc:grpChg>
      </pc:sldChg>
      <pc:sldChg chg="add del">
        <pc:chgData name="Lei Wu" userId="f083b2a8aea23a2f" providerId="LiveId" clId="{B01C844B-1BE7-44FB-AD2F-31D73309F938}" dt="2021-03-15T20:33:56.748" v="3899"/>
        <pc:sldMkLst>
          <pc:docMk/>
          <pc:sldMk cId="1724766068" sldId="477"/>
        </pc:sldMkLst>
      </pc:sldChg>
      <pc:sldChg chg="delSp modSp add del mod ord modTransition">
        <pc:chgData name="Lei Wu" userId="f083b2a8aea23a2f" providerId="LiveId" clId="{B01C844B-1BE7-44FB-AD2F-31D73309F938}" dt="2021-03-15T20:13:01.957" v="3700" actId="47"/>
        <pc:sldMkLst>
          <pc:docMk/>
          <pc:sldMk cId="0" sldId="478"/>
        </pc:sldMkLst>
        <pc:spChg chg="del mod">
          <ac:chgData name="Lei Wu" userId="f083b2a8aea23a2f" providerId="LiveId" clId="{B01C844B-1BE7-44FB-AD2F-31D73309F938}" dt="2021-03-14T20:40:43.181" v="1895" actId="478"/>
          <ac:spMkLst>
            <pc:docMk/>
            <pc:sldMk cId="0" sldId="478"/>
            <ac:spMk id="40" creationId="{00000000-0000-0000-0000-000000000000}"/>
          </ac:spMkLst>
        </pc:spChg>
        <pc:spChg chg="mod">
          <ac:chgData name="Lei Wu" userId="f083b2a8aea23a2f" providerId="LiveId" clId="{B01C844B-1BE7-44FB-AD2F-31D73309F938}" dt="2021-03-14T20:40:56.569" v="1914" actId="14100"/>
          <ac:spMkLst>
            <pc:docMk/>
            <pc:sldMk cId="0" sldId="478"/>
            <ac:spMk id="346114" creationId="{00000000-0000-0000-0000-000000000000}"/>
          </ac:spMkLst>
        </pc:spChg>
        <pc:spChg chg="mod">
          <ac:chgData name="Lei Wu" userId="f083b2a8aea23a2f" providerId="LiveId" clId="{B01C844B-1BE7-44FB-AD2F-31D73309F938}" dt="2021-03-14T20:40:11.404" v="1891" actId="207"/>
          <ac:spMkLst>
            <pc:docMk/>
            <pc:sldMk cId="0" sldId="478"/>
            <ac:spMk id="346117" creationId="{00000000-0000-0000-0000-000000000000}"/>
          </ac:spMkLst>
        </pc:spChg>
        <pc:spChg chg="mod">
          <ac:chgData name="Lei Wu" userId="f083b2a8aea23a2f" providerId="LiveId" clId="{B01C844B-1BE7-44FB-AD2F-31D73309F938}" dt="2021-03-14T20:40:11.404" v="1891" actId="207"/>
          <ac:spMkLst>
            <pc:docMk/>
            <pc:sldMk cId="0" sldId="478"/>
            <ac:spMk id="346118" creationId="{00000000-0000-0000-0000-000000000000}"/>
          </ac:spMkLst>
        </pc:spChg>
        <pc:spChg chg="mod">
          <ac:chgData name="Lei Wu" userId="f083b2a8aea23a2f" providerId="LiveId" clId="{B01C844B-1BE7-44FB-AD2F-31D73309F938}" dt="2021-03-14T20:40:11.404" v="1891" actId="207"/>
          <ac:spMkLst>
            <pc:docMk/>
            <pc:sldMk cId="0" sldId="478"/>
            <ac:spMk id="346121" creationId="{00000000-0000-0000-0000-000000000000}"/>
          </ac:spMkLst>
        </pc:spChg>
        <pc:spChg chg="mod">
          <ac:chgData name="Lei Wu" userId="f083b2a8aea23a2f" providerId="LiveId" clId="{B01C844B-1BE7-44FB-AD2F-31D73309F938}" dt="2021-03-14T20:40:11.404" v="1891" actId="207"/>
          <ac:spMkLst>
            <pc:docMk/>
            <pc:sldMk cId="0" sldId="478"/>
            <ac:spMk id="346122" creationId="{00000000-0000-0000-0000-000000000000}"/>
          </ac:spMkLst>
        </pc:spChg>
        <pc:spChg chg="mod">
          <ac:chgData name="Lei Wu" userId="f083b2a8aea23a2f" providerId="LiveId" clId="{B01C844B-1BE7-44FB-AD2F-31D73309F938}" dt="2021-03-14T20:40:11.404" v="1891" actId="207"/>
          <ac:spMkLst>
            <pc:docMk/>
            <pc:sldMk cId="0" sldId="478"/>
            <ac:spMk id="346129" creationId="{00000000-0000-0000-0000-000000000000}"/>
          </ac:spMkLst>
        </pc:spChg>
        <pc:spChg chg="mod">
          <ac:chgData name="Lei Wu" userId="f083b2a8aea23a2f" providerId="LiveId" clId="{B01C844B-1BE7-44FB-AD2F-31D73309F938}" dt="2021-03-14T20:40:11.404" v="1891" actId="207"/>
          <ac:spMkLst>
            <pc:docMk/>
            <pc:sldMk cId="0" sldId="478"/>
            <ac:spMk id="346130" creationId="{00000000-0000-0000-0000-000000000000}"/>
          </ac:spMkLst>
        </pc:spChg>
        <pc:spChg chg="mod">
          <ac:chgData name="Lei Wu" userId="f083b2a8aea23a2f" providerId="LiveId" clId="{B01C844B-1BE7-44FB-AD2F-31D73309F938}" dt="2021-03-14T20:40:11.404" v="1891" actId="207"/>
          <ac:spMkLst>
            <pc:docMk/>
            <pc:sldMk cId="0" sldId="478"/>
            <ac:spMk id="346131" creationId="{00000000-0000-0000-0000-000000000000}"/>
          </ac:spMkLst>
        </pc:spChg>
        <pc:spChg chg="mod">
          <ac:chgData name="Lei Wu" userId="f083b2a8aea23a2f" providerId="LiveId" clId="{B01C844B-1BE7-44FB-AD2F-31D73309F938}" dt="2021-03-14T20:40:11.404" v="1891" actId="207"/>
          <ac:spMkLst>
            <pc:docMk/>
            <pc:sldMk cId="0" sldId="478"/>
            <ac:spMk id="346132" creationId="{00000000-0000-0000-0000-000000000000}"/>
          </ac:spMkLst>
        </pc:spChg>
        <pc:spChg chg="mod">
          <ac:chgData name="Lei Wu" userId="f083b2a8aea23a2f" providerId="LiveId" clId="{B01C844B-1BE7-44FB-AD2F-31D73309F938}" dt="2021-03-14T20:40:11.404" v="1891" actId="207"/>
          <ac:spMkLst>
            <pc:docMk/>
            <pc:sldMk cId="0" sldId="478"/>
            <ac:spMk id="346133" creationId="{00000000-0000-0000-0000-000000000000}"/>
          </ac:spMkLst>
        </pc:spChg>
        <pc:spChg chg="mod">
          <ac:chgData name="Lei Wu" userId="f083b2a8aea23a2f" providerId="LiveId" clId="{B01C844B-1BE7-44FB-AD2F-31D73309F938}" dt="2021-03-14T20:40:50.034" v="1913" actId="1035"/>
          <ac:spMkLst>
            <pc:docMk/>
            <pc:sldMk cId="0" sldId="478"/>
            <ac:spMk id="346134" creationId="{00000000-0000-0000-0000-000000000000}"/>
          </ac:spMkLst>
        </pc:spChg>
        <pc:spChg chg="mod">
          <ac:chgData name="Lei Wu" userId="f083b2a8aea23a2f" providerId="LiveId" clId="{B01C844B-1BE7-44FB-AD2F-31D73309F938}" dt="2021-03-14T20:40:11.404" v="1891" actId="207"/>
          <ac:spMkLst>
            <pc:docMk/>
            <pc:sldMk cId="0" sldId="478"/>
            <ac:spMk id="346135" creationId="{00000000-0000-0000-0000-000000000000}"/>
          </ac:spMkLst>
        </pc:spChg>
        <pc:spChg chg="mod">
          <ac:chgData name="Lei Wu" userId="f083b2a8aea23a2f" providerId="LiveId" clId="{B01C844B-1BE7-44FB-AD2F-31D73309F938}" dt="2021-03-14T20:40:11.404" v="1891" actId="207"/>
          <ac:spMkLst>
            <pc:docMk/>
            <pc:sldMk cId="0" sldId="478"/>
            <ac:spMk id="346137" creationId="{00000000-0000-0000-0000-000000000000}"/>
          </ac:spMkLst>
        </pc:spChg>
        <pc:spChg chg="mod">
          <ac:chgData name="Lei Wu" userId="f083b2a8aea23a2f" providerId="LiveId" clId="{B01C844B-1BE7-44FB-AD2F-31D73309F938}" dt="2021-03-14T20:40:11.404" v="1891" actId="207"/>
          <ac:spMkLst>
            <pc:docMk/>
            <pc:sldMk cId="0" sldId="478"/>
            <ac:spMk id="346138" creationId="{00000000-0000-0000-0000-000000000000}"/>
          </ac:spMkLst>
        </pc:spChg>
        <pc:spChg chg="mod">
          <ac:chgData name="Lei Wu" userId="f083b2a8aea23a2f" providerId="LiveId" clId="{B01C844B-1BE7-44FB-AD2F-31D73309F938}" dt="2021-03-14T20:40:11.404" v="1891" actId="207"/>
          <ac:spMkLst>
            <pc:docMk/>
            <pc:sldMk cId="0" sldId="478"/>
            <ac:spMk id="346139" creationId="{00000000-0000-0000-0000-000000000000}"/>
          </ac:spMkLst>
        </pc:spChg>
        <pc:spChg chg="mod">
          <ac:chgData name="Lei Wu" userId="f083b2a8aea23a2f" providerId="LiveId" clId="{B01C844B-1BE7-44FB-AD2F-31D73309F938}" dt="2021-03-14T20:40:11.404" v="1891" actId="207"/>
          <ac:spMkLst>
            <pc:docMk/>
            <pc:sldMk cId="0" sldId="478"/>
            <ac:spMk id="346140" creationId="{00000000-0000-0000-0000-000000000000}"/>
          </ac:spMkLst>
        </pc:spChg>
        <pc:spChg chg="mod">
          <ac:chgData name="Lei Wu" userId="f083b2a8aea23a2f" providerId="LiveId" clId="{B01C844B-1BE7-44FB-AD2F-31D73309F938}" dt="2021-03-14T20:40:11.404" v="1891" actId="207"/>
          <ac:spMkLst>
            <pc:docMk/>
            <pc:sldMk cId="0" sldId="478"/>
            <ac:spMk id="346141" creationId="{00000000-0000-0000-0000-000000000000}"/>
          </ac:spMkLst>
        </pc:spChg>
        <pc:spChg chg="mod">
          <ac:chgData name="Lei Wu" userId="f083b2a8aea23a2f" providerId="LiveId" clId="{B01C844B-1BE7-44FB-AD2F-31D73309F938}" dt="2021-03-14T20:40:11.404" v="1891" actId="207"/>
          <ac:spMkLst>
            <pc:docMk/>
            <pc:sldMk cId="0" sldId="478"/>
            <ac:spMk id="346142" creationId="{00000000-0000-0000-0000-000000000000}"/>
          </ac:spMkLst>
        </pc:spChg>
        <pc:spChg chg="mod">
          <ac:chgData name="Lei Wu" userId="f083b2a8aea23a2f" providerId="LiveId" clId="{B01C844B-1BE7-44FB-AD2F-31D73309F938}" dt="2021-03-14T20:40:11.404" v="1891" actId="207"/>
          <ac:spMkLst>
            <pc:docMk/>
            <pc:sldMk cId="0" sldId="478"/>
            <ac:spMk id="346143" creationId="{00000000-0000-0000-0000-000000000000}"/>
          </ac:spMkLst>
        </pc:spChg>
        <pc:spChg chg="mod">
          <ac:chgData name="Lei Wu" userId="f083b2a8aea23a2f" providerId="LiveId" clId="{B01C844B-1BE7-44FB-AD2F-31D73309F938}" dt="2021-03-14T20:40:33.572" v="1893" actId="692"/>
          <ac:spMkLst>
            <pc:docMk/>
            <pc:sldMk cId="0" sldId="478"/>
            <ac:spMk id="346144" creationId="{00000000-0000-0000-0000-000000000000}"/>
          </ac:spMkLst>
        </pc:spChg>
        <pc:spChg chg="mod">
          <ac:chgData name="Lei Wu" userId="f083b2a8aea23a2f" providerId="LiveId" clId="{B01C844B-1BE7-44FB-AD2F-31D73309F938}" dt="2021-03-14T20:40:33.572" v="1893" actId="692"/>
          <ac:spMkLst>
            <pc:docMk/>
            <pc:sldMk cId="0" sldId="478"/>
            <ac:spMk id="346145" creationId="{00000000-0000-0000-0000-000000000000}"/>
          </ac:spMkLst>
        </pc:spChg>
        <pc:spChg chg="mod">
          <ac:chgData name="Lei Wu" userId="f083b2a8aea23a2f" providerId="LiveId" clId="{B01C844B-1BE7-44FB-AD2F-31D73309F938}" dt="2021-03-14T20:40:11.404" v="1891" actId="207"/>
          <ac:spMkLst>
            <pc:docMk/>
            <pc:sldMk cId="0" sldId="478"/>
            <ac:spMk id="346146" creationId="{00000000-0000-0000-0000-000000000000}"/>
          </ac:spMkLst>
        </pc:spChg>
        <pc:spChg chg="mod">
          <ac:chgData name="Lei Wu" userId="f083b2a8aea23a2f" providerId="LiveId" clId="{B01C844B-1BE7-44FB-AD2F-31D73309F938}" dt="2021-03-14T20:40:50.034" v="1913" actId="1035"/>
          <ac:spMkLst>
            <pc:docMk/>
            <pc:sldMk cId="0" sldId="478"/>
            <ac:spMk id="346147" creationId="{00000000-0000-0000-0000-000000000000}"/>
          </ac:spMkLst>
        </pc:spChg>
        <pc:spChg chg="mod">
          <ac:chgData name="Lei Wu" userId="f083b2a8aea23a2f" providerId="LiveId" clId="{B01C844B-1BE7-44FB-AD2F-31D73309F938}" dt="2021-03-14T20:40:50.034" v="1913" actId="1035"/>
          <ac:spMkLst>
            <pc:docMk/>
            <pc:sldMk cId="0" sldId="478"/>
            <ac:spMk id="346148" creationId="{00000000-0000-0000-0000-000000000000}"/>
          </ac:spMkLst>
        </pc:spChg>
        <pc:spChg chg="mod">
          <ac:chgData name="Lei Wu" userId="f083b2a8aea23a2f" providerId="LiveId" clId="{B01C844B-1BE7-44FB-AD2F-31D73309F938}" dt="2021-03-14T20:40:50.034" v="1913" actId="1035"/>
          <ac:spMkLst>
            <pc:docMk/>
            <pc:sldMk cId="0" sldId="478"/>
            <ac:spMk id="346149" creationId="{00000000-0000-0000-0000-000000000000}"/>
          </ac:spMkLst>
        </pc:spChg>
        <pc:spChg chg="mod">
          <ac:chgData name="Lei Wu" userId="f083b2a8aea23a2f" providerId="LiveId" clId="{B01C844B-1BE7-44FB-AD2F-31D73309F938}" dt="2021-03-14T20:40:50.034" v="1913" actId="1035"/>
          <ac:spMkLst>
            <pc:docMk/>
            <pc:sldMk cId="0" sldId="478"/>
            <ac:spMk id="346150" creationId="{00000000-0000-0000-0000-000000000000}"/>
          </ac:spMkLst>
        </pc:spChg>
        <pc:spChg chg="mod">
          <ac:chgData name="Lei Wu" userId="f083b2a8aea23a2f" providerId="LiveId" clId="{B01C844B-1BE7-44FB-AD2F-31D73309F938}" dt="2021-03-14T20:40:50.034" v="1913" actId="1035"/>
          <ac:spMkLst>
            <pc:docMk/>
            <pc:sldMk cId="0" sldId="478"/>
            <ac:spMk id="346152" creationId="{00000000-0000-0000-0000-000000000000}"/>
          </ac:spMkLst>
        </pc:spChg>
        <pc:spChg chg="mod">
          <ac:chgData name="Lei Wu" userId="f083b2a8aea23a2f" providerId="LiveId" clId="{B01C844B-1BE7-44FB-AD2F-31D73309F938}" dt="2021-03-14T20:40:50.034" v="1913" actId="1035"/>
          <ac:spMkLst>
            <pc:docMk/>
            <pc:sldMk cId="0" sldId="478"/>
            <ac:spMk id="346153" creationId="{00000000-0000-0000-0000-000000000000}"/>
          </ac:spMkLst>
        </pc:spChg>
        <pc:spChg chg="mod">
          <ac:chgData name="Lei Wu" userId="f083b2a8aea23a2f" providerId="LiveId" clId="{B01C844B-1BE7-44FB-AD2F-31D73309F938}" dt="2021-03-14T20:40:50.034" v="1913" actId="1035"/>
          <ac:spMkLst>
            <pc:docMk/>
            <pc:sldMk cId="0" sldId="478"/>
            <ac:spMk id="346154" creationId="{00000000-0000-0000-0000-000000000000}"/>
          </ac:spMkLst>
        </pc:spChg>
        <pc:spChg chg="mod">
          <ac:chgData name="Lei Wu" userId="f083b2a8aea23a2f" providerId="LiveId" clId="{B01C844B-1BE7-44FB-AD2F-31D73309F938}" dt="2021-03-14T20:40:50.034" v="1913" actId="1035"/>
          <ac:spMkLst>
            <pc:docMk/>
            <pc:sldMk cId="0" sldId="478"/>
            <ac:spMk id="346155" creationId="{00000000-0000-0000-0000-000000000000}"/>
          </ac:spMkLst>
        </pc:spChg>
        <pc:spChg chg="mod">
          <ac:chgData name="Lei Wu" userId="f083b2a8aea23a2f" providerId="LiveId" clId="{B01C844B-1BE7-44FB-AD2F-31D73309F938}" dt="2021-03-14T20:40:50.034" v="1913" actId="1035"/>
          <ac:spMkLst>
            <pc:docMk/>
            <pc:sldMk cId="0" sldId="478"/>
            <ac:spMk id="346156" creationId="{00000000-0000-0000-0000-000000000000}"/>
          </ac:spMkLst>
        </pc:spChg>
        <pc:spChg chg="mod">
          <ac:chgData name="Lei Wu" userId="f083b2a8aea23a2f" providerId="LiveId" clId="{B01C844B-1BE7-44FB-AD2F-31D73309F938}" dt="2021-03-14T20:40:50.034" v="1913" actId="1035"/>
          <ac:spMkLst>
            <pc:docMk/>
            <pc:sldMk cId="0" sldId="478"/>
            <ac:spMk id="346157" creationId="{00000000-0000-0000-0000-000000000000}"/>
          </ac:spMkLst>
        </pc:spChg>
        <pc:spChg chg="mod">
          <ac:chgData name="Lei Wu" userId="f083b2a8aea23a2f" providerId="LiveId" clId="{B01C844B-1BE7-44FB-AD2F-31D73309F938}" dt="2021-03-14T20:40:50.034" v="1913" actId="1035"/>
          <ac:spMkLst>
            <pc:docMk/>
            <pc:sldMk cId="0" sldId="478"/>
            <ac:spMk id="346158" creationId="{00000000-0000-0000-0000-000000000000}"/>
          </ac:spMkLst>
        </pc:spChg>
        <pc:grpChg chg="mod">
          <ac:chgData name="Lei Wu" userId="f083b2a8aea23a2f" providerId="LiveId" clId="{B01C844B-1BE7-44FB-AD2F-31D73309F938}" dt="2021-03-14T20:40:50.034" v="1913" actId="1035"/>
          <ac:grpSpMkLst>
            <pc:docMk/>
            <pc:sldMk cId="0" sldId="478"/>
            <ac:grpSpMk id="346127" creationId="{00000000-0000-0000-0000-000000000000}"/>
          </ac:grpSpMkLst>
        </pc:grpChg>
        <pc:grpChg chg="mod">
          <ac:chgData name="Lei Wu" userId="f083b2a8aea23a2f" providerId="LiveId" clId="{B01C844B-1BE7-44FB-AD2F-31D73309F938}" dt="2021-03-14T20:40:11.404" v="1891" actId="207"/>
          <ac:grpSpMkLst>
            <pc:docMk/>
            <pc:sldMk cId="0" sldId="478"/>
            <ac:grpSpMk id="346128" creationId="{00000000-0000-0000-0000-000000000000}"/>
          </ac:grpSpMkLst>
        </pc:grpChg>
        <pc:picChg chg="mod">
          <ac:chgData name="Lei Wu" userId="f083b2a8aea23a2f" providerId="LiveId" clId="{B01C844B-1BE7-44FB-AD2F-31D73309F938}" dt="2021-03-14T20:40:11.404" v="1891" actId="207"/>
          <ac:picMkLst>
            <pc:docMk/>
            <pc:sldMk cId="0" sldId="478"/>
            <ac:picMk id="346120" creationId="{00000000-0000-0000-0000-000000000000}"/>
          </ac:picMkLst>
        </pc:picChg>
      </pc:sldChg>
      <pc:sldChg chg="addSp delSp modSp add del mod modTransition modNotesTx">
        <pc:chgData name="Lei Wu" userId="f083b2a8aea23a2f" providerId="LiveId" clId="{B01C844B-1BE7-44FB-AD2F-31D73309F938}" dt="2021-03-15T21:05:26.564" v="4164" actId="47"/>
        <pc:sldMkLst>
          <pc:docMk/>
          <pc:sldMk cId="0" sldId="479"/>
        </pc:sldMkLst>
        <pc:spChg chg="mod">
          <ac:chgData name="Lei Wu" userId="f083b2a8aea23a2f" providerId="LiveId" clId="{B01C844B-1BE7-44FB-AD2F-31D73309F938}" dt="2021-03-14T20:43:03.993" v="1937" actId="1076"/>
          <ac:spMkLst>
            <pc:docMk/>
            <pc:sldMk cId="0" sldId="479"/>
            <ac:spMk id="2" creationId="{00000000-0000-0000-0000-000000000000}"/>
          </ac:spMkLst>
        </pc:spChg>
        <pc:spChg chg="del mod">
          <ac:chgData name="Lei Wu" userId="f083b2a8aea23a2f" providerId="LiveId" clId="{B01C844B-1BE7-44FB-AD2F-31D73309F938}" dt="2021-03-14T20:42:58.465" v="1936" actId="478"/>
          <ac:spMkLst>
            <pc:docMk/>
            <pc:sldMk cId="0" sldId="479"/>
            <ac:spMk id="21" creationId="{00000000-0000-0000-0000-000000000000}"/>
          </ac:spMkLst>
        </pc:spChg>
        <pc:spChg chg="mod">
          <ac:chgData name="Lei Wu" userId="f083b2a8aea23a2f" providerId="LiveId" clId="{B01C844B-1BE7-44FB-AD2F-31D73309F938}" dt="2021-03-15T20:13:24.071" v="3702"/>
          <ac:spMkLst>
            <pc:docMk/>
            <pc:sldMk cId="0" sldId="479"/>
            <ac:spMk id="22" creationId="{CD98595C-AEC4-4448-93C6-2373A09E3AC5}"/>
          </ac:spMkLst>
        </pc:spChg>
        <pc:spChg chg="mod">
          <ac:chgData name="Lei Wu" userId="f083b2a8aea23a2f" providerId="LiveId" clId="{B01C844B-1BE7-44FB-AD2F-31D73309F938}" dt="2021-03-15T20:13:24.071" v="3702"/>
          <ac:spMkLst>
            <pc:docMk/>
            <pc:sldMk cId="0" sldId="479"/>
            <ac:spMk id="23" creationId="{22656773-390B-43C5-A1CA-F7A98284E649}"/>
          </ac:spMkLst>
        </pc:spChg>
        <pc:spChg chg="mod">
          <ac:chgData name="Lei Wu" userId="f083b2a8aea23a2f" providerId="LiveId" clId="{B01C844B-1BE7-44FB-AD2F-31D73309F938}" dt="2021-03-15T20:18:14.961" v="3817" actId="14100"/>
          <ac:spMkLst>
            <pc:docMk/>
            <pc:sldMk cId="0" sldId="479"/>
            <ac:spMk id="24" creationId="{2BA25E9D-37D5-4B34-99F5-FED7D74A0B38}"/>
          </ac:spMkLst>
        </pc:spChg>
        <pc:spChg chg="mod">
          <ac:chgData name="Lei Wu" userId="f083b2a8aea23a2f" providerId="LiveId" clId="{B01C844B-1BE7-44FB-AD2F-31D73309F938}" dt="2021-03-15T20:18:18.741" v="3818" actId="14100"/>
          <ac:spMkLst>
            <pc:docMk/>
            <pc:sldMk cId="0" sldId="479"/>
            <ac:spMk id="25" creationId="{1F5131EA-C839-4840-BABA-5D7BB6C6D5C1}"/>
          </ac:spMkLst>
        </pc:spChg>
        <pc:spChg chg="mod">
          <ac:chgData name="Lei Wu" userId="f083b2a8aea23a2f" providerId="LiveId" clId="{B01C844B-1BE7-44FB-AD2F-31D73309F938}" dt="2021-03-15T20:13:24.071" v="3702"/>
          <ac:spMkLst>
            <pc:docMk/>
            <pc:sldMk cId="0" sldId="479"/>
            <ac:spMk id="26" creationId="{25BF3794-5BE8-442A-841D-C7C4EB2B7DBE}"/>
          </ac:spMkLst>
        </pc:spChg>
        <pc:spChg chg="mod">
          <ac:chgData name="Lei Wu" userId="f083b2a8aea23a2f" providerId="LiveId" clId="{B01C844B-1BE7-44FB-AD2F-31D73309F938}" dt="2021-03-15T20:13:24.071" v="3702"/>
          <ac:spMkLst>
            <pc:docMk/>
            <pc:sldMk cId="0" sldId="479"/>
            <ac:spMk id="27" creationId="{84383644-BCEF-46AD-95DC-4D2F277E3B24}"/>
          </ac:spMkLst>
        </pc:spChg>
        <pc:spChg chg="mod">
          <ac:chgData name="Lei Wu" userId="f083b2a8aea23a2f" providerId="LiveId" clId="{B01C844B-1BE7-44FB-AD2F-31D73309F938}" dt="2021-03-15T20:13:24.071" v="3702"/>
          <ac:spMkLst>
            <pc:docMk/>
            <pc:sldMk cId="0" sldId="479"/>
            <ac:spMk id="28" creationId="{C891477D-E7A2-44DB-B562-B14A2FD546A3}"/>
          </ac:spMkLst>
        </pc:spChg>
        <pc:spChg chg="mod">
          <ac:chgData name="Lei Wu" userId="f083b2a8aea23a2f" providerId="LiveId" clId="{B01C844B-1BE7-44FB-AD2F-31D73309F938}" dt="2021-03-15T20:13:24.071" v="3702"/>
          <ac:spMkLst>
            <pc:docMk/>
            <pc:sldMk cId="0" sldId="479"/>
            <ac:spMk id="29" creationId="{D39CB4E1-A516-466C-8892-AB22DA38091C}"/>
          </ac:spMkLst>
        </pc:spChg>
        <pc:spChg chg="mod">
          <ac:chgData name="Lei Wu" userId="f083b2a8aea23a2f" providerId="LiveId" clId="{B01C844B-1BE7-44FB-AD2F-31D73309F938}" dt="2021-03-15T20:13:24.071" v="3702"/>
          <ac:spMkLst>
            <pc:docMk/>
            <pc:sldMk cId="0" sldId="479"/>
            <ac:spMk id="30" creationId="{AB28A8C4-4CA6-4AE4-A149-1DFF2AB6B100}"/>
          </ac:spMkLst>
        </pc:spChg>
        <pc:spChg chg="mod">
          <ac:chgData name="Lei Wu" userId="f083b2a8aea23a2f" providerId="LiveId" clId="{B01C844B-1BE7-44FB-AD2F-31D73309F938}" dt="2021-03-15T20:13:24.071" v="3702"/>
          <ac:spMkLst>
            <pc:docMk/>
            <pc:sldMk cId="0" sldId="479"/>
            <ac:spMk id="31" creationId="{FAEC8BE7-7357-4D0A-9822-CD16A66D831C}"/>
          </ac:spMkLst>
        </pc:spChg>
        <pc:spChg chg="mod">
          <ac:chgData name="Lei Wu" userId="f083b2a8aea23a2f" providerId="LiveId" clId="{B01C844B-1BE7-44FB-AD2F-31D73309F938}" dt="2021-03-15T20:13:24.071" v="3702"/>
          <ac:spMkLst>
            <pc:docMk/>
            <pc:sldMk cId="0" sldId="479"/>
            <ac:spMk id="32" creationId="{1056DAD8-AAA2-4207-AE3D-07DFE2B91FAF}"/>
          </ac:spMkLst>
        </pc:spChg>
        <pc:spChg chg="mod">
          <ac:chgData name="Lei Wu" userId="f083b2a8aea23a2f" providerId="LiveId" clId="{B01C844B-1BE7-44FB-AD2F-31D73309F938}" dt="2021-03-15T20:13:24.071" v="3702"/>
          <ac:spMkLst>
            <pc:docMk/>
            <pc:sldMk cId="0" sldId="479"/>
            <ac:spMk id="33" creationId="{4A4602D0-183D-43E5-AE1A-AB1FF9A48CAB}"/>
          </ac:spMkLst>
        </pc:spChg>
        <pc:spChg chg="mod">
          <ac:chgData name="Lei Wu" userId="f083b2a8aea23a2f" providerId="LiveId" clId="{B01C844B-1BE7-44FB-AD2F-31D73309F938}" dt="2021-03-15T20:13:24.071" v="3702"/>
          <ac:spMkLst>
            <pc:docMk/>
            <pc:sldMk cId="0" sldId="479"/>
            <ac:spMk id="34" creationId="{7FB4EEE4-EBA4-4B3C-9328-C36F23432EC2}"/>
          </ac:spMkLst>
        </pc:spChg>
        <pc:spChg chg="mod">
          <ac:chgData name="Lei Wu" userId="f083b2a8aea23a2f" providerId="LiveId" clId="{B01C844B-1BE7-44FB-AD2F-31D73309F938}" dt="2021-03-14T20:42:01.537" v="1924" actId="207"/>
          <ac:spMkLst>
            <pc:docMk/>
            <pc:sldMk cId="0" sldId="479"/>
            <ac:spMk id="347138" creationId="{00000000-0000-0000-0000-000000000000}"/>
          </ac:spMkLst>
        </pc:spChg>
        <pc:spChg chg="mod">
          <ac:chgData name="Lei Wu" userId="f083b2a8aea23a2f" providerId="LiveId" clId="{B01C844B-1BE7-44FB-AD2F-31D73309F938}" dt="2021-03-15T20:26:01.469" v="3843" actId="20577"/>
          <ac:spMkLst>
            <pc:docMk/>
            <pc:sldMk cId="0" sldId="479"/>
            <ac:spMk id="347139" creationId="{00000000-0000-0000-0000-000000000000}"/>
          </ac:spMkLst>
        </pc:spChg>
        <pc:spChg chg="mod">
          <ac:chgData name="Lei Wu" userId="f083b2a8aea23a2f" providerId="LiveId" clId="{B01C844B-1BE7-44FB-AD2F-31D73309F938}" dt="2021-03-14T20:50:49.796" v="1970" actId="2711"/>
          <ac:spMkLst>
            <pc:docMk/>
            <pc:sldMk cId="0" sldId="479"/>
            <ac:spMk id="347146" creationId="{00000000-0000-0000-0000-000000000000}"/>
          </ac:spMkLst>
        </pc:spChg>
        <pc:spChg chg="mod">
          <ac:chgData name="Lei Wu" userId="f083b2a8aea23a2f" providerId="LiveId" clId="{B01C844B-1BE7-44FB-AD2F-31D73309F938}" dt="2021-03-14T20:50:49.796" v="1970" actId="2711"/>
          <ac:spMkLst>
            <pc:docMk/>
            <pc:sldMk cId="0" sldId="479"/>
            <ac:spMk id="347147" creationId="{00000000-0000-0000-0000-000000000000}"/>
          </ac:spMkLst>
        </pc:spChg>
        <pc:spChg chg="mod">
          <ac:chgData name="Lei Wu" userId="f083b2a8aea23a2f" providerId="LiveId" clId="{B01C844B-1BE7-44FB-AD2F-31D73309F938}" dt="2021-03-14T20:50:49.796" v="1970" actId="2711"/>
          <ac:spMkLst>
            <pc:docMk/>
            <pc:sldMk cId="0" sldId="479"/>
            <ac:spMk id="347148" creationId="{00000000-0000-0000-0000-000000000000}"/>
          </ac:spMkLst>
        </pc:spChg>
        <pc:spChg chg="mod">
          <ac:chgData name="Lei Wu" userId="f083b2a8aea23a2f" providerId="LiveId" clId="{B01C844B-1BE7-44FB-AD2F-31D73309F938}" dt="2021-03-14T20:50:49.796" v="1970" actId="2711"/>
          <ac:spMkLst>
            <pc:docMk/>
            <pc:sldMk cId="0" sldId="479"/>
            <ac:spMk id="347149" creationId="{00000000-0000-0000-0000-000000000000}"/>
          </ac:spMkLst>
        </pc:spChg>
        <pc:spChg chg="mod">
          <ac:chgData name="Lei Wu" userId="f083b2a8aea23a2f" providerId="LiveId" clId="{B01C844B-1BE7-44FB-AD2F-31D73309F938}" dt="2021-03-14T20:50:49.796" v="1970" actId="2711"/>
          <ac:spMkLst>
            <pc:docMk/>
            <pc:sldMk cId="0" sldId="479"/>
            <ac:spMk id="347150" creationId="{00000000-0000-0000-0000-000000000000}"/>
          </ac:spMkLst>
        </pc:spChg>
        <pc:spChg chg="mod">
          <ac:chgData name="Lei Wu" userId="f083b2a8aea23a2f" providerId="LiveId" clId="{B01C844B-1BE7-44FB-AD2F-31D73309F938}" dt="2021-03-14T20:50:49.796" v="1970" actId="2711"/>
          <ac:spMkLst>
            <pc:docMk/>
            <pc:sldMk cId="0" sldId="479"/>
            <ac:spMk id="347151" creationId="{00000000-0000-0000-0000-000000000000}"/>
          </ac:spMkLst>
        </pc:spChg>
        <pc:spChg chg="mod">
          <ac:chgData name="Lei Wu" userId="f083b2a8aea23a2f" providerId="LiveId" clId="{B01C844B-1BE7-44FB-AD2F-31D73309F938}" dt="2021-03-14T20:50:49.796" v="1970" actId="2711"/>
          <ac:spMkLst>
            <pc:docMk/>
            <pc:sldMk cId="0" sldId="479"/>
            <ac:spMk id="347159" creationId="{00000000-0000-0000-0000-000000000000}"/>
          </ac:spMkLst>
        </pc:spChg>
        <pc:spChg chg="mod">
          <ac:chgData name="Lei Wu" userId="f083b2a8aea23a2f" providerId="LiveId" clId="{B01C844B-1BE7-44FB-AD2F-31D73309F938}" dt="2021-03-14T20:50:49.796" v="1970" actId="2711"/>
          <ac:spMkLst>
            <pc:docMk/>
            <pc:sldMk cId="0" sldId="479"/>
            <ac:spMk id="347160" creationId="{00000000-0000-0000-0000-000000000000}"/>
          </ac:spMkLst>
        </pc:spChg>
        <pc:spChg chg="mod">
          <ac:chgData name="Lei Wu" userId="f083b2a8aea23a2f" providerId="LiveId" clId="{B01C844B-1BE7-44FB-AD2F-31D73309F938}" dt="2021-03-14T20:50:49.796" v="1970" actId="2711"/>
          <ac:spMkLst>
            <pc:docMk/>
            <pc:sldMk cId="0" sldId="479"/>
            <ac:spMk id="347161" creationId="{00000000-0000-0000-0000-000000000000}"/>
          </ac:spMkLst>
        </pc:spChg>
        <pc:spChg chg="mod">
          <ac:chgData name="Lei Wu" userId="f083b2a8aea23a2f" providerId="LiveId" clId="{B01C844B-1BE7-44FB-AD2F-31D73309F938}" dt="2021-03-14T20:50:49.796" v="1970" actId="2711"/>
          <ac:spMkLst>
            <pc:docMk/>
            <pc:sldMk cId="0" sldId="479"/>
            <ac:spMk id="347162" creationId="{00000000-0000-0000-0000-000000000000}"/>
          </ac:spMkLst>
        </pc:spChg>
        <pc:spChg chg="mod">
          <ac:chgData name="Lei Wu" userId="f083b2a8aea23a2f" providerId="LiveId" clId="{B01C844B-1BE7-44FB-AD2F-31D73309F938}" dt="2021-03-14T20:50:49.796" v="1970" actId="2711"/>
          <ac:spMkLst>
            <pc:docMk/>
            <pc:sldMk cId="0" sldId="479"/>
            <ac:spMk id="347163" creationId="{00000000-0000-0000-0000-000000000000}"/>
          </ac:spMkLst>
        </pc:spChg>
        <pc:spChg chg="mod">
          <ac:chgData name="Lei Wu" userId="f083b2a8aea23a2f" providerId="LiveId" clId="{B01C844B-1BE7-44FB-AD2F-31D73309F938}" dt="2021-03-14T20:50:49.796" v="1970" actId="2711"/>
          <ac:spMkLst>
            <pc:docMk/>
            <pc:sldMk cId="0" sldId="479"/>
            <ac:spMk id="347165" creationId="{00000000-0000-0000-0000-000000000000}"/>
          </ac:spMkLst>
        </pc:spChg>
        <pc:spChg chg="mod">
          <ac:chgData name="Lei Wu" userId="f083b2a8aea23a2f" providerId="LiveId" clId="{B01C844B-1BE7-44FB-AD2F-31D73309F938}" dt="2021-03-14T20:50:49.796" v="1970" actId="2711"/>
          <ac:spMkLst>
            <pc:docMk/>
            <pc:sldMk cId="0" sldId="479"/>
            <ac:spMk id="347166" creationId="{00000000-0000-0000-0000-000000000000}"/>
          </ac:spMkLst>
        </pc:spChg>
        <pc:spChg chg="mod">
          <ac:chgData name="Lei Wu" userId="f083b2a8aea23a2f" providerId="LiveId" clId="{B01C844B-1BE7-44FB-AD2F-31D73309F938}" dt="2021-03-15T20:17:28.219" v="3806" actId="58"/>
          <ac:spMkLst>
            <pc:docMk/>
            <pc:sldMk cId="0" sldId="479"/>
            <ac:spMk id="347168" creationId="{00000000-0000-0000-0000-000000000000}"/>
          </ac:spMkLst>
        </pc:spChg>
        <pc:grpChg chg="add mod">
          <ac:chgData name="Lei Wu" userId="f083b2a8aea23a2f" providerId="LiveId" clId="{B01C844B-1BE7-44FB-AD2F-31D73309F938}" dt="2021-03-15T20:13:29.487" v="3703" actId="1076"/>
          <ac:grpSpMkLst>
            <pc:docMk/>
            <pc:sldMk cId="0" sldId="479"/>
            <ac:grpSpMk id="21" creationId="{F803794C-8C56-4CCC-BC8F-0CBED3973AAD}"/>
          </ac:grpSpMkLst>
        </pc:grpChg>
        <pc:grpChg chg="del mod">
          <ac:chgData name="Lei Wu" userId="f083b2a8aea23a2f" providerId="LiveId" clId="{B01C844B-1BE7-44FB-AD2F-31D73309F938}" dt="2021-03-15T20:13:18.045" v="3701" actId="478"/>
          <ac:grpSpMkLst>
            <pc:docMk/>
            <pc:sldMk cId="0" sldId="479"/>
            <ac:grpSpMk id="347167" creationId="{00000000-0000-0000-0000-000000000000}"/>
          </ac:grpSpMkLst>
        </pc:grpChg>
      </pc:sldChg>
      <pc:sldChg chg="add del modTransition">
        <pc:chgData name="Lei Wu" userId="f083b2a8aea23a2f" providerId="LiveId" clId="{B01C844B-1BE7-44FB-AD2F-31D73309F938}" dt="2021-03-14T20:33:22.981" v="1753" actId="47"/>
        <pc:sldMkLst>
          <pc:docMk/>
          <pc:sldMk cId="0" sldId="482"/>
        </pc:sldMkLst>
      </pc:sldChg>
      <pc:sldChg chg="addSp delSp modSp add del mod modTransition">
        <pc:chgData name="Lei Wu" userId="f083b2a8aea23a2f" providerId="LiveId" clId="{B01C844B-1BE7-44FB-AD2F-31D73309F938}" dt="2021-03-15T21:27:00.901" v="5163" actId="2696"/>
        <pc:sldMkLst>
          <pc:docMk/>
          <pc:sldMk cId="4279174941" sldId="483"/>
        </pc:sldMkLst>
        <pc:spChg chg="del mod">
          <ac:chgData name="Lei Wu" userId="f083b2a8aea23a2f" providerId="LiveId" clId="{B01C844B-1BE7-44FB-AD2F-31D73309F938}" dt="2021-03-14T20:49:52.081" v="1964" actId="478"/>
          <ac:spMkLst>
            <pc:docMk/>
            <pc:sldMk cId="4279174941" sldId="483"/>
            <ac:spMk id="5" creationId="{00000000-0000-0000-0000-000000000000}"/>
          </ac:spMkLst>
        </pc:spChg>
        <pc:spChg chg="del mod">
          <ac:chgData name="Lei Wu" userId="f083b2a8aea23a2f" providerId="LiveId" clId="{B01C844B-1BE7-44FB-AD2F-31D73309F938}" dt="2021-03-14T20:47:42.474" v="1944" actId="478"/>
          <ac:spMkLst>
            <pc:docMk/>
            <pc:sldMk cId="4279174941" sldId="483"/>
            <ac:spMk id="6" creationId="{00000000-0000-0000-0000-000000000000}"/>
          </ac:spMkLst>
        </pc:spChg>
        <pc:spChg chg="add del mod">
          <ac:chgData name="Lei Wu" userId="f083b2a8aea23a2f" providerId="LiveId" clId="{B01C844B-1BE7-44FB-AD2F-31D73309F938}" dt="2021-03-14T20:49:06.232" v="1957"/>
          <ac:spMkLst>
            <pc:docMk/>
            <pc:sldMk cId="4279174941" sldId="483"/>
            <ac:spMk id="7" creationId="{06578301-D004-4135-B217-0598A76B4D95}"/>
          </ac:spMkLst>
        </pc:spChg>
        <pc:spChg chg="add del mod">
          <ac:chgData name="Lei Wu" userId="f083b2a8aea23a2f" providerId="LiveId" clId="{B01C844B-1BE7-44FB-AD2F-31D73309F938}" dt="2021-03-14T20:49:26.049" v="1960"/>
          <ac:spMkLst>
            <pc:docMk/>
            <pc:sldMk cId="4279174941" sldId="483"/>
            <ac:spMk id="8" creationId="{2E186182-BC77-48B7-B209-8A87E9E53563}"/>
          </ac:spMkLst>
        </pc:spChg>
        <pc:spChg chg="add mod">
          <ac:chgData name="Lei Wu" userId="f083b2a8aea23a2f" providerId="LiveId" clId="{B01C844B-1BE7-44FB-AD2F-31D73309F938}" dt="2021-03-14T20:50:10.865" v="1969" actId="20577"/>
          <ac:spMkLst>
            <pc:docMk/>
            <pc:sldMk cId="4279174941" sldId="483"/>
            <ac:spMk id="9" creationId="{E18150D0-5888-45A1-BD6F-0634AFE09CF6}"/>
          </ac:spMkLst>
        </pc:spChg>
        <pc:picChg chg="mod">
          <ac:chgData name="Lei Wu" userId="f083b2a8aea23a2f" providerId="LiveId" clId="{B01C844B-1BE7-44FB-AD2F-31D73309F938}" dt="2021-03-14T20:49:57.657" v="1966" actId="1076"/>
          <ac:picMkLst>
            <pc:docMk/>
            <pc:sldMk cId="4279174941" sldId="483"/>
            <ac:picMk id="351241" creationId="{00000000-0000-0000-0000-000000000000}"/>
          </ac:picMkLst>
        </pc:picChg>
      </pc:sldChg>
      <pc:sldChg chg="addSp delSp modSp add mod ord modTransition modAnim modNotesTx">
        <pc:chgData name="Lei Wu" userId="f083b2a8aea23a2f" providerId="LiveId" clId="{B01C844B-1BE7-44FB-AD2F-31D73309F938}" dt="2021-03-15T21:25:26.503" v="5155" actId="20577"/>
        <pc:sldMkLst>
          <pc:docMk/>
          <pc:sldMk cId="0" sldId="495"/>
        </pc:sldMkLst>
        <pc:spChg chg="add del mod">
          <ac:chgData name="Lei Wu" userId="f083b2a8aea23a2f" providerId="LiveId" clId="{B01C844B-1BE7-44FB-AD2F-31D73309F938}" dt="2021-03-14T20:51:53.439" v="1977" actId="478"/>
          <ac:spMkLst>
            <pc:docMk/>
            <pc:sldMk cId="0" sldId="495"/>
            <ac:spMk id="2" creationId="{A4E85393-0397-49C2-AC82-43153A808D4C}"/>
          </ac:spMkLst>
        </pc:spChg>
        <pc:spChg chg="add del mod">
          <ac:chgData name="Lei Wu" userId="f083b2a8aea23a2f" providerId="LiveId" clId="{B01C844B-1BE7-44FB-AD2F-31D73309F938}" dt="2021-03-15T19:59:39.510" v="3608" actId="478"/>
          <ac:spMkLst>
            <pc:docMk/>
            <pc:sldMk cId="0" sldId="495"/>
            <ac:spMk id="2" creationId="{BA0AB4D5-0F11-442F-9B4D-90AA25B1E1DB}"/>
          </ac:spMkLst>
        </pc:spChg>
        <pc:spChg chg="add del mod">
          <ac:chgData name="Lei Wu" userId="f083b2a8aea23a2f" providerId="LiveId" clId="{B01C844B-1BE7-44FB-AD2F-31D73309F938}" dt="2021-03-15T20:00:28.583" v="3644" actId="478"/>
          <ac:spMkLst>
            <pc:docMk/>
            <pc:sldMk cId="0" sldId="495"/>
            <ac:spMk id="3" creationId="{8E67762E-92DA-4A11-9DEC-1222B5D23560}"/>
          </ac:spMkLst>
        </pc:spChg>
        <pc:spChg chg="add del">
          <ac:chgData name="Lei Wu" userId="f083b2a8aea23a2f" providerId="LiveId" clId="{B01C844B-1BE7-44FB-AD2F-31D73309F938}" dt="2021-03-15T21:00:20.764" v="4122" actId="11529"/>
          <ac:spMkLst>
            <pc:docMk/>
            <pc:sldMk cId="0" sldId="495"/>
            <ac:spMk id="5" creationId="{4792CE78-4777-407F-B4FD-6E6DDB90112B}"/>
          </ac:spMkLst>
        </pc:spChg>
        <pc:spChg chg="add mod">
          <ac:chgData name="Lei Wu" userId="f083b2a8aea23a2f" providerId="LiveId" clId="{B01C844B-1BE7-44FB-AD2F-31D73309F938}" dt="2021-03-15T21:08:30.131" v="4246" actId="1035"/>
          <ac:spMkLst>
            <pc:docMk/>
            <pc:sldMk cId="0" sldId="495"/>
            <ac:spMk id="6" creationId="{95C1FFBF-71C0-40C1-9928-2208BAA6058E}"/>
          </ac:spMkLst>
        </pc:spChg>
        <pc:spChg chg="add mod">
          <ac:chgData name="Lei Wu" userId="f083b2a8aea23a2f" providerId="LiveId" clId="{B01C844B-1BE7-44FB-AD2F-31D73309F938}" dt="2021-03-15T21:24:56.558" v="5136" actId="20577"/>
          <ac:spMkLst>
            <pc:docMk/>
            <pc:sldMk cId="0" sldId="495"/>
            <ac:spMk id="22" creationId="{F3371330-4693-43F0-83E3-00A0DDF02272}"/>
          </ac:spMkLst>
        </pc:spChg>
        <pc:spChg chg="del mod">
          <ac:chgData name="Lei Wu" userId="f083b2a8aea23a2f" providerId="LiveId" clId="{B01C844B-1BE7-44FB-AD2F-31D73309F938}" dt="2021-03-14T20:36:31.529" v="1840" actId="478"/>
          <ac:spMkLst>
            <pc:docMk/>
            <pc:sldMk cId="0" sldId="495"/>
            <ac:spMk id="23" creationId="{00000000-0000-0000-0000-000000000000}"/>
          </ac:spMkLst>
        </pc:spChg>
        <pc:spChg chg="add mod">
          <ac:chgData name="Lei Wu" userId="f083b2a8aea23a2f" providerId="LiveId" clId="{B01C844B-1BE7-44FB-AD2F-31D73309F938}" dt="2021-03-15T21:25:12.211" v="5147" actId="20577"/>
          <ac:spMkLst>
            <pc:docMk/>
            <pc:sldMk cId="0" sldId="495"/>
            <ac:spMk id="25" creationId="{BE77400C-2B29-4485-BB7C-7811497B482B}"/>
          </ac:spMkLst>
        </pc:spChg>
        <pc:spChg chg="add mod">
          <ac:chgData name="Lei Wu" userId="f083b2a8aea23a2f" providerId="LiveId" clId="{B01C844B-1BE7-44FB-AD2F-31D73309F938}" dt="2021-03-15T21:09:08.122" v="4262" actId="58"/>
          <ac:spMkLst>
            <pc:docMk/>
            <pc:sldMk cId="0" sldId="495"/>
            <ac:spMk id="28" creationId="{F635D22F-D59A-49BD-9111-96A6EC09462E}"/>
          </ac:spMkLst>
        </pc:spChg>
        <pc:spChg chg="add del mod">
          <ac:chgData name="Lei Wu" userId="f083b2a8aea23a2f" providerId="LiveId" clId="{B01C844B-1BE7-44FB-AD2F-31D73309F938}" dt="2021-03-15T20:00:25.465" v="3643" actId="478"/>
          <ac:spMkLst>
            <pc:docMk/>
            <pc:sldMk cId="0" sldId="495"/>
            <ac:spMk id="368642" creationId="{00000000-0000-0000-0000-000000000000}"/>
          </ac:spMkLst>
        </pc:spChg>
        <pc:spChg chg="del mod">
          <ac:chgData name="Lei Wu" userId="f083b2a8aea23a2f" providerId="LiveId" clId="{B01C844B-1BE7-44FB-AD2F-31D73309F938}" dt="2021-03-14T20:51:47.222" v="1976" actId="478"/>
          <ac:spMkLst>
            <pc:docMk/>
            <pc:sldMk cId="0" sldId="495"/>
            <ac:spMk id="368643" creationId="{00000000-0000-0000-0000-000000000000}"/>
          </ac:spMkLst>
        </pc:spChg>
        <pc:spChg chg="mod">
          <ac:chgData name="Lei Wu" userId="f083b2a8aea23a2f" providerId="LiveId" clId="{B01C844B-1BE7-44FB-AD2F-31D73309F938}" dt="2021-03-14T20:36:10.488" v="1833" actId="207"/>
          <ac:spMkLst>
            <pc:docMk/>
            <pc:sldMk cId="0" sldId="495"/>
            <ac:spMk id="368646" creationId="{00000000-0000-0000-0000-000000000000}"/>
          </ac:spMkLst>
        </pc:spChg>
        <pc:spChg chg="mod topLvl">
          <ac:chgData name="Lei Wu" userId="f083b2a8aea23a2f" providerId="LiveId" clId="{B01C844B-1BE7-44FB-AD2F-31D73309F938}" dt="2021-03-15T21:08:30.131" v="4246" actId="1035"/>
          <ac:spMkLst>
            <pc:docMk/>
            <pc:sldMk cId="0" sldId="495"/>
            <ac:spMk id="368660" creationId="{00000000-0000-0000-0000-000000000000}"/>
          </ac:spMkLst>
        </pc:spChg>
        <pc:spChg chg="mod topLvl">
          <ac:chgData name="Lei Wu" userId="f083b2a8aea23a2f" providerId="LiveId" clId="{B01C844B-1BE7-44FB-AD2F-31D73309F938}" dt="2021-03-15T21:25:18.929" v="5151" actId="20577"/>
          <ac:spMkLst>
            <pc:docMk/>
            <pc:sldMk cId="0" sldId="495"/>
            <ac:spMk id="368661" creationId="{00000000-0000-0000-0000-000000000000}"/>
          </ac:spMkLst>
        </pc:spChg>
        <pc:spChg chg="mod topLvl">
          <ac:chgData name="Lei Wu" userId="f083b2a8aea23a2f" providerId="LiveId" clId="{B01C844B-1BE7-44FB-AD2F-31D73309F938}" dt="2021-03-15T21:08:30.131" v="4246" actId="1035"/>
          <ac:spMkLst>
            <pc:docMk/>
            <pc:sldMk cId="0" sldId="495"/>
            <ac:spMk id="368662" creationId="{00000000-0000-0000-0000-000000000000}"/>
          </ac:spMkLst>
        </pc:spChg>
        <pc:spChg chg="mod topLvl">
          <ac:chgData name="Lei Wu" userId="f083b2a8aea23a2f" providerId="LiveId" clId="{B01C844B-1BE7-44FB-AD2F-31D73309F938}" dt="2021-03-15T21:08:30.131" v="4246" actId="1035"/>
          <ac:spMkLst>
            <pc:docMk/>
            <pc:sldMk cId="0" sldId="495"/>
            <ac:spMk id="368663" creationId="{00000000-0000-0000-0000-000000000000}"/>
          </ac:spMkLst>
        </pc:spChg>
        <pc:spChg chg="mod topLvl">
          <ac:chgData name="Lei Wu" userId="f083b2a8aea23a2f" providerId="LiveId" clId="{B01C844B-1BE7-44FB-AD2F-31D73309F938}" dt="2021-03-15T21:08:30.131" v="4246" actId="1035"/>
          <ac:spMkLst>
            <pc:docMk/>
            <pc:sldMk cId="0" sldId="495"/>
            <ac:spMk id="368664" creationId="{00000000-0000-0000-0000-000000000000}"/>
          </ac:spMkLst>
        </pc:spChg>
        <pc:spChg chg="mod topLvl">
          <ac:chgData name="Lei Wu" userId="f083b2a8aea23a2f" providerId="LiveId" clId="{B01C844B-1BE7-44FB-AD2F-31D73309F938}" dt="2021-03-15T21:08:30.131" v="4246" actId="1035"/>
          <ac:spMkLst>
            <pc:docMk/>
            <pc:sldMk cId="0" sldId="495"/>
            <ac:spMk id="368665" creationId="{00000000-0000-0000-0000-000000000000}"/>
          </ac:spMkLst>
        </pc:spChg>
        <pc:spChg chg="mod topLvl">
          <ac:chgData name="Lei Wu" userId="f083b2a8aea23a2f" providerId="LiveId" clId="{B01C844B-1BE7-44FB-AD2F-31D73309F938}" dt="2021-03-15T21:08:30.131" v="4246" actId="1035"/>
          <ac:spMkLst>
            <pc:docMk/>
            <pc:sldMk cId="0" sldId="495"/>
            <ac:spMk id="368666" creationId="{00000000-0000-0000-0000-000000000000}"/>
          </ac:spMkLst>
        </pc:spChg>
        <pc:spChg chg="mod topLvl">
          <ac:chgData name="Lei Wu" userId="f083b2a8aea23a2f" providerId="LiveId" clId="{B01C844B-1BE7-44FB-AD2F-31D73309F938}" dt="2021-03-15T21:08:30.131" v="4246" actId="1035"/>
          <ac:spMkLst>
            <pc:docMk/>
            <pc:sldMk cId="0" sldId="495"/>
            <ac:spMk id="368667" creationId="{00000000-0000-0000-0000-000000000000}"/>
          </ac:spMkLst>
        </pc:spChg>
        <pc:spChg chg="mod topLvl">
          <ac:chgData name="Lei Wu" userId="f083b2a8aea23a2f" providerId="LiveId" clId="{B01C844B-1BE7-44FB-AD2F-31D73309F938}" dt="2021-03-15T21:08:30.131" v="4246" actId="1035"/>
          <ac:spMkLst>
            <pc:docMk/>
            <pc:sldMk cId="0" sldId="495"/>
            <ac:spMk id="368668" creationId="{00000000-0000-0000-0000-000000000000}"/>
          </ac:spMkLst>
        </pc:spChg>
        <pc:spChg chg="mod topLvl">
          <ac:chgData name="Lei Wu" userId="f083b2a8aea23a2f" providerId="LiveId" clId="{B01C844B-1BE7-44FB-AD2F-31D73309F938}" dt="2021-03-15T21:08:30.131" v="4246" actId="1035"/>
          <ac:spMkLst>
            <pc:docMk/>
            <pc:sldMk cId="0" sldId="495"/>
            <ac:spMk id="368669" creationId="{00000000-0000-0000-0000-000000000000}"/>
          </ac:spMkLst>
        </pc:spChg>
        <pc:spChg chg="mod topLvl">
          <ac:chgData name="Lei Wu" userId="f083b2a8aea23a2f" providerId="LiveId" clId="{B01C844B-1BE7-44FB-AD2F-31D73309F938}" dt="2021-03-15T21:08:30.131" v="4246" actId="1035"/>
          <ac:spMkLst>
            <pc:docMk/>
            <pc:sldMk cId="0" sldId="495"/>
            <ac:spMk id="368670" creationId="{00000000-0000-0000-0000-000000000000}"/>
          </ac:spMkLst>
        </pc:spChg>
        <pc:spChg chg="mod topLvl">
          <ac:chgData name="Lei Wu" userId="f083b2a8aea23a2f" providerId="LiveId" clId="{B01C844B-1BE7-44FB-AD2F-31D73309F938}" dt="2021-03-15T21:08:30.131" v="4246" actId="1035"/>
          <ac:spMkLst>
            <pc:docMk/>
            <pc:sldMk cId="0" sldId="495"/>
            <ac:spMk id="368671" creationId="{00000000-0000-0000-0000-000000000000}"/>
          </ac:spMkLst>
        </pc:spChg>
        <pc:spChg chg="mod topLvl">
          <ac:chgData name="Lei Wu" userId="f083b2a8aea23a2f" providerId="LiveId" clId="{B01C844B-1BE7-44FB-AD2F-31D73309F938}" dt="2021-03-15T21:08:30.131" v="4246" actId="1035"/>
          <ac:spMkLst>
            <pc:docMk/>
            <pc:sldMk cId="0" sldId="495"/>
            <ac:spMk id="368672" creationId="{00000000-0000-0000-0000-000000000000}"/>
          </ac:spMkLst>
        </pc:spChg>
        <pc:grpChg chg="del mod">
          <ac:chgData name="Lei Wu" userId="f083b2a8aea23a2f" providerId="LiveId" clId="{B01C844B-1BE7-44FB-AD2F-31D73309F938}" dt="2021-03-15T19:59:03.999" v="3594" actId="478"/>
          <ac:grpSpMkLst>
            <pc:docMk/>
            <pc:sldMk cId="0" sldId="495"/>
            <ac:grpSpMk id="368644" creationId="{00000000-0000-0000-0000-000000000000}"/>
          </ac:grpSpMkLst>
        </pc:grpChg>
        <pc:grpChg chg="del mod">
          <ac:chgData name="Lei Wu" userId="f083b2a8aea23a2f" providerId="LiveId" clId="{B01C844B-1BE7-44FB-AD2F-31D73309F938}" dt="2021-03-15T21:02:24.785" v="4132" actId="165"/>
          <ac:grpSpMkLst>
            <pc:docMk/>
            <pc:sldMk cId="0" sldId="495"/>
            <ac:grpSpMk id="368659" creationId="{00000000-0000-0000-0000-000000000000}"/>
          </ac:grpSpMkLst>
        </pc:grpChg>
      </pc:sldChg>
      <pc:sldChg chg="modSp add mod">
        <pc:chgData name="Lei Wu" userId="f083b2a8aea23a2f" providerId="LiveId" clId="{B01C844B-1BE7-44FB-AD2F-31D73309F938}" dt="2021-03-16T00:02:04.900" v="7400" actId="58"/>
        <pc:sldMkLst>
          <pc:docMk/>
          <pc:sldMk cId="2363052851" sldId="535"/>
        </pc:sldMkLst>
        <pc:spChg chg="mod">
          <ac:chgData name="Lei Wu" userId="f083b2a8aea23a2f" providerId="LiveId" clId="{B01C844B-1BE7-44FB-AD2F-31D73309F938}" dt="2021-03-16T00:02:04.900" v="7400" actId="58"/>
          <ac:spMkLst>
            <pc:docMk/>
            <pc:sldMk cId="2363052851" sldId="535"/>
            <ac:spMk id="344066" creationId="{00000000-0000-0000-0000-000000000000}"/>
          </ac:spMkLst>
        </pc:spChg>
      </pc:sldChg>
      <pc:sldChg chg="modSp add del mod modTransition modNotesTx">
        <pc:chgData name="Lei Wu" userId="f083b2a8aea23a2f" providerId="LiveId" clId="{B01C844B-1BE7-44FB-AD2F-31D73309F938}" dt="2021-03-15T22:20:34.155" v="5891" actId="2696"/>
        <pc:sldMkLst>
          <pc:docMk/>
          <pc:sldMk cId="3418912864" sldId="535"/>
        </pc:sldMkLst>
        <pc:spChg chg="mod">
          <ac:chgData name="Lei Wu" userId="f083b2a8aea23a2f" providerId="LiveId" clId="{B01C844B-1BE7-44FB-AD2F-31D73309F938}" dt="2021-03-14T20:31:57.406" v="1745"/>
          <ac:spMkLst>
            <pc:docMk/>
            <pc:sldMk cId="3418912864" sldId="535"/>
            <ac:spMk id="6" creationId="{00000000-0000-0000-0000-000000000000}"/>
          </ac:spMkLst>
        </pc:spChg>
        <pc:spChg chg="mod">
          <ac:chgData name="Lei Wu" userId="f083b2a8aea23a2f" providerId="LiveId" clId="{B01C844B-1BE7-44FB-AD2F-31D73309F938}" dt="2021-03-14T20:35:24.448" v="1827"/>
          <ac:spMkLst>
            <pc:docMk/>
            <pc:sldMk cId="3418912864" sldId="535"/>
            <ac:spMk id="344066" creationId="{00000000-0000-0000-0000-000000000000}"/>
          </ac:spMkLst>
        </pc:spChg>
        <pc:spChg chg="mod">
          <ac:chgData name="Lei Wu" userId="f083b2a8aea23a2f" providerId="LiveId" clId="{B01C844B-1BE7-44FB-AD2F-31D73309F938}" dt="2021-03-14T20:35:34.352" v="1828" actId="14100"/>
          <ac:spMkLst>
            <pc:docMk/>
            <pc:sldMk cId="3418912864" sldId="535"/>
            <ac:spMk id="344067" creationId="{00000000-0000-0000-0000-000000000000}"/>
          </ac:spMkLst>
        </pc:spChg>
      </pc:sldChg>
      <pc:sldChg chg="addSp delSp modSp add del mod modTransition">
        <pc:chgData name="Lei Wu" userId="f083b2a8aea23a2f" providerId="LiveId" clId="{B01C844B-1BE7-44FB-AD2F-31D73309F938}" dt="2021-03-15T20:30:05.343" v="3864" actId="2696"/>
        <pc:sldMkLst>
          <pc:docMk/>
          <pc:sldMk cId="262809223" sldId="536"/>
        </pc:sldMkLst>
        <pc:spChg chg="del mod">
          <ac:chgData name="Lei Wu" userId="f083b2a8aea23a2f" providerId="LiveId" clId="{B01C844B-1BE7-44FB-AD2F-31D73309F938}" dt="2021-03-14T20:34:27.894" v="1802" actId="478"/>
          <ac:spMkLst>
            <pc:docMk/>
            <pc:sldMk cId="262809223" sldId="536"/>
            <ac:spMk id="11" creationId="{00000000-0000-0000-0000-000000000000}"/>
          </ac:spMkLst>
        </pc:spChg>
        <pc:spChg chg="mod">
          <ac:chgData name="Lei Wu" userId="f083b2a8aea23a2f" providerId="LiveId" clId="{B01C844B-1BE7-44FB-AD2F-31D73309F938}" dt="2021-03-15T19:57:01.059" v="3591" actId="58"/>
          <ac:spMkLst>
            <pc:docMk/>
            <pc:sldMk cId="262809223" sldId="536"/>
            <ac:spMk id="350210" creationId="{00000000-0000-0000-0000-000000000000}"/>
          </ac:spMkLst>
        </pc:spChg>
        <pc:spChg chg="mod">
          <ac:chgData name="Lei Wu" userId="f083b2a8aea23a2f" providerId="LiveId" clId="{B01C844B-1BE7-44FB-AD2F-31D73309F938}" dt="2021-03-14T20:51:31.094" v="1973" actId="14100"/>
          <ac:spMkLst>
            <pc:docMk/>
            <pc:sldMk cId="262809223" sldId="536"/>
            <ac:spMk id="350211" creationId="{00000000-0000-0000-0000-000000000000}"/>
          </ac:spMkLst>
        </pc:spChg>
        <pc:spChg chg="mod">
          <ac:chgData name="Lei Wu" userId="f083b2a8aea23a2f" providerId="LiveId" clId="{B01C844B-1BE7-44FB-AD2F-31D73309F938}" dt="2021-03-14T20:33:58.322" v="1759" actId="207"/>
          <ac:spMkLst>
            <pc:docMk/>
            <pc:sldMk cId="262809223" sldId="536"/>
            <ac:spMk id="350214" creationId="{00000000-0000-0000-0000-000000000000}"/>
          </ac:spMkLst>
        </pc:spChg>
        <pc:spChg chg="del mod">
          <ac:chgData name="Lei Wu" userId="f083b2a8aea23a2f" providerId="LiveId" clId="{B01C844B-1BE7-44FB-AD2F-31D73309F938}" dt="2021-03-15T19:41:59.934" v="3471" actId="478"/>
          <ac:spMkLst>
            <pc:docMk/>
            <pc:sldMk cId="262809223" sldId="536"/>
            <ac:spMk id="350226" creationId="{00000000-0000-0000-0000-000000000000}"/>
          </ac:spMkLst>
        </pc:spChg>
        <pc:spChg chg="del mod">
          <ac:chgData name="Lei Wu" userId="f083b2a8aea23a2f" providerId="LiveId" clId="{B01C844B-1BE7-44FB-AD2F-31D73309F938}" dt="2021-03-15T19:41:59.065" v="3470" actId="478"/>
          <ac:spMkLst>
            <pc:docMk/>
            <pc:sldMk cId="262809223" sldId="536"/>
            <ac:spMk id="350228" creationId="{00000000-0000-0000-0000-000000000000}"/>
          </ac:spMkLst>
        </pc:spChg>
        <pc:grpChg chg="del mod">
          <ac:chgData name="Lei Wu" userId="f083b2a8aea23a2f" providerId="LiveId" clId="{B01C844B-1BE7-44FB-AD2F-31D73309F938}" dt="2021-03-15T19:41:55.346" v="3469" actId="478"/>
          <ac:grpSpMkLst>
            <pc:docMk/>
            <pc:sldMk cId="262809223" sldId="536"/>
            <ac:grpSpMk id="350212" creationId="{00000000-0000-0000-0000-000000000000}"/>
          </ac:grpSpMkLst>
        </pc:grpChg>
        <pc:graphicFrameChg chg="add del mod">
          <ac:chgData name="Lei Wu" userId="f083b2a8aea23a2f" providerId="LiveId" clId="{B01C844B-1BE7-44FB-AD2F-31D73309F938}" dt="2021-03-15T19:46:10.207" v="3489" actId="478"/>
          <ac:graphicFrameMkLst>
            <pc:docMk/>
            <pc:sldMk cId="262809223" sldId="536"/>
            <ac:graphicFrameMk id="10" creationId="{43A56F27-526B-409E-B848-176CB5E59D1D}"/>
          </ac:graphicFrameMkLst>
        </pc:graphicFrameChg>
        <pc:graphicFrameChg chg="add mod">
          <ac:chgData name="Lei Wu" userId="f083b2a8aea23a2f" providerId="LiveId" clId="{B01C844B-1BE7-44FB-AD2F-31D73309F938}" dt="2021-03-15T20:28:40.706" v="3863" actId="1076"/>
          <ac:graphicFrameMkLst>
            <pc:docMk/>
            <pc:sldMk cId="262809223" sldId="536"/>
            <ac:graphicFrameMk id="11" creationId="{BAAA272D-BA4B-4CB0-97D5-2ED0060F125B}"/>
          </ac:graphicFrameMkLst>
        </pc:graphicFrameChg>
        <pc:graphicFrameChg chg="add del mod">
          <ac:chgData name="Lei Wu" userId="f083b2a8aea23a2f" providerId="LiveId" clId="{B01C844B-1BE7-44FB-AD2F-31D73309F938}" dt="2021-03-15T20:28:36.369" v="3862"/>
          <ac:graphicFrameMkLst>
            <pc:docMk/>
            <pc:sldMk cId="262809223" sldId="536"/>
            <ac:graphicFrameMk id="12" creationId="{EEC3A5BF-11C7-465B-8D56-6753F81EF3CA}"/>
          </ac:graphicFrameMkLst>
        </pc:graphicFrameChg>
      </pc:sldChg>
      <pc:sldChg chg="delSp modSp add mod modNotesTx">
        <pc:chgData name="Lei Wu" userId="f083b2a8aea23a2f" providerId="LiveId" clId="{B01C844B-1BE7-44FB-AD2F-31D73309F938}" dt="2021-03-15T22:20:25.909" v="5890"/>
        <pc:sldMkLst>
          <pc:docMk/>
          <pc:sldMk cId="492831585" sldId="536"/>
        </pc:sldMkLst>
        <pc:spChg chg="mod">
          <ac:chgData name="Lei Wu" userId="f083b2a8aea23a2f" providerId="LiveId" clId="{B01C844B-1BE7-44FB-AD2F-31D73309F938}" dt="2021-03-15T20:31:53.430" v="3877" actId="113"/>
          <ac:spMkLst>
            <pc:docMk/>
            <pc:sldMk cId="492831585" sldId="536"/>
            <ac:spMk id="350210" creationId="{00000000-0000-0000-0000-000000000000}"/>
          </ac:spMkLst>
        </pc:spChg>
        <pc:graphicFrameChg chg="del">
          <ac:chgData name="Lei Wu" userId="f083b2a8aea23a2f" providerId="LiveId" clId="{B01C844B-1BE7-44FB-AD2F-31D73309F938}" dt="2021-03-15T20:31:39.609" v="3875" actId="478"/>
          <ac:graphicFrameMkLst>
            <pc:docMk/>
            <pc:sldMk cId="492831585" sldId="536"/>
            <ac:graphicFrameMk id="11" creationId="{BAAA272D-BA4B-4CB0-97D5-2ED0060F125B}"/>
          </ac:graphicFrameMkLst>
        </pc:graphicFrameChg>
      </pc:sldChg>
      <pc:sldChg chg="modSp mod">
        <pc:chgData name="Lei Wu" userId="f083b2a8aea23a2f" providerId="LiveId" clId="{B01C844B-1BE7-44FB-AD2F-31D73309F938}" dt="2021-03-15T22:18:24.384" v="5889"/>
        <pc:sldMkLst>
          <pc:docMk/>
          <pc:sldMk cId="2426070471" sldId="597"/>
        </pc:sldMkLst>
        <pc:spChg chg="mod">
          <ac:chgData name="Lei Wu" userId="f083b2a8aea23a2f" providerId="LiveId" clId="{B01C844B-1BE7-44FB-AD2F-31D73309F938}" dt="2021-03-15T22:18:24.384" v="5889"/>
          <ac:spMkLst>
            <pc:docMk/>
            <pc:sldMk cId="2426070471" sldId="597"/>
            <ac:spMk id="6" creationId="{9DA74013-E518-4560-A30E-31EF11EDC80A}"/>
          </ac:spMkLst>
        </pc:spChg>
      </pc:sldChg>
      <pc:sldChg chg="add del">
        <pc:chgData name="Lei Wu" userId="f083b2a8aea23a2f" providerId="LiveId" clId="{B01C844B-1BE7-44FB-AD2F-31D73309F938}" dt="2021-03-15T19:35:15.990" v="3155" actId="2696"/>
        <pc:sldMkLst>
          <pc:docMk/>
          <pc:sldMk cId="1356268906" sldId="626"/>
        </pc:sldMkLst>
      </pc:sldChg>
      <pc:sldChg chg="add">
        <pc:chgData name="Lei Wu" userId="f083b2a8aea23a2f" providerId="LiveId" clId="{B01C844B-1BE7-44FB-AD2F-31D73309F938}" dt="2021-03-15T19:35:31.273" v="3158"/>
        <pc:sldMkLst>
          <pc:docMk/>
          <pc:sldMk cId="2455951270" sldId="626"/>
        </pc:sldMkLst>
      </pc:sldChg>
      <pc:sldChg chg="add del">
        <pc:chgData name="Lei Wu" userId="f083b2a8aea23a2f" providerId="LiveId" clId="{B01C844B-1BE7-44FB-AD2F-31D73309F938}" dt="2021-03-15T19:35:28.412" v="3157" actId="2696"/>
        <pc:sldMkLst>
          <pc:docMk/>
          <pc:sldMk cId="2923956432" sldId="626"/>
        </pc:sldMkLst>
      </pc:sldChg>
      <pc:sldChg chg="del">
        <pc:chgData name="Lei Wu" userId="f083b2a8aea23a2f" providerId="LiveId" clId="{B01C844B-1BE7-44FB-AD2F-31D73309F938}" dt="2021-03-15T18:42:59.925" v="3025" actId="2696"/>
        <pc:sldMkLst>
          <pc:docMk/>
          <pc:sldMk cId="2933110515" sldId="626"/>
        </pc:sldMkLst>
      </pc:sldChg>
      <pc:sldChg chg="addSp delSp modSp add del mod">
        <pc:chgData name="Lei Wu" userId="f083b2a8aea23a2f" providerId="LiveId" clId="{B01C844B-1BE7-44FB-AD2F-31D73309F938}" dt="2021-03-15T19:29:39.277" v="3096" actId="20577"/>
        <pc:sldMkLst>
          <pc:docMk/>
          <pc:sldMk cId="0" sldId="649"/>
        </pc:sldMkLst>
        <pc:spChg chg="mod">
          <ac:chgData name="Lei Wu" userId="f083b2a8aea23a2f" providerId="LiveId" clId="{B01C844B-1BE7-44FB-AD2F-31D73309F938}" dt="2021-03-15T19:29:39.277" v="3096" actId="20577"/>
          <ac:spMkLst>
            <pc:docMk/>
            <pc:sldMk cId="0" sldId="649"/>
            <ac:spMk id="3" creationId="{00000000-0000-0000-0000-000000000000}"/>
          </ac:spMkLst>
        </pc:spChg>
        <pc:spChg chg="add del mod">
          <ac:chgData name="Lei Wu" userId="f083b2a8aea23a2f" providerId="LiveId" clId="{B01C844B-1BE7-44FB-AD2F-31D73309F938}" dt="2021-03-14T10:19:36.992" v="132"/>
          <ac:spMkLst>
            <pc:docMk/>
            <pc:sldMk cId="0" sldId="649"/>
            <ac:spMk id="5" creationId="{4FC6D838-DDDC-4B03-A093-7AD88BD42AC7}"/>
          </ac:spMkLst>
        </pc:spChg>
        <pc:spChg chg="add mod">
          <ac:chgData name="Lei Wu" userId="f083b2a8aea23a2f" providerId="LiveId" clId="{B01C844B-1BE7-44FB-AD2F-31D73309F938}" dt="2021-03-14T10:19:40.663" v="134"/>
          <ac:spMkLst>
            <pc:docMk/>
            <pc:sldMk cId="0" sldId="649"/>
            <ac:spMk id="6" creationId="{3C7D7CE6-463B-4177-AA9B-835F44D2DC23}"/>
          </ac:spMkLst>
        </pc:spChg>
        <pc:spChg chg="del">
          <ac:chgData name="Lei Wu" userId="f083b2a8aea23a2f" providerId="LiveId" clId="{B01C844B-1BE7-44FB-AD2F-31D73309F938}" dt="2021-03-14T09:45:38.831" v="1" actId="478"/>
          <ac:spMkLst>
            <pc:docMk/>
            <pc:sldMk cId="0" sldId="649"/>
            <ac:spMk id="7" creationId="{00000000-0000-0000-0000-000000000000}"/>
          </ac:spMkLst>
        </pc:spChg>
        <pc:spChg chg="del">
          <ac:chgData name="Lei Wu" userId="f083b2a8aea23a2f" providerId="LiveId" clId="{B01C844B-1BE7-44FB-AD2F-31D73309F938}" dt="2021-03-14T09:45:29.687" v="0" actId="478"/>
          <ac:spMkLst>
            <pc:docMk/>
            <pc:sldMk cId="0" sldId="649"/>
            <ac:spMk id="8" creationId="{00000000-0000-0000-0000-000000000000}"/>
          </ac:spMkLst>
        </pc:spChg>
        <pc:spChg chg="del">
          <ac:chgData name="Lei Wu" userId="f083b2a8aea23a2f" providerId="LiveId" clId="{B01C844B-1BE7-44FB-AD2F-31D73309F938}" dt="2021-03-14T10:19:40.136" v="133" actId="478"/>
          <ac:spMkLst>
            <pc:docMk/>
            <pc:sldMk cId="0" sldId="649"/>
            <ac:spMk id="9" creationId="{00000000-0000-0000-0000-000000000000}"/>
          </ac:spMkLst>
        </pc:spChg>
      </pc:sldChg>
      <pc:sldChg chg="addSp delSp modSp mod">
        <pc:chgData name="Lei Wu" userId="f083b2a8aea23a2f" providerId="LiveId" clId="{B01C844B-1BE7-44FB-AD2F-31D73309F938}" dt="2021-03-15T22:39:30.660" v="6009" actId="1076"/>
        <pc:sldMkLst>
          <pc:docMk/>
          <pc:sldMk cId="0" sldId="650"/>
        </pc:sldMkLst>
        <pc:spChg chg="del">
          <ac:chgData name="Lei Wu" userId="f083b2a8aea23a2f" providerId="LiveId" clId="{B01C844B-1BE7-44FB-AD2F-31D73309F938}" dt="2021-03-14T20:57:10.870" v="2145" actId="478"/>
          <ac:spMkLst>
            <pc:docMk/>
            <pc:sldMk cId="0" sldId="650"/>
            <ac:spMk id="2" creationId="{00000000-0000-0000-0000-000000000000}"/>
          </ac:spMkLst>
        </pc:spChg>
        <pc:spChg chg="add del mod">
          <ac:chgData name="Lei Wu" userId="f083b2a8aea23a2f" providerId="LiveId" clId="{B01C844B-1BE7-44FB-AD2F-31D73309F938}" dt="2021-03-15T22:38:58.631" v="6001" actId="478"/>
          <ac:spMkLst>
            <pc:docMk/>
            <pc:sldMk cId="0" sldId="650"/>
            <ac:spMk id="2" creationId="{A4C95395-E8D3-4004-AE0C-C3EE7C408C85}"/>
          </ac:spMkLst>
        </pc:spChg>
        <pc:spChg chg="del">
          <ac:chgData name="Lei Wu" userId="f083b2a8aea23a2f" providerId="LiveId" clId="{B01C844B-1BE7-44FB-AD2F-31D73309F938}" dt="2021-03-15T22:38:56.135" v="6000" actId="478"/>
          <ac:spMkLst>
            <pc:docMk/>
            <pc:sldMk cId="0" sldId="650"/>
            <ac:spMk id="3" creationId="{00000000-0000-0000-0000-000000000000}"/>
          </ac:spMkLst>
        </pc:spChg>
        <pc:spChg chg="add del mod">
          <ac:chgData name="Lei Wu" userId="f083b2a8aea23a2f" providerId="LiveId" clId="{B01C844B-1BE7-44FB-AD2F-31D73309F938}" dt="2021-03-14T20:57:14.315" v="2146" actId="478"/>
          <ac:spMkLst>
            <pc:docMk/>
            <pc:sldMk cId="0" sldId="650"/>
            <ac:spMk id="5" creationId="{BC2CEAF6-C63F-4A88-A432-FB271838CE33}"/>
          </ac:spMkLst>
        </pc:spChg>
        <pc:spChg chg="del">
          <ac:chgData name="Lei Wu" userId="f083b2a8aea23a2f" providerId="LiveId" clId="{B01C844B-1BE7-44FB-AD2F-31D73309F938}" dt="2021-03-14T09:49:41.852" v="13" actId="478"/>
          <ac:spMkLst>
            <pc:docMk/>
            <pc:sldMk cId="0" sldId="650"/>
            <ac:spMk id="7" creationId="{00000000-0000-0000-0000-000000000000}"/>
          </ac:spMkLst>
        </pc:spChg>
        <pc:spChg chg="add mod">
          <ac:chgData name="Lei Wu" userId="f083b2a8aea23a2f" providerId="LiveId" clId="{B01C844B-1BE7-44FB-AD2F-31D73309F938}" dt="2021-03-15T22:38:45.585" v="5999"/>
          <ac:spMkLst>
            <pc:docMk/>
            <pc:sldMk cId="0" sldId="650"/>
            <ac:spMk id="7" creationId="{7CC5DA91-844F-4F72-9E27-953058934530}"/>
          </ac:spMkLst>
        </pc:spChg>
        <pc:spChg chg="del">
          <ac:chgData name="Lei Wu" userId="f083b2a8aea23a2f" providerId="LiveId" clId="{B01C844B-1BE7-44FB-AD2F-31D73309F938}" dt="2021-03-14T09:49:38.543" v="12" actId="478"/>
          <ac:spMkLst>
            <pc:docMk/>
            <pc:sldMk cId="0" sldId="650"/>
            <ac:spMk id="8" creationId="{00000000-0000-0000-0000-000000000000}"/>
          </ac:spMkLst>
        </pc:spChg>
        <pc:graphicFrameChg chg="add mod">
          <ac:chgData name="Lei Wu" userId="f083b2a8aea23a2f" providerId="LiveId" clId="{B01C844B-1BE7-44FB-AD2F-31D73309F938}" dt="2021-03-15T22:39:30.660" v="6009" actId="1076"/>
          <ac:graphicFrameMkLst>
            <pc:docMk/>
            <pc:sldMk cId="0" sldId="650"/>
            <ac:graphicFrameMk id="9" creationId="{B3EB7C81-923C-473A-8C21-3AAD0EF92DA7}"/>
          </ac:graphicFrameMkLst>
        </pc:graphicFrameChg>
        <pc:picChg chg="del">
          <ac:chgData name="Lei Wu" userId="f083b2a8aea23a2f" providerId="LiveId" clId="{B01C844B-1BE7-44FB-AD2F-31D73309F938}" dt="2021-03-15T22:38:59.951" v="6002" actId="478"/>
          <ac:picMkLst>
            <pc:docMk/>
            <pc:sldMk cId="0" sldId="650"/>
            <ac:picMk id="4" creationId="{00000000-0000-0000-0000-000000000000}"/>
          </ac:picMkLst>
        </pc:picChg>
      </pc:sldChg>
      <pc:sldChg chg="delSp del mod">
        <pc:chgData name="Lei Wu" userId="f083b2a8aea23a2f" providerId="LiveId" clId="{B01C844B-1BE7-44FB-AD2F-31D73309F938}" dt="2021-03-15T20:35:09.299" v="3905" actId="47"/>
        <pc:sldMkLst>
          <pc:docMk/>
          <pc:sldMk cId="0" sldId="651"/>
        </pc:sldMkLst>
        <pc:spChg chg="del">
          <ac:chgData name="Lei Wu" userId="f083b2a8aea23a2f" providerId="LiveId" clId="{B01C844B-1BE7-44FB-AD2F-31D73309F938}" dt="2021-03-14T09:51:26.802" v="23" actId="478"/>
          <ac:spMkLst>
            <pc:docMk/>
            <pc:sldMk cId="0" sldId="651"/>
            <ac:spMk id="7" creationId="{00000000-0000-0000-0000-000000000000}"/>
          </ac:spMkLst>
        </pc:spChg>
        <pc:spChg chg="del">
          <ac:chgData name="Lei Wu" userId="f083b2a8aea23a2f" providerId="LiveId" clId="{B01C844B-1BE7-44FB-AD2F-31D73309F938}" dt="2021-03-14T09:51:25.081" v="22" actId="478"/>
          <ac:spMkLst>
            <pc:docMk/>
            <pc:sldMk cId="0" sldId="651"/>
            <ac:spMk id="8" creationId="{00000000-0000-0000-0000-000000000000}"/>
          </ac:spMkLst>
        </pc:spChg>
      </pc:sldChg>
      <pc:sldChg chg="modSp add mod">
        <pc:chgData name="Lei Wu" userId="f083b2a8aea23a2f" providerId="LiveId" clId="{B01C844B-1BE7-44FB-AD2F-31D73309F938}" dt="2021-03-15T20:30:46.489" v="3874" actId="1076"/>
        <pc:sldMkLst>
          <pc:docMk/>
          <pc:sldMk cId="3207960852" sldId="652"/>
        </pc:sldMkLst>
        <pc:spChg chg="mod">
          <ac:chgData name="Lei Wu" userId="f083b2a8aea23a2f" providerId="LiveId" clId="{B01C844B-1BE7-44FB-AD2F-31D73309F938}" dt="2021-03-14T10:08:18.633" v="30"/>
          <ac:spMkLst>
            <pc:docMk/>
            <pc:sldMk cId="3207960852" sldId="652"/>
            <ac:spMk id="25" creationId="{30A7E23F-100B-4B27-8B83-5F65129C163F}"/>
          </ac:spMkLst>
        </pc:spChg>
        <pc:spChg chg="mod">
          <ac:chgData name="Lei Wu" userId="f083b2a8aea23a2f" providerId="LiveId" clId="{B01C844B-1BE7-44FB-AD2F-31D73309F938}" dt="2021-03-14T10:08:18.633" v="30"/>
          <ac:spMkLst>
            <pc:docMk/>
            <pc:sldMk cId="3207960852" sldId="652"/>
            <ac:spMk id="26" creationId="{CF900900-B889-497D-BD83-95A3D58E2815}"/>
          </ac:spMkLst>
        </pc:spChg>
        <pc:spChg chg="mod">
          <ac:chgData name="Lei Wu" userId="f083b2a8aea23a2f" providerId="LiveId" clId="{B01C844B-1BE7-44FB-AD2F-31D73309F938}" dt="2021-03-14T10:08:18.633" v="30"/>
          <ac:spMkLst>
            <pc:docMk/>
            <pc:sldMk cId="3207960852" sldId="652"/>
            <ac:spMk id="27" creationId="{DEE0304A-B9A9-4652-96BC-B5F0E0366BBD}"/>
          </ac:spMkLst>
        </pc:spChg>
        <pc:spChg chg="mod">
          <ac:chgData name="Lei Wu" userId="f083b2a8aea23a2f" providerId="LiveId" clId="{B01C844B-1BE7-44FB-AD2F-31D73309F938}" dt="2021-03-14T10:08:18.633" v="30"/>
          <ac:spMkLst>
            <pc:docMk/>
            <pc:sldMk cId="3207960852" sldId="652"/>
            <ac:spMk id="28" creationId="{59AFA613-9D0E-414D-AAC2-1DB0EAFF65BD}"/>
          </ac:spMkLst>
        </pc:spChg>
        <pc:spChg chg="mod">
          <ac:chgData name="Lei Wu" userId="f083b2a8aea23a2f" providerId="LiveId" clId="{B01C844B-1BE7-44FB-AD2F-31D73309F938}" dt="2021-03-14T10:08:18.633" v="30"/>
          <ac:spMkLst>
            <pc:docMk/>
            <pc:sldMk cId="3207960852" sldId="652"/>
            <ac:spMk id="29" creationId="{1E4C0465-1341-4578-8D40-45E7AF8312D9}"/>
          </ac:spMkLst>
        </pc:spChg>
        <pc:spChg chg="mod">
          <ac:chgData name="Lei Wu" userId="f083b2a8aea23a2f" providerId="LiveId" clId="{B01C844B-1BE7-44FB-AD2F-31D73309F938}" dt="2021-03-14T10:08:18.633" v="30"/>
          <ac:spMkLst>
            <pc:docMk/>
            <pc:sldMk cId="3207960852" sldId="652"/>
            <ac:spMk id="30" creationId="{679845C2-AA19-4CBD-9D0D-58E024EB877B}"/>
          </ac:spMkLst>
        </pc:spChg>
        <pc:spChg chg="mod">
          <ac:chgData name="Lei Wu" userId="f083b2a8aea23a2f" providerId="LiveId" clId="{B01C844B-1BE7-44FB-AD2F-31D73309F938}" dt="2021-03-14T10:08:18.633" v="30"/>
          <ac:spMkLst>
            <pc:docMk/>
            <pc:sldMk cId="3207960852" sldId="652"/>
            <ac:spMk id="31" creationId="{577180A3-7F6D-4CC9-AB40-D33FA492B21E}"/>
          </ac:spMkLst>
        </pc:spChg>
        <pc:spChg chg="mod">
          <ac:chgData name="Lei Wu" userId="f083b2a8aea23a2f" providerId="LiveId" clId="{B01C844B-1BE7-44FB-AD2F-31D73309F938}" dt="2021-03-14T10:08:18.633" v="30"/>
          <ac:spMkLst>
            <pc:docMk/>
            <pc:sldMk cId="3207960852" sldId="652"/>
            <ac:spMk id="32" creationId="{34EE9525-BC1A-415F-A096-2FEC1F0F3B55}"/>
          </ac:spMkLst>
        </pc:spChg>
        <pc:spChg chg="mod">
          <ac:chgData name="Lei Wu" userId="f083b2a8aea23a2f" providerId="LiveId" clId="{B01C844B-1BE7-44FB-AD2F-31D73309F938}" dt="2021-03-14T10:08:18.633" v="30"/>
          <ac:spMkLst>
            <pc:docMk/>
            <pc:sldMk cId="3207960852" sldId="652"/>
            <ac:spMk id="33" creationId="{745FD966-D975-4299-84AC-ECF880B2EE86}"/>
          </ac:spMkLst>
        </pc:spChg>
        <pc:spChg chg="mod">
          <ac:chgData name="Lei Wu" userId="f083b2a8aea23a2f" providerId="LiveId" clId="{B01C844B-1BE7-44FB-AD2F-31D73309F938}" dt="2021-03-14T10:08:18.633" v="30"/>
          <ac:spMkLst>
            <pc:docMk/>
            <pc:sldMk cId="3207960852" sldId="652"/>
            <ac:spMk id="34" creationId="{95B4A1F0-A3C2-4219-B5DE-4AC03DCF7BDC}"/>
          </ac:spMkLst>
        </pc:spChg>
        <pc:spChg chg="mod">
          <ac:chgData name="Lei Wu" userId="f083b2a8aea23a2f" providerId="LiveId" clId="{B01C844B-1BE7-44FB-AD2F-31D73309F938}" dt="2021-03-14T10:08:18.633" v="30"/>
          <ac:spMkLst>
            <pc:docMk/>
            <pc:sldMk cId="3207960852" sldId="652"/>
            <ac:spMk id="35" creationId="{2DF31EE1-6627-4D9E-8494-1B4CFACBBE6E}"/>
          </ac:spMkLst>
        </pc:spChg>
        <pc:spChg chg="mod">
          <ac:chgData name="Lei Wu" userId="f083b2a8aea23a2f" providerId="LiveId" clId="{B01C844B-1BE7-44FB-AD2F-31D73309F938}" dt="2021-03-14T10:08:18.633" v="30"/>
          <ac:spMkLst>
            <pc:docMk/>
            <pc:sldMk cId="3207960852" sldId="652"/>
            <ac:spMk id="36" creationId="{3942D90C-4500-4212-85C0-40ED16C74B59}"/>
          </ac:spMkLst>
        </pc:spChg>
        <pc:spChg chg="mod">
          <ac:chgData name="Lei Wu" userId="f083b2a8aea23a2f" providerId="LiveId" clId="{B01C844B-1BE7-44FB-AD2F-31D73309F938}" dt="2021-03-14T10:08:18.633" v="30"/>
          <ac:spMkLst>
            <pc:docMk/>
            <pc:sldMk cId="3207960852" sldId="652"/>
            <ac:spMk id="37" creationId="{6031FB6C-945D-4F82-A810-BA5D8A4B9F5F}"/>
          </ac:spMkLst>
        </pc:spChg>
        <pc:spChg chg="mod">
          <ac:chgData name="Lei Wu" userId="f083b2a8aea23a2f" providerId="LiveId" clId="{B01C844B-1BE7-44FB-AD2F-31D73309F938}" dt="2021-03-14T10:08:18.633" v="30"/>
          <ac:spMkLst>
            <pc:docMk/>
            <pc:sldMk cId="3207960852" sldId="652"/>
            <ac:spMk id="38" creationId="{5C4D9F77-87F0-4BFF-B87C-D9BEAB770629}"/>
          </ac:spMkLst>
        </pc:spChg>
        <pc:spChg chg="mod">
          <ac:chgData name="Lei Wu" userId="f083b2a8aea23a2f" providerId="LiveId" clId="{B01C844B-1BE7-44FB-AD2F-31D73309F938}" dt="2021-03-14T10:08:18.633" v="30"/>
          <ac:spMkLst>
            <pc:docMk/>
            <pc:sldMk cId="3207960852" sldId="652"/>
            <ac:spMk id="39" creationId="{8D97FFD2-1829-4AB4-B94D-26B05CE6E260}"/>
          </ac:spMkLst>
        </pc:spChg>
        <pc:spChg chg="mod">
          <ac:chgData name="Lei Wu" userId="f083b2a8aea23a2f" providerId="LiveId" clId="{B01C844B-1BE7-44FB-AD2F-31D73309F938}" dt="2021-03-14T10:08:18.633" v="30"/>
          <ac:spMkLst>
            <pc:docMk/>
            <pc:sldMk cId="3207960852" sldId="652"/>
            <ac:spMk id="40" creationId="{535B0D9A-A461-41AF-8913-6596D53450FA}"/>
          </ac:spMkLst>
        </pc:spChg>
        <pc:spChg chg="mod">
          <ac:chgData name="Lei Wu" userId="f083b2a8aea23a2f" providerId="LiveId" clId="{B01C844B-1BE7-44FB-AD2F-31D73309F938}" dt="2021-03-14T10:08:18.633" v="30"/>
          <ac:spMkLst>
            <pc:docMk/>
            <pc:sldMk cId="3207960852" sldId="652"/>
            <ac:spMk id="41" creationId="{F3789CCE-A163-40EC-847F-ADCCDBBC0F06}"/>
          </ac:spMkLst>
        </pc:spChg>
        <pc:spChg chg="mod">
          <ac:chgData name="Lei Wu" userId="f083b2a8aea23a2f" providerId="LiveId" clId="{B01C844B-1BE7-44FB-AD2F-31D73309F938}" dt="2021-03-14T10:08:18.633" v="30"/>
          <ac:spMkLst>
            <pc:docMk/>
            <pc:sldMk cId="3207960852" sldId="652"/>
            <ac:spMk id="42" creationId="{E135DA5B-95AD-4E48-BA8C-C4F4CAC6D668}"/>
          </ac:spMkLst>
        </pc:spChg>
        <pc:spChg chg="mod">
          <ac:chgData name="Lei Wu" userId="f083b2a8aea23a2f" providerId="LiveId" clId="{B01C844B-1BE7-44FB-AD2F-31D73309F938}" dt="2021-03-14T10:08:18.633" v="30"/>
          <ac:spMkLst>
            <pc:docMk/>
            <pc:sldMk cId="3207960852" sldId="652"/>
            <ac:spMk id="43" creationId="{27A88D7A-D4B8-4B81-9E57-A39BFD530051}"/>
          </ac:spMkLst>
        </pc:spChg>
        <pc:spChg chg="mod">
          <ac:chgData name="Lei Wu" userId="f083b2a8aea23a2f" providerId="LiveId" clId="{B01C844B-1BE7-44FB-AD2F-31D73309F938}" dt="2021-03-14T10:08:23.655" v="34"/>
          <ac:spMkLst>
            <pc:docMk/>
            <pc:sldMk cId="3207960852" sldId="652"/>
            <ac:spMk id="45" creationId="{61C7D633-A6BC-4E87-9EB4-7D6AB88F5DDB}"/>
          </ac:spMkLst>
        </pc:spChg>
        <pc:spChg chg="mod">
          <ac:chgData name="Lei Wu" userId="f083b2a8aea23a2f" providerId="LiveId" clId="{B01C844B-1BE7-44FB-AD2F-31D73309F938}" dt="2021-03-14T10:08:23.655" v="34"/>
          <ac:spMkLst>
            <pc:docMk/>
            <pc:sldMk cId="3207960852" sldId="652"/>
            <ac:spMk id="46" creationId="{51DABE2E-AADA-42BF-84DB-5CC72B81B931}"/>
          </ac:spMkLst>
        </pc:spChg>
        <pc:spChg chg="mod">
          <ac:chgData name="Lei Wu" userId="f083b2a8aea23a2f" providerId="LiveId" clId="{B01C844B-1BE7-44FB-AD2F-31D73309F938}" dt="2021-03-14T10:08:23.655" v="34"/>
          <ac:spMkLst>
            <pc:docMk/>
            <pc:sldMk cId="3207960852" sldId="652"/>
            <ac:spMk id="47" creationId="{A5CEBCEC-D0F2-4702-95DB-E855866F4AB2}"/>
          </ac:spMkLst>
        </pc:spChg>
        <pc:spChg chg="mod">
          <ac:chgData name="Lei Wu" userId="f083b2a8aea23a2f" providerId="LiveId" clId="{B01C844B-1BE7-44FB-AD2F-31D73309F938}" dt="2021-03-14T10:08:23.655" v="34"/>
          <ac:spMkLst>
            <pc:docMk/>
            <pc:sldMk cId="3207960852" sldId="652"/>
            <ac:spMk id="48" creationId="{07F60FD4-854A-41E6-8F0F-DB1E942418F6}"/>
          </ac:spMkLst>
        </pc:spChg>
        <pc:spChg chg="mod">
          <ac:chgData name="Lei Wu" userId="f083b2a8aea23a2f" providerId="LiveId" clId="{B01C844B-1BE7-44FB-AD2F-31D73309F938}" dt="2021-03-14T10:08:23.655" v="34"/>
          <ac:spMkLst>
            <pc:docMk/>
            <pc:sldMk cId="3207960852" sldId="652"/>
            <ac:spMk id="49" creationId="{7B218AEA-F04C-4F72-98CD-C74239D7A553}"/>
          </ac:spMkLst>
        </pc:spChg>
        <pc:spChg chg="mod">
          <ac:chgData name="Lei Wu" userId="f083b2a8aea23a2f" providerId="LiveId" clId="{B01C844B-1BE7-44FB-AD2F-31D73309F938}" dt="2021-03-14T10:08:23.655" v="34"/>
          <ac:spMkLst>
            <pc:docMk/>
            <pc:sldMk cId="3207960852" sldId="652"/>
            <ac:spMk id="50" creationId="{50EB8CDF-6624-4C4D-B1A5-D3BB56A0D6B0}"/>
          </ac:spMkLst>
        </pc:spChg>
        <pc:spChg chg="mod">
          <ac:chgData name="Lei Wu" userId="f083b2a8aea23a2f" providerId="LiveId" clId="{B01C844B-1BE7-44FB-AD2F-31D73309F938}" dt="2021-03-14T10:08:23.655" v="34"/>
          <ac:spMkLst>
            <pc:docMk/>
            <pc:sldMk cId="3207960852" sldId="652"/>
            <ac:spMk id="51" creationId="{8546B935-CC75-4036-B1D9-1C4A8055D7C3}"/>
          </ac:spMkLst>
        </pc:spChg>
        <pc:spChg chg="mod">
          <ac:chgData name="Lei Wu" userId="f083b2a8aea23a2f" providerId="LiveId" clId="{B01C844B-1BE7-44FB-AD2F-31D73309F938}" dt="2021-03-14T10:08:23.655" v="34"/>
          <ac:spMkLst>
            <pc:docMk/>
            <pc:sldMk cId="3207960852" sldId="652"/>
            <ac:spMk id="52" creationId="{E705F9E5-A431-47E3-BC24-AFBEAA955645}"/>
          </ac:spMkLst>
        </pc:spChg>
        <pc:spChg chg="mod">
          <ac:chgData name="Lei Wu" userId="f083b2a8aea23a2f" providerId="LiveId" clId="{B01C844B-1BE7-44FB-AD2F-31D73309F938}" dt="2021-03-14T10:08:23.655" v="34"/>
          <ac:spMkLst>
            <pc:docMk/>
            <pc:sldMk cId="3207960852" sldId="652"/>
            <ac:spMk id="53" creationId="{12CFEEEC-377A-49C3-9C1F-CFB450DAFE44}"/>
          </ac:spMkLst>
        </pc:spChg>
        <pc:spChg chg="mod">
          <ac:chgData name="Lei Wu" userId="f083b2a8aea23a2f" providerId="LiveId" clId="{B01C844B-1BE7-44FB-AD2F-31D73309F938}" dt="2021-03-14T10:08:23.655" v="34"/>
          <ac:spMkLst>
            <pc:docMk/>
            <pc:sldMk cId="3207960852" sldId="652"/>
            <ac:spMk id="54" creationId="{BC4C1435-5D6A-4C67-913D-9398A8EEADE0}"/>
          </ac:spMkLst>
        </pc:spChg>
        <pc:spChg chg="mod">
          <ac:chgData name="Lei Wu" userId="f083b2a8aea23a2f" providerId="LiveId" clId="{B01C844B-1BE7-44FB-AD2F-31D73309F938}" dt="2021-03-14T10:08:23.655" v="34"/>
          <ac:spMkLst>
            <pc:docMk/>
            <pc:sldMk cId="3207960852" sldId="652"/>
            <ac:spMk id="55" creationId="{4C8B1020-38CC-431E-99E5-D0F7431E8252}"/>
          </ac:spMkLst>
        </pc:spChg>
        <pc:spChg chg="mod">
          <ac:chgData name="Lei Wu" userId="f083b2a8aea23a2f" providerId="LiveId" clId="{B01C844B-1BE7-44FB-AD2F-31D73309F938}" dt="2021-03-14T10:08:23.655" v="34"/>
          <ac:spMkLst>
            <pc:docMk/>
            <pc:sldMk cId="3207960852" sldId="652"/>
            <ac:spMk id="56" creationId="{AA15E13E-C3D2-481B-81AA-7BD0F0DA6918}"/>
          </ac:spMkLst>
        </pc:spChg>
        <pc:spChg chg="mod">
          <ac:chgData name="Lei Wu" userId="f083b2a8aea23a2f" providerId="LiveId" clId="{B01C844B-1BE7-44FB-AD2F-31D73309F938}" dt="2021-03-14T10:08:23.655" v="34"/>
          <ac:spMkLst>
            <pc:docMk/>
            <pc:sldMk cId="3207960852" sldId="652"/>
            <ac:spMk id="57" creationId="{8F52C337-2D3D-4E14-B1AE-807EBDB6D23F}"/>
          </ac:spMkLst>
        </pc:spChg>
        <pc:spChg chg="mod">
          <ac:chgData name="Lei Wu" userId="f083b2a8aea23a2f" providerId="LiveId" clId="{B01C844B-1BE7-44FB-AD2F-31D73309F938}" dt="2021-03-14T10:08:23.655" v="34"/>
          <ac:spMkLst>
            <pc:docMk/>
            <pc:sldMk cId="3207960852" sldId="652"/>
            <ac:spMk id="58" creationId="{F1762DEF-8AF7-45D9-8432-B166DBB869AA}"/>
          </ac:spMkLst>
        </pc:spChg>
        <pc:spChg chg="mod">
          <ac:chgData name="Lei Wu" userId="f083b2a8aea23a2f" providerId="LiveId" clId="{B01C844B-1BE7-44FB-AD2F-31D73309F938}" dt="2021-03-14T10:08:23.655" v="34"/>
          <ac:spMkLst>
            <pc:docMk/>
            <pc:sldMk cId="3207960852" sldId="652"/>
            <ac:spMk id="59" creationId="{F1C07F52-5D00-4024-924E-C210C3287726}"/>
          </ac:spMkLst>
        </pc:spChg>
        <pc:spChg chg="mod">
          <ac:chgData name="Lei Wu" userId="f083b2a8aea23a2f" providerId="LiveId" clId="{B01C844B-1BE7-44FB-AD2F-31D73309F938}" dt="2021-03-14T10:08:23.655" v="34"/>
          <ac:spMkLst>
            <pc:docMk/>
            <pc:sldMk cId="3207960852" sldId="652"/>
            <ac:spMk id="60" creationId="{CE1ABA59-508D-4243-983A-4B2D815532CE}"/>
          </ac:spMkLst>
        </pc:spChg>
        <pc:spChg chg="mod">
          <ac:chgData name="Lei Wu" userId="f083b2a8aea23a2f" providerId="LiveId" clId="{B01C844B-1BE7-44FB-AD2F-31D73309F938}" dt="2021-03-14T10:08:23.655" v="34"/>
          <ac:spMkLst>
            <pc:docMk/>
            <pc:sldMk cId="3207960852" sldId="652"/>
            <ac:spMk id="61" creationId="{64C9E607-E78B-49A0-9CF9-944B91B5B7FE}"/>
          </ac:spMkLst>
        </pc:spChg>
        <pc:spChg chg="mod">
          <ac:chgData name="Lei Wu" userId="f083b2a8aea23a2f" providerId="LiveId" clId="{B01C844B-1BE7-44FB-AD2F-31D73309F938}" dt="2021-03-14T10:08:23.655" v="34"/>
          <ac:spMkLst>
            <pc:docMk/>
            <pc:sldMk cId="3207960852" sldId="652"/>
            <ac:spMk id="62" creationId="{DAB0E59B-86B8-46A7-B5C9-A434ADF7C79D}"/>
          </ac:spMkLst>
        </pc:spChg>
        <pc:spChg chg="mod">
          <ac:chgData name="Lei Wu" userId="f083b2a8aea23a2f" providerId="LiveId" clId="{B01C844B-1BE7-44FB-AD2F-31D73309F938}" dt="2021-03-14T10:08:23.655" v="34"/>
          <ac:spMkLst>
            <pc:docMk/>
            <pc:sldMk cId="3207960852" sldId="652"/>
            <ac:spMk id="63" creationId="{ED6B2A32-57EC-4F5C-A1EF-3BBEA8EB10A4}"/>
          </ac:spMkLst>
        </pc:spChg>
        <pc:spChg chg="add mod">
          <ac:chgData name="Lei Wu" userId="f083b2a8aea23a2f" providerId="LiveId" clId="{B01C844B-1BE7-44FB-AD2F-31D73309F938}" dt="2021-03-14T10:20:04.718" v="137"/>
          <ac:spMkLst>
            <pc:docMk/>
            <pc:sldMk cId="3207960852" sldId="652"/>
            <ac:spMk id="64" creationId="{14635096-4D01-4B37-BE21-367C37DAF13A}"/>
          </ac:spMkLst>
        </pc:spChg>
        <pc:spChg chg="mod">
          <ac:chgData name="Lei Wu" userId="f083b2a8aea23a2f" providerId="LiveId" clId="{B01C844B-1BE7-44FB-AD2F-31D73309F938}" dt="2021-03-14T17:34:36.169" v="1744" actId="20577"/>
          <ac:spMkLst>
            <pc:docMk/>
            <pc:sldMk cId="3207960852" sldId="652"/>
            <ac:spMk id="294914" creationId="{00000000-0000-0000-0000-000000000000}"/>
          </ac:spMkLst>
        </pc:spChg>
        <pc:spChg chg="mod">
          <ac:chgData name="Lei Wu" userId="f083b2a8aea23a2f" providerId="LiveId" clId="{B01C844B-1BE7-44FB-AD2F-31D73309F938}" dt="2021-03-15T20:30:46.489" v="3874" actId="1076"/>
          <ac:spMkLst>
            <pc:docMk/>
            <pc:sldMk cId="3207960852" sldId="652"/>
            <ac:spMk id="294915" creationId="{00000000-0000-0000-0000-000000000000}"/>
          </ac:spMkLst>
        </pc:spChg>
        <pc:grpChg chg="add del mod">
          <ac:chgData name="Lei Wu" userId="f083b2a8aea23a2f" providerId="LiveId" clId="{B01C844B-1BE7-44FB-AD2F-31D73309F938}" dt="2021-03-14T10:08:23.646" v="33"/>
          <ac:grpSpMkLst>
            <pc:docMk/>
            <pc:sldMk cId="3207960852" sldId="652"/>
            <ac:grpSpMk id="24" creationId="{9483D0AF-AE0E-4FB6-B78E-87E25BD2CDE6}"/>
          </ac:grpSpMkLst>
        </pc:grpChg>
        <pc:grpChg chg="add mod">
          <ac:chgData name="Lei Wu" userId="f083b2a8aea23a2f" providerId="LiveId" clId="{B01C844B-1BE7-44FB-AD2F-31D73309F938}" dt="2021-03-14T10:08:32.299" v="35" actId="14100"/>
          <ac:grpSpMkLst>
            <pc:docMk/>
            <pc:sldMk cId="3207960852" sldId="652"/>
            <ac:grpSpMk id="44" creationId="{FE7F02C1-928A-4538-8862-7C889977750A}"/>
          </ac:grpSpMkLst>
        </pc:grpChg>
        <pc:grpChg chg="del">
          <ac:chgData name="Lei Wu" userId="f083b2a8aea23a2f" providerId="LiveId" clId="{B01C844B-1BE7-44FB-AD2F-31D73309F938}" dt="2021-03-14T10:08:18.126" v="29" actId="478"/>
          <ac:grpSpMkLst>
            <pc:docMk/>
            <pc:sldMk cId="3207960852" sldId="652"/>
            <ac:grpSpMk id="294935" creationId="{00000000-0000-0000-0000-000000000000}"/>
          </ac:grpSpMkLst>
        </pc:grpChg>
      </pc:sldChg>
      <pc:sldChg chg="modSp add del mod">
        <pc:chgData name="Lei Wu" userId="f083b2a8aea23a2f" providerId="LiveId" clId="{B01C844B-1BE7-44FB-AD2F-31D73309F938}" dt="2021-03-15T19:30:16.667" v="3099" actId="47"/>
        <pc:sldMkLst>
          <pc:docMk/>
          <pc:sldMk cId="1079845216" sldId="653"/>
        </pc:sldMkLst>
        <pc:spChg chg="mod">
          <ac:chgData name="Lei Wu" userId="f083b2a8aea23a2f" providerId="LiveId" clId="{B01C844B-1BE7-44FB-AD2F-31D73309F938}" dt="2021-03-14T17:16:27.040" v="1637" actId="20577"/>
          <ac:spMkLst>
            <pc:docMk/>
            <pc:sldMk cId="1079845216" sldId="653"/>
            <ac:spMk id="3" creationId="{00000000-0000-0000-0000-000000000000}"/>
          </ac:spMkLst>
        </pc:spChg>
      </pc:sldChg>
      <pc:sldChg chg="add ord">
        <pc:chgData name="Lei Wu" userId="f083b2a8aea23a2f" providerId="LiveId" clId="{B01C844B-1BE7-44FB-AD2F-31D73309F938}" dt="2021-03-15T19:27:06.551" v="3057"/>
        <pc:sldMkLst>
          <pc:docMk/>
          <pc:sldMk cId="3817168658" sldId="654"/>
        </pc:sldMkLst>
        <pc:spChg chg="del">
          <ac:chgData name="Lei Wu" userId="f083b2a8aea23a2f" providerId="LiveId" clId="{B01C844B-1BE7-44FB-AD2F-31D73309F938}" dt="2021-03-14T13:16:27.738" v="384" actId="478"/>
          <ac:spMkLst>
            <pc:docMk/>
            <pc:sldMk cId="3817168658" sldId="654"/>
            <ac:spMk id="15362" creationId="{92BBFD8F-D57C-4C3E-81EF-2102F089CAE6}"/>
          </ac:spMkLst>
        </pc:spChg>
        <pc:spChg chg="mod">
          <ac:chgData name="Lei Wu" userId="f083b2a8aea23a2f" providerId="LiveId" clId="{B01C844B-1BE7-44FB-AD2F-31D73309F938}" dt="2021-03-14T21:09:28.603" v="2265" actId="1076"/>
          <ac:spMkLst>
            <pc:docMk/>
            <pc:sldMk cId="3817168658" sldId="654"/>
            <ac:spMk id="15363" creationId="{FBA766A4-CC84-46E9-A93D-6633C6352049}"/>
          </ac:spMkLst>
        </pc:spChg>
        <pc:spChg chg="mod">
          <ac:chgData name="Lei Wu" userId="f083b2a8aea23a2f" providerId="LiveId" clId="{B01C844B-1BE7-44FB-AD2F-31D73309F938}" dt="2021-03-14T21:09:32.394" v="2266" actId="113"/>
          <ac:spMkLst>
            <pc:docMk/>
            <pc:sldMk cId="3817168658" sldId="654"/>
            <ac:spMk id="15364" creationId="{244DE349-AF4E-4C28-BB5A-D62DE90C18E9}"/>
          </ac:spMkLst>
        </pc:spChg>
      </pc:sldChg>
      <pc:sldChg chg="delSp modSp add mod">
        <pc:chgData name="Lei Wu" userId="f083b2a8aea23a2f" providerId="LiveId" clId="{B01C844B-1BE7-44FB-AD2F-31D73309F938}" dt="2021-03-15T23:45:51.758" v="7207" actId="20577"/>
        <pc:sldMkLst>
          <pc:docMk/>
          <pc:sldMk cId="0" sldId="655"/>
        </pc:sldMkLst>
        <pc:spChg chg="del">
          <ac:chgData name="Lei Wu" userId="f083b2a8aea23a2f" providerId="LiveId" clId="{B01C844B-1BE7-44FB-AD2F-31D73309F938}" dt="2021-03-14T13:16:31.634" v="385" actId="478"/>
          <ac:spMkLst>
            <pc:docMk/>
            <pc:sldMk cId="0" sldId="655"/>
            <ac:spMk id="16386" creationId="{069E6B16-CC56-4220-B9BB-C60E86B0F11F}"/>
          </ac:spMkLst>
        </pc:spChg>
        <pc:spChg chg="mod">
          <ac:chgData name="Lei Wu" userId="f083b2a8aea23a2f" providerId="LiveId" clId="{B01C844B-1BE7-44FB-AD2F-31D73309F938}" dt="2021-03-14T21:09:08.119" v="2262" actId="14100"/>
          <ac:spMkLst>
            <pc:docMk/>
            <pc:sldMk cId="0" sldId="655"/>
            <ac:spMk id="16387" creationId="{C74DEDE2-98C1-44D5-BE0A-C49B86C00214}"/>
          </ac:spMkLst>
        </pc:spChg>
        <pc:spChg chg="mod">
          <ac:chgData name="Lei Wu" userId="f083b2a8aea23a2f" providerId="LiveId" clId="{B01C844B-1BE7-44FB-AD2F-31D73309F938}" dt="2021-03-15T23:45:51.758" v="7207" actId="20577"/>
          <ac:spMkLst>
            <pc:docMk/>
            <pc:sldMk cId="0" sldId="655"/>
            <ac:spMk id="16388" creationId="{B3EC2A91-9FFA-436A-A407-99E488D5B8A1}"/>
          </ac:spMkLst>
        </pc:spChg>
      </pc:sldChg>
      <pc:sldChg chg="delSp modSp add mod">
        <pc:chgData name="Lei Wu" userId="f083b2a8aea23a2f" providerId="LiveId" clId="{B01C844B-1BE7-44FB-AD2F-31D73309F938}" dt="2021-03-14T21:08:43.744" v="2259" actId="1076"/>
        <pc:sldMkLst>
          <pc:docMk/>
          <pc:sldMk cId="0" sldId="656"/>
        </pc:sldMkLst>
        <pc:spChg chg="del">
          <ac:chgData name="Lei Wu" userId="f083b2a8aea23a2f" providerId="LiveId" clId="{B01C844B-1BE7-44FB-AD2F-31D73309F938}" dt="2021-03-14T13:16:36.898" v="386" actId="478"/>
          <ac:spMkLst>
            <pc:docMk/>
            <pc:sldMk cId="0" sldId="656"/>
            <ac:spMk id="17410" creationId="{B3AB9A71-4A7C-44A2-AAD0-CB7CA11E920D}"/>
          </ac:spMkLst>
        </pc:spChg>
        <pc:spChg chg="mod">
          <ac:chgData name="Lei Wu" userId="f083b2a8aea23a2f" providerId="LiveId" clId="{B01C844B-1BE7-44FB-AD2F-31D73309F938}" dt="2021-03-14T21:08:39.725" v="2258" actId="14100"/>
          <ac:spMkLst>
            <pc:docMk/>
            <pc:sldMk cId="0" sldId="656"/>
            <ac:spMk id="17411" creationId="{FB7EE480-BC04-4987-8DCE-497A52A6823E}"/>
          </ac:spMkLst>
        </pc:spChg>
        <pc:spChg chg="mod">
          <ac:chgData name="Lei Wu" userId="f083b2a8aea23a2f" providerId="LiveId" clId="{B01C844B-1BE7-44FB-AD2F-31D73309F938}" dt="2021-03-14T21:08:43.744" v="2259" actId="1076"/>
          <ac:spMkLst>
            <pc:docMk/>
            <pc:sldMk cId="0" sldId="656"/>
            <ac:spMk id="17412" creationId="{9C989B9D-4CF1-4869-8D9F-EE65BDA87E8F}"/>
          </ac:spMkLst>
        </pc:spChg>
      </pc:sldChg>
      <pc:sldChg chg="delSp modSp add del mod">
        <pc:chgData name="Lei Wu" userId="f083b2a8aea23a2f" providerId="LiveId" clId="{B01C844B-1BE7-44FB-AD2F-31D73309F938}" dt="2021-03-14T21:13:07.737" v="2302" actId="47"/>
        <pc:sldMkLst>
          <pc:docMk/>
          <pc:sldMk cId="0" sldId="657"/>
        </pc:sldMkLst>
        <pc:spChg chg="del">
          <ac:chgData name="Lei Wu" userId="f083b2a8aea23a2f" providerId="LiveId" clId="{B01C844B-1BE7-44FB-AD2F-31D73309F938}" dt="2021-03-14T21:05:21.375" v="2238" actId="478"/>
          <ac:spMkLst>
            <pc:docMk/>
            <pc:sldMk cId="0" sldId="657"/>
            <ac:spMk id="18434" creationId="{4F7FA0B2-7E10-4A59-AEBC-C9E4664F24F2}"/>
          </ac:spMkLst>
        </pc:spChg>
        <pc:spChg chg="mod">
          <ac:chgData name="Lei Wu" userId="f083b2a8aea23a2f" providerId="LiveId" clId="{B01C844B-1BE7-44FB-AD2F-31D73309F938}" dt="2021-03-14T21:08:10.204" v="2256" actId="1076"/>
          <ac:spMkLst>
            <pc:docMk/>
            <pc:sldMk cId="0" sldId="657"/>
            <ac:spMk id="18435" creationId="{C563FC49-AE02-4883-BAF3-E96A27EBA67F}"/>
          </ac:spMkLst>
        </pc:spChg>
        <pc:spChg chg="mod">
          <ac:chgData name="Lei Wu" userId="f083b2a8aea23a2f" providerId="LiveId" clId="{B01C844B-1BE7-44FB-AD2F-31D73309F938}" dt="2021-03-14T21:08:06.214" v="2255" actId="14100"/>
          <ac:spMkLst>
            <pc:docMk/>
            <pc:sldMk cId="0" sldId="657"/>
            <ac:spMk id="18436" creationId="{A381735F-F7C8-4DD0-A45D-FE21B482C9F5}"/>
          </ac:spMkLst>
        </pc:spChg>
        <pc:spChg chg="del">
          <ac:chgData name="Lei Wu" userId="f083b2a8aea23a2f" providerId="LiveId" clId="{B01C844B-1BE7-44FB-AD2F-31D73309F938}" dt="2021-03-14T21:05:06.896" v="2231" actId="478"/>
          <ac:spMkLst>
            <pc:docMk/>
            <pc:sldMk cId="0" sldId="657"/>
            <ac:spMk id="18437" creationId="{F24BA7A3-33D9-434F-AC23-474CF657B556}"/>
          </ac:spMkLst>
        </pc:spChg>
        <pc:spChg chg="mod">
          <ac:chgData name="Lei Wu" userId="f083b2a8aea23a2f" providerId="LiveId" clId="{B01C844B-1BE7-44FB-AD2F-31D73309F938}" dt="2021-03-14T21:06:09.916" v="2240" actId="20577"/>
          <ac:spMkLst>
            <pc:docMk/>
            <pc:sldMk cId="0" sldId="657"/>
            <ac:spMk id="18440" creationId="{D00A728F-BA7D-45FF-ADC1-04C632624F9C}"/>
          </ac:spMkLst>
        </pc:spChg>
        <pc:grpChg chg="del">
          <ac:chgData name="Lei Wu" userId="f083b2a8aea23a2f" providerId="LiveId" clId="{B01C844B-1BE7-44FB-AD2F-31D73309F938}" dt="2021-03-14T21:06:14.225" v="2241" actId="478"/>
          <ac:grpSpMkLst>
            <pc:docMk/>
            <pc:sldMk cId="0" sldId="657"/>
            <ac:grpSpMk id="18438" creationId="{F1E6093A-CBEF-498E-98A3-1AE2E8AB55D3}"/>
          </ac:grpSpMkLst>
        </pc:grpChg>
      </pc:sldChg>
      <pc:sldChg chg="addSp delSp modSp add mod">
        <pc:chgData name="Lei Wu" userId="f083b2a8aea23a2f" providerId="LiveId" clId="{B01C844B-1BE7-44FB-AD2F-31D73309F938}" dt="2021-03-14T21:19:24.983" v="2345" actId="14100"/>
        <pc:sldMkLst>
          <pc:docMk/>
          <pc:sldMk cId="0" sldId="658"/>
        </pc:sldMkLst>
        <pc:spChg chg="del">
          <ac:chgData name="Lei Wu" userId="f083b2a8aea23a2f" providerId="LiveId" clId="{B01C844B-1BE7-44FB-AD2F-31D73309F938}" dt="2021-03-14T13:16:45.887" v="388" actId="478"/>
          <ac:spMkLst>
            <pc:docMk/>
            <pc:sldMk cId="0" sldId="658"/>
            <ac:spMk id="20482" creationId="{C7458F94-143C-4F2C-A90D-1FD1D8D288EB}"/>
          </ac:spMkLst>
        </pc:spChg>
        <pc:spChg chg="mod">
          <ac:chgData name="Lei Wu" userId="f083b2a8aea23a2f" providerId="LiveId" clId="{B01C844B-1BE7-44FB-AD2F-31D73309F938}" dt="2021-03-14T21:19:24.983" v="2345" actId="14100"/>
          <ac:spMkLst>
            <pc:docMk/>
            <pc:sldMk cId="0" sldId="658"/>
            <ac:spMk id="20484" creationId="{11D5A144-3EEC-4103-8AEA-90B9E0AE8CD9}"/>
          </ac:spMkLst>
        </pc:spChg>
        <pc:spChg chg="mod">
          <ac:chgData name="Lei Wu" userId="f083b2a8aea23a2f" providerId="LiveId" clId="{B01C844B-1BE7-44FB-AD2F-31D73309F938}" dt="2021-03-14T21:18:16.205" v="2338" actId="113"/>
          <ac:spMkLst>
            <pc:docMk/>
            <pc:sldMk cId="0" sldId="658"/>
            <ac:spMk id="20485" creationId="{3FA65F33-2C0C-4C44-A5E5-7E426DE09531}"/>
          </ac:spMkLst>
        </pc:spChg>
        <pc:spChg chg="mod">
          <ac:chgData name="Lei Wu" userId="f083b2a8aea23a2f" providerId="LiveId" clId="{B01C844B-1BE7-44FB-AD2F-31D73309F938}" dt="2021-03-14T21:12:31.486" v="2301" actId="1036"/>
          <ac:spMkLst>
            <pc:docMk/>
            <pc:sldMk cId="0" sldId="658"/>
            <ac:spMk id="20515" creationId="{8AA39BE4-A22D-4FA6-AE4D-73EB619E7079}"/>
          </ac:spMkLst>
        </pc:spChg>
        <pc:spChg chg="mod">
          <ac:chgData name="Lei Wu" userId="f083b2a8aea23a2f" providerId="LiveId" clId="{B01C844B-1BE7-44FB-AD2F-31D73309F938}" dt="2021-03-14T21:12:31.486" v="2301" actId="1036"/>
          <ac:spMkLst>
            <pc:docMk/>
            <pc:sldMk cId="0" sldId="658"/>
            <ac:spMk id="20516" creationId="{EED994F9-F077-4C66-8E6D-EF9556E02B58}"/>
          </ac:spMkLst>
        </pc:spChg>
        <pc:spChg chg="mod">
          <ac:chgData name="Lei Wu" userId="f083b2a8aea23a2f" providerId="LiveId" clId="{B01C844B-1BE7-44FB-AD2F-31D73309F938}" dt="2021-03-14T21:12:31.486" v="2301" actId="1036"/>
          <ac:spMkLst>
            <pc:docMk/>
            <pc:sldMk cId="0" sldId="658"/>
            <ac:spMk id="20517" creationId="{5B998A9F-C456-4E97-8E79-79CBD575537A}"/>
          </ac:spMkLst>
        </pc:spChg>
        <pc:spChg chg="mod">
          <ac:chgData name="Lei Wu" userId="f083b2a8aea23a2f" providerId="LiveId" clId="{B01C844B-1BE7-44FB-AD2F-31D73309F938}" dt="2021-03-14T21:12:31.486" v="2301" actId="1036"/>
          <ac:spMkLst>
            <pc:docMk/>
            <pc:sldMk cId="0" sldId="658"/>
            <ac:spMk id="20518" creationId="{52684F6E-09BC-4173-A8CA-26D7F37FC572}"/>
          </ac:spMkLst>
        </pc:spChg>
        <pc:spChg chg="mod">
          <ac:chgData name="Lei Wu" userId="f083b2a8aea23a2f" providerId="LiveId" clId="{B01C844B-1BE7-44FB-AD2F-31D73309F938}" dt="2021-03-14T21:12:31.486" v="2301" actId="1036"/>
          <ac:spMkLst>
            <pc:docMk/>
            <pc:sldMk cId="0" sldId="658"/>
            <ac:spMk id="20519" creationId="{60D79D0E-B666-4631-9D49-C7C8D01636F1}"/>
          </ac:spMkLst>
        </pc:spChg>
        <pc:spChg chg="mod">
          <ac:chgData name="Lei Wu" userId="f083b2a8aea23a2f" providerId="LiveId" clId="{B01C844B-1BE7-44FB-AD2F-31D73309F938}" dt="2021-03-14T21:12:31.486" v="2301" actId="1036"/>
          <ac:spMkLst>
            <pc:docMk/>
            <pc:sldMk cId="0" sldId="658"/>
            <ac:spMk id="20520" creationId="{A7733E6B-18F5-4FF1-84C7-DF8ED2EC112E}"/>
          </ac:spMkLst>
        </pc:spChg>
        <pc:spChg chg="mod">
          <ac:chgData name="Lei Wu" userId="f083b2a8aea23a2f" providerId="LiveId" clId="{B01C844B-1BE7-44FB-AD2F-31D73309F938}" dt="2021-03-14T21:12:31.486" v="2301" actId="1036"/>
          <ac:spMkLst>
            <pc:docMk/>
            <pc:sldMk cId="0" sldId="658"/>
            <ac:spMk id="20521" creationId="{50C85B5E-9A28-4FE0-A3BE-6053CAE9BEBB}"/>
          </ac:spMkLst>
        </pc:spChg>
        <pc:spChg chg="mod">
          <ac:chgData name="Lei Wu" userId="f083b2a8aea23a2f" providerId="LiveId" clId="{B01C844B-1BE7-44FB-AD2F-31D73309F938}" dt="2021-03-14T21:12:31.486" v="2301" actId="1036"/>
          <ac:spMkLst>
            <pc:docMk/>
            <pc:sldMk cId="0" sldId="658"/>
            <ac:spMk id="20522" creationId="{5F52BA5F-992F-461C-B266-8912645560AA}"/>
          </ac:spMkLst>
        </pc:spChg>
        <pc:spChg chg="mod">
          <ac:chgData name="Lei Wu" userId="f083b2a8aea23a2f" providerId="LiveId" clId="{B01C844B-1BE7-44FB-AD2F-31D73309F938}" dt="2021-03-14T21:12:31.486" v="2301" actId="1036"/>
          <ac:spMkLst>
            <pc:docMk/>
            <pc:sldMk cId="0" sldId="658"/>
            <ac:spMk id="20523" creationId="{2FE19C4F-359F-451F-8D89-0B703CB3C75E}"/>
          </ac:spMkLst>
        </pc:spChg>
        <pc:spChg chg="mod">
          <ac:chgData name="Lei Wu" userId="f083b2a8aea23a2f" providerId="LiveId" clId="{B01C844B-1BE7-44FB-AD2F-31D73309F938}" dt="2021-03-14T21:12:31.486" v="2301" actId="1036"/>
          <ac:spMkLst>
            <pc:docMk/>
            <pc:sldMk cId="0" sldId="658"/>
            <ac:spMk id="20524" creationId="{BF4C7876-085E-40AB-B3E0-0567E24A263C}"/>
          </ac:spMkLst>
        </pc:spChg>
        <pc:spChg chg="mod">
          <ac:chgData name="Lei Wu" userId="f083b2a8aea23a2f" providerId="LiveId" clId="{B01C844B-1BE7-44FB-AD2F-31D73309F938}" dt="2021-03-14T21:12:31.486" v="2301" actId="1036"/>
          <ac:spMkLst>
            <pc:docMk/>
            <pc:sldMk cId="0" sldId="658"/>
            <ac:spMk id="20525" creationId="{B13F1C2D-EFF8-4FC4-B4F7-FEE73DC33224}"/>
          </ac:spMkLst>
        </pc:spChg>
        <pc:spChg chg="mod">
          <ac:chgData name="Lei Wu" userId="f083b2a8aea23a2f" providerId="LiveId" clId="{B01C844B-1BE7-44FB-AD2F-31D73309F938}" dt="2021-03-14T21:12:31.486" v="2301" actId="1036"/>
          <ac:spMkLst>
            <pc:docMk/>
            <pc:sldMk cId="0" sldId="658"/>
            <ac:spMk id="20526" creationId="{E22AE79F-F597-4E8C-97C2-4C5605DE2626}"/>
          </ac:spMkLst>
        </pc:spChg>
        <pc:spChg chg="mod">
          <ac:chgData name="Lei Wu" userId="f083b2a8aea23a2f" providerId="LiveId" clId="{B01C844B-1BE7-44FB-AD2F-31D73309F938}" dt="2021-03-14T21:12:31.486" v="2301" actId="1036"/>
          <ac:spMkLst>
            <pc:docMk/>
            <pc:sldMk cId="0" sldId="658"/>
            <ac:spMk id="20527" creationId="{46EBEB23-B1F1-45B1-8F51-2EABE9A2CBF3}"/>
          </ac:spMkLst>
        </pc:spChg>
        <pc:spChg chg="mod">
          <ac:chgData name="Lei Wu" userId="f083b2a8aea23a2f" providerId="LiveId" clId="{B01C844B-1BE7-44FB-AD2F-31D73309F938}" dt="2021-03-14T21:12:31.486" v="2301" actId="1036"/>
          <ac:spMkLst>
            <pc:docMk/>
            <pc:sldMk cId="0" sldId="658"/>
            <ac:spMk id="20528" creationId="{833D379C-5BBB-457E-B81A-1C302DABD91E}"/>
          </ac:spMkLst>
        </pc:spChg>
        <pc:spChg chg="mod">
          <ac:chgData name="Lei Wu" userId="f083b2a8aea23a2f" providerId="LiveId" clId="{B01C844B-1BE7-44FB-AD2F-31D73309F938}" dt="2021-03-14T21:12:31.486" v="2301" actId="1036"/>
          <ac:spMkLst>
            <pc:docMk/>
            <pc:sldMk cId="0" sldId="658"/>
            <ac:spMk id="20529" creationId="{1BCEB13A-AB9A-4D7F-91DE-A0EF36743CEE}"/>
          </ac:spMkLst>
        </pc:spChg>
        <pc:spChg chg="mod">
          <ac:chgData name="Lei Wu" userId="f083b2a8aea23a2f" providerId="LiveId" clId="{B01C844B-1BE7-44FB-AD2F-31D73309F938}" dt="2021-03-14T21:12:31.486" v="2301" actId="1036"/>
          <ac:spMkLst>
            <pc:docMk/>
            <pc:sldMk cId="0" sldId="658"/>
            <ac:spMk id="20530" creationId="{35A70747-E7EF-4ABC-8BE9-9EC1C1E3C604}"/>
          </ac:spMkLst>
        </pc:spChg>
        <pc:spChg chg="mod">
          <ac:chgData name="Lei Wu" userId="f083b2a8aea23a2f" providerId="LiveId" clId="{B01C844B-1BE7-44FB-AD2F-31D73309F938}" dt="2021-03-14T21:12:31.486" v="2301" actId="1036"/>
          <ac:spMkLst>
            <pc:docMk/>
            <pc:sldMk cId="0" sldId="658"/>
            <ac:spMk id="20531" creationId="{EC484C7B-6757-4240-A1D1-2FC001F1A6AD}"/>
          </ac:spMkLst>
        </pc:spChg>
        <pc:spChg chg="mod">
          <ac:chgData name="Lei Wu" userId="f083b2a8aea23a2f" providerId="LiveId" clId="{B01C844B-1BE7-44FB-AD2F-31D73309F938}" dt="2021-03-14T21:12:31.486" v="2301" actId="1036"/>
          <ac:spMkLst>
            <pc:docMk/>
            <pc:sldMk cId="0" sldId="658"/>
            <ac:spMk id="20532" creationId="{D0E39F7B-4C75-46B0-86B3-C9BE7EDBC424}"/>
          </ac:spMkLst>
        </pc:spChg>
        <pc:spChg chg="mod">
          <ac:chgData name="Lei Wu" userId="f083b2a8aea23a2f" providerId="LiveId" clId="{B01C844B-1BE7-44FB-AD2F-31D73309F938}" dt="2021-03-14T21:12:31.486" v="2301" actId="1036"/>
          <ac:spMkLst>
            <pc:docMk/>
            <pc:sldMk cId="0" sldId="658"/>
            <ac:spMk id="20533" creationId="{400E27F3-728E-416B-9731-08C30C704912}"/>
          </ac:spMkLst>
        </pc:spChg>
        <pc:spChg chg="mod">
          <ac:chgData name="Lei Wu" userId="f083b2a8aea23a2f" providerId="LiveId" clId="{B01C844B-1BE7-44FB-AD2F-31D73309F938}" dt="2021-03-14T21:12:31.486" v="2301" actId="1036"/>
          <ac:spMkLst>
            <pc:docMk/>
            <pc:sldMk cId="0" sldId="658"/>
            <ac:spMk id="20534" creationId="{81AEE237-50DB-4B9F-A52C-8AD45A1044F4}"/>
          </ac:spMkLst>
        </pc:spChg>
        <pc:spChg chg="mod">
          <ac:chgData name="Lei Wu" userId="f083b2a8aea23a2f" providerId="LiveId" clId="{B01C844B-1BE7-44FB-AD2F-31D73309F938}" dt="2021-03-14T21:12:31.486" v="2301" actId="1036"/>
          <ac:spMkLst>
            <pc:docMk/>
            <pc:sldMk cId="0" sldId="658"/>
            <ac:spMk id="20535" creationId="{C9EC3A79-64A8-4CE7-8613-7B2E24BC4EDF}"/>
          </ac:spMkLst>
        </pc:spChg>
        <pc:spChg chg="mod">
          <ac:chgData name="Lei Wu" userId="f083b2a8aea23a2f" providerId="LiveId" clId="{B01C844B-1BE7-44FB-AD2F-31D73309F938}" dt="2021-03-14T21:12:31.486" v="2301" actId="1036"/>
          <ac:spMkLst>
            <pc:docMk/>
            <pc:sldMk cId="0" sldId="658"/>
            <ac:spMk id="20536" creationId="{4374BBF0-9A79-4959-8315-68E8E750A6E0}"/>
          </ac:spMkLst>
        </pc:spChg>
        <pc:spChg chg="mod">
          <ac:chgData name="Lei Wu" userId="f083b2a8aea23a2f" providerId="LiveId" clId="{B01C844B-1BE7-44FB-AD2F-31D73309F938}" dt="2021-03-14T21:12:31.486" v="2301" actId="1036"/>
          <ac:spMkLst>
            <pc:docMk/>
            <pc:sldMk cId="0" sldId="658"/>
            <ac:spMk id="20537" creationId="{7EEEFE1B-E414-4A2D-85DB-45857E404177}"/>
          </ac:spMkLst>
        </pc:spChg>
        <pc:spChg chg="mod">
          <ac:chgData name="Lei Wu" userId="f083b2a8aea23a2f" providerId="LiveId" clId="{B01C844B-1BE7-44FB-AD2F-31D73309F938}" dt="2021-03-14T21:12:31.486" v="2301" actId="1036"/>
          <ac:spMkLst>
            <pc:docMk/>
            <pc:sldMk cId="0" sldId="658"/>
            <ac:spMk id="20538" creationId="{E8A1F790-1139-40C7-92E2-59EED5982881}"/>
          </ac:spMkLst>
        </pc:spChg>
        <pc:spChg chg="mod">
          <ac:chgData name="Lei Wu" userId="f083b2a8aea23a2f" providerId="LiveId" clId="{B01C844B-1BE7-44FB-AD2F-31D73309F938}" dt="2021-03-14T21:12:31.486" v="2301" actId="1036"/>
          <ac:spMkLst>
            <pc:docMk/>
            <pc:sldMk cId="0" sldId="658"/>
            <ac:spMk id="20539" creationId="{FA465B58-42BC-40AA-B251-92E73BA6E3D5}"/>
          </ac:spMkLst>
        </pc:spChg>
        <pc:spChg chg="mod">
          <ac:chgData name="Lei Wu" userId="f083b2a8aea23a2f" providerId="LiveId" clId="{B01C844B-1BE7-44FB-AD2F-31D73309F938}" dt="2021-03-14T21:12:31.486" v="2301" actId="1036"/>
          <ac:spMkLst>
            <pc:docMk/>
            <pc:sldMk cId="0" sldId="658"/>
            <ac:spMk id="20540" creationId="{92FB6825-8473-43B2-A35A-AE5B89B3833E}"/>
          </ac:spMkLst>
        </pc:spChg>
        <pc:spChg chg="mod">
          <ac:chgData name="Lei Wu" userId="f083b2a8aea23a2f" providerId="LiveId" clId="{B01C844B-1BE7-44FB-AD2F-31D73309F938}" dt="2021-03-14T21:12:31.486" v="2301" actId="1036"/>
          <ac:spMkLst>
            <pc:docMk/>
            <pc:sldMk cId="0" sldId="658"/>
            <ac:spMk id="20541" creationId="{8BB61C20-13B4-4A5D-A97C-3ACAAD2F5F1F}"/>
          </ac:spMkLst>
        </pc:spChg>
        <pc:spChg chg="mod">
          <ac:chgData name="Lei Wu" userId="f083b2a8aea23a2f" providerId="LiveId" clId="{B01C844B-1BE7-44FB-AD2F-31D73309F938}" dt="2021-03-14T21:19:00.227" v="2343" actId="1076"/>
          <ac:spMkLst>
            <pc:docMk/>
            <pc:sldMk cId="0" sldId="658"/>
            <ac:spMk id="20542" creationId="{375A7798-DFB8-4267-BE26-026BC597AE89}"/>
          </ac:spMkLst>
        </pc:spChg>
        <pc:spChg chg="mod">
          <ac:chgData name="Lei Wu" userId="f083b2a8aea23a2f" providerId="LiveId" clId="{B01C844B-1BE7-44FB-AD2F-31D73309F938}" dt="2021-03-14T21:19:00.227" v="2343" actId="1076"/>
          <ac:spMkLst>
            <pc:docMk/>
            <pc:sldMk cId="0" sldId="658"/>
            <ac:spMk id="20543" creationId="{6A6981F8-385D-4EC5-930A-7B1CA3FBF80D}"/>
          </ac:spMkLst>
        </pc:spChg>
        <pc:spChg chg="mod">
          <ac:chgData name="Lei Wu" userId="f083b2a8aea23a2f" providerId="LiveId" clId="{B01C844B-1BE7-44FB-AD2F-31D73309F938}" dt="2021-03-14T21:19:00.227" v="2343" actId="1076"/>
          <ac:spMkLst>
            <pc:docMk/>
            <pc:sldMk cId="0" sldId="658"/>
            <ac:spMk id="20544" creationId="{2F184550-94C9-4651-9C98-417F6EC29D92}"/>
          </ac:spMkLst>
        </pc:spChg>
        <pc:spChg chg="mod">
          <ac:chgData name="Lei Wu" userId="f083b2a8aea23a2f" providerId="LiveId" clId="{B01C844B-1BE7-44FB-AD2F-31D73309F938}" dt="2021-03-14T21:19:00.227" v="2343" actId="1076"/>
          <ac:spMkLst>
            <pc:docMk/>
            <pc:sldMk cId="0" sldId="658"/>
            <ac:spMk id="20545" creationId="{BEECBCE9-B229-4AA0-A354-35B73F295AD5}"/>
          </ac:spMkLst>
        </pc:spChg>
        <pc:spChg chg="mod">
          <ac:chgData name="Lei Wu" userId="f083b2a8aea23a2f" providerId="LiveId" clId="{B01C844B-1BE7-44FB-AD2F-31D73309F938}" dt="2021-03-14T21:19:00.227" v="2343" actId="1076"/>
          <ac:spMkLst>
            <pc:docMk/>
            <pc:sldMk cId="0" sldId="658"/>
            <ac:spMk id="20546" creationId="{67FEAA4A-40D8-40A7-A6F1-C7665D791B41}"/>
          </ac:spMkLst>
        </pc:spChg>
        <pc:spChg chg="mod">
          <ac:chgData name="Lei Wu" userId="f083b2a8aea23a2f" providerId="LiveId" clId="{B01C844B-1BE7-44FB-AD2F-31D73309F938}" dt="2021-03-14T21:19:00.227" v="2343" actId="1076"/>
          <ac:spMkLst>
            <pc:docMk/>
            <pc:sldMk cId="0" sldId="658"/>
            <ac:spMk id="20547" creationId="{7C951E3C-141B-4B00-8B70-54C68BE8FEE8}"/>
          </ac:spMkLst>
        </pc:spChg>
        <pc:spChg chg="mod">
          <ac:chgData name="Lei Wu" userId="f083b2a8aea23a2f" providerId="LiveId" clId="{B01C844B-1BE7-44FB-AD2F-31D73309F938}" dt="2021-03-14T21:19:00.227" v="2343" actId="1076"/>
          <ac:spMkLst>
            <pc:docMk/>
            <pc:sldMk cId="0" sldId="658"/>
            <ac:spMk id="20548" creationId="{3534A935-319C-40F2-84BC-67AEB6306663}"/>
          </ac:spMkLst>
        </pc:spChg>
        <pc:spChg chg="mod">
          <ac:chgData name="Lei Wu" userId="f083b2a8aea23a2f" providerId="LiveId" clId="{B01C844B-1BE7-44FB-AD2F-31D73309F938}" dt="2021-03-14T21:19:00.227" v="2343" actId="1076"/>
          <ac:spMkLst>
            <pc:docMk/>
            <pc:sldMk cId="0" sldId="658"/>
            <ac:spMk id="20549" creationId="{D2C58BF9-BB35-4A73-A68A-723E90599F38}"/>
          </ac:spMkLst>
        </pc:spChg>
        <pc:spChg chg="mod">
          <ac:chgData name="Lei Wu" userId="f083b2a8aea23a2f" providerId="LiveId" clId="{B01C844B-1BE7-44FB-AD2F-31D73309F938}" dt="2021-03-14T21:19:00.227" v="2343" actId="1076"/>
          <ac:spMkLst>
            <pc:docMk/>
            <pc:sldMk cId="0" sldId="658"/>
            <ac:spMk id="20550" creationId="{F7FC534B-B1E2-4F87-8561-67F9EB12C602}"/>
          </ac:spMkLst>
        </pc:spChg>
        <pc:spChg chg="mod">
          <ac:chgData name="Lei Wu" userId="f083b2a8aea23a2f" providerId="LiveId" clId="{B01C844B-1BE7-44FB-AD2F-31D73309F938}" dt="2021-03-14T21:19:00.227" v="2343" actId="1076"/>
          <ac:spMkLst>
            <pc:docMk/>
            <pc:sldMk cId="0" sldId="658"/>
            <ac:spMk id="20551" creationId="{F9FCF42D-AB3C-4D1F-9F6D-FE06C4A0E273}"/>
          </ac:spMkLst>
        </pc:spChg>
        <pc:spChg chg="mod">
          <ac:chgData name="Lei Wu" userId="f083b2a8aea23a2f" providerId="LiveId" clId="{B01C844B-1BE7-44FB-AD2F-31D73309F938}" dt="2021-03-14T21:19:00.227" v="2343" actId="1076"/>
          <ac:spMkLst>
            <pc:docMk/>
            <pc:sldMk cId="0" sldId="658"/>
            <ac:spMk id="20552" creationId="{E42B74CD-1907-43C0-B6A8-8F2299BF950C}"/>
          </ac:spMkLst>
        </pc:spChg>
        <pc:spChg chg="mod">
          <ac:chgData name="Lei Wu" userId="f083b2a8aea23a2f" providerId="LiveId" clId="{B01C844B-1BE7-44FB-AD2F-31D73309F938}" dt="2021-03-14T21:19:00.227" v="2343" actId="1076"/>
          <ac:spMkLst>
            <pc:docMk/>
            <pc:sldMk cId="0" sldId="658"/>
            <ac:spMk id="20553" creationId="{A1CAC671-D141-40ED-A33E-169A377E399D}"/>
          </ac:spMkLst>
        </pc:spChg>
        <pc:spChg chg="mod">
          <ac:chgData name="Lei Wu" userId="f083b2a8aea23a2f" providerId="LiveId" clId="{B01C844B-1BE7-44FB-AD2F-31D73309F938}" dt="2021-03-14T21:19:00.227" v="2343" actId="1076"/>
          <ac:spMkLst>
            <pc:docMk/>
            <pc:sldMk cId="0" sldId="658"/>
            <ac:spMk id="20554" creationId="{04DC4070-59C6-410F-AD09-422179D0D319}"/>
          </ac:spMkLst>
        </pc:spChg>
        <pc:spChg chg="mod">
          <ac:chgData name="Lei Wu" userId="f083b2a8aea23a2f" providerId="LiveId" clId="{B01C844B-1BE7-44FB-AD2F-31D73309F938}" dt="2021-03-14T21:19:00.227" v="2343" actId="1076"/>
          <ac:spMkLst>
            <pc:docMk/>
            <pc:sldMk cId="0" sldId="658"/>
            <ac:spMk id="20555" creationId="{8F0D2396-3197-48C2-B8F4-4853076301E4}"/>
          </ac:spMkLst>
        </pc:spChg>
        <pc:spChg chg="mod">
          <ac:chgData name="Lei Wu" userId="f083b2a8aea23a2f" providerId="LiveId" clId="{B01C844B-1BE7-44FB-AD2F-31D73309F938}" dt="2021-03-14T21:19:00.227" v="2343" actId="1076"/>
          <ac:spMkLst>
            <pc:docMk/>
            <pc:sldMk cId="0" sldId="658"/>
            <ac:spMk id="20556" creationId="{0FD6A2D5-F6E8-42BE-9A45-0B29546F4044}"/>
          </ac:spMkLst>
        </pc:spChg>
        <pc:spChg chg="mod">
          <ac:chgData name="Lei Wu" userId="f083b2a8aea23a2f" providerId="LiveId" clId="{B01C844B-1BE7-44FB-AD2F-31D73309F938}" dt="2021-03-14T21:19:00.227" v="2343" actId="1076"/>
          <ac:spMkLst>
            <pc:docMk/>
            <pc:sldMk cId="0" sldId="658"/>
            <ac:spMk id="20558" creationId="{880D7C38-F080-4AED-A98E-2B9C2B974D33}"/>
          </ac:spMkLst>
        </pc:spChg>
        <pc:spChg chg="mod">
          <ac:chgData name="Lei Wu" userId="f083b2a8aea23a2f" providerId="LiveId" clId="{B01C844B-1BE7-44FB-AD2F-31D73309F938}" dt="2021-03-14T21:19:00.227" v="2343" actId="1076"/>
          <ac:spMkLst>
            <pc:docMk/>
            <pc:sldMk cId="0" sldId="658"/>
            <ac:spMk id="20559" creationId="{F6E40B33-C114-4CFF-960D-BFB3DEC3B0D6}"/>
          </ac:spMkLst>
        </pc:spChg>
        <pc:spChg chg="add del mod">
          <ac:chgData name="Lei Wu" userId="f083b2a8aea23a2f" providerId="LiveId" clId="{B01C844B-1BE7-44FB-AD2F-31D73309F938}" dt="2021-03-14T21:17:59.721" v="2335" actId="478"/>
          <ac:spMkLst>
            <pc:docMk/>
            <pc:sldMk cId="0" sldId="658"/>
            <ac:spMk id="20560" creationId="{08618B8B-BC84-4D81-9A27-1D5AFF7573B8}"/>
          </ac:spMkLst>
        </pc:spChg>
        <pc:spChg chg="add del mod">
          <ac:chgData name="Lei Wu" userId="f083b2a8aea23a2f" providerId="LiveId" clId="{B01C844B-1BE7-44FB-AD2F-31D73309F938}" dt="2021-03-14T21:19:00.227" v="2343" actId="1076"/>
          <ac:spMkLst>
            <pc:docMk/>
            <pc:sldMk cId="0" sldId="658"/>
            <ac:spMk id="20561" creationId="{36D56474-5A5A-474E-90E7-1D615473395C}"/>
          </ac:spMkLst>
        </pc:spChg>
        <pc:grpChg chg="mod">
          <ac:chgData name="Lei Wu" userId="f083b2a8aea23a2f" providerId="LiveId" clId="{B01C844B-1BE7-44FB-AD2F-31D73309F938}" dt="2021-03-14T21:19:00.227" v="2343" actId="1076"/>
          <ac:grpSpMkLst>
            <pc:docMk/>
            <pc:sldMk cId="0" sldId="658"/>
            <ac:grpSpMk id="20483" creationId="{D01D2AB1-4755-4BD6-B56B-C6965C8F6CB5}"/>
          </ac:grpSpMkLst>
        </pc:grpChg>
        <pc:grpChg chg="mod">
          <ac:chgData name="Lei Wu" userId="f083b2a8aea23a2f" providerId="LiveId" clId="{B01C844B-1BE7-44FB-AD2F-31D73309F938}" dt="2021-03-14T21:18:16.205" v="2338" actId="113"/>
          <ac:grpSpMkLst>
            <pc:docMk/>
            <pc:sldMk cId="0" sldId="658"/>
            <ac:grpSpMk id="20486" creationId="{DDDD3E2B-7328-43CE-A126-A1666451560F}"/>
          </ac:grpSpMkLst>
        </pc:grpChg>
        <pc:grpChg chg="add del mod">
          <ac:chgData name="Lei Wu" userId="f083b2a8aea23a2f" providerId="LiveId" clId="{B01C844B-1BE7-44FB-AD2F-31D73309F938}" dt="2021-03-14T21:17:59.721" v="2335" actId="478"/>
          <ac:grpSpMkLst>
            <pc:docMk/>
            <pc:sldMk cId="0" sldId="658"/>
            <ac:grpSpMk id="20557" creationId="{09EC31B3-05A8-4A64-8CBC-ED30862D5409}"/>
          </ac:grpSpMkLst>
        </pc:grpChg>
        <pc:graphicFrameChg chg="mod modGraphic">
          <ac:chgData name="Lei Wu" userId="f083b2a8aea23a2f" providerId="LiveId" clId="{B01C844B-1BE7-44FB-AD2F-31D73309F938}" dt="2021-03-14T21:18:28.039" v="2339" actId="113"/>
          <ac:graphicFrameMkLst>
            <pc:docMk/>
            <pc:sldMk cId="0" sldId="658"/>
            <ac:graphicFrameMk id="229519" creationId="{D3BAC5A3-3724-4431-BF4F-F56BBC01B6CA}"/>
          </ac:graphicFrameMkLst>
        </pc:graphicFrameChg>
      </pc:sldChg>
      <pc:sldChg chg="delSp modSp add mod">
        <pc:chgData name="Lei Wu" userId="f083b2a8aea23a2f" providerId="LiveId" clId="{B01C844B-1BE7-44FB-AD2F-31D73309F938}" dt="2021-03-14T21:13:47.445" v="2306" actId="1076"/>
        <pc:sldMkLst>
          <pc:docMk/>
          <pc:sldMk cId="0" sldId="659"/>
        </pc:sldMkLst>
        <pc:spChg chg="del">
          <ac:chgData name="Lei Wu" userId="f083b2a8aea23a2f" providerId="LiveId" clId="{B01C844B-1BE7-44FB-AD2F-31D73309F938}" dt="2021-03-14T13:16:49.984" v="389" actId="478"/>
          <ac:spMkLst>
            <pc:docMk/>
            <pc:sldMk cId="0" sldId="659"/>
            <ac:spMk id="21506" creationId="{49DAB441-AB0F-469C-AF7C-14FBF2597A8B}"/>
          </ac:spMkLst>
        </pc:spChg>
        <pc:spChg chg="mod">
          <ac:chgData name="Lei Wu" userId="f083b2a8aea23a2f" providerId="LiveId" clId="{B01C844B-1BE7-44FB-AD2F-31D73309F938}" dt="2021-03-14T21:13:47.445" v="2306" actId="1076"/>
          <ac:spMkLst>
            <pc:docMk/>
            <pc:sldMk cId="0" sldId="659"/>
            <ac:spMk id="21507" creationId="{40509336-ACEB-460C-8780-36E7FD868027}"/>
          </ac:spMkLst>
        </pc:spChg>
        <pc:spChg chg="mod">
          <ac:chgData name="Lei Wu" userId="f083b2a8aea23a2f" providerId="LiveId" clId="{B01C844B-1BE7-44FB-AD2F-31D73309F938}" dt="2021-03-14T21:13:44.301" v="2305" actId="14100"/>
          <ac:spMkLst>
            <pc:docMk/>
            <pc:sldMk cId="0" sldId="659"/>
            <ac:spMk id="21508" creationId="{14A730C9-0589-49F8-B2C1-DB4CE418634D}"/>
          </ac:spMkLst>
        </pc:spChg>
      </pc:sldChg>
      <pc:sldChg chg="add del">
        <pc:chgData name="Lei Wu" userId="f083b2a8aea23a2f" providerId="LiveId" clId="{B01C844B-1BE7-44FB-AD2F-31D73309F938}" dt="2021-03-15T21:37:07.524" v="5534" actId="2696"/>
        <pc:sldMkLst>
          <pc:docMk/>
          <pc:sldMk cId="523309455" sldId="660"/>
        </pc:sldMkLst>
      </pc:sldChg>
      <pc:sldChg chg="add del">
        <pc:chgData name="Lei Wu" userId="f083b2a8aea23a2f" providerId="LiveId" clId="{B01C844B-1BE7-44FB-AD2F-31D73309F938}" dt="2021-03-15T19:35:15.990" v="3155" actId="2696"/>
        <pc:sldMkLst>
          <pc:docMk/>
          <pc:sldMk cId="538520974" sldId="660"/>
        </pc:sldMkLst>
        <pc:spChg chg="del">
          <ac:chgData name="Lei Wu" userId="f083b2a8aea23a2f" providerId="LiveId" clId="{B01C844B-1BE7-44FB-AD2F-31D73309F938}" dt="2021-03-14T13:24:07.844" v="456" actId="478"/>
          <ac:spMkLst>
            <pc:docMk/>
            <pc:sldMk cId="538520974" sldId="660"/>
            <ac:spMk id="23554" creationId="{3FE5090E-4AC5-4DFC-958E-0ED228EA5E57}"/>
          </ac:spMkLst>
        </pc:spChg>
        <pc:spChg chg="mod">
          <ac:chgData name="Lei Wu" userId="f083b2a8aea23a2f" providerId="LiveId" clId="{B01C844B-1BE7-44FB-AD2F-31D73309F938}" dt="2021-03-14T13:24:00.713" v="455" actId="14100"/>
          <ac:spMkLst>
            <pc:docMk/>
            <pc:sldMk cId="538520974" sldId="660"/>
            <ac:spMk id="23555" creationId="{BA1A4CCF-3A83-4F29-AF4D-F76DB7170C22}"/>
          </ac:spMkLst>
        </pc:spChg>
      </pc:sldChg>
      <pc:sldChg chg="add del">
        <pc:chgData name="Lei Wu" userId="f083b2a8aea23a2f" providerId="LiveId" clId="{B01C844B-1BE7-44FB-AD2F-31D73309F938}" dt="2021-03-15T22:30:32.602" v="5923" actId="2696"/>
        <pc:sldMkLst>
          <pc:docMk/>
          <pc:sldMk cId="0" sldId="661"/>
        </pc:sldMkLst>
      </pc:sldChg>
      <pc:sldChg chg="add del">
        <pc:chgData name="Lei Wu" userId="f083b2a8aea23a2f" providerId="LiveId" clId="{B01C844B-1BE7-44FB-AD2F-31D73309F938}" dt="2021-03-15T23:21:57.599" v="6224" actId="47"/>
        <pc:sldMkLst>
          <pc:docMk/>
          <pc:sldMk cId="2731514753" sldId="661"/>
        </pc:sldMkLst>
      </pc:sldChg>
      <pc:sldChg chg="delSp modSp add mod">
        <pc:chgData name="Lei Wu" userId="f083b2a8aea23a2f" providerId="LiveId" clId="{B01C844B-1BE7-44FB-AD2F-31D73309F938}" dt="2021-03-14T15:44:12.558" v="1506" actId="20577"/>
        <pc:sldMkLst>
          <pc:docMk/>
          <pc:sldMk cId="0" sldId="662"/>
        </pc:sldMkLst>
        <pc:spChg chg="del">
          <ac:chgData name="Lei Wu" userId="f083b2a8aea23a2f" providerId="LiveId" clId="{B01C844B-1BE7-44FB-AD2F-31D73309F938}" dt="2021-03-14T15:38:25.534" v="1446" actId="478"/>
          <ac:spMkLst>
            <pc:docMk/>
            <pc:sldMk cId="0" sldId="662"/>
            <ac:spMk id="29698" creationId="{D4B626E7-04EA-4785-9DCB-B0F454F0CCE2}"/>
          </ac:spMkLst>
        </pc:spChg>
        <pc:spChg chg="mod">
          <ac:chgData name="Lei Wu" userId="f083b2a8aea23a2f" providerId="LiveId" clId="{B01C844B-1BE7-44FB-AD2F-31D73309F938}" dt="2021-03-14T15:43:45.013" v="1501" actId="404"/>
          <ac:spMkLst>
            <pc:docMk/>
            <pc:sldMk cId="0" sldId="662"/>
            <ac:spMk id="29700" creationId="{3D8E183B-00AF-49EA-ACC4-741355ABFBBD}"/>
          </ac:spMkLst>
        </pc:spChg>
        <pc:spChg chg="mod">
          <ac:chgData name="Lei Wu" userId="f083b2a8aea23a2f" providerId="LiveId" clId="{B01C844B-1BE7-44FB-AD2F-31D73309F938}" dt="2021-03-14T15:44:12.558" v="1506" actId="20577"/>
          <ac:spMkLst>
            <pc:docMk/>
            <pc:sldMk cId="0" sldId="662"/>
            <ac:spMk id="29702" creationId="{BD11CB4B-F3FE-4A03-8237-D9C861E6412A}"/>
          </ac:spMkLst>
        </pc:spChg>
        <pc:spChg chg="del mod">
          <ac:chgData name="Lei Wu" userId="f083b2a8aea23a2f" providerId="LiveId" clId="{B01C844B-1BE7-44FB-AD2F-31D73309F938}" dt="2021-03-14T15:40:49.325" v="1463" actId="478"/>
          <ac:spMkLst>
            <pc:docMk/>
            <pc:sldMk cId="0" sldId="662"/>
            <ac:spMk id="29703" creationId="{E74D11DB-50E2-4B7A-B21B-9E4DF7D78EB2}"/>
          </ac:spMkLst>
        </pc:spChg>
        <pc:spChg chg="mod">
          <ac:chgData name="Lei Wu" userId="f083b2a8aea23a2f" providerId="LiveId" clId="{B01C844B-1BE7-44FB-AD2F-31D73309F938}" dt="2021-03-14T15:43:49.419" v="1502" actId="404"/>
          <ac:spMkLst>
            <pc:docMk/>
            <pc:sldMk cId="0" sldId="662"/>
            <ac:spMk id="29704" creationId="{6ECD40D8-4CBA-4009-9BE1-0948EB42A1B9}"/>
          </ac:spMkLst>
        </pc:spChg>
        <pc:spChg chg="mod">
          <ac:chgData name="Lei Wu" userId="f083b2a8aea23a2f" providerId="LiveId" clId="{B01C844B-1BE7-44FB-AD2F-31D73309F938}" dt="2021-03-14T15:43:49.419" v="1502" actId="404"/>
          <ac:spMkLst>
            <pc:docMk/>
            <pc:sldMk cId="0" sldId="662"/>
            <ac:spMk id="29705" creationId="{E4616894-B61A-4425-B028-04A1448F78A5}"/>
          </ac:spMkLst>
        </pc:spChg>
        <pc:spChg chg="mod">
          <ac:chgData name="Lei Wu" userId="f083b2a8aea23a2f" providerId="LiveId" clId="{B01C844B-1BE7-44FB-AD2F-31D73309F938}" dt="2021-03-14T15:43:49.419" v="1502" actId="404"/>
          <ac:spMkLst>
            <pc:docMk/>
            <pc:sldMk cId="0" sldId="662"/>
            <ac:spMk id="29706" creationId="{B946723D-7C45-4B17-A0B2-E4EBF6B0C515}"/>
          </ac:spMkLst>
        </pc:spChg>
        <pc:spChg chg="mod">
          <ac:chgData name="Lei Wu" userId="f083b2a8aea23a2f" providerId="LiveId" clId="{B01C844B-1BE7-44FB-AD2F-31D73309F938}" dt="2021-03-14T15:43:49.419" v="1502" actId="404"/>
          <ac:spMkLst>
            <pc:docMk/>
            <pc:sldMk cId="0" sldId="662"/>
            <ac:spMk id="29707" creationId="{92AB3A36-364E-487A-B8B8-193DF84BD3B8}"/>
          </ac:spMkLst>
        </pc:spChg>
        <pc:spChg chg="mod">
          <ac:chgData name="Lei Wu" userId="f083b2a8aea23a2f" providerId="LiveId" clId="{B01C844B-1BE7-44FB-AD2F-31D73309F938}" dt="2021-03-14T15:43:49.419" v="1502" actId="404"/>
          <ac:spMkLst>
            <pc:docMk/>
            <pc:sldMk cId="0" sldId="662"/>
            <ac:spMk id="29708" creationId="{82FDFCB0-2EF6-4579-982D-0C9C3EBB3EEF}"/>
          </ac:spMkLst>
        </pc:spChg>
        <pc:spChg chg="mod">
          <ac:chgData name="Lei Wu" userId="f083b2a8aea23a2f" providerId="LiveId" clId="{B01C844B-1BE7-44FB-AD2F-31D73309F938}" dt="2021-03-14T15:43:49.419" v="1502" actId="404"/>
          <ac:spMkLst>
            <pc:docMk/>
            <pc:sldMk cId="0" sldId="662"/>
            <ac:spMk id="29709" creationId="{3EB58B6F-7D1A-46B2-B952-E8AD19619044}"/>
          </ac:spMkLst>
        </pc:spChg>
        <pc:spChg chg="mod">
          <ac:chgData name="Lei Wu" userId="f083b2a8aea23a2f" providerId="LiveId" clId="{B01C844B-1BE7-44FB-AD2F-31D73309F938}" dt="2021-03-14T15:43:49.419" v="1502" actId="404"/>
          <ac:spMkLst>
            <pc:docMk/>
            <pc:sldMk cId="0" sldId="662"/>
            <ac:spMk id="29710" creationId="{3358D201-CD07-4761-85C3-ECBF0FA1971C}"/>
          </ac:spMkLst>
        </pc:spChg>
        <pc:spChg chg="mod">
          <ac:chgData name="Lei Wu" userId="f083b2a8aea23a2f" providerId="LiveId" clId="{B01C844B-1BE7-44FB-AD2F-31D73309F938}" dt="2021-03-14T15:43:49.419" v="1502" actId="404"/>
          <ac:spMkLst>
            <pc:docMk/>
            <pc:sldMk cId="0" sldId="662"/>
            <ac:spMk id="29711" creationId="{7D23E077-9298-4A26-80B0-881CF9F824CC}"/>
          </ac:spMkLst>
        </pc:spChg>
        <pc:grpChg chg="mod">
          <ac:chgData name="Lei Wu" userId="f083b2a8aea23a2f" providerId="LiveId" clId="{B01C844B-1BE7-44FB-AD2F-31D73309F938}" dt="2021-03-14T15:43:49.419" v="1502" actId="404"/>
          <ac:grpSpMkLst>
            <pc:docMk/>
            <pc:sldMk cId="0" sldId="662"/>
            <ac:grpSpMk id="29701" creationId="{800DAEA9-A498-4153-8C0F-8DBA58012762}"/>
          </ac:grpSpMkLst>
        </pc:grpChg>
      </pc:sldChg>
      <pc:sldChg chg="delSp add del mod">
        <pc:chgData name="Lei Wu" userId="f083b2a8aea23a2f" providerId="LiveId" clId="{B01C844B-1BE7-44FB-AD2F-31D73309F938}" dt="2021-03-14T15:48:11.159" v="1574" actId="47"/>
        <pc:sldMkLst>
          <pc:docMk/>
          <pc:sldMk cId="0" sldId="663"/>
        </pc:sldMkLst>
        <pc:spChg chg="del">
          <ac:chgData name="Lei Wu" userId="f083b2a8aea23a2f" providerId="LiveId" clId="{B01C844B-1BE7-44FB-AD2F-31D73309F938}" dt="2021-03-14T15:38:32.893" v="1448" actId="478"/>
          <ac:spMkLst>
            <pc:docMk/>
            <pc:sldMk cId="0" sldId="663"/>
            <ac:spMk id="31746" creationId="{AD46CE6D-B6D1-462C-8152-69C74D96E338}"/>
          </ac:spMkLst>
        </pc:spChg>
      </pc:sldChg>
      <pc:sldChg chg="delSp add mod">
        <pc:chgData name="Lei Wu" userId="f083b2a8aea23a2f" providerId="LiveId" clId="{B01C844B-1BE7-44FB-AD2F-31D73309F938}" dt="2021-03-14T15:48:32.791" v="1577" actId="478"/>
        <pc:sldMkLst>
          <pc:docMk/>
          <pc:sldMk cId="0" sldId="664"/>
        </pc:sldMkLst>
        <pc:spChg chg="del">
          <ac:chgData name="Lei Wu" userId="f083b2a8aea23a2f" providerId="LiveId" clId="{B01C844B-1BE7-44FB-AD2F-31D73309F938}" dt="2021-03-14T15:48:32.791" v="1577" actId="478"/>
          <ac:spMkLst>
            <pc:docMk/>
            <pc:sldMk cId="0" sldId="664"/>
            <ac:spMk id="34818" creationId="{63653A96-02E1-4661-9A47-BF3981B1EA2A}"/>
          </ac:spMkLst>
        </pc:spChg>
      </pc:sldChg>
      <pc:sldChg chg="delSp modSp add del mod">
        <pc:chgData name="Lei Wu" userId="f083b2a8aea23a2f" providerId="LiveId" clId="{B01C844B-1BE7-44FB-AD2F-31D73309F938}" dt="2021-03-14T15:44:22.536" v="1507" actId="47"/>
        <pc:sldMkLst>
          <pc:docMk/>
          <pc:sldMk cId="564007514" sldId="665"/>
        </pc:sldMkLst>
        <pc:spChg chg="del mod">
          <ac:chgData name="Lei Wu" userId="f083b2a8aea23a2f" providerId="LiveId" clId="{B01C844B-1BE7-44FB-AD2F-31D73309F938}" dt="2021-03-14T15:42:28.027" v="1482" actId="478"/>
          <ac:spMkLst>
            <pc:docMk/>
            <pc:sldMk cId="564007514" sldId="665"/>
            <ac:spMk id="29700" creationId="{3D8E183B-00AF-49EA-ACC4-741355ABFBBD}"/>
          </ac:spMkLst>
        </pc:spChg>
        <pc:spChg chg="mod">
          <ac:chgData name="Lei Wu" userId="f083b2a8aea23a2f" providerId="LiveId" clId="{B01C844B-1BE7-44FB-AD2F-31D73309F938}" dt="2021-03-14T15:43:03.817" v="1491" actId="20577"/>
          <ac:spMkLst>
            <pc:docMk/>
            <pc:sldMk cId="564007514" sldId="665"/>
            <ac:spMk id="29702" creationId="{BD11CB4B-F3FE-4A03-8237-D9C861E6412A}"/>
          </ac:spMkLst>
        </pc:spChg>
        <pc:grpChg chg="del">
          <ac:chgData name="Lei Wu" userId="f083b2a8aea23a2f" providerId="LiveId" clId="{B01C844B-1BE7-44FB-AD2F-31D73309F938}" dt="2021-03-14T15:42:25.170" v="1481" actId="478"/>
          <ac:grpSpMkLst>
            <pc:docMk/>
            <pc:sldMk cId="564007514" sldId="665"/>
            <ac:grpSpMk id="29701" creationId="{800DAEA9-A498-4153-8C0F-8DBA58012762}"/>
          </ac:grpSpMkLst>
        </pc:grpChg>
      </pc:sldChg>
      <pc:sldChg chg="modSp add del mod">
        <pc:chgData name="Lei Wu" userId="f083b2a8aea23a2f" providerId="LiveId" clId="{B01C844B-1BE7-44FB-AD2F-31D73309F938}" dt="2021-03-15T19:30:45.343" v="3103" actId="47"/>
        <pc:sldMkLst>
          <pc:docMk/>
          <pc:sldMk cId="2609525645" sldId="665"/>
        </pc:sldMkLst>
        <pc:spChg chg="mod">
          <ac:chgData name="Lei Wu" userId="f083b2a8aea23a2f" providerId="LiveId" clId="{B01C844B-1BE7-44FB-AD2F-31D73309F938}" dt="2021-03-14T17:17:13.419" v="1641" actId="108"/>
          <ac:spMkLst>
            <pc:docMk/>
            <pc:sldMk cId="2609525645" sldId="665"/>
            <ac:spMk id="3" creationId="{00000000-0000-0000-0000-000000000000}"/>
          </ac:spMkLst>
        </pc:spChg>
      </pc:sldChg>
      <pc:sldChg chg="modSp add del mod">
        <pc:chgData name="Lei Wu" userId="f083b2a8aea23a2f" providerId="LiveId" clId="{B01C844B-1BE7-44FB-AD2F-31D73309F938}" dt="2021-03-15T19:31:48.484" v="3109" actId="47"/>
        <pc:sldMkLst>
          <pc:docMk/>
          <pc:sldMk cId="1007003927" sldId="666"/>
        </pc:sldMkLst>
        <pc:spChg chg="mod">
          <ac:chgData name="Lei Wu" userId="f083b2a8aea23a2f" providerId="LiveId" clId="{B01C844B-1BE7-44FB-AD2F-31D73309F938}" dt="2021-03-14T17:17:40.750" v="1645" actId="108"/>
          <ac:spMkLst>
            <pc:docMk/>
            <pc:sldMk cId="1007003927" sldId="666"/>
            <ac:spMk id="3" creationId="{00000000-0000-0000-0000-000000000000}"/>
          </ac:spMkLst>
        </pc:spChg>
      </pc:sldChg>
      <pc:sldChg chg="modSp add del mod">
        <pc:chgData name="Lei Wu" userId="f083b2a8aea23a2f" providerId="LiveId" clId="{B01C844B-1BE7-44FB-AD2F-31D73309F938}" dt="2021-03-15T19:32:47.463" v="3117" actId="47"/>
        <pc:sldMkLst>
          <pc:docMk/>
          <pc:sldMk cId="1303996188" sldId="667"/>
        </pc:sldMkLst>
        <pc:spChg chg="mod">
          <ac:chgData name="Lei Wu" userId="f083b2a8aea23a2f" providerId="LiveId" clId="{B01C844B-1BE7-44FB-AD2F-31D73309F938}" dt="2021-03-14T17:17:57.106" v="1649" actId="108"/>
          <ac:spMkLst>
            <pc:docMk/>
            <pc:sldMk cId="1303996188" sldId="667"/>
            <ac:spMk id="3" creationId="{00000000-0000-0000-0000-000000000000}"/>
          </ac:spMkLst>
        </pc:spChg>
      </pc:sldChg>
      <pc:sldChg chg="modSp add del mod">
        <pc:chgData name="Lei Wu" userId="f083b2a8aea23a2f" providerId="LiveId" clId="{B01C844B-1BE7-44FB-AD2F-31D73309F938}" dt="2021-03-15T19:32:58.014" v="3118" actId="47"/>
        <pc:sldMkLst>
          <pc:docMk/>
          <pc:sldMk cId="3496061651" sldId="668"/>
        </pc:sldMkLst>
        <pc:spChg chg="mod">
          <ac:chgData name="Lei Wu" userId="f083b2a8aea23a2f" providerId="LiveId" clId="{B01C844B-1BE7-44FB-AD2F-31D73309F938}" dt="2021-03-14T17:18:22.391" v="1653" actId="108"/>
          <ac:spMkLst>
            <pc:docMk/>
            <pc:sldMk cId="3496061651" sldId="668"/>
            <ac:spMk id="3" creationId="{00000000-0000-0000-0000-000000000000}"/>
          </ac:spMkLst>
        </pc:spChg>
      </pc:sldChg>
      <pc:sldChg chg="addSp delSp modSp add mod delAnim modAnim modNotesTx">
        <pc:chgData name="Lei Wu" userId="f083b2a8aea23a2f" providerId="LiveId" clId="{B01C844B-1BE7-44FB-AD2F-31D73309F938}" dt="2021-03-15T19:21:18.991" v="3053"/>
        <pc:sldMkLst>
          <pc:docMk/>
          <pc:sldMk cId="2191646669" sldId="669"/>
        </pc:sldMkLst>
        <pc:spChg chg="mod">
          <ac:chgData name="Lei Wu" userId="f083b2a8aea23a2f" providerId="LiveId" clId="{B01C844B-1BE7-44FB-AD2F-31D73309F938}" dt="2021-03-14T17:33:22.201" v="1729" actId="20577"/>
          <ac:spMkLst>
            <pc:docMk/>
            <pc:sldMk cId="2191646669" sldId="669"/>
            <ac:spMk id="2" creationId="{00000000-0000-0000-0000-000000000000}"/>
          </ac:spMkLst>
        </pc:spChg>
        <pc:spChg chg="del">
          <ac:chgData name="Lei Wu" userId="f083b2a8aea23a2f" providerId="LiveId" clId="{B01C844B-1BE7-44FB-AD2F-31D73309F938}" dt="2021-03-14T17:19:31.982" v="1691" actId="478"/>
          <ac:spMkLst>
            <pc:docMk/>
            <pc:sldMk cId="2191646669" sldId="669"/>
            <ac:spMk id="3" creationId="{00000000-0000-0000-0000-000000000000}"/>
          </ac:spMkLst>
        </pc:spChg>
        <pc:spChg chg="add del mod">
          <ac:chgData name="Lei Wu" userId="f083b2a8aea23a2f" providerId="LiveId" clId="{B01C844B-1BE7-44FB-AD2F-31D73309F938}" dt="2021-03-14T17:19:34.355" v="1692" actId="478"/>
          <ac:spMkLst>
            <pc:docMk/>
            <pc:sldMk cId="2191646669" sldId="669"/>
            <ac:spMk id="4" creationId="{36FDF7DC-29BB-4A38-A0AA-5F5C9277C595}"/>
          </ac:spMkLst>
        </pc:spChg>
        <pc:spChg chg="add del mod">
          <ac:chgData name="Lei Wu" userId="f083b2a8aea23a2f" providerId="LiveId" clId="{B01C844B-1BE7-44FB-AD2F-31D73309F938}" dt="2021-03-14T17:31:35.902" v="1714" actId="478"/>
          <ac:spMkLst>
            <pc:docMk/>
            <pc:sldMk cId="2191646669" sldId="669"/>
            <ac:spMk id="5" creationId="{79B2D2EA-2284-4BD9-8E71-E7CC59FB490A}"/>
          </ac:spMkLst>
        </pc:spChg>
        <pc:picChg chg="add mod">
          <ac:chgData name="Lei Wu" userId="f083b2a8aea23a2f" providerId="LiveId" clId="{B01C844B-1BE7-44FB-AD2F-31D73309F938}" dt="2021-03-14T17:31:46.849" v="1719" actId="1076"/>
          <ac:picMkLst>
            <pc:docMk/>
            <pc:sldMk cId="2191646669" sldId="669"/>
            <ac:picMk id="1026" creationId="{70B79BD9-46D7-4245-91ED-31AC87C02F65}"/>
          </ac:picMkLst>
        </pc:picChg>
      </pc:sldChg>
      <pc:sldChg chg="addSp delSp modSp add mod">
        <pc:chgData name="Lei Wu" userId="f083b2a8aea23a2f" providerId="LiveId" clId="{B01C844B-1BE7-44FB-AD2F-31D73309F938}" dt="2021-03-15T18:46:11.004" v="3046" actId="20577"/>
        <pc:sldMkLst>
          <pc:docMk/>
          <pc:sldMk cId="2075621343" sldId="671"/>
        </pc:sldMkLst>
        <pc:spChg chg="mod">
          <ac:chgData name="Lei Wu" userId="f083b2a8aea23a2f" providerId="LiveId" clId="{B01C844B-1BE7-44FB-AD2F-31D73309F938}" dt="2021-03-15T18:46:11.004" v="3046" actId="20577"/>
          <ac:spMkLst>
            <pc:docMk/>
            <pc:sldMk cId="2075621343" sldId="671"/>
            <ac:spMk id="2" creationId="{00000000-0000-0000-0000-000000000000}"/>
          </ac:spMkLst>
        </pc:spChg>
        <pc:spChg chg="del">
          <ac:chgData name="Lei Wu" userId="f083b2a8aea23a2f" providerId="LiveId" clId="{B01C844B-1BE7-44FB-AD2F-31D73309F938}" dt="2021-03-15T18:37:00.523" v="3016" actId="478"/>
          <ac:spMkLst>
            <pc:docMk/>
            <pc:sldMk cId="2075621343" sldId="671"/>
            <ac:spMk id="3" creationId="{D9215F01-24CE-4933-93B2-90633DE6D06A}"/>
          </ac:spMkLst>
        </pc:spChg>
        <pc:spChg chg="add mod">
          <ac:chgData name="Lei Wu" userId="f083b2a8aea23a2f" providerId="LiveId" clId="{B01C844B-1BE7-44FB-AD2F-31D73309F938}" dt="2021-03-15T18:37:16.798" v="3023" actId="15"/>
          <ac:spMkLst>
            <pc:docMk/>
            <pc:sldMk cId="2075621343" sldId="671"/>
            <ac:spMk id="6" creationId="{C8FBFBB5-E0D6-43F7-9F04-45890EC21F10}"/>
          </ac:spMkLst>
        </pc:spChg>
        <pc:picChg chg="del">
          <ac:chgData name="Lei Wu" userId="f083b2a8aea23a2f" providerId="LiveId" clId="{B01C844B-1BE7-44FB-AD2F-31D73309F938}" dt="2021-03-15T18:36:57.908" v="3015" actId="478"/>
          <ac:picMkLst>
            <pc:docMk/>
            <pc:sldMk cId="2075621343" sldId="671"/>
            <ac:picMk id="1026" creationId="{70B79BD9-46D7-4245-91ED-31AC87C02F65}"/>
          </ac:picMkLst>
        </pc:picChg>
      </pc:sldChg>
      <pc:sldChg chg="modSp add del mod ord modNotesTx">
        <pc:chgData name="Lei Wu" userId="f083b2a8aea23a2f" providerId="LiveId" clId="{B01C844B-1BE7-44FB-AD2F-31D73309F938}" dt="2021-03-15T19:20:50.668" v="3051" actId="47"/>
        <pc:sldMkLst>
          <pc:docMk/>
          <pc:sldMk cId="509284734" sldId="672"/>
        </pc:sldMkLst>
        <pc:spChg chg="mod">
          <ac:chgData name="Lei Wu" userId="f083b2a8aea23a2f" providerId="LiveId" clId="{B01C844B-1BE7-44FB-AD2F-31D73309F938}" dt="2021-03-15T18:44:14.927" v="3028"/>
          <ac:spMkLst>
            <pc:docMk/>
            <pc:sldMk cId="509284734" sldId="672"/>
            <ac:spMk id="2" creationId="{00000000-0000-0000-0000-000000000000}"/>
          </ac:spMkLst>
        </pc:spChg>
        <pc:spChg chg="mod">
          <ac:chgData name="Lei Wu" userId="f083b2a8aea23a2f" providerId="LiveId" clId="{B01C844B-1BE7-44FB-AD2F-31D73309F938}" dt="2021-03-15T18:44:25.703" v="3032" actId="15"/>
          <ac:spMkLst>
            <pc:docMk/>
            <pc:sldMk cId="509284734" sldId="672"/>
            <ac:spMk id="6" creationId="{C8FBFBB5-E0D6-43F7-9F04-45890EC21F10}"/>
          </ac:spMkLst>
        </pc:spChg>
      </pc:sldChg>
      <pc:sldChg chg="modSp add mod">
        <pc:chgData name="Lei Wu" userId="f083b2a8aea23a2f" providerId="LiveId" clId="{B01C844B-1BE7-44FB-AD2F-31D73309F938}" dt="2021-03-15T19:30:12.700" v="3098" actId="108"/>
        <pc:sldMkLst>
          <pc:docMk/>
          <pc:sldMk cId="3177460657" sldId="672"/>
        </pc:sldMkLst>
        <pc:spChg chg="mod">
          <ac:chgData name="Lei Wu" userId="f083b2a8aea23a2f" providerId="LiveId" clId="{B01C844B-1BE7-44FB-AD2F-31D73309F938}" dt="2021-03-15T19:30:12.700" v="3098" actId="108"/>
          <ac:spMkLst>
            <pc:docMk/>
            <pc:sldMk cId="3177460657" sldId="672"/>
            <ac:spMk id="3" creationId="{00000000-0000-0000-0000-000000000000}"/>
          </ac:spMkLst>
        </pc:spChg>
      </pc:sldChg>
      <pc:sldChg chg="modSp add mod">
        <pc:chgData name="Lei Wu" userId="f083b2a8aea23a2f" providerId="LiveId" clId="{B01C844B-1BE7-44FB-AD2F-31D73309F938}" dt="2021-03-15T19:30:36.669" v="3102" actId="108"/>
        <pc:sldMkLst>
          <pc:docMk/>
          <pc:sldMk cId="2725195729" sldId="673"/>
        </pc:sldMkLst>
        <pc:spChg chg="mod">
          <ac:chgData name="Lei Wu" userId="f083b2a8aea23a2f" providerId="LiveId" clId="{B01C844B-1BE7-44FB-AD2F-31D73309F938}" dt="2021-03-15T19:30:36.669" v="3102" actId="108"/>
          <ac:spMkLst>
            <pc:docMk/>
            <pc:sldMk cId="2725195729" sldId="673"/>
            <ac:spMk id="3" creationId="{00000000-0000-0000-0000-000000000000}"/>
          </ac:spMkLst>
        </pc:spChg>
      </pc:sldChg>
      <pc:sldChg chg="modSp add mod">
        <pc:chgData name="Lei Wu" userId="f083b2a8aea23a2f" providerId="LiveId" clId="{B01C844B-1BE7-44FB-AD2F-31D73309F938}" dt="2021-03-15T19:31:21.384" v="3106" actId="108"/>
        <pc:sldMkLst>
          <pc:docMk/>
          <pc:sldMk cId="1201786481" sldId="674"/>
        </pc:sldMkLst>
        <pc:spChg chg="mod">
          <ac:chgData name="Lei Wu" userId="f083b2a8aea23a2f" providerId="LiveId" clId="{B01C844B-1BE7-44FB-AD2F-31D73309F938}" dt="2021-03-15T19:31:21.384" v="3106" actId="108"/>
          <ac:spMkLst>
            <pc:docMk/>
            <pc:sldMk cId="1201786481" sldId="674"/>
            <ac:spMk id="3" creationId="{00000000-0000-0000-0000-000000000000}"/>
          </ac:spMkLst>
        </pc:spChg>
      </pc:sldChg>
      <pc:sldChg chg="modSp add del mod">
        <pc:chgData name="Lei Wu" userId="f083b2a8aea23a2f" providerId="LiveId" clId="{B01C844B-1BE7-44FB-AD2F-31D73309F938}" dt="2021-03-15T21:37:08.572" v="5535" actId="2696"/>
        <pc:sldMkLst>
          <pc:docMk/>
          <pc:sldMk cId="2585916516" sldId="675"/>
        </pc:sldMkLst>
        <pc:spChg chg="mod">
          <ac:chgData name="Lei Wu" userId="f083b2a8aea23a2f" providerId="LiveId" clId="{B01C844B-1BE7-44FB-AD2F-31D73309F938}" dt="2021-03-15T19:32:17.273" v="3113" actId="108"/>
          <ac:spMkLst>
            <pc:docMk/>
            <pc:sldMk cId="2585916516" sldId="675"/>
            <ac:spMk id="3" creationId="{00000000-0000-0000-0000-000000000000}"/>
          </ac:spMkLst>
        </pc:spChg>
      </pc:sldChg>
      <pc:sldChg chg="modSp add mod">
        <pc:chgData name="Lei Wu" userId="f083b2a8aea23a2f" providerId="LiveId" clId="{B01C844B-1BE7-44FB-AD2F-31D73309F938}" dt="2021-03-15T19:32:06.331" v="3111" actId="108"/>
        <pc:sldMkLst>
          <pc:docMk/>
          <pc:sldMk cId="2384083877" sldId="676"/>
        </pc:sldMkLst>
        <pc:spChg chg="mod">
          <ac:chgData name="Lei Wu" userId="f083b2a8aea23a2f" providerId="LiveId" clId="{B01C844B-1BE7-44FB-AD2F-31D73309F938}" dt="2021-03-15T19:32:06.331" v="3111" actId="108"/>
          <ac:spMkLst>
            <pc:docMk/>
            <pc:sldMk cId="2384083877" sldId="676"/>
            <ac:spMk id="3" creationId="{00000000-0000-0000-0000-000000000000}"/>
          </ac:spMkLst>
        </pc:spChg>
      </pc:sldChg>
      <pc:sldChg chg="modSp add mod">
        <pc:chgData name="Lei Wu" userId="f083b2a8aea23a2f" providerId="LiveId" clId="{B01C844B-1BE7-44FB-AD2F-31D73309F938}" dt="2021-03-15T19:32:43.598" v="3116" actId="108"/>
        <pc:sldMkLst>
          <pc:docMk/>
          <pc:sldMk cId="2497014082" sldId="677"/>
        </pc:sldMkLst>
        <pc:spChg chg="mod">
          <ac:chgData name="Lei Wu" userId="f083b2a8aea23a2f" providerId="LiveId" clId="{B01C844B-1BE7-44FB-AD2F-31D73309F938}" dt="2021-03-15T19:32:43.598" v="3116" actId="108"/>
          <ac:spMkLst>
            <pc:docMk/>
            <pc:sldMk cId="2497014082" sldId="677"/>
            <ac:spMk id="3" creationId="{00000000-0000-0000-0000-000000000000}"/>
          </ac:spMkLst>
        </pc:spChg>
      </pc:sldChg>
      <pc:sldChg chg="addSp delSp modSp add del mod ord">
        <pc:chgData name="Lei Wu" userId="f083b2a8aea23a2f" providerId="LiveId" clId="{B01C844B-1BE7-44FB-AD2F-31D73309F938}" dt="2021-03-15T20:57:59.824" v="4086" actId="47"/>
        <pc:sldMkLst>
          <pc:docMk/>
          <pc:sldMk cId="2854660409" sldId="678"/>
        </pc:sldMkLst>
        <pc:spChg chg="mod">
          <ac:chgData name="Lei Wu" userId="f083b2a8aea23a2f" providerId="LiveId" clId="{B01C844B-1BE7-44FB-AD2F-31D73309F938}" dt="2021-03-15T20:53:14.219" v="4006" actId="20577"/>
          <ac:spMkLst>
            <pc:docMk/>
            <pc:sldMk cId="2854660409" sldId="678"/>
            <ac:spMk id="350210" creationId="{00000000-0000-0000-0000-000000000000}"/>
          </ac:spMkLst>
        </pc:spChg>
        <pc:spChg chg="mod">
          <ac:chgData name="Lei Wu" userId="f083b2a8aea23a2f" providerId="LiveId" clId="{B01C844B-1BE7-44FB-AD2F-31D73309F938}" dt="2021-03-15T20:54:19.943" v="4047" actId="1076"/>
          <ac:spMkLst>
            <pc:docMk/>
            <pc:sldMk cId="2854660409" sldId="678"/>
            <ac:spMk id="350226" creationId="{00000000-0000-0000-0000-000000000000}"/>
          </ac:spMkLst>
        </pc:spChg>
        <pc:spChg chg="mod">
          <ac:chgData name="Lei Wu" userId="f083b2a8aea23a2f" providerId="LiveId" clId="{B01C844B-1BE7-44FB-AD2F-31D73309F938}" dt="2021-03-15T20:56:38.492" v="4072" actId="948"/>
          <ac:spMkLst>
            <pc:docMk/>
            <pc:sldMk cId="2854660409" sldId="678"/>
            <ac:spMk id="350228" creationId="{00000000-0000-0000-0000-000000000000}"/>
          </ac:spMkLst>
        </pc:spChg>
        <pc:grpChg chg="del">
          <ac:chgData name="Lei Wu" userId="f083b2a8aea23a2f" providerId="LiveId" clId="{B01C844B-1BE7-44FB-AD2F-31D73309F938}" dt="2021-03-15T19:50:12.651" v="3492" actId="478"/>
          <ac:grpSpMkLst>
            <pc:docMk/>
            <pc:sldMk cId="2854660409" sldId="678"/>
            <ac:grpSpMk id="350212" creationId="{00000000-0000-0000-0000-000000000000}"/>
          </ac:grpSpMkLst>
        </pc:grpChg>
        <pc:picChg chg="add del mod">
          <ac:chgData name="Lei Wu" userId="f083b2a8aea23a2f" providerId="LiveId" clId="{B01C844B-1BE7-44FB-AD2F-31D73309F938}" dt="2021-03-15T20:54:03.325" v="4033" actId="478"/>
          <ac:picMkLst>
            <pc:docMk/>
            <pc:sldMk cId="2854660409" sldId="678"/>
            <ac:picMk id="10" creationId="{D0A78B86-7BFA-4280-9D8C-DC023E55F076}"/>
          </ac:picMkLst>
        </pc:picChg>
      </pc:sldChg>
      <pc:sldChg chg="add ord">
        <pc:chgData name="Lei Wu" userId="f083b2a8aea23a2f" providerId="LiveId" clId="{B01C844B-1BE7-44FB-AD2F-31D73309F938}" dt="2021-03-15T20:34:39.472" v="3903"/>
        <pc:sldMkLst>
          <pc:docMk/>
          <pc:sldMk cId="3296749159" sldId="679"/>
        </pc:sldMkLst>
      </pc:sldChg>
      <pc:sldChg chg="addSp modSp add del mod">
        <pc:chgData name="Lei Wu" userId="f083b2a8aea23a2f" providerId="LiveId" clId="{B01C844B-1BE7-44FB-AD2F-31D73309F938}" dt="2021-03-15T20:33:59.982" v="3900" actId="2696"/>
        <pc:sldMkLst>
          <pc:docMk/>
          <pc:sldMk cId="4162684659" sldId="679"/>
        </pc:sldMkLst>
        <pc:spChg chg="mod">
          <ac:chgData name="Lei Wu" userId="f083b2a8aea23a2f" providerId="LiveId" clId="{B01C844B-1BE7-44FB-AD2F-31D73309F938}" dt="2021-03-15T19:43:57.037" v="3486" actId="113"/>
          <ac:spMkLst>
            <pc:docMk/>
            <pc:sldMk cId="4162684659" sldId="679"/>
            <ac:spMk id="350210" creationId="{00000000-0000-0000-0000-000000000000}"/>
          </ac:spMkLst>
        </pc:spChg>
        <pc:spChg chg="mod">
          <ac:chgData name="Lei Wu" userId="f083b2a8aea23a2f" providerId="LiveId" clId="{B01C844B-1BE7-44FB-AD2F-31D73309F938}" dt="2021-03-15T19:43:27" v="3480"/>
          <ac:spMkLst>
            <pc:docMk/>
            <pc:sldMk cId="4162684659" sldId="679"/>
            <ac:spMk id="350211" creationId="{00000000-0000-0000-0000-000000000000}"/>
          </ac:spMkLst>
        </pc:spChg>
        <pc:graphicFrameChg chg="add mod">
          <ac:chgData name="Lei Wu" userId="f083b2a8aea23a2f" providerId="LiveId" clId="{B01C844B-1BE7-44FB-AD2F-31D73309F938}" dt="2021-03-15T19:43:51.347" v="3484" actId="1076"/>
          <ac:graphicFrameMkLst>
            <pc:docMk/>
            <pc:sldMk cId="4162684659" sldId="679"/>
            <ac:graphicFrameMk id="5" creationId="{BD9A0E99-59D8-414C-A684-31A689E7794D}"/>
          </ac:graphicFrameMkLst>
        </pc:graphicFrameChg>
      </pc:sldChg>
      <pc:sldChg chg="addSp delSp modSp add mod ord modNotesTx">
        <pc:chgData name="Lei Wu" userId="f083b2a8aea23a2f" providerId="LiveId" clId="{B01C844B-1BE7-44FB-AD2F-31D73309F938}" dt="2021-03-15T21:08:17.675" v="4225" actId="20577"/>
        <pc:sldMkLst>
          <pc:docMk/>
          <pc:sldMk cId="638522553" sldId="680"/>
        </pc:sldMkLst>
        <pc:spChg chg="del">
          <ac:chgData name="Lei Wu" userId="f083b2a8aea23a2f" providerId="LiveId" clId="{B01C844B-1BE7-44FB-AD2F-31D73309F938}" dt="2021-03-15T20:26:44.136" v="3847" actId="478"/>
          <ac:spMkLst>
            <pc:docMk/>
            <pc:sldMk cId="638522553" sldId="680"/>
            <ac:spMk id="2" creationId="{00000000-0000-0000-0000-000000000000}"/>
          </ac:spMkLst>
        </pc:spChg>
        <pc:spChg chg="add del mod">
          <ac:chgData name="Lei Wu" userId="f083b2a8aea23a2f" providerId="LiveId" clId="{B01C844B-1BE7-44FB-AD2F-31D73309F938}" dt="2021-03-15T20:26:39.388" v="3846" actId="478"/>
          <ac:spMkLst>
            <pc:docMk/>
            <pc:sldMk cId="638522553" sldId="680"/>
            <ac:spMk id="3" creationId="{D78B62B6-1BA3-4395-8EC3-AA491FFB213B}"/>
          </ac:spMkLst>
        </pc:spChg>
        <pc:spChg chg="mod">
          <ac:chgData name="Lei Wu" userId="f083b2a8aea23a2f" providerId="LiveId" clId="{B01C844B-1BE7-44FB-AD2F-31D73309F938}" dt="2021-03-15T20:27:23.117" v="3855" actId="2711"/>
          <ac:spMkLst>
            <pc:docMk/>
            <pc:sldMk cId="638522553" sldId="680"/>
            <ac:spMk id="20" creationId="{8974162E-9AD4-4B98-A46C-AA4296950450}"/>
          </ac:spMkLst>
        </pc:spChg>
        <pc:spChg chg="add mod">
          <ac:chgData name="Lei Wu" userId="f083b2a8aea23a2f" providerId="LiveId" clId="{B01C844B-1BE7-44FB-AD2F-31D73309F938}" dt="2021-03-15T20:52:43.010" v="3982" actId="113"/>
          <ac:spMkLst>
            <pc:docMk/>
            <pc:sldMk cId="638522553" sldId="680"/>
            <ac:spMk id="37" creationId="{751CBE6C-6CAE-4266-864F-FA38484C35D7}"/>
          </ac:spMkLst>
        </pc:spChg>
        <pc:spChg chg="add del mod">
          <ac:chgData name="Lei Wu" userId="f083b2a8aea23a2f" providerId="LiveId" clId="{B01C844B-1BE7-44FB-AD2F-31D73309F938}" dt="2021-03-15T20:27:11.676" v="3853" actId="478"/>
          <ac:spMkLst>
            <pc:docMk/>
            <pc:sldMk cId="638522553" sldId="680"/>
            <ac:spMk id="38" creationId="{628C0017-2BD4-4FE1-88EC-42C6F133765B}"/>
          </ac:spMkLst>
        </pc:spChg>
        <pc:spChg chg="del">
          <ac:chgData name="Lei Wu" userId="f083b2a8aea23a2f" providerId="LiveId" clId="{B01C844B-1BE7-44FB-AD2F-31D73309F938}" dt="2021-03-15T20:26:35.751" v="3845" actId="478"/>
          <ac:spMkLst>
            <pc:docMk/>
            <pc:sldMk cId="638522553" sldId="680"/>
            <ac:spMk id="347138" creationId="{00000000-0000-0000-0000-000000000000}"/>
          </ac:spMkLst>
        </pc:spChg>
        <pc:spChg chg="del">
          <ac:chgData name="Lei Wu" userId="f083b2a8aea23a2f" providerId="LiveId" clId="{B01C844B-1BE7-44FB-AD2F-31D73309F938}" dt="2021-03-15T20:26:44.136" v="3847" actId="478"/>
          <ac:spMkLst>
            <pc:docMk/>
            <pc:sldMk cId="638522553" sldId="680"/>
            <ac:spMk id="347168" creationId="{00000000-0000-0000-0000-000000000000}"/>
          </ac:spMkLst>
        </pc:spChg>
        <pc:grpChg chg="del">
          <ac:chgData name="Lei Wu" userId="f083b2a8aea23a2f" providerId="LiveId" clId="{B01C844B-1BE7-44FB-AD2F-31D73309F938}" dt="2021-03-15T20:26:44.136" v="3847" actId="478"/>
          <ac:grpSpMkLst>
            <pc:docMk/>
            <pc:sldMk cId="638522553" sldId="680"/>
            <ac:grpSpMk id="21" creationId="{F803794C-8C56-4CCC-BC8F-0CBED3973AAD}"/>
          </ac:grpSpMkLst>
        </pc:grpChg>
        <pc:graphicFrameChg chg="add mod">
          <ac:chgData name="Lei Wu" userId="f083b2a8aea23a2f" providerId="LiveId" clId="{B01C844B-1BE7-44FB-AD2F-31D73309F938}" dt="2021-03-15T20:27:23.117" v="3855" actId="2711"/>
          <ac:graphicFrameMkLst>
            <pc:docMk/>
            <pc:sldMk cId="638522553" sldId="680"/>
            <ac:graphicFrameMk id="35" creationId="{D1C8F3DC-5A1C-4FC5-A8AF-DD76396D835F}"/>
          </ac:graphicFrameMkLst>
        </pc:graphicFrameChg>
        <pc:graphicFrameChg chg="add mod">
          <ac:chgData name="Lei Wu" userId="f083b2a8aea23a2f" providerId="LiveId" clId="{B01C844B-1BE7-44FB-AD2F-31D73309F938}" dt="2021-03-15T20:27:23.117" v="3855" actId="2711"/>
          <ac:graphicFrameMkLst>
            <pc:docMk/>
            <pc:sldMk cId="638522553" sldId="680"/>
            <ac:graphicFrameMk id="36" creationId="{D73A623D-235C-4087-82D7-B9D6E5DB94A3}"/>
          </ac:graphicFrameMkLst>
        </pc:graphicFrameChg>
      </pc:sldChg>
      <pc:sldChg chg="modSp add del mod ord modNotesTx">
        <pc:chgData name="Lei Wu" userId="f083b2a8aea23a2f" providerId="LiveId" clId="{B01C844B-1BE7-44FB-AD2F-31D73309F938}" dt="2021-03-15T21:22:08.284" v="5116" actId="2696"/>
        <pc:sldMkLst>
          <pc:docMk/>
          <pc:sldMk cId="198410923" sldId="681"/>
        </pc:sldMkLst>
        <pc:spChg chg="mod">
          <ac:chgData name="Lei Wu" userId="f083b2a8aea23a2f" providerId="LiveId" clId="{B01C844B-1BE7-44FB-AD2F-31D73309F938}" dt="2021-03-15T20:36:00.239" v="3909" actId="14100"/>
          <ac:spMkLst>
            <pc:docMk/>
            <pc:sldMk cId="198410923" sldId="681"/>
            <ac:spMk id="344066" creationId="{00000000-0000-0000-0000-000000000000}"/>
          </ac:spMkLst>
        </pc:spChg>
        <pc:spChg chg="mod">
          <ac:chgData name="Lei Wu" userId="f083b2a8aea23a2f" providerId="LiveId" clId="{B01C844B-1BE7-44FB-AD2F-31D73309F938}" dt="2021-03-15T20:35:51.723" v="3907"/>
          <ac:spMkLst>
            <pc:docMk/>
            <pc:sldMk cId="198410923" sldId="681"/>
            <ac:spMk id="344067" creationId="{00000000-0000-0000-0000-000000000000}"/>
          </ac:spMkLst>
        </pc:spChg>
      </pc:sldChg>
      <pc:sldChg chg="add modNotesTx">
        <pc:chgData name="Lei Wu" userId="f083b2a8aea23a2f" providerId="LiveId" clId="{B01C844B-1BE7-44FB-AD2F-31D73309F938}" dt="2021-03-16T00:03:22.498" v="7404" actId="20577"/>
        <pc:sldMkLst>
          <pc:docMk/>
          <pc:sldMk cId="680477792" sldId="681"/>
        </pc:sldMkLst>
      </pc:sldChg>
      <pc:sldChg chg="add del">
        <pc:chgData name="Lei Wu" userId="f083b2a8aea23a2f" providerId="LiveId" clId="{B01C844B-1BE7-44FB-AD2F-31D73309F938}" dt="2021-03-15T21:21:22.627" v="5114"/>
        <pc:sldMkLst>
          <pc:docMk/>
          <pc:sldMk cId="3920391994" sldId="681"/>
        </pc:sldMkLst>
      </pc:sldChg>
      <pc:sldChg chg="add">
        <pc:chgData name="Lei Wu" userId="f083b2a8aea23a2f" providerId="LiveId" clId="{B01C844B-1BE7-44FB-AD2F-31D73309F938}" dt="2021-03-15T22:20:48.595" v="5894"/>
        <pc:sldMkLst>
          <pc:docMk/>
          <pc:sldMk cId="1673762023" sldId="682"/>
        </pc:sldMkLst>
      </pc:sldChg>
      <pc:sldChg chg="addSp modSp add del mod">
        <pc:chgData name="Lei Wu" userId="f083b2a8aea23a2f" providerId="LiveId" clId="{B01C844B-1BE7-44FB-AD2F-31D73309F938}" dt="2021-03-15T22:20:45.290" v="5893" actId="2696"/>
        <pc:sldMkLst>
          <pc:docMk/>
          <pc:sldMk cId="2526319478" sldId="682"/>
        </pc:sldMkLst>
        <pc:spChg chg="mod">
          <ac:chgData name="Lei Wu" userId="f083b2a8aea23a2f" providerId="LiveId" clId="{B01C844B-1BE7-44FB-AD2F-31D73309F938}" dt="2021-03-15T20:49:16.441" v="3925" actId="207"/>
          <ac:spMkLst>
            <pc:docMk/>
            <pc:sldMk cId="2526319478" sldId="682"/>
            <ac:spMk id="8" creationId="{DDFFF036-80E1-43CB-8C13-1DD7E488764F}"/>
          </ac:spMkLst>
        </pc:spChg>
        <pc:spChg chg="mod">
          <ac:chgData name="Lei Wu" userId="f083b2a8aea23a2f" providerId="LiveId" clId="{B01C844B-1BE7-44FB-AD2F-31D73309F938}" dt="2021-03-15T20:50:16.597" v="3946" actId="58"/>
          <ac:spMkLst>
            <pc:docMk/>
            <pc:sldMk cId="2526319478" sldId="682"/>
            <ac:spMk id="344066" creationId="{00000000-0000-0000-0000-000000000000}"/>
          </ac:spMkLst>
        </pc:spChg>
        <pc:spChg chg="mod">
          <ac:chgData name="Lei Wu" userId="f083b2a8aea23a2f" providerId="LiveId" clId="{B01C844B-1BE7-44FB-AD2F-31D73309F938}" dt="2021-03-15T20:50:02.928" v="3936" actId="58"/>
          <ac:spMkLst>
            <pc:docMk/>
            <pc:sldMk cId="2526319478" sldId="682"/>
            <ac:spMk id="344067" creationId="{00000000-0000-0000-0000-000000000000}"/>
          </ac:spMkLst>
        </pc:spChg>
        <pc:grpChg chg="add mod">
          <ac:chgData name="Lei Wu" userId="f083b2a8aea23a2f" providerId="LiveId" clId="{B01C844B-1BE7-44FB-AD2F-31D73309F938}" dt="2021-03-15T20:49:54.764" v="3933" actId="1076"/>
          <ac:grpSpMkLst>
            <pc:docMk/>
            <pc:sldMk cId="2526319478" sldId="682"/>
            <ac:grpSpMk id="6" creationId="{2091FD34-FF14-49BA-9562-EEE077CBB2F0}"/>
          </ac:grpSpMkLst>
        </pc:grpChg>
        <pc:picChg chg="mod">
          <ac:chgData name="Lei Wu" userId="f083b2a8aea23a2f" providerId="LiveId" clId="{B01C844B-1BE7-44FB-AD2F-31D73309F938}" dt="2021-03-15T20:49:12.001" v="3924"/>
          <ac:picMkLst>
            <pc:docMk/>
            <pc:sldMk cId="2526319478" sldId="682"/>
            <ac:picMk id="7" creationId="{319F6FF1-8F1C-4B05-8CCA-B01348ADB558}"/>
          </ac:picMkLst>
        </pc:picChg>
      </pc:sldChg>
      <pc:sldChg chg="delSp modSp add mod">
        <pc:chgData name="Lei Wu" userId="f083b2a8aea23a2f" providerId="LiveId" clId="{B01C844B-1BE7-44FB-AD2F-31D73309F938}" dt="2021-03-15T20:51:16.137" v="3952" actId="478"/>
        <pc:sldMkLst>
          <pc:docMk/>
          <pc:sldMk cId="3275008741" sldId="683"/>
        </pc:sldMkLst>
        <pc:spChg chg="del mod">
          <ac:chgData name="Lei Wu" userId="f083b2a8aea23a2f" providerId="LiveId" clId="{B01C844B-1BE7-44FB-AD2F-31D73309F938}" dt="2021-03-15T20:51:16.137" v="3952" actId="478"/>
          <ac:spMkLst>
            <pc:docMk/>
            <pc:sldMk cId="3275008741" sldId="683"/>
            <ac:spMk id="37" creationId="{751CBE6C-6CAE-4266-864F-FA38484C35D7}"/>
          </ac:spMkLst>
        </pc:spChg>
        <pc:spChg chg="mod">
          <ac:chgData name="Lei Wu" userId="f083b2a8aea23a2f" providerId="LiveId" clId="{B01C844B-1BE7-44FB-AD2F-31D73309F938}" dt="2021-03-15T20:51:04.946" v="3950"/>
          <ac:spMkLst>
            <pc:docMk/>
            <pc:sldMk cId="3275008741" sldId="683"/>
            <ac:spMk id="347139" creationId="{00000000-0000-0000-0000-000000000000}"/>
          </ac:spMkLst>
        </pc:spChg>
      </pc:sldChg>
      <pc:sldChg chg="addSp delSp modSp add mod modNotesTx">
        <pc:chgData name="Lei Wu" userId="f083b2a8aea23a2f" providerId="LiveId" clId="{B01C844B-1BE7-44FB-AD2F-31D73309F938}" dt="2021-03-15T21:18:54.902" v="5109" actId="20577"/>
        <pc:sldMkLst>
          <pc:docMk/>
          <pc:sldMk cId="1926884572" sldId="684"/>
        </pc:sldMkLst>
        <pc:spChg chg="add mod">
          <ac:chgData name="Lei Wu" userId="f083b2a8aea23a2f" providerId="LiveId" clId="{B01C844B-1BE7-44FB-AD2F-31D73309F938}" dt="2021-03-15T21:07:55.223" v="4221" actId="20577"/>
          <ac:spMkLst>
            <pc:docMk/>
            <pc:sldMk cId="1926884572" sldId="684"/>
            <ac:spMk id="8" creationId="{4637CD85-4BDB-4550-82CE-F2B337E1108D}"/>
          </ac:spMkLst>
        </pc:spChg>
        <pc:spChg chg="add del mod">
          <ac:chgData name="Lei Wu" userId="f083b2a8aea23a2f" providerId="LiveId" clId="{B01C844B-1BE7-44FB-AD2F-31D73309F938}" dt="2021-03-15T21:07:05.501" v="4197" actId="478"/>
          <ac:spMkLst>
            <pc:docMk/>
            <pc:sldMk cId="1926884572" sldId="684"/>
            <ac:spMk id="9" creationId="{3C2CB78E-E544-4F36-A2E8-42C0BB57BE1B}"/>
          </ac:spMkLst>
        </pc:spChg>
        <pc:spChg chg="add del mod">
          <ac:chgData name="Lei Wu" userId="f083b2a8aea23a2f" providerId="LiveId" clId="{B01C844B-1BE7-44FB-AD2F-31D73309F938}" dt="2021-03-15T21:07:27.810" v="4205" actId="478"/>
          <ac:spMkLst>
            <pc:docMk/>
            <pc:sldMk cId="1926884572" sldId="684"/>
            <ac:spMk id="10" creationId="{D1760772-C6A4-4784-8956-D0CD97D0C706}"/>
          </ac:spMkLst>
        </pc:spChg>
        <pc:spChg chg="add mod">
          <ac:chgData name="Lei Wu" userId="f083b2a8aea23a2f" providerId="LiveId" clId="{B01C844B-1BE7-44FB-AD2F-31D73309F938}" dt="2021-03-15T21:08:06.078" v="4223" actId="1076"/>
          <ac:spMkLst>
            <pc:docMk/>
            <pc:sldMk cId="1926884572" sldId="684"/>
            <ac:spMk id="11" creationId="{ED2A81CB-C123-44FD-9E28-2F47E91C0BF2}"/>
          </ac:spMkLst>
        </pc:spChg>
        <pc:spChg chg="mod">
          <ac:chgData name="Lei Wu" userId="f083b2a8aea23a2f" providerId="LiveId" clId="{B01C844B-1BE7-44FB-AD2F-31D73309F938}" dt="2021-03-15T21:08:00.245" v="4222" actId="1076"/>
          <ac:spMkLst>
            <pc:docMk/>
            <pc:sldMk cId="1926884572" sldId="684"/>
            <ac:spMk id="37" creationId="{751CBE6C-6CAE-4266-864F-FA38484C35D7}"/>
          </ac:spMkLst>
        </pc:spChg>
        <pc:spChg chg="mod">
          <ac:chgData name="Lei Wu" userId="f083b2a8aea23a2f" providerId="LiveId" clId="{B01C844B-1BE7-44FB-AD2F-31D73309F938}" dt="2021-03-15T21:06:00.055" v="4166"/>
          <ac:spMkLst>
            <pc:docMk/>
            <pc:sldMk cId="1926884572" sldId="684"/>
            <ac:spMk id="347139" creationId="{00000000-0000-0000-0000-000000000000}"/>
          </ac:spMkLst>
        </pc:spChg>
        <pc:graphicFrameChg chg="add mod">
          <ac:chgData name="Lei Wu" userId="f083b2a8aea23a2f" providerId="LiveId" clId="{B01C844B-1BE7-44FB-AD2F-31D73309F938}" dt="2021-03-15T21:07:52.466" v="4209" actId="1076"/>
          <ac:graphicFrameMkLst>
            <pc:docMk/>
            <pc:sldMk cId="1926884572" sldId="684"/>
            <ac:graphicFrameMk id="7" creationId="{85C8C014-8045-4857-B35C-7D81BFC04501}"/>
          </ac:graphicFrameMkLst>
        </pc:graphicFrameChg>
        <pc:graphicFrameChg chg="del">
          <ac:chgData name="Lei Wu" userId="f083b2a8aea23a2f" providerId="LiveId" clId="{B01C844B-1BE7-44FB-AD2F-31D73309F938}" dt="2021-03-15T21:06:13.508" v="4167" actId="478"/>
          <ac:graphicFrameMkLst>
            <pc:docMk/>
            <pc:sldMk cId="1926884572" sldId="684"/>
            <ac:graphicFrameMk id="35" creationId="{D1C8F3DC-5A1C-4FC5-A8AF-DD76396D835F}"/>
          </ac:graphicFrameMkLst>
        </pc:graphicFrameChg>
        <pc:graphicFrameChg chg="del">
          <ac:chgData name="Lei Wu" userId="f083b2a8aea23a2f" providerId="LiveId" clId="{B01C844B-1BE7-44FB-AD2F-31D73309F938}" dt="2021-03-15T21:06:14.749" v="4168" actId="478"/>
          <ac:graphicFrameMkLst>
            <pc:docMk/>
            <pc:sldMk cId="1926884572" sldId="684"/>
            <ac:graphicFrameMk id="36" creationId="{D73A623D-235C-4087-82D7-B9D6E5DB94A3}"/>
          </ac:graphicFrameMkLst>
        </pc:graphicFrameChg>
      </pc:sldChg>
      <pc:sldChg chg="addSp modSp add mod">
        <pc:chgData name="Lei Wu" userId="f083b2a8aea23a2f" providerId="LiveId" clId="{B01C844B-1BE7-44FB-AD2F-31D73309F938}" dt="2021-03-15T21:24:05.470" v="5133" actId="58"/>
        <pc:sldMkLst>
          <pc:docMk/>
          <pc:sldMk cId="129600293" sldId="685"/>
        </pc:sldMkLst>
        <pc:spChg chg="mod">
          <ac:chgData name="Lei Wu" userId="f083b2a8aea23a2f" providerId="LiveId" clId="{B01C844B-1BE7-44FB-AD2F-31D73309F938}" dt="2021-03-15T21:23:51.299" v="5131" actId="207"/>
          <ac:spMkLst>
            <pc:docMk/>
            <pc:sldMk cId="129600293" sldId="685"/>
            <ac:spMk id="344066" creationId="{00000000-0000-0000-0000-000000000000}"/>
          </ac:spMkLst>
        </pc:spChg>
        <pc:spChg chg="mod">
          <ac:chgData name="Lei Wu" userId="f083b2a8aea23a2f" providerId="LiveId" clId="{B01C844B-1BE7-44FB-AD2F-31D73309F938}" dt="2021-03-15T21:24:05.470" v="5133" actId="58"/>
          <ac:spMkLst>
            <pc:docMk/>
            <pc:sldMk cId="129600293" sldId="685"/>
            <ac:spMk id="344067" creationId="{00000000-0000-0000-0000-000000000000}"/>
          </ac:spMkLst>
        </pc:spChg>
        <pc:graphicFrameChg chg="add mod">
          <ac:chgData name="Lei Wu" userId="f083b2a8aea23a2f" providerId="LiveId" clId="{B01C844B-1BE7-44FB-AD2F-31D73309F938}" dt="2021-03-15T21:24:00.253" v="5132" actId="1076"/>
          <ac:graphicFrameMkLst>
            <pc:docMk/>
            <pc:sldMk cId="129600293" sldId="685"/>
            <ac:graphicFrameMk id="6" creationId="{B5741CEC-B9FE-4C8B-A658-1E7AE9EC84BC}"/>
          </ac:graphicFrameMkLst>
        </pc:graphicFrameChg>
      </pc:sldChg>
      <pc:sldChg chg="addSp delSp modSp add del mod modAnim">
        <pc:chgData name="Lei Wu" userId="f083b2a8aea23a2f" providerId="LiveId" clId="{B01C844B-1BE7-44FB-AD2F-31D73309F938}" dt="2021-03-15T21:22:16.993" v="5118" actId="47"/>
        <pc:sldMkLst>
          <pc:docMk/>
          <pc:sldMk cId="1780507193" sldId="685"/>
        </pc:sldMkLst>
        <pc:spChg chg="del mod">
          <ac:chgData name="Lei Wu" userId="f083b2a8aea23a2f" providerId="LiveId" clId="{B01C844B-1BE7-44FB-AD2F-31D73309F938}" dt="2021-03-15T21:09:41.516" v="4267" actId="478"/>
          <ac:spMkLst>
            <pc:docMk/>
            <pc:sldMk cId="1780507193" sldId="685"/>
            <ac:spMk id="8" creationId="{4637CD85-4BDB-4550-82CE-F2B337E1108D}"/>
          </ac:spMkLst>
        </pc:spChg>
        <pc:spChg chg="del">
          <ac:chgData name="Lei Wu" userId="f083b2a8aea23a2f" providerId="LiveId" clId="{B01C844B-1BE7-44FB-AD2F-31D73309F938}" dt="2021-03-15T21:09:45.364" v="4269" actId="478"/>
          <ac:spMkLst>
            <pc:docMk/>
            <pc:sldMk cId="1780507193" sldId="685"/>
            <ac:spMk id="11" creationId="{ED2A81CB-C123-44FD-9E28-2F47E91C0BF2}"/>
          </ac:spMkLst>
        </pc:spChg>
        <pc:spChg chg="del">
          <ac:chgData name="Lei Wu" userId="f083b2a8aea23a2f" providerId="LiveId" clId="{B01C844B-1BE7-44FB-AD2F-31D73309F938}" dt="2021-03-15T21:09:47.027" v="4270" actId="478"/>
          <ac:spMkLst>
            <pc:docMk/>
            <pc:sldMk cId="1780507193" sldId="685"/>
            <ac:spMk id="37" creationId="{751CBE6C-6CAE-4266-864F-FA38484C35D7}"/>
          </ac:spMkLst>
        </pc:spChg>
        <pc:graphicFrameChg chg="del">
          <ac:chgData name="Lei Wu" userId="f083b2a8aea23a2f" providerId="LiveId" clId="{B01C844B-1BE7-44FB-AD2F-31D73309F938}" dt="2021-03-15T21:09:36.256" v="4264" actId="478"/>
          <ac:graphicFrameMkLst>
            <pc:docMk/>
            <pc:sldMk cId="1780507193" sldId="685"/>
            <ac:graphicFrameMk id="7" creationId="{85C8C014-8045-4857-B35C-7D81BFC04501}"/>
          </ac:graphicFrameMkLst>
        </pc:graphicFrameChg>
        <pc:graphicFrameChg chg="add mod">
          <ac:chgData name="Lei Wu" userId="f083b2a8aea23a2f" providerId="LiveId" clId="{B01C844B-1BE7-44FB-AD2F-31D73309F938}" dt="2021-03-15T21:09:50.891" v="4272" actId="1076"/>
          <ac:graphicFrameMkLst>
            <pc:docMk/>
            <pc:sldMk cId="1780507193" sldId="685"/>
            <ac:graphicFrameMk id="9" creationId="{64F518E1-A367-471D-A88F-B2AC182365F2}"/>
          </ac:graphicFrameMkLst>
        </pc:graphicFrameChg>
        <pc:graphicFrameChg chg="add mod">
          <ac:chgData name="Lei Wu" userId="f083b2a8aea23a2f" providerId="LiveId" clId="{B01C844B-1BE7-44FB-AD2F-31D73309F938}" dt="2021-03-15T21:09:52.826" v="4273" actId="1076"/>
          <ac:graphicFrameMkLst>
            <pc:docMk/>
            <pc:sldMk cId="1780507193" sldId="685"/>
            <ac:graphicFrameMk id="10" creationId="{9A1E894D-D8E3-4FA3-8F33-010AA2555BC6}"/>
          </ac:graphicFrameMkLst>
        </pc:graphicFrameChg>
        <pc:graphicFrameChg chg="add mod">
          <ac:chgData name="Lei Wu" userId="f083b2a8aea23a2f" providerId="LiveId" clId="{B01C844B-1BE7-44FB-AD2F-31D73309F938}" dt="2021-03-15T21:09:48.844" v="4271" actId="1076"/>
          <ac:graphicFrameMkLst>
            <pc:docMk/>
            <pc:sldMk cId="1780507193" sldId="685"/>
            <ac:graphicFrameMk id="12" creationId="{2501767C-EE60-464E-90C3-702AB3A8DC2E}"/>
          </ac:graphicFrameMkLst>
        </pc:graphicFrameChg>
      </pc:sldChg>
      <pc:sldChg chg="addSp delSp modSp add mod modNotesTx">
        <pc:chgData name="Lei Wu" userId="f083b2a8aea23a2f" providerId="LiveId" clId="{B01C844B-1BE7-44FB-AD2F-31D73309F938}" dt="2021-03-16T00:03:29.867" v="7405"/>
        <pc:sldMkLst>
          <pc:docMk/>
          <pc:sldMk cId="1941087441" sldId="686"/>
        </pc:sldMkLst>
        <pc:spChg chg="add del mod">
          <ac:chgData name="Lei Wu" userId="f083b2a8aea23a2f" providerId="LiveId" clId="{B01C844B-1BE7-44FB-AD2F-31D73309F938}" dt="2021-03-15T21:26:04.470" v="5159" actId="478"/>
          <ac:spMkLst>
            <pc:docMk/>
            <pc:sldMk cId="1941087441" sldId="686"/>
            <ac:spMk id="2" creationId="{11C06951-1BF2-4886-B041-876F82C0A923}"/>
          </ac:spMkLst>
        </pc:spChg>
        <pc:spChg chg="del">
          <ac:chgData name="Lei Wu" userId="f083b2a8aea23a2f" providerId="LiveId" clId="{B01C844B-1BE7-44FB-AD2F-31D73309F938}" dt="2021-03-15T21:26:01.985" v="5158" actId="478"/>
          <ac:spMkLst>
            <pc:docMk/>
            <pc:sldMk cId="1941087441" sldId="686"/>
            <ac:spMk id="344066" creationId="{00000000-0000-0000-0000-000000000000}"/>
          </ac:spMkLst>
        </pc:spChg>
        <pc:spChg chg="mod">
          <ac:chgData name="Lei Wu" userId="f083b2a8aea23a2f" providerId="LiveId" clId="{B01C844B-1BE7-44FB-AD2F-31D73309F938}" dt="2021-03-15T21:25:54.638" v="5157"/>
          <ac:spMkLst>
            <pc:docMk/>
            <pc:sldMk cId="1941087441" sldId="686"/>
            <ac:spMk id="344067" creationId="{00000000-0000-0000-0000-000000000000}"/>
          </ac:spMkLst>
        </pc:spChg>
        <pc:graphicFrameChg chg="add mod modGraphic">
          <ac:chgData name="Lei Wu" userId="f083b2a8aea23a2f" providerId="LiveId" clId="{B01C844B-1BE7-44FB-AD2F-31D73309F938}" dt="2021-03-15T21:26:13.753" v="5162" actId="207"/>
          <ac:graphicFrameMkLst>
            <pc:docMk/>
            <pc:sldMk cId="1941087441" sldId="686"/>
            <ac:graphicFrameMk id="6" creationId="{B3516259-61F1-4248-8763-D6320D5368F7}"/>
          </ac:graphicFrameMkLst>
        </pc:graphicFrameChg>
      </pc:sldChg>
      <pc:sldChg chg="add modNotesTx">
        <pc:chgData name="Lei Wu" userId="f083b2a8aea23a2f" providerId="LiveId" clId="{B01C844B-1BE7-44FB-AD2F-31D73309F938}" dt="2021-03-15T23:27:31.077" v="6607" actId="20577"/>
        <pc:sldMkLst>
          <pc:docMk/>
          <pc:sldMk cId="45873254" sldId="687"/>
        </pc:sldMkLst>
      </pc:sldChg>
      <pc:sldChg chg="addSp delSp modSp add del mod">
        <pc:chgData name="Lei Wu" userId="f083b2a8aea23a2f" providerId="LiveId" clId="{B01C844B-1BE7-44FB-AD2F-31D73309F938}" dt="2021-03-15T23:23:45.262" v="6228" actId="2696"/>
        <pc:sldMkLst>
          <pc:docMk/>
          <pc:sldMk cId="1541000340" sldId="687"/>
        </pc:sldMkLst>
        <pc:spChg chg="mod">
          <ac:chgData name="Lei Wu" userId="f083b2a8aea23a2f" providerId="LiveId" clId="{B01C844B-1BE7-44FB-AD2F-31D73309F938}" dt="2021-03-15T21:36:14.020" v="5527" actId="14100"/>
          <ac:spMkLst>
            <pc:docMk/>
            <pc:sldMk cId="1541000340" sldId="687"/>
            <ac:spMk id="344066" creationId="{00000000-0000-0000-0000-000000000000}"/>
          </ac:spMkLst>
        </pc:spChg>
        <pc:spChg chg="mod">
          <ac:chgData name="Lei Wu" userId="f083b2a8aea23a2f" providerId="LiveId" clId="{B01C844B-1BE7-44FB-AD2F-31D73309F938}" dt="2021-03-15T21:35:52.372" v="5520" actId="58"/>
          <ac:spMkLst>
            <pc:docMk/>
            <pc:sldMk cId="1541000340" sldId="687"/>
            <ac:spMk id="344067" creationId="{00000000-0000-0000-0000-000000000000}"/>
          </ac:spMkLst>
        </pc:spChg>
        <pc:graphicFrameChg chg="del">
          <ac:chgData name="Lei Wu" userId="f083b2a8aea23a2f" providerId="LiveId" clId="{B01C844B-1BE7-44FB-AD2F-31D73309F938}" dt="2021-03-15T21:36:00.590" v="5522" actId="478"/>
          <ac:graphicFrameMkLst>
            <pc:docMk/>
            <pc:sldMk cId="1541000340" sldId="687"/>
            <ac:graphicFrameMk id="6" creationId="{B5741CEC-B9FE-4C8B-A658-1E7AE9EC84BC}"/>
          </ac:graphicFrameMkLst>
        </pc:graphicFrameChg>
        <pc:picChg chg="add mod">
          <ac:chgData name="Lei Wu" userId="f083b2a8aea23a2f" providerId="LiveId" clId="{B01C844B-1BE7-44FB-AD2F-31D73309F938}" dt="2021-03-15T21:36:17.314" v="5528" actId="1076"/>
          <ac:picMkLst>
            <pc:docMk/>
            <pc:sldMk cId="1541000340" sldId="687"/>
            <ac:picMk id="7" creationId="{E1A41F37-E733-4820-ADEB-ECE0A42032ED}"/>
          </ac:picMkLst>
        </pc:picChg>
      </pc:sldChg>
      <pc:sldChg chg="add modNotesTx">
        <pc:chgData name="Lei Wu" userId="f083b2a8aea23a2f" providerId="LiveId" clId="{B01C844B-1BE7-44FB-AD2F-31D73309F938}" dt="2021-03-15T23:29:14.068" v="6832" actId="20577"/>
        <pc:sldMkLst>
          <pc:docMk/>
          <pc:sldMk cId="62525218" sldId="688"/>
        </pc:sldMkLst>
      </pc:sldChg>
      <pc:sldChg chg="addSp delSp modSp add del mod modNotesTx">
        <pc:chgData name="Lei Wu" userId="f083b2a8aea23a2f" providerId="LiveId" clId="{B01C844B-1BE7-44FB-AD2F-31D73309F938}" dt="2021-03-15T23:23:45.262" v="6228" actId="2696"/>
        <pc:sldMkLst>
          <pc:docMk/>
          <pc:sldMk cId="3410027491" sldId="688"/>
        </pc:sldMkLst>
        <pc:spChg chg="add del mod">
          <ac:chgData name="Lei Wu" userId="f083b2a8aea23a2f" providerId="LiveId" clId="{B01C844B-1BE7-44FB-AD2F-31D73309F938}" dt="2021-03-15T21:40:52.854" v="5547" actId="478"/>
          <ac:spMkLst>
            <pc:docMk/>
            <pc:sldMk cId="3410027491" sldId="688"/>
            <ac:spMk id="6" creationId="{CD08A208-916D-4A5E-8F4B-4DBD4F6B6519}"/>
          </ac:spMkLst>
        </pc:spChg>
        <pc:spChg chg="add del mod">
          <ac:chgData name="Lei Wu" userId="f083b2a8aea23a2f" providerId="LiveId" clId="{B01C844B-1BE7-44FB-AD2F-31D73309F938}" dt="2021-03-15T21:40:52.854" v="5547" actId="478"/>
          <ac:spMkLst>
            <pc:docMk/>
            <pc:sldMk cId="3410027491" sldId="688"/>
            <ac:spMk id="8" creationId="{B637EAB0-7ED0-4B50-80C3-9CEE84A3A737}"/>
          </ac:spMkLst>
        </pc:spChg>
        <pc:spChg chg="add del mod">
          <ac:chgData name="Lei Wu" userId="f083b2a8aea23a2f" providerId="LiveId" clId="{B01C844B-1BE7-44FB-AD2F-31D73309F938}" dt="2021-03-15T21:40:52.854" v="5547" actId="478"/>
          <ac:spMkLst>
            <pc:docMk/>
            <pc:sldMk cId="3410027491" sldId="688"/>
            <ac:spMk id="9" creationId="{3CC074E6-A575-4218-A6B9-21FC6BDA6230}"/>
          </ac:spMkLst>
        </pc:spChg>
        <pc:spChg chg="add del mod">
          <ac:chgData name="Lei Wu" userId="f083b2a8aea23a2f" providerId="LiveId" clId="{B01C844B-1BE7-44FB-AD2F-31D73309F938}" dt="2021-03-15T21:40:52.854" v="5547" actId="478"/>
          <ac:spMkLst>
            <pc:docMk/>
            <pc:sldMk cId="3410027491" sldId="688"/>
            <ac:spMk id="10" creationId="{68013B55-BA87-4701-8D4C-F33AEBACF9F6}"/>
          </ac:spMkLst>
        </pc:spChg>
        <pc:spChg chg="add del mod">
          <ac:chgData name="Lei Wu" userId="f083b2a8aea23a2f" providerId="LiveId" clId="{B01C844B-1BE7-44FB-AD2F-31D73309F938}" dt="2021-03-15T21:40:52.854" v="5547" actId="478"/>
          <ac:spMkLst>
            <pc:docMk/>
            <pc:sldMk cId="3410027491" sldId="688"/>
            <ac:spMk id="11" creationId="{A9BB6570-68AE-4556-9B46-B47298B7AA1B}"/>
          </ac:spMkLst>
        </pc:spChg>
        <pc:spChg chg="add del mod">
          <ac:chgData name="Lei Wu" userId="f083b2a8aea23a2f" providerId="LiveId" clId="{B01C844B-1BE7-44FB-AD2F-31D73309F938}" dt="2021-03-15T21:40:52.854" v="5547" actId="478"/>
          <ac:spMkLst>
            <pc:docMk/>
            <pc:sldMk cId="3410027491" sldId="688"/>
            <ac:spMk id="12" creationId="{40FDB35A-34FB-4064-86DA-50F870E1B12A}"/>
          </ac:spMkLst>
        </pc:spChg>
        <pc:spChg chg="add del mod">
          <ac:chgData name="Lei Wu" userId="f083b2a8aea23a2f" providerId="LiveId" clId="{B01C844B-1BE7-44FB-AD2F-31D73309F938}" dt="2021-03-15T21:40:52.854" v="5547" actId="478"/>
          <ac:spMkLst>
            <pc:docMk/>
            <pc:sldMk cId="3410027491" sldId="688"/>
            <ac:spMk id="13" creationId="{E332D827-4DF8-4EB2-AEB9-026C47B236A8}"/>
          </ac:spMkLst>
        </pc:spChg>
        <pc:spChg chg="add del mod">
          <ac:chgData name="Lei Wu" userId="f083b2a8aea23a2f" providerId="LiveId" clId="{B01C844B-1BE7-44FB-AD2F-31D73309F938}" dt="2021-03-15T21:40:52.854" v="5547" actId="478"/>
          <ac:spMkLst>
            <pc:docMk/>
            <pc:sldMk cId="3410027491" sldId="688"/>
            <ac:spMk id="14" creationId="{A830456B-E8F6-416E-96FC-F2E37CB87603}"/>
          </ac:spMkLst>
        </pc:spChg>
        <pc:spChg chg="add del mod">
          <ac:chgData name="Lei Wu" userId="f083b2a8aea23a2f" providerId="LiveId" clId="{B01C844B-1BE7-44FB-AD2F-31D73309F938}" dt="2021-03-15T21:40:52.854" v="5547" actId="478"/>
          <ac:spMkLst>
            <pc:docMk/>
            <pc:sldMk cId="3410027491" sldId="688"/>
            <ac:spMk id="15" creationId="{11168287-EF4E-45BB-95E6-349FE7320511}"/>
          </ac:spMkLst>
        </pc:spChg>
        <pc:spChg chg="add del mod">
          <ac:chgData name="Lei Wu" userId="f083b2a8aea23a2f" providerId="LiveId" clId="{B01C844B-1BE7-44FB-AD2F-31D73309F938}" dt="2021-03-15T21:40:52.854" v="5547" actId="478"/>
          <ac:spMkLst>
            <pc:docMk/>
            <pc:sldMk cId="3410027491" sldId="688"/>
            <ac:spMk id="16" creationId="{CFE133AE-AB45-4447-8B36-6A6A96CE1587}"/>
          </ac:spMkLst>
        </pc:spChg>
        <pc:spChg chg="add del mod">
          <ac:chgData name="Lei Wu" userId="f083b2a8aea23a2f" providerId="LiveId" clId="{B01C844B-1BE7-44FB-AD2F-31D73309F938}" dt="2021-03-15T21:40:52.854" v="5547" actId="478"/>
          <ac:spMkLst>
            <pc:docMk/>
            <pc:sldMk cId="3410027491" sldId="688"/>
            <ac:spMk id="17" creationId="{CBB0A991-E554-43C8-9432-C5D4CC9C2525}"/>
          </ac:spMkLst>
        </pc:spChg>
        <pc:spChg chg="add del mod">
          <ac:chgData name="Lei Wu" userId="f083b2a8aea23a2f" providerId="LiveId" clId="{B01C844B-1BE7-44FB-AD2F-31D73309F938}" dt="2021-03-15T21:40:52.854" v="5547" actId="478"/>
          <ac:spMkLst>
            <pc:docMk/>
            <pc:sldMk cId="3410027491" sldId="688"/>
            <ac:spMk id="18" creationId="{98CE80D8-578F-4B87-A02E-142A29245FA1}"/>
          </ac:spMkLst>
        </pc:spChg>
        <pc:spChg chg="add del mod">
          <ac:chgData name="Lei Wu" userId="f083b2a8aea23a2f" providerId="LiveId" clId="{B01C844B-1BE7-44FB-AD2F-31D73309F938}" dt="2021-03-15T21:40:52.854" v="5547" actId="478"/>
          <ac:spMkLst>
            <pc:docMk/>
            <pc:sldMk cId="3410027491" sldId="688"/>
            <ac:spMk id="19" creationId="{0117D222-0D22-4BA5-8799-51AB9A1B1B89}"/>
          </ac:spMkLst>
        </pc:spChg>
        <pc:spChg chg="mod">
          <ac:chgData name="Lei Wu" userId="f083b2a8aea23a2f" providerId="LiveId" clId="{B01C844B-1BE7-44FB-AD2F-31D73309F938}" dt="2021-03-15T21:38:05.759" v="5545"/>
          <ac:spMkLst>
            <pc:docMk/>
            <pc:sldMk cId="3410027491" sldId="688"/>
            <ac:spMk id="21" creationId="{6889C06F-EF3E-4160-920F-6BEF99097CF9}"/>
          </ac:spMkLst>
        </pc:spChg>
        <pc:spChg chg="mod">
          <ac:chgData name="Lei Wu" userId="f083b2a8aea23a2f" providerId="LiveId" clId="{B01C844B-1BE7-44FB-AD2F-31D73309F938}" dt="2021-03-15T21:38:05.759" v="5545"/>
          <ac:spMkLst>
            <pc:docMk/>
            <pc:sldMk cId="3410027491" sldId="688"/>
            <ac:spMk id="22" creationId="{E587B4A9-5EB7-4454-81B1-B4A7B82A215A}"/>
          </ac:spMkLst>
        </pc:spChg>
        <pc:spChg chg="mod">
          <ac:chgData name="Lei Wu" userId="f083b2a8aea23a2f" providerId="LiveId" clId="{B01C844B-1BE7-44FB-AD2F-31D73309F938}" dt="2021-03-15T21:38:05.759" v="5545"/>
          <ac:spMkLst>
            <pc:docMk/>
            <pc:sldMk cId="3410027491" sldId="688"/>
            <ac:spMk id="23" creationId="{4F5464D8-D91F-4E4A-A634-0FA75D48605D}"/>
          </ac:spMkLst>
        </pc:spChg>
        <pc:spChg chg="mod">
          <ac:chgData name="Lei Wu" userId="f083b2a8aea23a2f" providerId="LiveId" clId="{B01C844B-1BE7-44FB-AD2F-31D73309F938}" dt="2021-03-15T21:38:05.759" v="5545"/>
          <ac:spMkLst>
            <pc:docMk/>
            <pc:sldMk cId="3410027491" sldId="688"/>
            <ac:spMk id="24" creationId="{A744DA50-4E8A-47E7-B856-120DD364FD24}"/>
          </ac:spMkLst>
        </pc:spChg>
        <pc:spChg chg="mod">
          <ac:chgData name="Lei Wu" userId="f083b2a8aea23a2f" providerId="LiveId" clId="{B01C844B-1BE7-44FB-AD2F-31D73309F938}" dt="2021-03-15T21:38:05.759" v="5545"/>
          <ac:spMkLst>
            <pc:docMk/>
            <pc:sldMk cId="3410027491" sldId="688"/>
            <ac:spMk id="25" creationId="{9BC82986-59A8-46D9-B101-0C10425DF539}"/>
          </ac:spMkLst>
        </pc:spChg>
        <pc:spChg chg="add del mod">
          <ac:chgData name="Lei Wu" userId="f083b2a8aea23a2f" providerId="LiveId" clId="{B01C844B-1BE7-44FB-AD2F-31D73309F938}" dt="2021-03-15T21:40:52.854" v="5547" actId="478"/>
          <ac:spMkLst>
            <pc:docMk/>
            <pc:sldMk cId="3410027491" sldId="688"/>
            <ac:spMk id="26" creationId="{C69609BE-0A29-42AB-AC73-E09D361D20FE}"/>
          </ac:spMkLst>
        </pc:spChg>
        <pc:spChg chg="add del mod">
          <ac:chgData name="Lei Wu" userId="f083b2a8aea23a2f" providerId="LiveId" clId="{B01C844B-1BE7-44FB-AD2F-31D73309F938}" dt="2021-03-15T21:40:52.854" v="5547" actId="478"/>
          <ac:spMkLst>
            <pc:docMk/>
            <pc:sldMk cId="3410027491" sldId="688"/>
            <ac:spMk id="27" creationId="{32A5666C-D428-4CD1-B120-00DC3B0B37E2}"/>
          </ac:spMkLst>
        </pc:spChg>
        <pc:spChg chg="add del mod">
          <ac:chgData name="Lei Wu" userId="f083b2a8aea23a2f" providerId="LiveId" clId="{B01C844B-1BE7-44FB-AD2F-31D73309F938}" dt="2021-03-15T21:40:52.854" v="5547" actId="478"/>
          <ac:spMkLst>
            <pc:docMk/>
            <pc:sldMk cId="3410027491" sldId="688"/>
            <ac:spMk id="28" creationId="{F789C474-9E69-4FFC-8EFE-F935378FE09F}"/>
          </ac:spMkLst>
        </pc:spChg>
        <pc:spChg chg="add del mod">
          <ac:chgData name="Lei Wu" userId="f083b2a8aea23a2f" providerId="LiveId" clId="{B01C844B-1BE7-44FB-AD2F-31D73309F938}" dt="2021-03-15T21:40:52.854" v="5547" actId="478"/>
          <ac:spMkLst>
            <pc:docMk/>
            <pc:sldMk cId="3410027491" sldId="688"/>
            <ac:spMk id="29" creationId="{5A2CE6B5-F353-4864-84CC-615950687CD4}"/>
          </ac:spMkLst>
        </pc:spChg>
        <pc:spChg chg="add del mod">
          <ac:chgData name="Lei Wu" userId="f083b2a8aea23a2f" providerId="LiveId" clId="{B01C844B-1BE7-44FB-AD2F-31D73309F938}" dt="2021-03-15T21:40:52.854" v="5547" actId="478"/>
          <ac:spMkLst>
            <pc:docMk/>
            <pc:sldMk cId="3410027491" sldId="688"/>
            <ac:spMk id="30" creationId="{0BC89577-7D96-4C3F-826C-2DB3D022700A}"/>
          </ac:spMkLst>
        </pc:spChg>
        <pc:spChg chg="add del mod">
          <ac:chgData name="Lei Wu" userId="f083b2a8aea23a2f" providerId="LiveId" clId="{B01C844B-1BE7-44FB-AD2F-31D73309F938}" dt="2021-03-15T21:41:23.413" v="5551"/>
          <ac:spMkLst>
            <pc:docMk/>
            <pc:sldMk cId="3410027491" sldId="688"/>
            <ac:spMk id="31" creationId="{3A7F146D-9904-4985-82E2-12674ADABFCC}"/>
          </ac:spMkLst>
        </pc:spChg>
        <pc:spChg chg="add del mod">
          <ac:chgData name="Lei Wu" userId="f083b2a8aea23a2f" providerId="LiveId" clId="{B01C844B-1BE7-44FB-AD2F-31D73309F938}" dt="2021-03-15T21:41:23.413" v="5551"/>
          <ac:spMkLst>
            <pc:docMk/>
            <pc:sldMk cId="3410027491" sldId="688"/>
            <ac:spMk id="32" creationId="{D105D5B3-48FF-4B8E-8F3C-20756F8DFAC2}"/>
          </ac:spMkLst>
        </pc:spChg>
        <pc:spChg chg="add del mod">
          <ac:chgData name="Lei Wu" userId="f083b2a8aea23a2f" providerId="LiveId" clId="{B01C844B-1BE7-44FB-AD2F-31D73309F938}" dt="2021-03-15T21:41:23.413" v="5551"/>
          <ac:spMkLst>
            <pc:docMk/>
            <pc:sldMk cId="3410027491" sldId="688"/>
            <ac:spMk id="33" creationId="{3142A0F2-08EC-43E6-99AA-ECF4E2EC3E7C}"/>
          </ac:spMkLst>
        </pc:spChg>
        <pc:spChg chg="add del mod">
          <ac:chgData name="Lei Wu" userId="f083b2a8aea23a2f" providerId="LiveId" clId="{B01C844B-1BE7-44FB-AD2F-31D73309F938}" dt="2021-03-15T21:41:23.413" v="5551"/>
          <ac:spMkLst>
            <pc:docMk/>
            <pc:sldMk cId="3410027491" sldId="688"/>
            <ac:spMk id="34" creationId="{9A4F93A9-E7F0-47E0-8947-29799D125AB3}"/>
          </ac:spMkLst>
        </pc:spChg>
        <pc:spChg chg="add del mod">
          <ac:chgData name="Lei Wu" userId="f083b2a8aea23a2f" providerId="LiveId" clId="{B01C844B-1BE7-44FB-AD2F-31D73309F938}" dt="2021-03-15T21:41:23.413" v="5551"/>
          <ac:spMkLst>
            <pc:docMk/>
            <pc:sldMk cId="3410027491" sldId="688"/>
            <ac:spMk id="35" creationId="{E8F3D4C6-9336-4289-A394-C00E49049F0C}"/>
          </ac:spMkLst>
        </pc:spChg>
        <pc:spChg chg="add del mod">
          <ac:chgData name="Lei Wu" userId="f083b2a8aea23a2f" providerId="LiveId" clId="{B01C844B-1BE7-44FB-AD2F-31D73309F938}" dt="2021-03-15T21:41:23.413" v="5551"/>
          <ac:spMkLst>
            <pc:docMk/>
            <pc:sldMk cId="3410027491" sldId="688"/>
            <ac:spMk id="36" creationId="{D845EE24-8E94-4023-8D35-3C078D1A3DDF}"/>
          </ac:spMkLst>
        </pc:spChg>
        <pc:spChg chg="add del mod">
          <ac:chgData name="Lei Wu" userId="f083b2a8aea23a2f" providerId="LiveId" clId="{B01C844B-1BE7-44FB-AD2F-31D73309F938}" dt="2021-03-15T21:41:23.413" v="5551"/>
          <ac:spMkLst>
            <pc:docMk/>
            <pc:sldMk cId="3410027491" sldId="688"/>
            <ac:spMk id="37" creationId="{4208C6EE-003E-491D-9248-EB5015B74848}"/>
          </ac:spMkLst>
        </pc:spChg>
        <pc:spChg chg="add del mod">
          <ac:chgData name="Lei Wu" userId="f083b2a8aea23a2f" providerId="LiveId" clId="{B01C844B-1BE7-44FB-AD2F-31D73309F938}" dt="2021-03-15T21:41:23.413" v="5551"/>
          <ac:spMkLst>
            <pc:docMk/>
            <pc:sldMk cId="3410027491" sldId="688"/>
            <ac:spMk id="38" creationId="{8C86D6FF-3672-4301-87B7-D96046597F75}"/>
          </ac:spMkLst>
        </pc:spChg>
        <pc:spChg chg="add del mod">
          <ac:chgData name="Lei Wu" userId="f083b2a8aea23a2f" providerId="LiveId" clId="{B01C844B-1BE7-44FB-AD2F-31D73309F938}" dt="2021-03-15T21:41:23.413" v="5551"/>
          <ac:spMkLst>
            <pc:docMk/>
            <pc:sldMk cId="3410027491" sldId="688"/>
            <ac:spMk id="39" creationId="{C11B3D21-D9D9-49D5-BF13-B34ACCC5F9CA}"/>
          </ac:spMkLst>
        </pc:spChg>
        <pc:spChg chg="add del mod">
          <ac:chgData name="Lei Wu" userId="f083b2a8aea23a2f" providerId="LiveId" clId="{B01C844B-1BE7-44FB-AD2F-31D73309F938}" dt="2021-03-15T21:41:23.413" v="5551"/>
          <ac:spMkLst>
            <pc:docMk/>
            <pc:sldMk cId="3410027491" sldId="688"/>
            <ac:spMk id="40" creationId="{D927FB10-FC68-4AA9-92AD-B961D3FF01DB}"/>
          </ac:spMkLst>
        </pc:spChg>
        <pc:spChg chg="add del mod">
          <ac:chgData name="Lei Wu" userId="f083b2a8aea23a2f" providerId="LiveId" clId="{B01C844B-1BE7-44FB-AD2F-31D73309F938}" dt="2021-03-15T21:41:23.413" v="5551"/>
          <ac:spMkLst>
            <pc:docMk/>
            <pc:sldMk cId="3410027491" sldId="688"/>
            <ac:spMk id="41" creationId="{8FA2ED93-76D3-4C88-B098-DCD60E996B15}"/>
          </ac:spMkLst>
        </pc:spChg>
        <pc:spChg chg="add del mod">
          <ac:chgData name="Lei Wu" userId="f083b2a8aea23a2f" providerId="LiveId" clId="{B01C844B-1BE7-44FB-AD2F-31D73309F938}" dt="2021-03-15T21:41:23.413" v="5551"/>
          <ac:spMkLst>
            <pc:docMk/>
            <pc:sldMk cId="3410027491" sldId="688"/>
            <ac:spMk id="42" creationId="{0531A376-5691-4F36-B493-FFF69759C5E3}"/>
          </ac:spMkLst>
        </pc:spChg>
        <pc:spChg chg="add del mod">
          <ac:chgData name="Lei Wu" userId="f083b2a8aea23a2f" providerId="LiveId" clId="{B01C844B-1BE7-44FB-AD2F-31D73309F938}" dt="2021-03-15T21:41:23.413" v="5551"/>
          <ac:spMkLst>
            <pc:docMk/>
            <pc:sldMk cId="3410027491" sldId="688"/>
            <ac:spMk id="43" creationId="{F53CAFCD-FEFA-45D8-9109-1911D42A4648}"/>
          </ac:spMkLst>
        </pc:spChg>
        <pc:spChg chg="mod">
          <ac:chgData name="Lei Wu" userId="f083b2a8aea23a2f" providerId="LiveId" clId="{B01C844B-1BE7-44FB-AD2F-31D73309F938}" dt="2021-03-15T21:41:22.370" v="5550"/>
          <ac:spMkLst>
            <pc:docMk/>
            <pc:sldMk cId="3410027491" sldId="688"/>
            <ac:spMk id="45" creationId="{87692B79-DB47-438C-8FE0-A0C9DFA17B94}"/>
          </ac:spMkLst>
        </pc:spChg>
        <pc:spChg chg="mod">
          <ac:chgData name="Lei Wu" userId="f083b2a8aea23a2f" providerId="LiveId" clId="{B01C844B-1BE7-44FB-AD2F-31D73309F938}" dt="2021-03-15T21:41:22.370" v="5550"/>
          <ac:spMkLst>
            <pc:docMk/>
            <pc:sldMk cId="3410027491" sldId="688"/>
            <ac:spMk id="46" creationId="{3F49135C-E63A-47CD-8CCA-6FA322C0A4AB}"/>
          </ac:spMkLst>
        </pc:spChg>
        <pc:spChg chg="mod">
          <ac:chgData name="Lei Wu" userId="f083b2a8aea23a2f" providerId="LiveId" clId="{B01C844B-1BE7-44FB-AD2F-31D73309F938}" dt="2021-03-15T21:41:22.370" v="5550"/>
          <ac:spMkLst>
            <pc:docMk/>
            <pc:sldMk cId="3410027491" sldId="688"/>
            <ac:spMk id="47" creationId="{3C81426A-1DE9-49FF-8C94-4D4CD0DB8AB5}"/>
          </ac:spMkLst>
        </pc:spChg>
        <pc:spChg chg="mod">
          <ac:chgData name="Lei Wu" userId="f083b2a8aea23a2f" providerId="LiveId" clId="{B01C844B-1BE7-44FB-AD2F-31D73309F938}" dt="2021-03-15T21:41:22.370" v="5550"/>
          <ac:spMkLst>
            <pc:docMk/>
            <pc:sldMk cId="3410027491" sldId="688"/>
            <ac:spMk id="48" creationId="{36024484-09C3-4027-ACA6-0C8D630016CE}"/>
          </ac:spMkLst>
        </pc:spChg>
        <pc:spChg chg="mod">
          <ac:chgData name="Lei Wu" userId="f083b2a8aea23a2f" providerId="LiveId" clId="{B01C844B-1BE7-44FB-AD2F-31D73309F938}" dt="2021-03-15T21:41:22.370" v="5550"/>
          <ac:spMkLst>
            <pc:docMk/>
            <pc:sldMk cId="3410027491" sldId="688"/>
            <ac:spMk id="49" creationId="{703C5B94-A361-4DF9-9386-806349BF5FC1}"/>
          </ac:spMkLst>
        </pc:spChg>
        <pc:spChg chg="add del mod">
          <ac:chgData name="Lei Wu" userId="f083b2a8aea23a2f" providerId="LiveId" clId="{B01C844B-1BE7-44FB-AD2F-31D73309F938}" dt="2021-03-15T21:41:23.413" v="5551"/>
          <ac:spMkLst>
            <pc:docMk/>
            <pc:sldMk cId="3410027491" sldId="688"/>
            <ac:spMk id="50" creationId="{C6CFC0C3-8A7D-4A8A-9B6D-850A02975E81}"/>
          </ac:spMkLst>
        </pc:spChg>
        <pc:spChg chg="add del mod">
          <ac:chgData name="Lei Wu" userId="f083b2a8aea23a2f" providerId="LiveId" clId="{B01C844B-1BE7-44FB-AD2F-31D73309F938}" dt="2021-03-15T21:41:23.413" v="5551"/>
          <ac:spMkLst>
            <pc:docMk/>
            <pc:sldMk cId="3410027491" sldId="688"/>
            <ac:spMk id="51" creationId="{B319A0C7-F347-42EE-9A74-DED1FECE3421}"/>
          </ac:spMkLst>
        </pc:spChg>
        <pc:spChg chg="add del mod">
          <ac:chgData name="Lei Wu" userId="f083b2a8aea23a2f" providerId="LiveId" clId="{B01C844B-1BE7-44FB-AD2F-31D73309F938}" dt="2021-03-15T21:41:23.413" v="5551"/>
          <ac:spMkLst>
            <pc:docMk/>
            <pc:sldMk cId="3410027491" sldId="688"/>
            <ac:spMk id="52" creationId="{42A8E247-2B5E-4ADA-A463-40EFFD7B814F}"/>
          </ac:spMkLst>
        </pc:spChg>
        <pc:spChg chg="add del mod">
          <ac:chgData name="Lei Wu" userId="f083b2a8aea23a2f" providerId="LiveId" clId="{B01C844B-1BE7-44FB-AD2F-31D73309F938}" dt="2021-03-15T21:41:23.413" v="5551"/>
          <ac:spMkLst>
            <pc:docMk/>
            <pc:sldMk cId="3410027491" sldId="688"/>
            <ac:spMk id="53" creationId="{18CD4ED2-BC53-4A7B-98A1-A566EB3CAB80}"/>
          </ac:spMkLst>
        </pc:spChg>
        <pc:spChg chg="add del mod">
          <ac:chgData name="Lei Wu" userId="f083b2a8aea23a2f" providerId="LiveId" clId="{B01C844B-1BE7-44FB-AD2F-31D73309F938}" dt="2021-03-15T21:41:23.413" v="5551"/>
          <ac:spMkLst>
            <pc:docMk/>
            <pc:sldMk cId="3410027491" sldId="688"/>
            <ac:spMk id="54" creationId="{A5AC2CF3-517B-42BE-A033-5A1C18F5A8BD}"/>
          </ac:spMkLst>
        </pc:spChg>
        <pc:spChg chg="mod">
          <ac:chgData name="Lei Wu" userId="f083b2a8aea23a2f" providerId="LiveId" clId="{B01C844B-1BE7-44FB-AD2F-31D73309F938}" dt="2021-03-15T22:04:29.704" v="5759" actId="58"/>
          <ac:spMkLst>
            <pc:docMk/>
            <pc:sldMk cId="3410027491" sldId="688"/>
            <ac:spMk id="344066" creationId="{00000000-0000-0000-0000-000000000000}"/>
          </ac:spMkLst>
        </pc:spChg>
        <pc:spChg chg="mod">
          <ac:chgData name="Lei Wu" userId="f083b2a8aea23a2f" providerId="LiveId" clId="{B01C844B-1BE7-44FB-AD2F-31D73309F938}" dt="2021-03-15T21:37:32.041" v="5542" actId="58"/>
          <ac:spMkLst>
            <pc:docMk/>
            <pc:sldMk cId="3410027491" sldId="688"/>
            <ac:spMk id="344067" creationId="{00000000-0000-0000-0000-000000000000}"/>
          </ac:spMkLst>
        </pc:spChg>
        <pc:grpChg chg="add del mod">
          <ac:chgData name="Lei Wu" userId="f083b2a8aea23a2f" providerId="LiveId" clId="{B01C844B-1BE7-44FB-AD2F-31D73309F938}" dt="2021-03-15T21:40:52.854" v="5547" actId="478"/>
          <ac:grpSpMkLst>
            <pc:docMk/>
            <pc:sldMk cId="3410027491" sldId="688"/>
            <ac:grpSpMk id="20" creationId="{CFFEB3BD-0850-4BC5-95D3-01B11B537E3D}"/>
          </ac:grpSpMkLst>
        </pc:grpChg>
        <pc:grpChg chg="add del mod">
          <ac:chgData name="Lei Wu" userId="f083b2a8aea23a2f" providerId="LiveId" clId="{B01C844B-1BE7-44FB-AD2F-31D73309F938}" dt="2021-03-15T21:41:23.413" v="5551"/>
          <ac:grpSpMkLst>
            <pc:docMk/>
            <pc:sldMk cId="3410027491" sldId="688"/>
            <ac:grpSpMk id="44" creationId="{8D84B512-081F-4A83-AEF4-BB7590F7659D}"/>
          </ac:grpSpMkLst>
        </pc:grpChg>
        <pc:picChg chg="add mod">
          <ac:chgData name="Lei Wu" userId="f083b2a8aea23a2f" providerId="LiveId" clId="{B01C844B-1BE7-44FB-AD2F-31D73309F938}" dt="2021-03-15T21:41:02.360" v="5549" actId="1076"/>
          <ac:picMkLst>
            <pc:docMk/>
            <pc:sldMk cId="3410027491" sldId="688"/>
            <ac:picMk id="2" creationId="{E3E26BFA-FA9C-4FAA-B03C-CC0CAECACFAB}"/>
          </ac:picMkLst>
        </pc:picChg>
        <pc:picChg chg="del">
          <ac:chgData name="Lei Wu" userId="f083b2a8aea23a2f" providerId="LiveId" clId="{B01C844B-1BE7-44FB-AD2F-31D73309F938}" dt="2021-03-15T21:38:05.303" v="5544" actId="478"/>
          <ac:picMkLst>
            <pc:docMk/>
            <pc:sldMk cId="3410027491" sldId="688"/>
            <ac:picMk id="7" creationId="{E1A41F37-E733-4820-ADEB-ECE0A42032ED}"/>
          </ac:picMkLst>
        </pc:picChg>
      </pc:sldChg>
      <pc:sldChg chg="add ord modNotesTx">
        <pc:chgData name="Lei Wu" userId="f083b2a8aea23a2f" providerId="LiveId" clId="{B01C844B-1BE7-44FB-AD2F-31D73309F938}" dt="2021-03-15T23:33:16.485" v="6851"/>
        <pc:sldMkLst>
          <pc:docMk/>
          <pc:sldMk cId="2120288034" sldId="689"/>
        </pc:sldMkLst>
      </pc:sldChg>
      <pc:sldChg chg="addSp delSp modSp add del mod">
        <pc:chgData name="Lei Wu" userId="f083b2a8aea23a2f" providerId="LiveId" clId="{B01C844B-1BE7-44FB-AD2F-31D73309F938}" dt="2021-03-15T23:23:45.262" v="6228" actId="2696"/>
        <pc:sldMkLst>
          <pc:docMk/>
          <pc:sldMk cId="2920269622" sldId="689"/>
        </pc:sldMkLst>
        <pc:spChg chg="add del mod">
          <ac:chgData name="Lei Wu" userId="f083b2a8aea23a2f" providerId="LiveId" clId="{B01C844B-1BE7-44FB-AD2F-31D73309F938}" dt="2021-03-15T21:41:41.090" v="5555" actId="478"/>
          <ac:spMkLst>
            <pc:docMk/>
            <pc:sldMk cId="2920269622" sldId="689"/>
            <ac:spMk id="3" creationId="{2E653EE0-DF0A-4E7B-92CF-DF286DBF9A9B}"/>
          </ac:spMkLst>
        </pc:spChg>
        <pc:spChg chg="add mod">
          <ac:chgData name="Lei Wu" userId="f083b2a8aea23a2f" providerId="LiveId" clId="{B01C844B-1BE7-44FB-AD2F-31D73309F938}" dt="2021-03-15T21:44:41.698" v="5575" actId="14100"/>
          <ac:spMkLst>
            <pc:docMk/>
            <pc:sldMk cId="2920269622" sldId="689"/>
            <ac:spMk id="9" creationId="{71AB7B48-CEBC-4F65-9649-1D21ED8063FE}"/>
          </ac:spMkLst>
        </pc:spChg>
        <pc:spChg chg="del">
          <ac:chgData name="Lei Wu" userId="f083b2a8aea23a2f" providerId="LiveId" clId="{B01C844B-1BE7-44FB-AD2F-31D73309F938}" dt="2021-03-15T21:41:38.746" v="5554" actId="478"/>
          <ac:spMkLst>
            <pc:docMk/>
            <pc:sldMk cId="2920269622" sldId="689"/>
            <ac:spMk id="344066" creationId="{00000000-0000-0000-0000-000000000000}"/>
          </ac:spMkLst>
        </pc:spChg>
        <pc:spChg chg="mod">
          <ac:chgData name="Lei Wu" userId="f083b2a8aea23a2f" providerId="LiveId" clId="{B01C844B-1BE7-44FB-AD2F-31D73309F938}" dt="2021-03-15T21:41:32.363" v="5553"/>
          <ac:spMkLst>
            <pc:docMk/>
            <pc:sldMk cId="2920269622" sldId="689"/>
            <ac:spMk id="344067" creationId="{00000000-0000-0000-0000-000000000000}"/>
          </ac:spMkLst>
        </pc:spChg>
        <pc:picChg chg="del">
          <ac:chgData name="Lei Wu" userId="f083b2a8aea23a2f" providerId="LiveId" clId="{B01C844B-1BE7-44FB-AD2F-31D73309F938}" dt="2021-03-15T21:41:42.934" v="5556" actId="478"/>
          <ac:picMkLst>
            <pc:docMk/>
            <pc:sldMk cId="2920269622" sldId="689"/>
            <ac:picMk id="2" creationId="{E3E26BFA-FA9C-4FAA-B03C-CC0CAECACFAB}"/>
          </ac:picMkLst>
        </pc:picChg>
        <pc:picChg chg="add mod">
          <ac:chgData name="Lei Wu" userId="f083b2a8aea23a2f" providerId="LiveId" clId="{B01C844B-1BE7-44FB-AD2F-31D73309F938}" dt="2021-03-15T21:41:54.417" v="5559" actId="1076"/>
          <ac:picMkLst>
            <pc:docMk/>
            <pc:sldMk cId="2920269622" sldId="689"/>
            <ac:picMk id="7" creationId="{18B2C9F1-986F-4C1A-812A-6D5071C655B3}"/>
          </ac:picMkLst>
        </pc:picChg>
        <pc:cxnChg chg="add mod">
          <ac:chgData name="Lei Wu" userId="f083b2a8aea23a2f" providerId="LiveId" clId="{B01C844B-1BE7-44FB-AD2F-31D73309F938}" dt="2021-03-15T21:42:12.965" v="5561" actId="14100"/>
          <ac:cxnSpMkLst>
            <pc:docMk/>
            <pc:sldMk cId="2920269622" sldId="689"/>
            <ac:cxnSpMk id="8" creationId="{B1489C5C-116B-482B-91CD-F7C0D4DB2D56}"/>
          </ac:cxnSpMkLst>
        </pc:cxnChg>
      </pc:sldChg>
      <pc:sldChg chg="delSp modSp add del mod">
        <pc:chgData name="Lei Wu" userId="f083b2a8aea23a2f" providerId="LiveId" clId="{B01C844B-1BE7-44FB-AD2F-31D73309F938}" dt="2021-03-15T22:21:39.560" v="5898" actId="47"/>
        <pc:sldMkLst>
          <pc:docMk/>
          <pc:sldMk cId="2375051066" sldId="690"/>
        </pc:sldMkLst>
        <pc:spChg chg="mod">
          <ac:chgData name="Lei Wu" userId="f083b2a8aea23a2f" providerId="LiveId" clId="{B01C844B-1BE7-44FB-AD2F-31D73309F938}" dt="2021-03-15T22:10:50.182" v="5838" actId="58"/>
          <ac:spMkLst>
            <pc:docMk/>
            <pc:sldMk cId="2375051066" sldId="690"/>
            <ac:spMk id="344066" creationId="{00000000-0000-0000-0000-000000000000}"/>
          </ac:spMkLst>
        </pc:spChg>
        <pc:spChg chg="mod">
          <ac:chgData name="Lei Wu" userId="f083b2a8aea23a2f" providerId="LiveId" clId="{B01C844B-1BE7-44FB-AD2F-31D73309F938}" dt="2021-03-15T21:45:02.556" v="5577"/>
          <ac:spMkLst>
            <pc:docMk/>
            <pc:sldMk cId="2375051066" sldId="690"/>
            <ac:spMk id="344067" creationId="{00000000-0000-0000-0000-000000000000}"/>
          </ac:spMkLst>
        </pc:spChg>
        <pc:picChg chg="del">
          <ac:chgData name="Lei Wu" userId="f083b2a8aea23a2f" providerId="LiveId" clId="{B01C844B-1BE7-44FB-AD2F-31D73309F938}" dt="2021-03-15T21:45:10.294" v="5579" actId="478"/>
          <ac:picMkLst>
            <pc:docMk/>
            <pc:sldMk cId="2375051066" sldId="690"/>
            <ac:picMk id="2" creationId="{E3E26BFA-FA9C-4FAA-B03C-CC0CAECACFAB}"/>
          </ac:picMkLst>
        </pc:picChg>
      </pc:sldChg>
      <pc:sldChg chg="addSp delSp modSp add del mod modAnim">
        <pc:chgData name="Lei Wu" userId="f083b2a8aea23a2f" providerId="LiveId" clId="{B01C844B-1BE7-44FB-AD2F-31D73309F938}" dt="2021-03-15T22:21:37.235" v="5897" actId="47"/>
        <pc:sldMkLst>
          <pc:docMk/>
          <pc:sldMk cId="516639519" sldId="691"/>
        </pc:sldMkLst>
        <pc:spChg chg="add del mod">
          <ac:chgData name="Lei Wu" userId="f083b2a8aea23a2f" providerId="LiveId" clId="{B01C844B-1BE7-44FB-AD2F-31D73309F938}" dt="2021-03-15T21:48:38.074" v="5620" actId="478"/>
          <ac:spMkLst>
            <pc:docMk/>
            <pc:sldMk cId="516639519" sldId="691"/>
            <ac:spMk id="2" creationId="{517D866C-CAB2-41B7-ABEC-683AF2619712}"/>
          </ac:spMkLst>
        </pc:spChg>
        <pc:spChg chg="add del mod">
          <ac:chgData name="Lei Wu" userId="f083b2a8aea23a2f" providerId="LiveId" clId="{B01C844B-1BE7-44FB-AD2F-31D73309F938}" dt="2021-03-15T21:48:36.411" v="5619"/>
          <ac:spMkLst>
            <pc:docMk/>
            <pc:sldMk cId="516639519" sldId="691"/>
            <ac:spMk id="6" creationId="{E1A1BCBF-2506-41E2-BE40-3922DF01F8CE}"/>
          </ac:spMkLst>
        </pc:spChg>
        <pc:spChg chg="add del mod">
          <ac:chgData name="Lei Wu" userId="f083b2a8aea23a2f" providerId="LiveId" clId="{B01C844B-1BE7-44FB-AD2F-31D73309F938}" dt="2021-03-15T21:48:36.411" v="5619"/>
          <ac:spMkLst>
            <pc:docMk/>
            <pc:sldMk cId="516639519" sldId="691"/>
            <ac:spMk id="10" creationId="{1EE4A015-1647-4B0F-BE35-A154B71E7F47}"/>
          </ac:spMkLst>
        </pc:spChg>
        <pc:spChg chg="add del mod">
          <ac:chgData name="Lei Wu" userId="f083b2a8aea23a2f" providerId="LiveId" clId="{B01C844B-1BE7-44FB-AD2F-31D73309F938}" dt="2021-03-15T21:48:36.411" v="5619"/>
          <ac:spMkLst>
            <pc:docMk/>
            <pc:sldMk cId="516639519" sldId="691"/>
            <ac:spMk id="11" creationId="{157EAFBC-F269-4239-8088-76A3958DF9B7}"/>
          </ac:spMkLst>
        </pc:spChg>
        <pc:spChg chg="add del mod">
          <ac:chgData name="Lei Wu" userId="f083b2a8aea23a2f" providerId="LiveId" clId="{B01C844B-1BE7-44FB-AD2F-31D73309F938}" dt="2021-03-15T21:48:36.411" v="5619"/>
          <ac:spMkLst>
            <pc:docMk/>
            <pc:sldMk cId="516639519" sldId="691"/>
            <ac:spMk id="12" creationId="{9BD32EDA-9880-4A54-9D36-94E6A9C4C0D0}"/>
          </ac:spMkLst>
        </pc:spChg>
        <pc:spChg chg="add del mod">
          <ac:chgData name="Lei Wu" userId="f083b2a8aea23a2f" providerId="LiveId" clId="{B01C844B-1BE7-44FB-AD2F-31D73309F938}" dt="2021-03-15T21:48:36.411" v="5619"/>
          <ac:spMkLst>
            <pc:docMk/>
            <pc:sldMk cId="516639519" sldId="691"/>
            <ac:spMk id="13" creationId="{0C241DBD-6124-4EBF-801B-A8E9C1A47CA8}"/>
          </ac:spMkLst>
        </pc:spChg>
        <pc:spChg chg="add del mod">
          <ac:chgData name="Lei Wu" userId="f083b2a8aea23a2f" providerId="LiveId" clId="{B01C844B-1BE7-44FB-AD2F-31D73309F938}" dt="2021-03-15T21:48:36.411" v="5619"/>
          <ac:spMkLst>
            <pc:docMk/>
            <pc:sldMk cId="516639519" sldId="691"/>
            <ac:spMk id="14" creationId="{18BEF868-7EE1-47FA-80A0-00AB0F3055BB}"/>
          </ac:spMkLst>
        </pc:spChg>
        <pc:spChg chg="add del mod">
          <ac:chgData name="Lei Wu" userId="f083b2a8aea23a2f" providerId="LiveId" clId="{B01C844B-1BE7-44FB-AD2F-31D73309F938}" dt="2021-03-15T21:48:51.466" v="5625" actId="478"/>
          <ac:spMkLst>
            <pc:docMk/>
            <pc:sldMk cId="516639519" sldId="691"/>
            <ac:spMk id="17" creationId="{D0908658-7445-44F0-8276-5F7B2FE086CF}"/>
          </ac:spMkLst>
        </pc:spChg>
        <pc:spChg chg="add del mod">
          <ac:chgData name="Lei Wu" userId="f083b2a8aea23a2f" providerId="LiveId" clId="{B01C844B-1BE7-44FB-AD2F-31D73309F938}" dt="2021-03-15T21:54:48.313" v="5689" actId="1035"/>
          <ac:spMkLst>
            <pc:docMk/>
            <pc:sldMk cId="516639519" sldId="691"/>
            <ac:spMk id="21" creationId="{96DF2A07-72B4-49ED-A9EC-0874250B6447}"/>
          </ac:spMkLst>
        </pc:spChg>
        <pc:spChg chg="add del mod">
          <ac:chgData name="Lei Wu" userId="f083b2a8aea23a2f" providerId="LiveId" clId="{B01C844B-1BE7-44FB-AD2F-31D73309F938}" dt="2021-03-15T21:54:01.683" v="5678" actId="1076"/>
          <ac:spMkLst>
            <pc:docMk/>
            <pc:sldMk cId="516639519" sldId="691"/>
            <ac:spMk id="22" creationId="{A26009BB-F806-40D1-89A3-EC05EBC938FF}"/>
          </ac:spMkLst>
        </pc:spChg>
        <pc:spChg chg="add del mod">
          <ac:chgData name="Lei Wu" userId="f083b2a8aea23a2f" providerId="LiveId" clId="{B01C844B-1BE7-44FB-AD2F-31D73309F938}" dt="2021-03-15T21:58:11.880" v="5719" actId="478"/>
          <ac:spMkLst>
            <pc:docMk/>
            <pc:sldMk cId="516639519" sldId="691"/>
            <ac:spMk id="23" creationId="{EB908D07-4AFE-4708-8CF0-5A055955226C}"/>
          </ac:spMkLst>
        </pc:spChg>
        <pc:spChg chg="add del mod">
          <ac:chgData name="Lei Wu" userId="f083b2a8aea23a2f" providerId="LiveId" clId="{B01C844B-1BE7-44FB-AD2F-31D73309F938}" dt="2021-03-15T21:51:02.100" v="5648" actId="478"/>
          <ac:spMkLst>
            <pc:docMk/>
            <pc:sldMk cId="516639519" sldId="691"/>
            <ac:spMk id="24" creationId="{D1048554-340A-4F6C-AB02-78EB665BA303}"/>
          </ac:spMkLst>
        </pc:spChg>
        <pc:spChg chg="add del mod">
          <ac:chgData name="Lei Wu" userId="f083b2a8aea23a2f" providerId="LiveId" clId="{B01C844B-1BE7-44FB-AD2F-31D73309F938}" dt="2021-03-15T21:51:54.815" v="5661" actId="478"/>
          <ac:spMkLst>
            <pc:docMk/>
            <pc:sldMk cId="516639519" sldId="691"/>
            <ac:spMk id="25" creationId="{33F40F12-E70E-4671-BDA5-7C5E81C344DD}"/>
          </ac:spMkLst>
        </pc:spChg>
        <pc:spChg chg="add mod">
          <ac:chgData name="Lei Wu" userId="f083b2a8aea23a2f" providerId="LiveId" clId="{B01C844B-1BE7-44FB-AD2F-31D73309F938}" dt="2021-03-15T21:55:07.698" v="5694" actId="113"/>
          <ac:spMkLst>
            <pc:docMk/>
            <pc:sldMk cId="516639519" sldId="691"/>
            <ac:spMk id="30" creationId="{4FF77410-F90D-4696-A987-F38C9A2D251D}"/>
          </ac:spMkLst>
        </pc:spChg>
        <pc:spChg chg="add mod">
          <ac:chgData name="Lei Wu" userId="f083b2a8aea23a2f" providerId="LiveId" clId="{B01C844B-1BE7-44FB-AD2F-31D73309F938}" dt="2021-03-15T21:55:10.720" v="5695" actId="113"/>
          <ac:spMkLst>
            <pc:docMk/>
            <pc:sldMk cId="516639519" sldId="691"/>
            <ac:spMk id="33" creationId="{2DD17391-24F8-4360-B0AC-C486EB5699B2}"/>
          </ac:spMkLst>
        </pc:spChg>
        <pc:spChg chg="add mod">
          <ac:chgData name="Lei Wu" userId="f083b2a8aea23a2f" providerId="LiveId" clId="{B01C844B-1BE7-44FB-AD2F-31D73309F938}" dt="2021-03-15T21:58:28.675" v="5726" actId="1076"/>
          <ac:spMkLst>
            <pc:docMk/>
            <pc:sldMk cId="516639519" sldId="691"/>
            <ac:spMk id="37" creationId="{4B13B237-457D-484C-AEA4-C6B1B9A1B391}"/>
          </ac:spMkLst>
        </pc:spChg>
        <pc:spChg chg="del">
          <ac:chgData name="Lei Wu" userId="f083b2a8aea23a2f" providerId="LiveId" clId="{B01C844B-1BE7-44FB-AD2F-31D73309F938}" dt="2021-03-15T21:48:34.942" v="5617" actId="478"/>
          <ac:spMkLst>
            <pc:docMk/>
            <pc:sldMk cId="516639519" sldId="691"/>
            <ac:spMk id="344066" creationId="{00000000-0000-0000-0000-000000000000}"/>
          </ac:spMkLst>
        </pc:spChg>
        <pc:spChg chg="mod">
          <ac:chgData name="Lei Wu" userId="f083b2a8aea23a2f" providerId="LiveId" clId="{B01C844B-1BE7-44FB-AD2F-31D73309F938}" dt="2021-03-15T21:48:23.929" v="5616" actId="20577"/>
          <ac:spMkLst>
            <pc:docMk/>
            <pc:sldMk cId="516639519" sldId="691"/>
            <ac:spMk id="344067" creationId="{00000000-0000-0000-0000-000000000000}"/>
          </ac:spMkLst>
        </pc:spChg>
        <pc:picChg chg="add del mod">
          <ac:chgData name="Lei Wu" userId="f083b2a8aea23a2f" providerId="LiveId" clId="{B01C844B-1BE7-44FB-AD2F-31D73309F938}" dt="2021-03-15T21:48:36.411" v="5619"/>
          <ac:picMkLst>
            <pc:docMk/>
            <pc:sldMk cId="516639519" sldId="691"/>
            <ac:picMk id="7" creationId="{942411B2-F752-43A7-BFD4-C1FBC33FB1EF}"/>
          </ac:picMkLst>
        </pc:picChg>
        <pc:picChg chg="add del mod">
          <ac:chgData name="Lei Wu" userId="f083b2a8aea23a2f" providerId="LiveId" clId="{B01C844B-1BE7-44FB-AD2F-31D73309F938}" dt="2021-03-15T21:48:36.411" v="5619"/>
          <ac:picMkLst>
            <pc:docMk/>
            <pc:sldMk cId="516639519" sldId="691"/>
            <ac:picMk id="8" creationId="{0AE260F3-D76A-4D8A-B472-8E9C69417EF3}"/>
          </ac:picMkLst>
        </pc:picChg>
        <pc:picChg chg="add del mod">
          <ac:chgData name="Lei Wu" userId="f083b2a8aea23a2f" providerId="LiveId" clId="{B01C844B-1BE7-44FB-AD2F-31D73309F938}" dt="2021-03-15T21:48:36.411" v="5619"/>
          <ac:picMkLst>
            <pc:docMk/>
            <pc:sldMk cId="516639519" sldId="691"/>
            <ac:picMk id="9" creationId="{DDF60323-66CE-404F-A2A4-904EFFF46E1E}"/>
          </ac:picMkLst>
        </pc:picChg>
        <pc:picChg chg="add del mod">
          <ac:chgData name="Lei Wu" userId="f083b2a8aea23a2f" providerId="LiveId" clId="{B01C844B-1BE7-44FB-AD2F-31D73309F938}" dt="2021-03-15T21:56:05.924" v="5697" actId="1076"/>
          <ac:picMkLst>
            <pc:docMk/>
            <pc:sldMk cId="516639519" sldId="691"/>
            <ac:picMk id="18" creationId="{131BD8DE-9B90-41DC-BDCE-B752A88118C2}"/>
          </ac:picMkLst>
        </pc:picChg>
        <pc:picChg chg="add del mod">
          <ac:chgData name="Lei Wu" userId="f083b2a8aea23a2f" providerId="LiveId" clId="{B01C844B-1BE7-44FB-AD2F-31D73309F938}" dt="2021-03-15T21:53:56.610" v="5677" actId="1076"/>
          <ac:picMkLst>
            <pc:docMk/>
            <pc:sldMk cId="516639519" sldId="691"/>
            <ac:picMk id="19" creationId="{47FE006C-2879-4409-B2E4-434EA14BA0CC}"/>
          </ac:picMkLst>
        </pc:picChg>
        <pc:picChg chg="add del mod">
          <ac:chgData name="Lei Wu" userId="f083b2a8aea23a2f" providerId="LiveId" clId="{B01C844B-1BE7-44FB-AD2F-31D73309F938}" dt="2021-03-15T21:48:48.548" v="5624" actId="478"/>
          <ac:picMkLst>
            <pc:docMk/>
            <pc:sldMk cId="516639519" sldId="691"/>
            <ac:picMk id="20" creationId="{D626A763-C0BA-4F20-BCAB-8B3CE1072B43}"/>
          </ac:picMkLst>
        </pc:picChg>
        <pc:cxnChg chg="add del mod">
          <ac:chgData name="Lei Wu" userId="f083b2a8aea23a2f" providerId="LiveId" clId="{B01C844B-1BE7-44FB-AD2F-31D73309F938}" dt="2021-03-15T21:48:36.411" v="5619"/>
          <ac:cxnSpMkLst>
            <pc:docMk/>
            <pc:sldMk cId="516639519" sldId="691"/>
            <ac:cxnSpMk id="15" creationId="{4DCDC8E8-2243-4B1A-B2D1-05139448B3BF}"/>
          </ac:cxnSpMkLst>
        </pc:cxnChg>
        <pc:cxnChg chg="add del mod">
          <ac:chgData name="Lei Wu" userId="f083b2a8aea23a2f" providerId="LiveId" clId="{B01C844B-1BE7-44FB-AD2F-31D73309F938}" dt="2021-03-15T21:48:36.411" v="5619"/>
          <ac:cxnSpMkLst>
            <pc:docMk/>
            <pc:sldMk cId="516639519" sldId="691"/>
            <ac:cxnSpMk id="16" creationId="{C6367474-B637-4B03-975B-537452A2C7ED}"/>
          </ac:cxnSpMkLst>
        </pc:cxnChg>
        <pc:cxnChg chg="add del mod">
          <ac:chgData name="Lei Wu" userId="f083b2a8aea23a2f" providerId="LiveId" clId="{B01C844B-1BE7-44FB-AD2F-31D73309F938}" dt="2021-03-15T21:52:53.617" v="5670" actId="14100"/>
          <ac:cxnSpMkLst>
            <pc:docMk/>
            <pc:sldMk cId="516639519" sldId="691"/>
            <ac:cxnSpMk id="26" creationId="{65B55B23-6EBB-4A4A-8C2E-430C82628DED}"/>
          </ac:cxnSpMkLst>
        </pc:cxnChg>
        <pc:cxnChg chg="add del mod">
          <ac:chgData name="Lei Wu" userId="f083b2a8aea23a2f" providerId="LiveId" clId="{B01C844B-1BE7-44FB-AD2F-31D73309F938}" dt="2021-03-15T21:58:38.987" v="5727" actId="14100"/>
          <ac:cxnSpMkLst>
            <pc:docMk/>
            <pc:sldMk cId="516639519" sldId="691"/>
            <ac:cxnSpMk id="27" creationId="{E3343E5C-6C7B-4558-ACDB-56EC62A702A6}"/>
          </ac:cxnSpMkLst>
        </pc:cxnChg>
      </pc:sldChg>
      <pc:sldChg chg="modSp add mod modNotesTx">
        <pc:chgData name="Lei Wu" userId="f083b2a8aea23a2f" providerId="LiveId" clId="{B01C844B-1BE7-44FB-AD2F-31D73309F938}" dt="2021-03-15T23:43:47.622" v="7205" actId="20577"/>
        <pc:sldMkLst>
          <pc:docMk/>
          <pc:sldMk cId="237044033" sldId="692"/>
        </pc:sldMkLst>
        <pc:spChg chg="mod">
          <ac:chgData name="Lei Wu" userId="f083b2a8aea23a2f" providerId="LiveId" clId="{B01C844B-1BE7-44FB-AD2F-31D73309F938}" dt="2021-03-15T23:36:53.229" v="6893" actId="114"/>
          <ac:spMkLst>
            <pc:docMk/>
            <pc:sldMk cId="237044033" sldId="692"/>
            <ac:spMk id="344066" creationId="{00000000-0000-0000-0000-000000000000}"/>
          </ac:spMkLst>
        </pc:spChg>
        <pc:graphicFrameChg chg="mod">
          <ac:chgData name="Lei Wu" userId="f083b2a8aea23a2f" providerId="LiveId" clId="{B01C844B-1BE7-44FB-AD2F-31D73309F938}" dt="2021-03-15T23:35:04.602" v="6861" actId="1076"/>
          <ac:graphicFrameMkLst>
            <pc:docMk/>
            <pc:sldMk cId="237044033" sldId="692"/>
            <ac:graphicFrameMk id="6" creationId="{43C83E98-4411-477B-BEB8-304E52F8EAD8}"/>
          </ac:graphicFrameMkLst>
        </pc:graphicFrameChg>
        <pc:graphicFrameChg chg="mod">
          <ac:chgData name="Lei Wu" userId="f083b2a8aea23a2f" providerId="LiveId" clId="{B01C844B-1BE7-44FB-AD2F-31D73309F938}" dt="2021-03-15T23:34:59.937" v="6860" actId="1076"/>
          <ac:graphicFrameMkLst>
            <pc:docMk/>
            <pc:sldMk cId="237044033" sldId="692"/>
            <ac:graphicFrameMk id="7" creationId="{83808A41-931B-48B5-99A9-C2A7EE49C7A1}"/>
          </ac:graphicFrameMkLst>
        </pc:graphicFrameChg>
      </pc:sldChg>
      <pc:sldChg chg="addSp modSp add del mod modNotesTx">
        <pc:chgData name="Lei Wu" userId="f083b2a8aea23a2f" providerId="LiveId" clId="{B01C844B-1BE7-44FB-AD2F-31D73309F938}" dt="2021-03-15T23:23:45.262" v="6228" actId="2696"/>
        <pc:sldMkLst>
          <pc:docMk/>
          <pc:sldMk cId="3858805714" sldId="692"/>
        </pc:sldMkLst>
        <pc:spChg chg="mod">
          <ac:chgData name="Lei Wu" userId="f083b2a8aea23a2f" providerId="LiveId" clId="{B01C844B-1BE7-44FB-AD2F-31D73309F938}" dt="2021-03-15T22:02:40.200" v="5742" actId="403"/>
          <ac:spMkLst>
            <pc:docMk/>
            <pc:sldMk cId="3858805714" sldId="692"/>
            <ac:spMk id="344066" creationId="{00000000-0000-0000-0000-000000000000}"/>
          </ac:spMkLst>
        </pc:spChg>
        <pc:spChg chg="mod">
          <ac:chgData name="Lei Wu" userId="f083b2a8aea23a2f" providerId="LiveId" clId="{B01C844B-1BE7-44FB-AD2F-31D73309F938}" dt="2021-03-15T22:01:51.328" v="5729"/>
          <ac:spMkLst>
            <pc:docMk/>
            <pc:sldMk cId="3858805714" sldId="692"/>
            <ac:spMk id="344067" creationId="{00000000-0000-0000-0000-000000000000}"/>
          </ac:spMkLst>
        </pc:spChg>
        <pc:graphicFrameChg chg="add mod">
          <ac:chgData name="Lei Wu" userId="f083b2a8aea23a2f" providerId="LiveId" clId="{B01C844B-1BE7-44FB-AD2F-31D73309F938}" dt="2021-03-15T22:02:46.670" v="5743" actId="1076"/>
          <ac:graphicFrameMkLst>
            <pc:docMk/>
            <pc:sldMk cId="3858805714" sldId="692"/>
            <ac:graphicFrameMk id="6" creationId="{43C83E98-4411-477B-BEB8-304E52F8EAD8}"/>
          </ac:graphicFrameMkLst>
        </pc:graphicFrameChg>
        <pc:graphicFrameChg chg="add mod">
          <ac:chgData name="Lei Wu" userId="f083b2a8aea23a2f" providerId="LiveId" clId="{B01C844B-1BE7-44FB-AD2F-31D73309F938}" dt="2021-03-15T22:02:37.429" v="5741" actId="1076"/>
          <ac:graphicFrameMkLst>
            <pc:docMk/>
            <pc:sldMk cId="3858805714" sldId="692"/>
            <ac:graphicFrameMk id="7" creationId="{83808A41-931B-48B5-99A9-C2A7EE49C7A1}"/>
          </ac:graphicFrameMkLst>
        </pc:graphicFrameChg>
      </pc:sldChg>
      <pc:sldChg chg="delSp modSp add del mod">
        <pc:chgData name="Lei Wu" userId="f083b2a8aea23a2f" providerId="LiveId" clId="{B01C844B-1BE7-44FB-AD2F-31D73309F938}" dt="2021-03-15T23:23:45.262" v="6228" actId="2696"/>
        <pc:sldMkLst>
          <pc:docMk/>
          <pc:sldMk cId="763452185" sldId="693"/>
        </pc:sldMkLst>
        <pc:spChg chg="mod">
          <ac:chgData name="Lei Wu" userId="f083b2a8aea23a2f" providerId="LiveId" clId="{B01C844B-1BE7-44FB-AD2F-31D73309F938}" dt="2021-03-15T22:23:46.931" v="5906" actId="403"/>
          <ac:spMkLst>
            <pc:docMk/>
            <pc:sldMk cId="763452185" sldId="693"/>
            <ac:spMk id="344066" creationId="{00000000-0000-0000-0000-000000000000}"/>
          </ac:spMkLst>
        </pc:spChg>
        <pc:spChg chg="mod">
          <ac:chgData name="Lei Wu" userId="f083b2a8aea23a2f" providerId="LiveId" clId="{B01C844B-1BE7-44FB-AD2F-31D73309F938}" dt="2021-03-15T22:23:54.570" v="5907"/>
          <ac:spMkLst>
            <pc:docMk/>
            <pc:sldMk cId="763452185" sldId="693"/>
            <ac:spMk id="344067" creationId="{00000000-0000-0000-0000-000000000000}"/>
          </ac:spMkLst>
        </pc:spChg>
        <pc:graphicFrameChg chg="del">
          <ac:chgData name="Lei Wu" userId="f083b2a8aea23a2f" providerId="LiveId" clId="{B01C844B-1BE7-44FB-AD2F-31D73309F938}" dt="2021-03-15T22:23:23.207" v="5900" actId="478"/>
          <ac:graphicFrameMkLst>
            <pc:docMk/>
            <pc:sldMk cId="763452185" sldId="693"/>
            <ac:graphicFrameMk id="6" creationId="{43C83E98-4411-477B-BEB8-304E52F8EAD8}"/>
          </ac:graphicFrameMkLst>
        </pc:graphicFrameChg>
        <pc:graphicFrameChg chg="del">
          <ac:chgData name="Lei Wu" userId="f083b2a8aea23a2f" providerId="LiveId" clId="{B01C844B-1BE7-44FB-AD2F-31D73309F938}" dt="2021-03-15T22:23:25.389" v="5901" actId="478"/>
          <ac:graphicFrameMkLst>
            <pc:docMk/>
            <pc:sldMk cId="763452185" sldId="693"/>
            <ac:graphicFrameMk id="7" creationId="{83808A41-931B-48B5-99A9-C2A7EE49C7A1}"/>
          </ac:graphicFrameMkLst>
        </pc:graphicFrameChg>
      </pc:sldChg>
      <pc:sldChg chg="add">
        <pc:chgData name="Lei Wu" userId="f083b2a8aea23a2f" providerId="LiveId" clId="{B01C844B-1BE7-44FB-AD2F-31D73309F938}" dt="2021-03-15T23:23:53.105" v="6229"/>
        <pc:sldMkLst>
          <pc:docMk/>
          <pc:sldMk cId="893938459" sldId="693"/>
        </pc:sldMkLst>
      </pc:sldChg>
      <pc:sldChg chg="add del">
        <pc:chgData name="Lei Wu" userId="f083b2a8aea23a2f" providerId="LiveId" clId="{B01C844B-1BE7-44FB-AD2F-31D73309F938}" dt="2021-03-15T22:36:49.559" v="5987"/>
        <pc:sldMkLst>
          <pc:docMk/>
          <pc:sldMk cId="190237028" sldId="694"/>
        </pc:sldMkLst>
      </pc:sldChg>
      <pc:sldChg chg="add del">
        <pc:chgData name="Lei Wu" userId="f083b2a8aea23a2f" providerId="LiveId" clId="{B01C844B-1BE7-44FB-AD2F-31D73309F938}" dt="2021-03-15T22:36:41.574" v="5985"/>
        <pc:sldMkLst>
          <pc:docMk/>
          <pc:sldMk cId="3508806287" sldId="694"/>
        </pc:sldMkLst>
      </pc:sldChg>
      <pc:sldChg chg="add">
        <pc:chgData name="Lei Wu" userId="f083b2a8aea23a2f" providerId="LiveId" clId="{B01C844B-1BE7-44FB-AD2F-31D73309F938}" dt="2021-03-15T22:37:26.480" v="5991"/>
        <pc:sldMkLst>
          <pc:docMk/>
          <pc:sldMk cId="3637910439" sldId="694"/>
        </pc:sldMkLst>
      </pc:sldChg>
      <pc:sldChg chg="addSp delSp modSp add mod modNotesTx">
        <pc:chgData name="Lei Wu" userId="f083b2a8aea23a2f" providerId="LiveId" clId="{B01C844B-1BE7-44FB-AD2F-31D73309F938}" dt="2021-03-15T23:59:40.654" v="7376" actId="20577"/>
        <pc:sldMkLst>
          <pc:docMk/>
          <pc:sldMk cId="1883150182" sldId="695"/>
        </pc:sldMkLst>
        <pc:graphicFrameChg chg="add mod">
          <ac:chgData name="Lei Wu" userId="f083b2a8aea23a2f" providerId="LiveId" clId="{B01C844B-1BE7-44FB-AD2F-31D73309F938}" dt="2021-03-15T22:39:52.051" v="6014" actId="1035"/>
          <ac:graphicFrameMkLst>
            <pc:docMk/>
            <pc:sldMk cId="1883150182" sldId="695"/>
            <ac:graphicFrameMk id="5" creationId="{371712E3-2696-4522-A588-0E01A8516215}"/>
          </ac:graphicFrameMkLst>
        </pc:graphicFrameChg>
        <pc:graphicFrameChg chg="del">
          <ac:chgData name="Lei Wu" userId="f083b2a8aea23a2f" providerId="LiveId" clId="{B01C844B-1BE7-44FB-AD2F-31D73309F938}" dt="2021-03-15T22:39:17.610" v="6006" actId="478"/>
          <ac:graphicFrameMkLst>
            <pc:docMk/>
            <pc:sldMk cId="1883150182" sldId="695"/>
            <ac:graphicFrameMk id="9" creationId="{B3EB7C81-923C-473A-8C21-3AAD0EF92DA7}"/>
          </ac:graphicFrameMkLst>
        </pc:graphicFrameChg>
      </pc:sldChg>
      <pc:sldChg chg="addSp delSp modSp add mod modNotesTx">
        <pc:chgData name="Lei Wu" userId="f083b2a8aea23a2f" providerId="LiveId" clId="{B01C844B-1BE7-44FB-AD2F-31D73309F938}" dt="2021-03-16T00:01:52.864" v="7397" actId="20577"/>
        <pc:sldMkLst>
          <pc:docMk/>
          <pc:sldMk cId="1836793920" sldId="696"/>
        </pc:sldMkLst>
        <pc:spChg chg="add del mod">
          <ac:chgData name="Lei Wu" userId="f083b2a8aea23a2f" providerId="LiveId" clId="{B01C844B-1BE7-44FB-AD2F-31D73309F938}" dt="2021-03-16T00:01:44.444" v="7377" actId="478"/>
          <ac:spMkLst>
            <pc:docMk/>
            <pc:sldMk cId="1836793920" sldId="696"/>
            <ac:spMk id="12" creationId="{E950CFB3-4E9D-4CB7-A78B-E5709566CEF8}"/>
          </ac:spMkLst>
        </pc:spChg>
        <pc:graphicFrameChg chg="add mod">
          <ac:chgData name="Lei Wu" userId="f083b2a8aea23a2f" providerId="LiveId" clId="{B01C844B-1BE7-44FB-AD2F-31D73309F938}" dt="2021-03-15T22:41:03.564" v="6025" actId="1076"/>
          <ac:graphicFrameMkLst>
            <pc:docMk/>
            <pc:sldMk cId="1836793920" sldId="696"/>
            <ac:graphicFrameMk id="6" creationId="{5A50285A-2B66-4386-A0AA-784FBA970738}"/>
          </ac:graphicFrameMkLst>
        </pc:graphicFrameChg>
        <pc:graphicFrameChg chg="add mod">
          <ac:chgData name="Lei Wu" userId="f083b2a8aea23a2f" providerId="LiveId" clId="{B01C844B-1BE7-44FB-AD2F-31D73309F938}" dt="2021-03-15T22:41:03.564" v="6025" actId="1076"/>
          <ac:graphicFrameMkLst>
            <pc:docMk/>
            <pc:sldMk cId="1836793920" sldId="696"/>
            <ac:graphicFrameMk id="8" creationId="{E4852D46-07F9-4F96-A6C4-92FA777E7E76}"/>
          </ac:graphicFrameMkLst>
        </pc:graphicFrameChg>
        <pc:graphicFrameChg chg="del">
          <ac:chgData name="Lei Wu" userId="f083b2a8aea23a2f" providerId="LiveId" clId="{B01C844B-1BE7-44FB-AD2F-31D73309F938}" dt="2021-03-15T22:40:57.021" v="6022" actId="478"/>
          <ac:graphicFrameMkLst>
            <pc:docMk/>
            <pc:sldMk cId="1836793920" sldId="696"/>
            <ac:graphicFrameMk id="9" creationId="{95A083A6-72C4-46ED-A911-AD2FFA8D7E15}"/>
          </ac:graphicFrameMkLst>
        </pc:graphicFrameChg>
        <pc:graphicFrameChg chg="del">
          <ac:chgData name="Lei Wu" userId="f083b2a8aea23a2f" providerId="LiveId" clId="{B01C844B-1BE7-44FB-AD2F-31D73309F938}" dt="2021-03-15T22:40:58.542" v="6023" actId="478"/>
          <ac:graphicFrameMkLst>
            <pc:docMk/>
            <pc:sldMk cId="1836793920" sldId="696"/>
            <ac:graphicFrameMk id="11" creationId="{08AB6DCE-206E-4873-B63A-4E88DD56F20A}"/>
          </ac:graphicFrameMkLst>
        </pc:graphicFrameChg>
      </pc:sldChg>
      <pc:sldChg chg="modSp add mod modNotesTx">
        <pc:chgData name="Lei Wu" userId="f083b2a8aea23a2f" providerId="LiveId" clId="{B01C844B-1BE7-44FB-AD2F-31D73309F938}" dt="2021-03-15T22:57:06.937" v="6041" actId="20577"/>
        <pc:sldMkLst>
          <pc:docMk/>
          <pc:sldMk cId="1559762065" sldId="697"/>
        </pc:sldMkLst>
        <pc:spChg chg="mod">
          <ac:chgData name="Lei Wu" userId="f083b2a8aea23a2f" providerId="LiveId" clId="{B01C844B-1BE7-44FB-AD2F-31D73309F938}" dt="2021-03-15T22:57:01.534" v="6040" actId="207"/>
          <ac:spMkLst>
            <pc:docMk/>
            <pc:sldMk cId="1559762065" sldId="697"/>
            <ac:spMk id="344066" creationId="{00000000-0000-0000-0000-000000000000}"/>
          </ac:spMkLst>
        </pc:spChg>
      </pc:sldChg>
      <pc:sldChg chg="addSp delSp modSp add mod">
        <pc:chgData name="Lei Wu" userId="f083b2a8aea23a2f" providerId="LiveId" clId="{B01C844B-1BE7-44FB-AD2F-31D73309F938}" dt="2021-03-15T22:58:21.569" v="6055" actId="113"/>
        <pc:sldMkLst>
          <pc:docMk/>
          <pc:sldMk cId="989780010" sldId="698"/>
        </pc:sldMkLst>
        <pc:spChg chg="mod">
          <ac:chgData name="Lei Wu" userId="f083b2a8aea23a2f" providerId="LiveId" clId="{B01C844B-1BE7-44FB-AD2F-31D73309F938}" dt="2021-03-15T22:57:46.127" v="6043"/>
          <ac:spMkLst>
            <pc:docMk/>
            <pc:sldMk cId="989780010" sldId="698"/>
            <ac:spMk id="23555" creationId="{BA1A4CCF-3A83-4F29-AF4D-F76DB7170C22}"/>
          </ac:spMkLst>
        </pc:spChg>
        <pc:spChg chg="mod">
          <ac:chgData name="Lei Wu" userId="f083b2a8aea23a2f" providerId="LiveId" clId="{B01C844B-1BE7-44FB-AD2F-31D73309F938}" dt="2021-03-15T22:58:21.569" v="6055" actId="113"/>
          <ac:spMkLst>
            <pc:docMk/>
            <pc:sldMk cId="989780010" sldId="698"/>
            <ac:spMk id="23556" creationId="{21C5BCA0-08D3-4F5A-B823-31F18E391E61}"/>
          </ac:spMkLst>
        </pc:spChg>
        <pc:graphicFrameChg chg="add mod">
          <ac:chgData name="Lei Wu" userId="f083b2a8aea23a2f" providerId="LiveId" clId="{B01C844B-1BE7-44FB-AD2F-31D73309F938}" dt="2021-03-15T22:58:09.100" v="6051"/>
          <ac:graphicFrameMkLst>
            <pc:docMk/>
            <pc:sldMk cId="989780010" sldId="698"/>
            <ac:graphicFrameMk id="10" creationId="{F3DC98D3-C1B6-4987-9C2D-E1C60E07FE82}"/>
          </ac:graphicFrameMkLst>
        </pc:graphicFrameChg>
        <pc:picChg chg="del">
          <ac:chgData name="Lei Wu" userId="f083b2a8aea23a2f" providerId="LiveId" clId="{B01C844B-1BE7-44FB-AD2F-31D73309F938}" dt="2021-03-15T22:57:54.503" v="6046" actId="478"/>
          <ac:picMkLst>
            <pc:docMk/>
            <pc:sldMk cId="989780010" sldId="698"/>
            <ac:picMk id="23557" creationId="{A7CAEE60-9547-43E9-B5D2-89F3CA5E50C2}"/>
          </ac:picMkLst>
        </pc:picChg>
        <pc:picChg chg="del">
          <ac:chgData name="Lei Wu" userId="f083b2a8aea23a2f" providerId="LiveId" clId="{B01C844B-1BE7-44FB-AD2F-31D73309F938}" dt="2021-03-15T22:57:53.598" v="6045" actId="478"/>
          <ac:picMkLst>
            <pc:docMk/>
            <pc:sldMk cId="989780010" sldId="698"/>
            <ac:picMk id="23558" creationId="{C480AA92-12E9-4E3C-A828-4FDD3ECA449A}"/>
          </ac:picMkLst>
        </pc:picChg>
        <pc:picChg chg="del">
          <ac:chgData name="Lei Wu" userId="f083b2a8aea23a2f" providerId="LiveId" clId="{B01C844B-1BE7-44FB-AD2F-31D73309F938}" dt="2021-03-15T22:57:55.058" v="6047" actId="478"/>
          <ac:picMkLst>
            <pc:docMk/>
            <pc:sldMk cId="989780010" sldId="698"/>
            <ac:picMk id="23561" creationId="{51EB8334-F01F-4F56-BC73-580A6B9FB055}"/>
          </ac:picMkLst>
        </pc:picChg>
      </pc:sldChg>
      <pc:sldChg chg="addSp delSp modSp add mod modNotesTx">
        <pc:chgData name="Lei Wu" userId="f083b2a8aea23a2f" providerId="LiveId" clId="{B01C844B-1BE7-44FB-AD2F-31D73309F938}" dt="2021-03-16T00:20:19.654" v="7679" actId="20577"/>
        <pc:sldMkLst>
          <pc:docMk/>
          <pc:sldMk cId="1070135592" sldId="699"/>
        </pc:sldMkLst>
        <pc:spChg chg="mod">
          <ac:chgData name="Lei Wu" userId="f083b2a8aea23a2f" providerId="LiveId" clId="{B01C844B-1BE7-44FB-AD2F-31D73309F938}" dt="2021-03-15T22:58:34.612" v="6057"/>
          <ac:spMkLst>
            <pc:docMk/>
            <pc:sldMk cId="1070135592" sldId="699"/>
            <ac:spMk id="23555" creationId="{BA1A4CCF-3A83-4F29-AF4D-F76DB7170C22}"/>
          </ac:spMkLst>
        </pc:spChg>
        <pc:spChg chg="mod">
          <ac:chgData name="Lei Wu" userId="f083b2a8aea23a2f" providerId="LiveId" clId="{B01C844B-1BE7-44FB-AD2F-31D73309F938}" dt="2021-03-15T22:58:51.869" v="6061" actId="14100"/>
          <ac:spMkLst>
            <pc:docMk/>
            <pc:sldMk cId="1070135592" sldId="699"/>
            <ac:spMk id="23556" creationId="{21C5BCA0-08D3-4F5A-B823-31F18E391E61}"/>
          </ac:spMkLst>
        </pc:spChg>
        <pc:graphicFrameChg chg="del">
          <ac:chgData name="Lei Wu" userId="f083b2a8aea23a2f" providerId="LiveId" clId="{B01C844B-1BE7-44FB-AD2F-31D73309F938}" dt="2021-03-15T22:58:42.943" v="6059" actId="478"/>
          <ac:graphicFrameMkLst>
            <pc:docMk/>
            <pc:sldMk cId="1070135592" sldId="699"/>
            <ac:graphicFrameMk id="10" creationId="{F3DC98D3-C1B6-4987-9C2D-E1C60E07FE82}"/>
          </ac:graphicFrameMkLst>
        </pc:graphicFrameChg>
        <pc:picChg chg="add mod">
          <ac:chgData name="Lei Wu" userId="f083b2a8aea23a2f" providerId="LiveId" clId="{B01C844B-1BE7-44FB-AD2F-31D73309F938}" dt="2021-03-15T22:58:46.698" v="6060"/>
          <ac:picMkLst>
            <pc:docMk/>
            <pc:sldMk cId="1070135592" sldId="699"/>
            <ac:picMk id="8" creationId="{660790DF-2AA9-4A7E-B0B8-52E87FE0215E}"/>
          </ac:picMkLst>
        </pc:picChg>
      </pc:sldChg>
      <pc:sldChg chg="addSp delSp modSp add mod modNotesTx">
        <pc:chgData name="Lei Wu" userId="f083b2a8aea23a2f" providerId="LiveId" clId="{B01C844B-1BE7-44FB-AD2F-31D73309F938}" dt="2021-03-16T00:46:25.548" v="7758" actId="20577"/>
        <pc:sldMkLst>
          <pc:docMk/>
          <pc:sldMk cId="2342654875" sldId="700"/>
        </pc:sldMkLst>
        <pc:spChg chg="mod">
          <ac:chgData name="Lei Wu" userId="f083b2a8aea23a2f" providerId="LiveId" clId="{B01C844B-1BE7-44FB-AD2F-31D73309F938}" dt="2021-03-15T23:01:36.281" v="6087"/>
          <ac:spMkLst>
            <pc:docMk/>
            <pc:sldMk cId="2342654875" sldId="700"/>
            <ac:spMk id="23555" creationId="{BA1A4CCF-3A83-4F29-AF4D-F76DB7170C22}"/>
          </ac:spMkLst>
        </pc:spChg>
        <pc:spChg chg="mod">
          <ac:chgData name="Lei Wu" userId="f083b2a8aea23a2f" providerId="LiveId" clId="{B01C844B-1BE7-44FB-AD2F-31D73309F938}" dt="2021-03-15T23:01:56.771" v="6094" actId="15"/>
          <ac:spMkLst>
            <pc:docMk/>
            <pc:sldMk cId="2342654875" sldId="700"/>
            <ac:spMk id="23556" creationId="{21C5BCA0-08D3-4F5A-B823-31F18E391E61}"/>
          </ac:spMkLst>
        </pc:spChg>
        <pc:graphicFrameChg chg="add mod">
          <ac:chgData name="Lei Wu" userId="f083b2a8aea23a2f" providerId="LiveId" clId="{B01C844B-1BE7-44FB-AD2F-31D73309F938}" dt="2021-03-15T23:01:59.473" v="6095" actId="1076"/>
          <ac:graphicFrameMkLst>
            <pc:docMk/>
            <pc:sldMk cId="2342654875" sldId="700"/>
            <ac:graphicFrameMk id="10" creationId="{1B8394CA-CF7B-4422-B0F7-49E50A532040}"/>
          </ac:graphicFrameMkLst>
        </pc:graphicFrameChg>
        <pc:picChg chg="del">
          <ac:chgData name="Lei Wu" userId="f083b2a8aea23a2f" providerId="LiveId" clId="{B01C844B-1BE7-44FB-AD2F-31D73309F938}" dt="2021-03-15T23:01:50.767" v="6090" actId="478"/>
          <ac:picMkLst>
            <pc:docMk/>
            <pc:sldMk cId="2342654875" sldId="700"/>
            <ac:picMk id="8" creationId="{660790DF-2AA9-4A7E-B0B8-52E87FE0215E}"/>
          </ac:picMkLst>
        </pc:picChg>
      </pc:sldChg>
      <pc:sldChg chg="addSp delSp modSp add mod modNotesTx">
        <pc:chgData name="Lei Wu" userId="f083b2a8aea23a2f" providerId="LiveId" clId="{B01C844B-1BE7-44FB-AD2F-31D73309F938}" dt="2021-03-16T00:46:42.556" v="7760"/>
        <pc:sldMkLst>
          <pc:docMk/>
          <pc:sldMk cId="2090207982" sldId="701"/>
        </pc:sldMkLst>
        <pc:spChg chg="mod">
          <ac:chgData name="Lei Wu" userId="f083b2a8aea23a2f" providerId="LiveId" clId="{B01C844B-1BE7-44FB-AD2F-31D73309F938}" dt="2021-03-15T23:04:07.219" v="6098"/>
          <ac:spMkLst>
            <pc:docMk/>
            <pc:sldMk cId="2090207982" sldId="701"/>
            <ac:spMk id="23555" creationId="{BA1A4CCF-3A83-4F29-AF4D-F76DB7170C22}"/>
          </ac:spMkLst>
        </pc:spChg>
        <pc:spChg chg="mod">
          <ac:chgData name="Lei Wu" userId="f083b2a8aea23a2f" providerId="LiveId" clId="{B01C844B-1BE7-44FB-AD2F-31D73309F938}" dt="2021-03-15T23:04:17.574" v="6102" actId="15"/>
          <ac:spMkLst>
            <pc:docMk/>
            <pc:sldMk cId="2090207982" sldId="701"/>
            <ac:spMk id="23556" creationId="{21C5BCA0-08D3-4F5A-B823-31F18E391E61}"/>
          </ac:spMkLst>
        </pc:spChg>
        <pc:graphicFrameChg chg="add mod">
          <ac:chgData name="Lei Wu" userId="f083b2a8aea23a2f" providerId="LiveId" clId="{B01C844B-1BE7-44FB-AD2F-31D73309F938}" dt="2021-03-15T23:04:32.399" v="6107" actId="14100"/>
          <ac:graphicFrameMkLst>
            <pc:docMk/>
            <pc:sldMk cId="2090207982" sldId="701"/>
            <ac:graphicFrameMk id="8" creationId="{B7E68037-D688-49D2-9897-AD62CD415E07}"/>
          </ac:graphicFrameMkLst>
        </pc:graphicFrameChg>
        <pc:graphicFrameChg chg="del">
          <ac:chgData name="Lei Wu" userId="f083b2a8aea23a2f" providerId="LiveId" clId="{B01C844B-1BE7-44FB-AD2F-31D73309F938}" dt="2021-03-15T23:04:24.984" v="6103" actId="478"/>
          <ac:graphicFrameMkLst>
            <pc:docMk/>
            <pc:sldMk cId="2090207982" sldId="701"/>
            <ac:graphicFrameMk id="10" creationId="{1B8394CA-CF7B-4422-B0F7-49E50A532040}"/>
          </ac:graphicFrameMkLst>
        </pc:graphicFrameChg>
      </pc:sldChg>
      <pc:sldChg chg="addSp delSp modSp add mod modNotesTx">
        <pc:chgData name="Lei Wu" userId="f083b2a8aea23a2f" providerId="LiveId" clId="{B01C844B-1BE7-44FB-AD2F-31D73309F938}" dt="2021-03-16T00:49:09.482" v="7767" actId="20577"/>
        <pc:sldMkLst>
          <pc:docMk/>
          <pc:sldMk cId="1062462934" sldId="702"/>
        </pc:sldMkLst>
        <pc:spChg chg="mod">
          <ac:chgData name="Lei Wu" userId="f083b2a8aea23a2f" providerId="LiveId" clId="{B01C844B-1BE7-44FB-AD2F-31D73309F938}" dt="2021-03-15T23:05:16.318" v="6109"/>
          <ac:spMkLst>
            <pc:docMk/>
            <pc:sldMk cId="1062462934" sldId="702"/>
            <ac:spMk id="2" creationId="{00000000-0000-0000-0000-000000000000}"/>
          </ac:spMkLst>
        </pc:spChg>
        <pc:spChg chg="del">
          <ac:chgData name="Lei Wu" userId="f083b2a8aea23a2f" providerId="LiveId" clId="{B01C844B-1BE7-44FB-AD2F-31D73309F938}" dt="2021-03-15T23:05:36.679" v="6110" actId="478"/>
          <ac:spMkLst>
            <pc:docMk/>
            <pc:sldMk cId="1062462934" sldId="702"/>
            <ac:spMk id="3" creationId="{00000000-0000-0000-0000-000000000000}"/>
          </ac:spMkLst>
        </pc:spChg>
        <pc:spChg chg="add del mod">
          <ac:chgData name="Lei Wu" userId="f083b2a8aea23a2f" providerId="LiveId" clId="{B01C844B-1BE7-44FB-AD2F-31D73309F938}" dt="2021-03-15T23:05:39.004" v="6111" actId="478"/>
          <ac:spMkLst>
            <pc:docMk/>
            <pc:sldMk cId="1062462934" sldId="702"/>
            <ac:spMk id="4" creationId="{90881799-7564-46BD-8CDC-2F33891A7C05}"/>
          </ac:spMkLst>
        </pc:spChg>
        <pc:spChg chg="add mod">
          <ac:chgData name="Lei Wu" userId="f083b2a8aea23a2f" providerId="LiveId" clId="{B01C844B-1BE7-44FB-AD2F-31D73309F938}" dt="2021-03-15T23:06:06.123" v="6119" actId="403"/>
          <ac:spMkLst>
            <pc:docMk/>
            <pc:sldMk cId="1062462934" sldId="702"/>
            <ac:spMk id="8" creationId="{DAF8551F-561C-43E5-A4A3-1C0F0BBFED4D}"/>
          </ac:spMkLst>
        </pc:spChg>
        <pc:spChg chg="add mod">
          <ac:chgData name="Lei Wu" userId="f083b2a8aea23a2f" providerId="LiveId" clId="{B01C844B-1BE7-44FB-AD2F-31D73309F938}" dt="2021-03-15T23:06:20.318" v="6122" actId="403"/>
          <ac:spMkLst>
            <pc:docMk/>
            <pc:sldMk cId="1062462934" sldId="702"/>
            <ac:spMk id="9" creationId="{0F0A26B0-1381-4B1F-9391-2CD6EF6DA7D1}"/>
          </ac:spMkLst>
        </pc:spChg>
        <pc:graphicFrameChg chg="add mod">
          <ac:chgData name="Lei Wu" userId="f083b2a8aea23a2f" providerId="LiveId" clId="{B01C844B-1BE7-44FB-AD2F-31D73309F938}" dt="2021-03-15T23:06:25.692" v="6123" actId="1076"/>
          <ac:graphicFrameMkLst>
            <pc:docMk/>
            <pc:sldMk cId="1062462934" sldId="702"/>
            <ac:graphicFrameMk id="7" creationId="{1EFCA11D-BE43-4151-B859-44F09BC087D9}"/>
          </ac:graphicFrameMkLst>
        </pc:graphicFrameChg>
        <pc:picChg chg="del">
          <ac:chgData name="Lei Wu" userId="f083b2a8aea23a2f" providerId="LiveId" clId="{B01C844B-1BE7-44FB-AD2F-31D73309F938}" dt="2021-03-15T23:05:42.787" v="6113" actId="478"/>
          <ac:picMkLst>
            <pc:docMk/>
            <pc:sldMk cId="1062462934" sldId="702"/>
            <ac:picMk id="5" creationId="{00000000-0000-0000-0000-000000000000}"/>
          </ac:picMkLst>
        </pc:picChg>
      </pc:sldChg>
      <pc:sldChg chg="addSp delSp modSp add mod modNotesTx">
        <pc:chgData name="Lei Wu" userId="f083b2a8aea23a2f" providerId="LiveId" clId="{B01C844B-1BE7-44FB-AD2F-31D73309F938}" dt="2021-03-16T00:48:58.309" v="7764" actId="20577"/>
        <pc:sldMkLst>
          <pc:docMk/>
          <pc:sldMk cId="3087688894" sldId="703"/>
        </pc:sldMkLst>
        <pc:spChg chg="del mod">
          <ac:chgData name="Lei Wu" userId="f083b2a8aea23a2f" providerId="LiveId" clId="{B01C844B-1BE7-44FB-AD2F-31D73309F938}" dt="2021-03-15T23:07:14.612" v="6134" actId="478"/>
          <ac:spMkLst>
            <pc:docMk/>
            <pc:sldMk cId="3087688894" sldId="703"/>
            <ac:spMk id="8" creationId="{DAF8551F-561C-43E5-A4A3-1C0F0BBFED4D}"/>
          </ac:spMkLst>
        </pc:spChg>
        <pc:spChg chg="del">
          <ac:chgData name="Lei Wu" userId="f083b2a8aea23a2f" providerId="LiveId" clId="{B01C844B-1BE7-44FB-AD2F-31D73309F938}" dt="2021-03-15T23:06:47.218" v="6126" actId="478"/>
          <ac:spMkLst>
            <pc:docMk/>
            <pc:sldMk cId="3087688894" sldId="703"/>
            <ac:spMk id="9" creationId="{0F0A26B0-1381-4B1F-9391-2CD6EF6DA7D1}"/>
          </ac:spMkLst>
        </pc:spChg>
        <pc:spChg chg="add mod">
          <ac:chgData name="Lei Wu" userId="f083b2a8aea23a2f" providerId="LiveId" clId="{B01C844B-1BE7-44FB-AD2F-31D73309F938}" dt="2021-03-15T23:07:12.080" v="6133" actId="15"/>
          <ac:spMkLst>
            <pc:docMk/>
            <pc:sldMk cId="3087688894" sldId="703"/>
            <ac:spMk id="10" creationId="{C8C52721-6F05-4CF1-A7E8-F85923AE962F}"/>
          </ac:spMkLst>
        </pc:spChg>
        <pc:graphicFrameChg chg="del">
          <ac:chgData name="Lei Wu" userId="f083b2a8aea23a2f" providerId="LiveId" clId="{B01C844B-1BE7-44FB-AD2F-31D73309F938}" dt="2021-03-15T23:07:21.758" v="6135" actId="478"/>
          <ac:graphicFrameMkLst>
            <pc:docMk/>
            <pc:sldMk cId="3087688894" sldId="703"/>
            <ac:graphicFrameMk id="7" creationId="{1EFCA11D-BE43-4151-B859-44F09BC087D9}"/>
          </ac:graphicFrameMkLst>
        </pc:graphicFrameChg>
        <pc:graphicFrameChg chg="add mod">
          <ac:chgData name="Lei Wu" userId="f083b2a8aea23a2f" providerId="LiveId" clId="{B01C844B-1BE7-44FB-AD2F-31D73309F938}" dt="2021-03-15T23:07:27.569" v="6137" actId="1076"/>
          <ac:graphicFrameMkLst>
            <pc:docMk/>
            <pc:sldMk cId="3087688894" sldId="703"/>
            <ac:graphicFrameMk id="11" creationId="{96FB1287-2DF2-42BC-A4B5-76D8F6F8A564}"/>
          </ac:graphicFrameMkLst>
        </pc:graphicFrameChg>
      </pc:sldChg>
      <pc:sldChg chg="addSp delSp modSp add mod">
        <pc:chgData name="Lei Wu" userId="f083b2a8aea23a2f" providerId="LiveId" clId="{B01C844B-1BE7-44FB-AD2F-31D73309F938}" dt="2021-03-15T23:08:04.769" v="6144" actId="1076"/>
        <pc:sldMkLst>
          <pc:docMk/>
          <pc:sldMk cId="3301382738" sldId="704"/>
        </pc:sldMkLst>
        <pc:spChg chg="mod">
          <ac:chgData name="Lei Wu" userId="f083b2a8aea23a2f" providerId="LiveId" clId="{B01C844B-1BE7-44FB-AD2F-31D73309F938}" dt="2021-03-15T23:07:49.728" v="6139"/>
          <ac:spMkLst>
            <pc:docMk/>
            <pc:sldMk cId="3301382738" sldId="704"/>
            <ac:spMk id="2" creationId="{00000000-0000-0000-0000-000000000000}"/>
          </ac:spMkLst>
        </pc:spChg>
        <pc:spChg chg="add del mod">
          <ac:chgData name="Lei Wu" userId="f083b2a8aea23a2f" providerId="LiveId" clId="{B01C844B-1BE7-44FB-AD2F-31D73309F938}" dt="2021-03-15T23:08:00.496" v="6141" actId="478"/>
          <ac:spMkLst>
            <pc:docMk/>
            <pc:sldMk cId="3301382738" sldId="704"/>
            <ac:spMk id="3" creationId="{61CD1DFF-DC7F-4976-8471-FC4F4E3F86C8}"/>
          </ac:spMkLst>
        </pc:spChg>
        <pc:spChg chg="del">
          <ac:chgData name="Lei Wu" userId="f083b2a8aea23a2f" providerId="LiveId" clId="{B01C844B-1BE7-44FB-AD2F-31D73309F938}" dt="2021-03-15T23:07:58.059" v="6140" actId="478"/>
          <ac:spMkLst>
            <pc:docMk/>
            <pc:sldMk cId="3301382738" sldId="704"/>
            <ac:spMk id="10" creationId="{C8C52721-6F05-4CF1-A7E8-F85923AE962F}"/>
          </ac:spMkLst>
        </pc:spChg>
        <pc:graphicFrameChg chg="add mod">
          <ac:chgData name="Lei Wu" userId="f083b2a8aea23a2f" providerId="LiveId" clId="{B01C844B-1BE7-44FB-AD2F-31D73309F938}" dt="2021-03-15T23:08:04.769" v="6144" actId="1076"/>
          <ac:graphicFrameMkLst>
            <pc:docMk/>
            <pc:sldMk cId="3301382738" sldId="704"/>
            <ac:graphicFrameMk id="7" creationId="{5FD7CAD6-6299-47C4-9071-4708BA1BE5A2}"/>
          </ac:graphicFrameMkLst>
        </pc:graphicFrameChg>
        <pc:graphicFrameChg chg="del">
          <ac:chgData name="Lei Wu" userId="f083b2a8aea23a2f" providerId="LiveId" clId="{B01C844B-1BE7-44FB-AD2F-31D73309F938}" dt="2021-03-15T23:08:01.127" v="6142" actId="478"/>
          <ac:graphicFrameMkLst>
            <pc:docMk/>
            <pc:sldMk cId="3301382738" sldId="704"/>
            <ac:graphicFrameMk id="11" creationId="{96FB1287-2DF2-42BC-A4B5-76D8F6F8A564}"/>
          </ac:graphicFrameMkLst>
        </pc:graphicFrameChg>
      </pc:sldChg>
      <pc:sldChg chg="addSp delSp modSp add mod modNotesTx">
        <pc:chgData name="Lei Wu" userId="f083b2a8aea23a2f" providerId="LiveId" clId="{B01C844B-1BE7-44FB-AD2F-31D73309F938}" dt="2021-03-16T02:35:56.731" v="8930" actId="20577"/>
        <pc:sldMkLst>
          <pc:docMk/>
          <pc:sldMk cId="1506113065" sldId="705"/>
        </pc:sldMkLst>
        <pc:spChg chg="mod">
          <ac:chgData name="Lei Wu" userId="f083b2a8aea23a2f" providerId="LiveId" clId="{B01C844B-1BE7-44FB-AD2F-31D73309F938}" dt="2021-03-15T23:08:19.836" v="6146"/>
          <ac:spMkLst>
            <pc:docMk/>
            <pc:sldMk cId="1506113065" sldId="705"/>
            <ac:spMk id="2" creationId="{00000000-0000-0000-0000-000000000000}"/>
          </ac:spMkLst>
        </pc:spChg>
        <pc:spChg chg="mod">
          <ac:chgData name="Lei Wu" userId="f083b2a8aea23a2f" providerId="LiveId" clId="{B01C844B-1BE7-44FB-AD2F-31D73309F938}" dt="2021-03-15T23:08:42.410" v="6151" actId="58"/>
          <ac:spMkLst>
            <pc:docMk/>
            <pc:sldMk cId="1506113065" sldId="705"/>
            <ac:spMk id="10" creationId="{C8C52721-6F05-4CF1-A7E8-F85923AE962F}"/>
          </ac:spMkLst>
        </pc:spChg>
        <pc:graphicFrameChg chg="add mod">
          <ac:chgData name="Lei Wu" userId="f083b2a8aea23a2f" providerId="LiveId" clId="{B01C844B-1BE7-44FB-AD2F-31D73309F938}" dt="2021-03-15T23:08:35.167" v="6150" actId="1076"/>
          <ac:graphicFrameMkLst>
            <pc:docMk/>
            <pc:sldMk cId="1506113065" sldId="705"/>
            <ac:graphicFrameMk id="7" creationId="{D616138C-21DB-44EB-BE5F-2B1CCFF8FDD1}"/>
          </ac:graphicFrameMkLst>
        </pc:graphicFrameChg>
        <pc:graphicFrameChg chg="add del mod">
          <ac:chgData name="Lei Wu" userId="f083b2a8aea23a2f" providerId="LiveId" clId="{B01C844B-1BE7-44FB-AD2F-31D73309F938}" dt="2021-03-15T23:08:56.921" v="6153"/>
          <ac:graphicFrameMkLst>
            <pc:docMk/>
            <pc:sldMk cId="1506113065" sldId="705"/>
            <ac:graphicFrameMk id="8" creationId="{5215A0C0-8D26-4A29-A0E3-53AC24A6FCE5}"/>
          </ac:graphicFrameMkLst>
        </pc:graphicFrameChg>
        <pc:graphicFrameChg chg="del">
          <ac:chgData name="Lei Wu" userId="f083b2a8aea23a2f" providerId="LiveId" clId="{B01C844B-1BE7-44FB-AD2F-31D73309F938}" dt="2021-03-15T23:08:32.877" v="6148" actId="478"/>
          <ac:graphicFrameMkLst>
            <pc:docMk/>
            <pc:sldMk cId="1506113065" sldId="705"/>
            <ac:graphicFrameMk id="11" creationId="{96FB1287-2DF2-42BC-A4B5-76D8F6F8A564}"/>
          </ac:graphicFrameMkLst>
        </pc:graphicFrameChg>
      </pc:sldChg>
      <pc:sldChg chg="addSp delSp modSp add mod">
        <pc:chgData name="Lei Wu" userId="f083b2a8aea23a2f" providerId="LiveId" clId="{B01C844B-1BE7-44FB-AD2F-31D73309F938}" dt="2021-03-15T23:10:37.955" v="6163" actId="207"/>
        <pc:sldMkLst>
          <pc:docMk/>
          <pc:sldMk cId="102991477" sldId="706"/>
        </pc:sldMkLst>
        <pc:spChg chg="mod">
          <ac:chgData name="Lei Wu" userId="f083b2a8aea23a2f" providerId="LiveId" clId="{B01C844B-1BE7-44FB-AD2F-31D73309F938}" dt="2021-03-15T23:09:07.046" v="6155"/>
          <ac:spMkLst>
            <pc:docMk/>
            <pc:sldMk cId="102991477" sldId="706"/>
            <ac:spMk id="2" creationId="{00000000-0000-0000-0000-000000000000}"/>
          </ac:spMkLst>
        </pc:spChg>
        <pc:spChg chg="add del mod">
          <ac:chgData name="Lei Wu" userId="f083b2a8aea23a2f" providerId="LiveId" clId="{B01C844B-1BE7-44FB-AD2F-31D73309F938}" dt="2021-03-15T23:09:22.691" v="6157" actId="478"/>
          <ac:spMkLst>
            <pc:docMk/>
            <pc:sldMk cId="102991477" sldId="706"/>
            <ac:spMk id="3" creationId="{8B097B7A-6446-4C64-BF85-2B8229159AD9}"/>
          </ac:spMkLst>
        </pc:spChg>
        <pc:spChg chg="del">
          <ac:chgData name="Lei Wu" userId="f083b2a8aea23a2f" providerId="LiveId" clId="{B01C844B-1BE7-44FB-AD2F-31D73309F938}" dt="2021-03-15T23:09:19.445" v="6156" actId="478"/>
          <ac:spMkLst>
            <pc:docMk/>
            <pc:sldMk cId="102991477" sldId="706"/>
            <ac:spMk id="10" creationId="{C8C52721-6F05-4CF1-A7E8-F85923AE962F}"/>
          </ac:spMkLst>
        </pc:spChg>
        <pc:graphicFrameChg chg="del">
          <ac:chgData name="Lei Wu" userId="f083b2a8aea23a2f" providerId="LiveId" clId="{B01C844B-1BE7-44FB-AD2F-31D73309F938}" dt="2021-03-15T23:09:24.113" v="6158" actId="478"/>
          <ac:graphicFrameMkLst>
            <pc:docMk/>
            <pc:sldMk cId="102991477" sldId="706"/>
            <ac:graphicFrameMk id="7" creationId="{D616138C-21DB-44EB-BE5F-2B1CCFF8FDD1}"/>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8" creationId="{7D4FAF56-1366-4BA8-8E35-D0F71627C622}"/>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9" creationId="{C22FE0A8-25B9-4865-B5E0-B1C2615E915F}"/>
          </ac:graphicFrameMkLst>
        </pc:graphicFrameChg>
        <pc:graphicFrameChg chg="add mod modGraphic">
          <ac:chgData name="Lei Wu" userId="f083b2a8aea23a2f" providerId="LiveId" clId="{B01C844B-1BE7-44FB-AD2F-31D73309F938}" dt="2021-03-15T23:10:37.955" v="6163" actId="207"/>
          <ac:graphicFrameMkLst>
            <pc:docMk/>
            <pc:sldMk cId="102991477" sldId="706"/>
            <ac:graphicFrameMk id="11" creationId="{8EF0C3A4-92BC-4456-87CF-936C4467B521}"/>
          </ac:graphicFrameMkLst>
        </pc:graphicFrameChg>
      </pc:sldChg>
      <pc:sldChg chg="modSp add">
        <pc:chgData name="Lei Wu" userId="f083b2a8aea23a2f" providerId="LiveId" clId="{B01C844B-1BE7-44FB-AD2F-31D73309F938}" dt="2021-03-15T23:10:56.307" v="6165"/>
        <pc:sldMkLst>
          <pc:docMk/>
          <pc:sldMk cId="2587365639" sldId="707"/>
        </pc:sldMkLst>
        <pc:graphicFrameChg chg="mod">
          <ac:chgData name="Lei Wu" userId="f083b2a8aea23a2f" providerId="LiveId" clId="{B01C844B-1BE7-44FB-AD2F-31D73309F938}" dt="2021-03-15T23:10:56.307" v="6165"/>
          <ac:graphicFrameMkLst>
            <pc:docMk/>
            <pc:sldMk cId="2587365639" sldId="707"/>
            <ac:graphicFrameMk id="11" creationId="{8EF0C3A4-92BC-4456-87CF-936C4467B521}"/>
          </ac:graphicFrameMkLst>
        </pc:graphicFrameChg>
      </pc:sldChg>
      <pc:sldChg chg="addSp delSp modSp add mod">
        <pc:chgData name="Lei Wu" userId="f083b2a8aea23a2f" providerId="LiveId" clId="{B01C844B-1BE7-44FB-AD2F-31D73309F938}" dt="2021-03-15T23:12:00.937" v="6173" actId="207"/>
        <pc:sldMkLst>
          <pc:docMk/>
          <pc:sldMk cId="1071180486" sldId="708"/>
        </pc:sldMkLst>
        <pc:spChg chg="mod">
          <ac:chgData name="Lei Wu" userId="f083b2a8aea23a2f" providerId="LiveId" clId="{B01C844B-1BE7-44FB-AD2F-31D73309F938}" dt="2021-03-15T23:11:19.841" v="6167"/>
          <ac:spMkLst>
            <pc:docMk/>
            <pc:sldMk cId="1071180486" sldId="708"/>
            <ac:spMk id="2" creationId="{00000000-0000-0000-0000-000000000000}"/>
          </ac:spMkLst>
        </pc:spChg>
        <pc:graphicFrameChg chg="add mod">
          <ac:chgData name="Lei Wu" userId="f083b2a8aea23a2f" providerId="LiveId" clId="{B01C844B-1BE7-44FB-AD2F-31D73309F938}" dt="2021-03-15T23:11:36.030" v="6170" actId="1076"/>
          <ac:graphicFrameMkLst>
            <pc:docMk/>
            <pc:sldMk cId="1071180486" sldId="708"/>
            <ac:graphicFrameMk id="7" creationId="{2516ABFB-222D-45BD-B804-629708ABE54E}"/>
          </ac:graphicFrameMkLst>
        </pc:graphicFrameChg>
        <pc:graphicFrameChg chg="del">
          <ac:chgData name="Lei Wu" userId="f083b2a8aea23a2f" providerId="LiveId" clId="{B01C844B-1BE7-44FB-AD2F-31D73309F938}" dt="2021-03-15T23:11:29.490" v="6168" actId="478"/>
          <ac:graphicFrameMkLst>
            <pc:docMk/>
            <pc:sldMk cId="1071180486" sldId="708"/>
            <ac:graphicFrameMk id="8" creationId="{7D4FAF56-1366-4BA8-8E35-D0F71627C622}"/>
          </ac:graphicFrameMkLst>
        </pc:graphicFrameChg>
        <pc:graphicFrameChg chg="del">
          <ac:chgData name="Lei Wu" userId="f083b2a8aea23a2f" providerId="LiveId" clId="{B01C844B-1BE7-44FB-AD2F-31D73309F938}" dt="2021-03-15T23:11:29.490" v="6168" actId="478"/>
          <ac:graphicFrameMkLst>
            <pc:docMk/>
            <pc:sldMk cId="1071180486" sldId="708"/>
            <ac:graphicFrameMk id="9" creationId="{C22FE0A8-25B9-4865-B5E0-B1C2615E915F}"/>
          </ac:graphicFrameMkLst>
        </pc:graphicFrameChg>
        <pc:graphicFrameChg chg="add mod">
          <ac:chgData name="Lei Wu" userId="f083b2a8aea23a2f" providerId="LiveId" clId="{B01C844B-1BE7-44FB-AD2F-31D73309F938}" dt="2021-03-15T23:11:47.348" v="6172" actId="1076"/>
          <ac:graphicFrameMkLst>
            <pc:docMk/>
            <pc:sldMk cId="1071180486" sldId="708"/>
            <ac:graphicFrameMk id="10" creationId="{94B4B32C-2318-41B7-8C2E-1E5D8A608D8E}"/>
          </ac:graphicFrameMkLst>
        </pc:graphicFrameChg>
        <pc:graphicFrameChg chg="del">
          <ac:chgData name="Lei Wu" userId="f083b2a8aea23a2f" providerId="LiveId" clId="{B01C844B-1BE7-44FB-AD2F-31D73309F938}" dt="2021-03-15T23:11:29.490" v="6168" actId="478"/>
          <ac:graphicFrameMkLst>
            <pc:docMk/>
            <pc:sldMk cId="1071180486" sldId="708"/>
            <ac:graphicFrameMk id="11" creationId="{8EF0C3A4-92BC-4456-87CF-936C4467B521}"/>
          </ac:graphicFrameMkLst>
        </pc:graphicFrameChg>
        <pc:graphicFrameChg chg="add mod modGraphic">
          <ac:chgData name="Lei Wu" userId="f083b2a8aea23a2f" providerId="LiveId" clId="{B01C844B-1BE7-44FB-AD2F-31D73309F938}" dt="2021-03-15T23:12:00.937" v="6173" actId="207"/>
          <ac:graphicFrameMkLst>
            <pc:docMk/>
            <pc:sldMk cId="1071180486" sldId="708"/>
            <ac:graphicFrameMk id="12" creationId="{71F0023E-D3F6-40F3-8383-4C5859693D8E}"/>
          </ac:graphicFrameMkLst>
        </pc:graphicFrameChg>
      </pc:sldChg>
      <pc:sldChg chg="modSp add">
        <pc:chgData name="Lei Wu" userId="f083b2a8aea23a2f" providerId="LiveId" clId="{B01C844B-1BE7-44FB-AD2F-31D73309F938}" dt="2021-03-15T23:12:14.083" v="6175"/>
        <pc:sldMkLst>
          <pc:docMk/>
          <pc:sldMk cId="3447657388" sldId="709"/>
        </pc:sldMkLst>
        <pc:graphicFrameChg chg="mod">
          <ac:chgData name="Lei Wu" userId="f083b2a8aea23a2f" providerId="LiveId" clId="{B01C844B-1BE7-44FB-AD2F-31D73309F938}" dt="2021-03-15T23:12:14.083" v="6175"/>
          <ac:graphicFrameMkLst>
            <pc:docMk/>
            <pc:sldMk cId="3447657388" sldId="709"/>
            <ac:graphicFrameMk id="12" creationId="{71F0023E-D3F6-40F3-8383-4C5859693D8E}"/>
          </ac:graphicFrameMkLst>
        </pc:graphicFrameChg>
      </pc:sldChg>
      <pc:sldChg chg="addSp delSp modSp add del mod">
        <pc:chgData name="Lei Wu" userId="f083b2a8aea23a2f" providerId="LiveId" clId="{B01C844B-1BE7-44FB-AD2F-31D73309F938}" dt="2021-03-16T01:10:00.300" v="7889" actId="47"/>
        <pc:sldMkLst>
          <pc:docMk/>
          <pc:sldMk cId="4276247378" sldId="710"/>
        </pc:sldMkLst>
        <pc:spChg chg="mod">
          <ac:chgData name="Lei Wu" userId="f083b2a8aea23a2f" providerId="LiveId" clId="{B01C844B-1BE7-44FB-AD2F-31D73309F938}" dt="2021-03-15T23:12:34.537" v="6177"/>
          <ac:spMkLst>
            <pc:docMk/>
            <pc:sldMk cId="4276247378" sldId="710"/>
            <ac:spMk id="2" creationId="{00000000-0000-0000-0000-000000000000}"/>
          </ac:spMkLst>
        </pc:spChg>
        <pc:graphicFrameChg chg="del">
          <ac:chgData name="Lei Wu" userId="f083b2a8aea23a2f" providerId="LiveId" clId="{B01C844B-1BE7-44FB-AD2F-31D73309F938}" dt="2021-03-15T23:12:40.199" v="6178" actId="478"/>
          <ac:graphicFrameMkLst>
            <pc:docMk/>
            <pc:sldMk cId="4276247378" sldId="710"/>
            <ac:graphicFrameMk id="7" creationId="{2516ABFB-222D-45BD-B804-629708ABE54E}"/>
          </ac:graphicFrameMkLst>
        </pc:graphicFrameChg>
        <pc:graphicFrameChg chg="add mod">
          <ac:chgData name="Lei Wu" userId="f083b2a8aea23a2f" providerId="LiveId" clId="{B01C844B-1BE7-44FB-AD2F-31D73309F938}" dt="2021-03-15T23:12:44.627" v="6181" actId="1076"/>
          <ac:graphicFrameMkLst>
            <pc:docMk/>
            <pc:sldMk cId="4276247378" sldId="710"/>
            <ac:graphicFrameMk id="8" creationId="{8AECCA4A-A4DD-4807-95AE-D4EFF8A02459}"/>
          </ac:graphicFrameMkLst>
        </pc:graphicFrameChg>
        <pc:graphicFrameChg chg="del">
          <ac:chgData name="Lei Wu" userId="f083b2a8aea23a2f" providerId="LiveId" clId="{B01C844B-1BE7-44FB-AD2F-31D73309F938}" dt="2021-03-15T23:12:41.771" v="6179" actId="478"/>
          <ac:graphicFrameMkLst>
            <pc:docMk/>
            <pc:sldMk cId="4276247378" sldId="710"/>
            <ac:graphicFrameMk id="10" creationId="{94B4B32C-2318-41B7-8C2E-1E5D8A608D8E}"/>
          </ac:graphicFrameMkLst>
        </pc:graphicFrameChg>
        <pc:graphicFrameChg chg="del">
          <ac:chgData name="Lei Wu" userId="f083b2a8aea23a2f" providerId="LiveId" clId="{B01C844B-1BE7-44FB-AD2F-31D73309F938}" dt="2021-03-15T23:12:40.199" v="6178" actId="478"/>
          <ac:graphicFrameMkLst>
            <pc:docMk/>
            <pc:sldMk cId="4276247378" sldId="710"/>
            <ac:graphicFrameMk id="12" creationId="{71F0023E-D3F6-40F3-8383-4C5859693D8E}"/>
          </ac:graphicFrameMkLst>
        </pc:graphicFrameChg>
      </pc:sldChg>
      <pc:sldChg chg="addSp delSp modSp add mod modNotesTx">
        <pc:chgData name="Lei Wu" userId="f083b2a8aea23a2f" providerId="LiveId" clId="{B01C844B-1BE7-44FB-AD2F-31D73309F938}" dt="2021-03-16T01:35:46.845" v="8476" actId="20577"/>
        <pc:sldMkLst>
          <pc:docMk/>
          <pc:sldMk cId="1254844533" sldId="711"/>
        </pc:sldMkLst>
        <pc:spChg chg="mod">
          <ac:chgData name="Lei Wu" userId="f083b2a8aea23a2f" providerId="LiveId" clId="{B01C844B-1BE7-44FB-AD2F-31D73309F938}" dt="2021-03-15T23:15:02.249" v="6183"/>
          <ac:spMkLst>
            <pc:docMk/>
            <pc:sldMk cId="1254844533" sldId="711"/>
            <ac:spMk id="2" creationId="{00000000-0000-0000-0000-000000000000}"/>
          </ac:spMkLst>
        </pc:spChg>
        <pc:spChg chg="mod">
          <ac:chgData name="Lei Wu" userId="f083b2a8aea23a2f" providerId="LiveId" clId="{B01C844B-1BE7-44FB-AD2F-31D73309F938}" dt="2021-03-15T23:16:24.730" v="6212" actId="20577"/>
          <ac:spMkLst>
            <pc:docMk/>
            <pc:sldMk cId="1254844533" sldId="711"/>
            <ac:spMk id="10" creationId="{C8C52721-6F05-4CF1-A7E8-F85923AE962F}"/>
          </ac:spMkLst>
        </pc:spChg>
        <pc:graphicFrameChg chg="del">
          <ac:chgData name="Lei Wu" userId="f083b2a8aea23a2f" providerId="LiveId" clId="{B01C844B-1BE7-44FB-AD2F-31D73309F938}" dt="2021-03-15T23:15:18.184" v="6185" actId="478"/>
          <ac:graphicFrameMkLst>
            <pc:docMk/>
            <pc:sldMk cId="1254844533" sldId="711"/>
            <ac:graphicFrameMk id="7" creationId="{D616138C-21DB-44EB-BE5F-2B1CCFF8FDD1}"/>
          </ac:graphicFrameMkLst>
        </pc:graphicFrameChg>
        <pc:graphicFrameChg chg="add mod">
          <ac:chgData name="Lei Wu" userId="f083b2a8aea23a2f" providerId="LiveId" clId="{B01C844B-1BE7-44FB-AD2F-31D73309F938}" dt="2021-03-15T23:15:35.057" v="6193" actId="1076"/>
          <ac:graphicFrameMkLst>
            <pc:docMk/>
            <pc:sldMk cId="1254844533" sldId="711"/>
            <ac:graphicFrameMk id="8" creationId="{583BF56B-B367-4F2B-97FF-50E77755F7DD}"/>
          </ac:graphicFrameMkLst>
        </pc:graphicFrameChg>
      </pc:sldChg>
      <pc:sldChg chg="addSp delSp modSp add mod">
        <pc:chgData name="Lei Wu" userId="f083b2a8aea23a2f" providerId="LiveId" clId="{B01C844B-1BE7-44FB-AD2F-31D73309F938}" dt="2021-03-15T23:16:21.308" v="6210" actId="20577"/>
        <pc:sldMkLst>
          <pc:docMk/>
          <pc:sldMk cId="152354988" sldId="712"/>
        </pc:sldMkLst>
        <pc:spChg chg="mod">
          <ac:chgData name="Lei Wu" userId="f083b2a8aea23a2f" providerId="LiveId" clId="{B01C844B-1BE7-44FB-AD2F-31D73309F938}" dt="2021-03-15T23:16:01.197" v="6195"/>
          <ac:spMkLst>
            <pc:docMk/>
            <pc:sldMk cId="152354988" sldId="712"/>
            <ac:spMk id="2" creationId="{00000000-0000-0000-0000-000000000000}"/>
          </ac:spMkLst>
        </pc:spChg>
        <pc:spChg chg="mod">
          <ac:chgData name="Lei Wu" userId="f083b2a8aea23a2f" providerId="LiveId" clId="{B01C844B-1BE7-44FB-AD2F-31D73309F938}" dt="2021-03-15T23:16:21.308" v="6210" actId="20577"/>
          <ac:spMkLst>
            <pc:docMk/>
            <pc:sldMk cId="152354988" sldId="712"/>
            <ac:spMk id="10" creationId="{C8C52721-6F05-4CF1-A7E8-F85923AE962F}"/>
          </ac:spMkLst>
        </pc:spChg>
        <pc:graphicFrameChg chg="add mod">
          <ac:chgData name="Lei Wu" userId="f083b2a8aea23a2f" providerId="LiveId" clId="{B01C844B-1BE7-44FB-AD2F-31D73309F938}" dt="2021-03-15T23:16:13.907" v="6199" actId="1076"/>
          <ac:graphicFrameMkLst>
            <pc:docMk/>
            <pc:sldMk cId="152354988" sldId="712"/>
            <ac:graphicFrameMk id="7" creationId="{50EEB024-32B7-4365-96DA-5F13F9AC0E80}"/>
          </ac:graphicFrameMkLst>
        </pc:graphicFrameChg>
        <pc:graphicFrameChg chg="del">
          <ac:chgData name="Lei Wu" userId="f083b2a8aea23a2f" providerId="LiveId" clId="{B01C844B-1BE7-44FB-AD2F-31D73309F938}" dt="2021-03-15T23:16:11.759" v="6197" actId="478"/>
          <ac:graphicFrameMkLst>
            <pc:docMk/>
            <pc:sldMk cId="152354988" sldId="712"/>
            <ac:graphicFrameMk id="8" creationId="{583BF56B-B367-4F2B-97FF-50E77755F7DD}"/>
          </ac:graphicFrameMkLst>
        </pc:graphicFrameChg>
      </pc:sldChg>
      <pc:sldChg chg="addSp delSp modSp add mod modNotesTx">
        <pc:chgData name="Lei Wu" userId="f083b2a8aea23a2f" providerId="LiveId" clId="{B01C844B-1BE7-44FB-AD2F-31D73309F938}" dt="2021-03-16T02:23:46.306" v="8921" actId="1076"/>
        <pc:sldMkLst>
          <pc:docMk/>
          <pc:sldMk cId="3967254014" sldId="713"/>
        </pc:sldMkLst>
        <pc:spChg chg="mod">
          <ac:chgData name="Lei Wu" userId="f083b2a8aea23a2f" providerId="LiveId" clId="{B01C844B-1BE7-44FB-AD2F-31D73309F938}" dt="2021-03-15T23:16:41.522" v="6214"/>
          <ac:spMkLst>
            <pc:docMk/>
            <pc:sldMk cId="3967254014" sldId="713"/>
            <ac:spMk id="2" creationId="{00000000-0000-0000-0000-000000000000}"/>
          </ac:spMkLst>
        </pc:spChg>
        <pc:spChg chg="mod">
          <ac:chgData name="Lei Wu" userId="f083b2a8aea23a2f" providerId="LiveId" clId="{B01C844B-1BE7-44FB-AD2F-31D73309F938}" dt="2021-03-16T02:14:10.286" v="8894" actId="404"/>
          <ac:spMkLst>
            <pc:docMk/>
            <pc:sldMk cId="3967254014" sldId="713"/>
            <ac:spMk id="10" creationId="{C8C52721-6F05-4CF1-A7E8-F85923AE962F}"/>
          </ac:spMkLst>
        </pc:spChg>
        <pc:graphicFrameChg chg="del">
          <ac:chgData name="Lei Wu" userId="f083b2a8aea23a2f" providerId="LiveId" clId="{B01C844B-1BE7-44FB-AD2F-31D73309F938}" dt="2021-03-15T23:16:48.759" v="6216" actId="478"/>
          <ac:graphicFrameMkLst>
            <pc:docMk/>
            <pc:sldMk cId="3967254014" sldId="713"/>
            <ac:graphicFrameMk id="7" creationId="{50EEB024-32B7-4365-96DA-5F13F9AC0E80}"/>
          </ac:graphicFrameMkLst>
        </pc:graphicFrameChg>
        <pc:graphicFrameChg chg="add mod">
          <ac:chgData name="Lei Wu" userId="f083b2a8aea23a2f" providerId="LiveId" clId="{B01C844B-1BE7-44FB-AD2F-31D73309F938}" dt="2021-03-16T02:23:46.306" v="8921" actId="1076"/>
          <ac:graphicFrameMkLst>
            <pc:docMk/>
            <pc:sldMk cId="3967254014" sldId="713"/>
            <ac:graphicFrameMk id="8" creationId="{74343550-3005-4D76-AAD4-63326EAE8E55}"/>
          </ac:graphicFrameMkLst>
        </pc:graphicFrameChg>
        <pc:picChg chg="add mod">
          <ac:chgData name="Lei Wu" userId="f083b2a8aea23a2f" providerId="LiveId" clId="{B01C844B-1BE7-44FB-AD2F-31D73309F938}" dt="2021-03-16T02:23:41.197" v="8919" actId="1076"/>
          <ac:picMkLst>
            <pc:docMk/>
            <pc:sldMk cId="3967254014" sldId="713"/>
            <ac:picMk id="4" creationId="{1C63A2DF-31D5-4C99-BC80-C9E92D4B9915}"/>
          </ac:picMkLst>
        </pc:picChg>
        <pc:picChg chg="add del mod">
          <ac:chgData name="Lei Wu" userId="f083b2a8aea23a2f" providerId="LiveId" clId="{B01C844B-1BE7-44FB-AD2F-31D73309F938}" dt="2021-03-16T02:21:23.390" v="8900" actId="478"/>
          <ac:picMkLst>
            <pc:docMk/>
            <pc:sldMk cId="3967254014" sldId="713"/>
            <ac:picMk id="3074" creationId="{1CAC5FC1-A591-4FBF-B446-8CA1CE11CCE9}"/>
          </ac:picMkLst>
        </pc:picChg>
        <pc:picChg chg="add mod">
          <ac:chgData name="Lei Wu" userId="f083b2a8aea23a2f" providerId="LiveId" clId="{B01C844B-1BE7-44FB-AD2F-31D73309F938}" dt="2021-03-16T02:22:12.562" v="8911" actId="1076"/>
          <ac:picMkLst>
            <pc:docMk/>
            <pc:sldMk cId="3967254014" sldId="713"/>
            <ac:picMk id="3076" creationId="{F07DD814-9BE9-49E4-9BDA-EEE33B8ACDA6}"/>
          </ac:picMkLst>
        </pc:picChg>
        <pc:picChg chg="add mod">
          <ac:chgData name="Lei Wu" userId="f083b2a8aea23a2f" providerId="LiveId" clId="{B01C844B-1BE7-44FB-AD2F-31D73309F938}" dt="2021-03-16T02:23:39.037" v="8918" actId="14100"/>
          <ac:picMkLst>
            <pc:docMk/>
            <pc:sldMk cId="3967254014" sldId="713"/>
            <ac:picMk id="3078" creationId="{A0D83CDF-74C3-4907-9807-EF67BD2E15D9}"/>
          </ac:picMkLst>
        </pc:picChg>
      </pc:sldChg>
    </pc:docChg>
  </pc:docChgLst>
  <pc:docChgLst>
    <pc:chgData name="Lei Wu" userId="f083b2a8aea23a2f" providerId="LiveId" clId="{3F675A07-2133-4189-AAD6-3E92ECEFEA90}"/>
    <pc:docChg chg="undo redo custSel addSld delSld modSld sldOrd">
      <pc:chgData name="Lei Wu" userId="f083b2a8aea23a2f" providerId="LiveId" clId="{3F675A07-2133-4189-AAD6-3E92ECEFEA90}" dt="2021-03-23T05:44:30.945" v="8161" actId="1076"/>
      <pc:docMkLst>
        <pc:docMk/>
      </pc:docMkLst>
      <pc:sldChg chg="del">
        <pc:chgData name="Lei Wu" userId="f083b2a8aea23a2f" providerId="LiveId" clId="{3F675A07-2133-4189-AAD6-3E92ECEFEA90}" dt="2021-03-17T12:56:55.454" v="0" actId="47"/>
        <pc:sldMkLst>
          <pc:docMk/>
          <pc:sldMk cId="0" sldId="258"/>
        </pc:sldMkLst>
      </pc:sldChg>
      <pc:sldChg chg="modSp mod modNotesTx">
        <pc:chgData name="Lei Wu" userId="f083b2a8aea23a2f" providerId="LiveId" clId="{3F675A07-2133-4189-AAD6-3E92ECEFEA90}" dt="2021-03-18T00:59:11.839" v="6322" actId="20577"/>
        <pc:sldMkLst>
          <pc:docMk/>
          <pc:sldMk cId="0" sldId="260"/>
        </pc:sldMkLst>
        <pc:spChg chg="mod">
          <ac:chgData name="Lei Wu" userId="f083b2a8aea23a2f" providerId="LiveId" clId="{3F675A07-2133-4189-AAD6-3E92ECEFEA90}" dt="2021-03-18T00:49:08.080" v="6227" actId="1035"/>
          <ac:spMkLst>
            <pc:docMk/>
            <pc:sldMk cId="0" sldId="260"/>
            <ac:spMk id="4" creationId="{00000000-0000-0000-0000-000000000000}"/>
          </ac:spMkLst>
        </pc:spChg>
        <pc:picChg chg="mod">
          <ac:chgData name="Lei Wu" userId="f083b2a8aea23a2f" providerId="LiveId" clId="{3F675A07-2133-4189-AAD6-3E92ECEFEA90}" dt="2021-03-18T00:49:08.080" v="6227" actId="1035"/>
          <ac:picMkLst>
            <pc:docMk/>
            <pc:sldMk cId="0" sldId="260"/>
            <ac:picMk id="11" creationId="{00000000-0000-0000-0000-000000000000}"/>
          </ac:picMkLst>
        </pc:picChg>
      </pc:sldChg>
      <pc:sldChg chg="modSp mod">
        <pc:chgData name="Lei Wu" userId="f083b2a8aea23a2f" providerId="LiveId" clId="{3F675A07-2133-4189-AAD6-3E92ECEFEA90}" dt="2021-03-17T20:53:18.335" v="2787" actId="20577"/>
        <pc:sldMkLst>
          <pc:docMk/>
          <pc:sldMk cId="0" sldId="261"/>
        </pc:sldMkLst>
        <pc:spChg chg="mod">
          <ac:chgData name="Lei Wu" userId="f083b2a8aea23a2f" providerId="LiveId" clId="{3F675A07-2133-4189-AAD6-3E92ECEFEA90}" dt="2021-03-17T20:53:18.335" v="2787" actId="20577"/>
          <ac:spMkLst>
            <pc:docMk/>
            <pc:sldMk cId="0" sldId="261"/>
            <ac:spMk id="3" creationId="{00000000-0000-0000-0000-000000000000}"/>
          </ac:spMkLst>
        </pc:spChg>
      </pc:sldChg>
      <pc:sldChg chg="del">
        <pc:chgData name="Lei Wu" userId="f083b2a8aea23a2f" providerId="LiveId" clId="{3F675A07-2133-4189-AAD6-3E92ECEFEA90}" dt="2021-03-17T12:56:55.454" v="0" actId="47"/>
        <pc:sldMkLst>
          <pc:docMk/>
          <pc:sldMk cId="0" sldId="268"/>
        </pc:sldMkLst>
      </pc:sldChg>
      <pc:sldChg chg="del">
        <pc:chgData name="Lei Wu" userId="f083b2a8aea23a2f" providerId="LiveId" clId="{3F675A07-2133-4189-AAD6-3E92ECEFEA90}" dt="2021-03-17T12:56:55.454" v="0" actId="47"/>
        <pc:sldMkLst>
          <pc:docMk/>
          <pc:sldMk cId="0" sldId="269"/>
        </pc:sldMkLst>
      </pc:sldChg>
      <pc:sldChg chg="del">
        <pc:chgData name="Lei Wu" userId="f083b2a8aea23a2f" providerId="LiveId" clId="{3F675A07-2133-4189-AAD6-3E92ECEFEA90}" dt="2021-03-17T12:56:55.454" v="0" actId="47"/>
        <pc:sldMkLst>
          <pc:docMk/>
          <pc:sldMk cId="613975427" sldId="270"/>
        </pc:sldMkLst>
      </pc:sldChg>
      <pc:sldChg chg="del">
        <pc:chgData name="Lei Wu" userId="f083b2a8aea23a2f" providerId="LiveId" clId="{3F675A07-2133-4189-AAD6-3E92ECEFEA90}" dt="2021-03-17T12:56:55.454" v="0" actId="47"/>
        <pc:sldMkLst>
          <pc:docMk/>
          <pc:sldMk cId="0" sldId="271"/>
        </pc:sldMkLst>
      </pc:sldChg>
      <pc:sldChg chg="modNotesTx">
        <pc:chgData name="Lei Wu" userId="f083b2a8aea23a2f" providerId="LiveId" clId="{3F675A07-2133-4189-AAD6-3E92ECEFEA90}" dt="2021-03-18T01:16:47.191" v="6990" actId="20577"/>
        <pc:sldMkLst>
          <pc:docMk/>
          <pc:sldMk cId="0" sldId="272"/>
        </pc:sldMkLst>
      </pc:sldChg>
      <pc:sldChg chg="modNotesTx">
        <pc:chgData name="Lei Wu" userId="f083b2a8aea23a2f" providerId="LiveId" clId="{3F675A07-2133-4189-AAD6-3E92ECEFEA90}" dt="2021-03-18T04:56:36.903" v="7011" actId="20577"/>
        <pc:sldMkLst>
          <pc:docMk/>
          <pc:sldMk cId="0" sldId="273"/>
        </pc:sldMkLst>
      </pc:sldChg>
      <pc:sldChg chg="del">
        <pc:chgData name="Lei Wu" userId="f083b2a8aea23a2f" providerId="LiveId" clId="{3F675A07-2133-4189-AAD6-3E92ECEFEA90}" dt="2021-03-17T18:31:11.274" v="1973" actId="47"/>
        <pc:sldMkLst>
          <pc:docMk/>
          <pc:sldMk cId="0" sldId="274"/>
        </pc:sldMkLst>
      </pc:sldChg>
      <pc:sldChg chg="modSp mod modNotesTx">
        <pc:chgData name="Lei Wu" userId="f083b2a8aea23a2f" providerId="LiveId" clId="{3F675A07-2133-4189-AAD6-3E92ECEFEA90}" dt="2021-03-17T17:31:10.118" v="752" actId="20577"/>
        <pc:sldMkLst>
          <pc:docMk/>
          <pc:sldMk cId="0" sldId="275"/>
        </pc:sldMkLst>
        <pc:spChg chg="mod">
          <ac:chgData name="Lei Wu" userId="f083b2a8aea23a2f" providerId="LiveId" clId="{3F675A07-2133-4189-AAD6-3E92ECEFEA90}" dt="2021-03-17T16:44:13.741" v="5" actId="20577"/>
          <ac:spMkLst>
            <pc:docMk/>
            <pc:sldMk cId="0" sldId="275"/>
            <ac:spMk id="2" creationId="{00000000-0000-0000-0000-000000000000}"/>
          </ac:spMkLst>
        </pc:spChg>
      </pc:sldChg>
      <pc:sldChg chg="add">
        <pc:chgData name="Lei Wu" userId="f083b2a8aea23a2f" providerId="LiveId" clId="{3F675A07-2133-4189-AAD6-3E92ECEFEA90}" dt="2021-03-17T19:21:41.562" v="2335"/>
        <pc:sldMkLst>
          <pc:docMk/>
          <pc:sldMk cId="441342035" sldId="276"/>
        </pc:sldMkLst>
        <pc:spChg chg="mod">
          <ac:chgData name="Lei Wu" userId="f083b2a8aea23a2f" providerId="LiveId" clId="{3F675A07-2133-4189-AAD6-3E92ECEFEA90}" dt="2021-03-17T17:38:43.746" v="837"/>
          <ac:spMkLst>
            <pc:docMk/>
            <pc:sldMk cId="441342035" sldId="276"/>
            <ac:spMk id="2" creationId="{00000000-0000-0000-0000-000000000000}"/>
          </ac:spMkLst>
        </pc:spChg>
        <pc:spChg chg="mod">
          <ac:chgData name="Lei Wu" userId="f083b2a8aea23a2f" providerId="LiveId" clId="{3F675A07-2133-4189-AAD6-3E92ECEFEA90}" dt="2021-03-17T17:40:43.053" v="869" actId="20577"/>
          <ac:spMkLst>
            <pc:docMk/>
            <pc:sldMk cId="441342035" sldId="276"/>
            <ac:spMk id="3" creationId="{00000000-0000-0000-0000-000000000000}"/>
          </ac:spMkLst>
        </pc:spChg>
        <pc:spChg chg="add del">
          <ac:chgData name="Lei Wu" userId="f083b2a8aea23a2f" providerId="LiveId" clId="{3F675A07-2133-4189-AAD6-3E92ECEFEA90}" dt="2021-03-17T17:41:06.212" v="871" actId="22"/>
          <ac:spMkLst>
            <pc:docMk/>
            <pc:sldMk cId="441342035" sldId="276"/>
            <ac:spMk id="6" creationId="{07D18EE4-2D4D-4F30-B3B9-410E96D535CA}"/>
          </ac:spMkLst>
        </pc:spChg>
      </pc:sldChg>
      <pc:sldChg chg="modNotesTx">
        <pc:chgData name="Lei Wu" userId="f083b2a8aea23a2f" providerId="LiveId" clId="{3F675A07-2133-4189-AAD6-3E92ECEFEA90}" dt="2021-03-17T16:43:31.964" v="2" actId="20577"/>
        <pc:sldMkLst>
          <pc:docMk/>
          <pc:sldMk cId="0" sldId="280"/>
        </pc:sldMkLst>
      </pc:sldChg>
      <pc:sldChg chg="modSp">
        <pc:chgData name="Lei Wu" userId="f083b2a8aea23a2f" providerId="LiveId" clId="{3F675A07-2133-4189-AAD6-3E92ECEFEA90}" dt="2021-03-18T05:00:37.384" v="7023" actId="20577"/>
        <pc:sldMkLst>
          <pc:docMk/>
          <pc:sldMk cId="0" sldId="282"/>
        </pc:sldMkLst>
        <pc:spChg chg="mod">
          <ac:chgData name="Lei Wu" userId="f083b2a8aea23a2f" providerId="LiveId" clId="{3F675A07-2133-4189-AAD6-3E92ECEFEA90}" dt="2021-03-18T05:00:37.384" v="7023" actId="20577"/>
          <ac:spMkLst>
            <pc:docMk/>
            <pc:sldMk cId="0" sldId="282"/>
            <ac:spMk id="239619" creationId="{0A959E19-A9A8-475F-9C92-6E43C726F7EC}"/>
          </ac:spMkLst>
        </pc:spChg>
      </pc:sldChg>
      <pc:sldChg chg="delSp modSp modAnim modNotesTx">
        <pc:chgData name="Lei Wu" userId="f083b2a8aea23a2f" providerId="LiveId" clId="{3F675A07-2133-4189-AAD6-3E92ECEFEA90}" dt="2021-03-17T17:12:33.457" v="227" actId="20577"/>
        <pc:sldMkLst>
          <pc:docMk/>
          <pc:sldMk cId="0" sldId="283"/>
        </pc:sldMkLst>
        <pc:spChg chg="mod">
          <ac:chgData name="Lei Wu" userId="f083b2a8aea23a2f" providerId="LiveId" clId="{3F675A07-2133-4189-AAD6-3E92ECEFEA90}" dt="2021-03-17T17:12:33.457" v="227" actId="20577"/>
          <ac:spMkLst>
            <pc:docMk/>
            <pc:sldMk cId="0" sldId="283"/>
            <ac:spMk id="33795" creationId="{A6B5924F-9DDC-4A7D-AA29-F8216E619193}"/>
          </ac:spMkLst>
        </pc:spChg>
        <pc:spChg chg="del">
          <ac:chgData name="Lei Wu" userId="f083b2a8aea23a2f" providerId="LiveId" clId="{3F675A07-2133-4189-AAD6-3E92ECEFEA90}" dt="2021-03-17T17:10:54.185" v="172" actId="478"/>
          <ac:spMkLst>
            <pc:docMk/>
            <pc:sldMk cId="0" sldId="283"/>
            <ac:spMk id="33799" creationId="{A056BF10-6970-4827-BF13-06C0AC3FCEDE}"/>
          </ac:spMkLst>
        </pc:spChg>
        <pc:grpChg chg="del">
          <ac:chgData name="Lei Wu" userId="f083b2a8aea23a2f" providerId="LiveId" clId="{3F675A07-2133-4189-AAD6-3E92ECEFEA90}" dt="2021-03-17T17:10:55.550" v="173" actId="478"/>
          <ac:grpSpMkLst>
            <pc:docMk/>
            <pc:sldMk cId="0" sldId="283"/>
            <ac:grpSpMk id="33800" creationId="{404B33F0-F970-4CB2-84A0-5DB90074BDD6}"/>
          </ac:grpSpMkLst>
        </pc:grpChg>
      </pc:sldChg>
      <pc:sldChg chg="del">
        <pc:chgData name="Lei Wu" userId="f083b2a8aea23a2f" providerId="LiveId" clId="{3F675A07-2133-4189-AAD6-3E92ECEFEA90}" dt="2021-03-17T12:56:55.454" v="0" actId="47"/>
        <pc:sldMkLst>
          <pc:docMk/>
          <pc:sldMk cId="3717366971" sldId="284"/>
        </pc:sldMkLst>
      </pc:sldChg>
      <pc:sldChg chg="delSp modSp del mod">
        <pc:chgData name="Lei Wu" userId="f083b2a8aea23a2f" providerId="LiveId" clId="{3F675A07-2133-4189-AAD6-3E92ECEFEA90}" dt="2021-03-17T18:45:29.416" v="2332" actId="47"/>
        <pc:sldMkLst>
          <pc:docMk/>
          <pc:sldMk cId="0" sldId="291"/>
        </pc:sldMkLst>
        <pc:spChg chg="mod">
          <ac:chgData name="Lei Wu" userId="f083b2a8aea23a2f" providerId="LiveId" clId="{3F675A07-2133-4189-AAD6-3E92ECEFEA90}" dt="2021-03-17T16:46:47.986" v="25" actId="20577"/>
          <ac:spMkLst>
            <pc:docMk/>
            <pc:sldMk cId="0" sldId="291"/>
            <ac:spMk id="2" creationId="{00000000-0000-0000-0000-000000000000}"/>
          </ac:spMkLst>
        </pc:spChg>
        <pc:spChg chg="mod">
          <ac:chgData name="Lei Wu" userId="f083b2a8aea23a2f" providerId="LiveId" clId="{3F675A07-2133-4189-AAD6-3E92ECEFEA90}" dt="2021-03-17T16:58:44.920" v="170" actId="20577"/>
          <ac:spMkLst>
            <pc:docMk/>
            <pc:sldMk cId="0" sldId="291"/>
            <ac:spMk id="3" creationId="{00000000-0000-0000-0000-000000000000}"/>
          </ac:spMkLst>
        </pc:spChg>
        <pc:spChg chg="del">
          <ac:chgData name="Lei Wu" userId="f083b2a8aea23a2f" providerId="LiveId" clId="{3F675A07-2133-4189-AAD6-3E92ECEFEA90}" dt="2021-03-17T16:47:05.454" v="28" actId="478"/>
          <ac:spMkLst>
            <pc:docMk/>
            <pc:sldMk cId="0" sldId="291"/>
            <ac:spMk id="4" creationId="{00000000-0000-0000-0000-000000000000}"/>
          </ac:spMkLst>
        </pc:spChg>
      </pc:sldChg>
      <pc:sldChg chg="delSp modSp mod">
        <pc:chgData name="Lei Wu" userId="f083b2a8aea23a2f" providerId="LiveId" clId="{3F675A07-2133-4189-AAD6-3E92ECEFEA90}" dt="2021-03-17T21:36:07.643" v="3106" actId="20577"/>
        <pc:sldMkLst>
          <pc:docMk/>
          <pc:sldMk cId="0" sldId="292"/>
        </pc:sldMkLst>
        <pc:spChg chg="mod">
          <ac:chgData name="Lei Wu" userId="f083b2a8aea23a2f" providerId="LiveId" clId="{3F675A07-2133-4189-AAD6-3E92ECEFEA90}" dt="2021-03-17T21:36:07.643" v="3106" actId="20577"/>
          <ac:spMkLst>
            <pc:docMk/>
            <pc:sldMk cId="0" sldId="292"/>
            <ac:spMk id="2" creationId="{00000000-0000-0000-0000-000000000000}"/>
          </ac:spMkLst>
        </pc:spChg>
        <pc:spChg chg="mod">
          <ac:chgData name="Lei Wu" userId="f083b2a8aea23a2f" providerId="LiveId" clId="{3F675A07-2133-4189-AAD6-3E92ECEFEA90}" dt="2021-03-17T20:54:36.841" v="2796" actId="113"/>
          <ac:spMkLst>
            <pc:docMk/>
            <pc:sldMk cId="0" sldId="292"/>
            <ac:spMk id="3" creationId="{00000000-0000-0000-0000-000000000000}"/>
          </ac:spMkLst>
        </pc:spChg>
        <pc:grpChg chg="del">
          <ac:chgData name="Lei Wu" userId="f083b2a8aea23a2f" providerId="LiveId" clId="{3F675A07-2133-4189-AAD6-3E92ECEFEA90}" dt="2021-03-17T20:54:17.531" v="2793" actId="478"/>
          <ac:grpSpMkLst>
            <pc:docMk/>
            <pc:sldMk cId="0" sldId="292"/>
            <ac:grpSpMk id="10" creationId="{00000000-0000-0000-0000-000000000000}"/>
          </ac:grpSpMkLst>
        </pc:grpChg>
        <pc:grpChg chg="del">
          <ac:chgData name="Lei Wu" userId="f083b2a8aea23a2f" providerId="LiveId" clId="{3F675A07-2133-4189-AAD6-3E92ECEFEA90}" dt="2021-03-17T20:54:17.531" v="2793" actId="478"/>
          <ac:grpSpMkLst>
            <pc:docMk/>
            <pc:sldMk cId="0" sldId="292"/>
            <ac:grpSpMk id="12" creationId="{00000000-0000-0000-0000-000000000000}"/>
          </ac:grpSpMkLst>
        </pc:grpChg>
        <pc:grpChg chg="del">
          <ac:chgData name="Lei Wu" userId="f083b2a8aea23a2f" providerId="LiveId" clId="{3F675A07-2133-4189-AAD6-3E92ECEFEA90}" dt="2021-03-17T20:54:17.531" v="2793" actId="478"/>
          <ac:grpSpMkLst>
            <pc:docMk/>
            <pc:sldMk cId="0" sldId="292"/>
            <ac:grpSpMk id="17" creationId="{00000000-0000-0000-0000-000000000000}"/>
          </ac:grpSpMkLst>
        </pc:grpChg>
        <pc:grpChg chg="del">
          <ac:chgData name="Lei Wu" userId="f083b2a8aea23a2f" providerId="LiveId" clId="{3F675A07-2133-4189-AAD6-3E92ECEFEA90}" dt="2021-03-17T20:54:17.531" v="2793" actId="478"/>
          <ac:grpSpMkLst>
            <pc:docMk/>
            <pc:sldMk cId="0" sldId="292"/>
            <ac:grpSpMk id="22" creationId="{00000000-0000-0000-0000-000000000000}"/>
          </ac:grpSpMkLst>
        </pc:grpChg>
        <pc:grpChg chg="del">
          <ac:chgData name="Lei Wu" userId="f083b2a8aea23a2f" providerId="LiveId" clId="{3F675A07-2133-4189-AAD6-3E92ECEFEA90}" dt="2021-03-17T20:54:17.531" v="2793" actId="478"/>
          <ac:grpSpMkLst>
            <pc:docMk/>
            <pc:sldMk cId="0" sldId="292"/>
            <ac:grpSpMk id="25" creationId="{00000000-0000-0000-0000-000000000000}"/>
          </ac:grpSpMkLst>
        </pc:grpChg>
        <pc:grpChg chg="del">
          <ac:chgData name="Lei Wu" userId="f083b2a8aea23a2f" providerId="LiveId" clId="{3F675A07-2133-4189-AAD6-3E92ECEFEA90}" dt="2021-03-17T20:54:28.444" v="2794" actId="478"/>
          <ac:grpSpMkLst>
            <pc:docMk/>
            <pc:sldMk cId="0" sldId="292"/>
            <ac:grpSpMk id="28" creationId="{00000000-0000-0000-0000-000000000000}"/>
          </ac:grpSpMkLst>
        </pc:grpChg>
        <pc:grpChg chg="del">
          <ac:chgData name="Lei Wu" userId="f083b2a8aea23a2f" providerId="LiveId" clId="{3F675A07-2133-4189-AAD6-3E92ECEFEA90}" dt="2021-03-17T20:54:17.531" v="2793" actId="478"/>
          <ac:grpSpMkLst>
            <pc:docMk/>
            <pc:sldMk cId="0" sldId="292"/>
            <ac:grpSpMk id="32" creationId="{00000000-0000-0000-0000-000000000000}"/>
          </ac:grpSpMkLst>
        </pc:grpChg>
        <pc:grpChg chg="del">
          <ac:chgData name="Lei Wu" userId="f083b2a8aea23a2f" providerId="LiveId" clId="{3F675A07-2133-4189-AAD6-3E92ECEFEA90}" dt="2021-03-17T20:54:17.531" v="2793" actId="478"/>
          <ac:grpSpMkLst>
            <pc:docMk/>
            <pc:sldMk cId="0" sldId="292"/>
            <ac:grpSpMk id="33" creationId="{00000000-0000-0000-0000-000000000000}"/>
          </ac:grpSpMkLst>
        </pc:grpChg>
        <pc:grpChg chg="del">
          <ac:chgData name="Lei Wu" userId="f083b2a8aea23a2f" providerId="LiveId" clId="{3F675A07-2133-4189-AAD6-3E92ECEFEA90}" dt="2021-03-17T20:54:17.531" v="2793" actId="478"/>
          <ac:grpSpMkLst>
            <pc:docMk/>
            <pc:sldMk cId="0" sldId="292"/>
            <ac:grpSpMk id="36" creationId="{00000000-0000-0000-0000-000000000000}"/>
          </ac:grpSpMkLst>
        </pc:grpChg>
        <pc:grpChg chg="del">
          <ac:chgData name="Lei Wu" userId="f083b2a8aea23a2f" providerId="LiveId" clId="{3F675A07-2133-4189-AAD6-3E92ECEFEA90}" dt="2021-03-17T20:54:17.531" v="2793" actId="478"/>
          <ac:grpSpMkLst>
            <pc:docMk/>
            <pc:sldMk cId="0" sldId="292"/>
            <ac:grpSpMk id="40" creationId="{00000000-0000-0000-0000-000000000000}"/>
          </ac:grpSpMkLst>
        </pc:grpChg>
        <pc:grpChg chg="del">
          <ac:chgData name="Lei Wu" userId="f083b2a8aea23a2f" providerId="LiveId" clId="{3F675A07-2133-4189-AAD6-3E92ECEFEA90}" dt="2021-03-17T20:54:17.531" v="2793" actId="478"/>
          <ac:grpSpMkLst>
            <pc:docMk/>
            <pc:sldMk cId="0" sldId="292"/>
            <ac:grpSpMk id="43" creationId="{00000000-0000-0000-0000-000000000000}"/>
          </ac:grpSpMkLst>
        </pc:grpChg>
        <pc:grpChg chg="del">
          <ac:chgData name="Lei Wu" userId="f083b2a8aea23a2f" providerId="LiveId" clId="{3F675A07-2133-4189-AAD6-3E92ECEFEA90}" dt="2021-03-17T20:54:17.531" v="2793" actId="478"/>
          <ac:grpSpMkLst>
            <pc:docMk/>
            <pc:sldMk cId="0" sldId="292"/>
            <ac:grpSpMk id="46" creationId="{00000000-0000-0000-0000-000000000000}"/>
          </ac:grpSpMkLst>
        </pc:grpChg>
        <pc:graphicFrameChg chg="del">
          <ac:chgData name="Lei Wu" userId="f083b2a8aea23a2f" providerId="LiveId" clId="{3F675A07-2133-4189-AAD6-3E92ECEFEA90}" dt="2021-03-17T20:54:17.531" v="2793" actId="478"/>
          <ac:graphicFrameMkLst>
            <pc:docMk/>
            <pc:sldMk cId="0" sldId="292"/>
            <ac:graphicFrameMk id="4" creationId="{00000000-0000-0000-0000-000000000000}"/>
          </ac:graphicFrameMkLst>
        </pc:graphicFrameChg>
        <pc:graphicFrameChg chg="del">
          <ac:chgData name="Lei Wu" userId="f083b2a8aea23a2f" providerId="LiveId" clId="{3F675A07-2133-4189-AAD6-3E92ECEFEA90}" dt="2021-03-17T20:54:17.531" v="2793" actId="478"/>
          <ac:graphicFrameMkLst>
            <pc:docMk/>
            <pc:sldMk cId="0" sldId="292"/>
            <ac:graphicFrameMk id="11" creationId="{00000000-0000-0000-0000-000000000000}"/>
          </ac:graphicFrameMkLst>
        </pc:graphicFrameChg>
        <pc:graphicFrameChg chg="del">
          <ac:chgData name="Lei Wu" userId="f083b2a8aea23a2f" providerId="LiveId" clId="{3F675A07-2133-4189-AAD6-3E92ECEFEA90}" dt="2021-03-17T20:54:17.531" v="2793" actId="478"/>
          <ac:graphicFrameMkLst>
            <pc:docMk/>
            <pc:sldMk cId="0" sldId="292"/>
            <ac:graphicFrameMk id="16" creationId="{00000000-0000-0000-0000-000000000000}"/>
          </ac:graphicFrameMkLst>
        </pc:graphicFrameChg>
      </pc:sldChg>
      <pc:sldChg chg="add del">
        <pc:chgData name="Lei Wu" userId="f083b2a8aea23a2f" providerId="LiveId" clId="{3F675A07-2133-4189-AAD6-3E92ECEFEA90}" dt="2021-03-18T01:06:11.359" v="6421" actId="47"/>
        <pc:sldMkLst>
          <pc:docMk/>
          <pc:sldMk cId="0" sldId="294"/>
        </pc:sldMkLst>
      </pc:sldChg>
      <pc:sldChg chg="del">
        <pc:chgData name="Lei Wu" userId="f083b2a8aea23a2f" providerId="LiveId" clId="{3F675A07-2133-4189-AAD6-3E92ECEFEA90}" dt="2021-03-17T19:41:05.498" v="2443" actId="47"/>
        <pc:sldMkLst>
          <pc:docMk/>
          <pc:sldMk cId="0" sldId="295"/>
        </pc:sldMkLst>
      </pc:sldChg>
      <pc:sldChg chg="add del">
        <pc:chgData name="Lei Wu" userId="f083b2a8aea23a2f" providerId="LiveId" clId="{3F675A07-2133-4189-AAD6-3E92ECEFEA90}" dt="2021-03-17T19:45:56.930" v="2508" actId="47"/>
        <pc:sldMkLst>
          <pc:docMk/>
          <pc:sldMk cId="0" sldId="296"/>
        </pc:sldMkLst>
      </pc:sldChg>
      <pc:sldChg chg="addSp delSp modSp add del">
        <pc:chgData name="Lei Wu" userId="f083b2a8aea23a2f" providerId="LiveId" clId="{3F675A07-2133-4189-AAD6-3E92ECEFEA90}" dt="2021-03-17T21:35:46.464" v="3093" actId="2696"/>
        <pc:sldMkLst>
          <pc:docMk/>
          <pc:sldMk cId="0" sldId="299"/>
        </pc:sldMkLst>
        <pc:spChg chg="add mod">
          <ac:chgData name="Lei Wu" userId="f083b2a8aea23a2f" providerId="LiveId" clId="{3F675A07-2133-4189-AAD6-3E92ECEFEA90}" dt="2021-03-17T19:36:43.220" v="2370"/>
          <ac:spMkLst>
            <pc:docMk/>
            <pc:sldMk cId="0" sldId="299"/>
            <ac:spMk id="5" creationId="{4E6221C7-BD06-47F3-B97B-C1F5E17FD9AE}"/>
          </ac:spMkLst>
        </pc:spChg>
        <pc:spChg chg="del">
          <ac:chgData name="Lei Wu" userId="f083b2a8aea23a2f" providerId="LiveId" clId="{3F675A07-2133-4189-AAD6-3E92ECEFEA90}" dt="2021-03-17T19:36:42.422" v="2369" actId="478"/>
          <ac:spMkLst>
            <pc:docMk/>
            <pc:sldMk cId="0" sldId="299"/>
            <ac:spMk id="41986" creationId="{CD0039F6-37C6-427E-9D6D-E8A7825BDFFA}"/>
          </ac:spMkLst>
        </pc:spChg>
      </pc:sldChg>
      <pc:sldChg chg="add del">
        <pc:chgData name="Lei Wu" userId="f083b2a8aea23a2f" providerId="LiveId" clId="{3F675A07-2133-4189-AAD6-3E92ECEFEA90}" dt="2021-03-17T21:36:35.153" v="3107" actId="47"/>
        <pc:sldMkLst>
          <pc:docMk/>
          <pc:sldMk cId="554422963" sldId="299"/>
        </pc:sldMkLst>
      </pc:sldChg>
      <pc:sldChg chg="addSp delSp modSp add del">
        <pc:chgData name="Lei Wu" userId="f083b2a8aea23a2f" providerId="LiveId" clId="{3F675A07-2133-4189-AAD6-3E92ECEFEA90}" dt="2021-03-17T21:35:46.464" v="3093" actId="2696"/>
        <pc:sldMkLst>
          <pc:docMk/>
          <pc:sldMk cId="2367340219" sldId="300"/>
        </pc:sldMkLst>
        <pc:spChg chg="add mod">
          <ac:chgData name="Lei Wu" userId="f083b2a8aea23a2f" providerId="LiveId" clId="{3F675A07-2133-4189-AAD6-3E92ECEFEA90}" dt="2021-03-17T19:36:48.347" v="2372"/>
          <ac:spMkLst>
            <pc:docMk/>
            <pc:sldMk cId="2367340219" sldId="300"/>
            <ac:spMk id="5" creationId="{98FCAC02-549B-4F38-A79B-AC4E370DE5F8}"/>
          </ac:spMkLst>
        </pc:spChg>
        <pc:spChg chg="del">
          <ac:chgData name="Lei Wu" userId="f083b2a8aea23a2f" providerId="LiveId" clId="{3F675A07-2133-4189-AAD6-3E92ECEFEA90}" dt="2021-03-17T19:36:47.203" v="2371" actId="478"/>
          <ac:spMkLst>
            <pc:docMk/>
            <pc:sldMk cId="2367340219" sldId="300"/>
            <ac:spMk id="43010" creationId="{07816638-0651-4316-B3D0-BAF0E53612E1}"/>
          </ac:spMkLst>
        </pc:spChg>
        <pc:spChg chg="mod">
          <ac:chgData name="Lei Wu" userId="f083b2a8aea23a2f" providerId="LiveId" clId="{3F675A07-2133-4189-AAD6-3E92ECEFEA90}" dt="2021-03-17T21:37:29.252" v="3111" actId="20577"/>
          <ac:spMkLst>
            <pc:docMk/>
            <pc:sldMk cId="2367340219" sldId="300"/>
            <ac:spMk id="43012" creationId="{ED0D24C6-5618-4B39-AFDF-9B619A25865D}"/>
          </ac:spMkLst>
        </pc:spChg>
      </pc:sldChg>
      <pc:sldChg chg="add">
        <pc:chgData name="Lei Wu" userId="f083b2a8aea23a2f" providerId="LiveId" clId="{3F675A07-2133-4189-AAD6-3E92ECEFEA90}" dt="2021-03-17T23:38:00.879" v="4626"/>
        <pc:sldMkLst>
          <pc:docMk/>
          <pc:sldMk cId="1552962819" sldId="301"/>
        </pc:sldMkLst>
        <pc:spChg chg="add mod">
          <ac:chgData name="Lei Wu" userId="f083b2a8aea23a2f" providerId="LiveId" clId="{3F675A07-2133-4189-AAD6-3E92ECEFEA90}" dt="2021-03-17T19:36:52.843" v="2374"/>
          <ac:spMkLst>
            <pc:docMk/>
            <pc:sldMk cId="1552962819" sldId="301"/>
            <ac:spMk id="47" creationId="{09D744C2-D3BC-4EA1-B14D-E8FA582AD347}"/>
          </ac:spMkLst>
        </pc:spChg>
        <pc:spChg chg="del">
          <ac:chgData name="Lei Wu" userId="f083b2a8aea23a2f" providerId="LiveId" clId="{3F675A07-2133-4189-AAD6-3E92ECEFEA90}" dt="2021-03-17T19:36:52.365" v="2373" actId="478"/>
          <ac:spMkLst>
            <pc:docMk/>
            <pc:sldMk cId="1552962819" sldId="301"/>
            <ac:spMk id="44034" creationId="{ACFBAB84-39FB-41D0-9511-17156E3C5580}"/>
          </ac:spMkLst>
        </pc:spChg>
      </pc:sldChg>
      <pc:sldChg chg="addSp delSp modSp add del mod">
        <pc:chgData name="Lei Wu" userId="f083b2a8aea23a2f" providerId="LiveId" clId="{3F675A07-2133-4189-AAD6-3E92ECEFEA90}" dt="2021-03-17T23:37:56.829" v="4625" actId="2696"/>
        <pc:sldMkLst>
          <pc:docMk/>
          <pc:sldMk cId="4292250024" sldId="301"/>
        </pc:sldMkLst>
        <pc:spChg chg="add mod">
          <ac:chgData name="Lei Wu" userId="f083b2a8aea23a2f" providerId="LiveId" clId="{3F675A07-2133-4189-AAD6-3E92ECEFEA90}" dt="2021-03-17T21:41:54.286" v="3167" actId="1076"/>
          <ac:spMkLst>
            <pc:docMk/>
            <pc:sldMk cId="4292250024" sldId="301"/>
            <ac:spMk id="48" creationId="{59AB389A-B5A0-44B6-A2D7-D77455DF54C5}"/>
          </ac:spMkLst>
        </pc:spChg>
        <pc:spChg chg="add mod">
          <ac:chgData name="Lei Wu" userId="f083b2a8aea23a2f" providerId="LiveId" clId="{3F675A07-2133-4189-AAD6-3E92ECEFEA90}" dt="2021-03-17T21:43:08.239" v="3193" actId="1076"/>
          <ac:spMkLst>
            <pc:docMk/>
            <pc:sldMk cId="4292250024" sldId="301"/>
            <ac:spMk id="49" creationId="{BBFC075E-C3E5-4BC3-B13B-163880A947CB}"/>
          </ac:spMkLst>
        </pc:spChg>
        <pc:spChg chg="add mod">
          <ac:chgData name="Lei Wu" userId="f083b2a8aea23a2f" providerId="LiveId" clId="{3F675A07-2133-4189-AAD6-3E92ECEFEA90}" dt="2021-03-17T21:43:12.531" v="3194" actId="1076"/>
          <ac:spMkLst>
            <pc:docMk/>
            <pc:sldMk cId="4292250024" sldId="301"/>
            <ac:spMk id="50" creationId="{A5CCE546-713C-453B-B06A-651CA4B9411F}"/>
          </ac:spMkLst>
        </pc:spChg>
        <pc:spChg chg="mod">
          <ac:chgData name="Lei Wu" userId="f083b2a8aea23a2f" providerId="LiveId" clId="{3F675A07-2133-4189-AAD6-3E92ECEFEA90}" dt="2021-03-17T21:39:02.913" v="3124" actId="58"/>
          <ac:spMkLst>
            <pc:docMk/>
            <pc:sldMk cId="4292250024" sldId="301"/>
            <ac:spMk id="44036" creationId="{601760CA-FDD2-46D9-A5FC-DC6820F104BC}"/>
          </ac:spMkLst>
        </pc:spChg>
        <pc:spChg chg="mod">
          <ac:chgData name="Lei Wu" userId="f083b2a8aea23a2f" providerId="LiveId" clId="{3F675A07-2133-4189-AAD6-3E92ECEFEA90}" dt="2021-03-17T21:44:39.532" v="3204" actId="20578"/>
          <ac:spMkLst>
            <pc:docMk/>
            <pc:sldMk cId="4292250024" sldId="301"/>
            <ac:spMk id="44039" creationId="{329D4757-9184-43C7-8587-04FA7C95907B}"/>
          </ac:spMkLst>
        </pc:spChg>
        <pc:spChg chg="mod">
          <ac:chgData name="Lei Wu" userId="f083b2a8aea23a2f" providerId="LiveId" clId="{3F675A07-2133-4189-AAD6-3E92ECEFEA90}" dt="2021-03-17T21:44:39.532" v="3204" actId="20578"/>
          <ac:spMkLst>
            <pc:docMk/>
            <pc:sldMk cId="4292250024" sldId="301"/>
            <ac:spMk id="44040" creationId="{46249E5A-C3B0-4F2D-B105-77B6BC30813D}"/>
          </ac:spMkLst>
        </pc:spChg>
        <pc:spChg chg="mod">
          <ac:chgData name="Lei Wu" userId="f083b2a8aea23a2f" providerId="LiveId" clId="{3F675A07-2133-4189-AAD6-3E92ECEFEA90}" dt="2021-03-17T21:44:39.532" v="3204" actId="20578"/>
          <ac:spMkLst>
            <pc:docMk/>
            <pc:sldMk cId="4292250024" sldId="301"/>
            <ac:spMk id="44041" creationId="{C6CFD5FD-D2E0-4090-9D0C-9122AA5007D3}"/>
          </ac:spMkLst>
        </pc:spChg>
        <pc:spChg chg="mod">
          <ac:chgData name="Lei Wu" userId="f083b2a8aea23a2f" providerId="LiveId" clId="{3F675A07-2133-4189-AAD6-3E92ECEFEA90}" dt="2021-03-17T21:44:39.532" v="3204" actId="20578"/>
          <ac:spMkLst>
            <pc:docMk/>
            <pc:sldMk cId="4292250024" sldId="301"/>
            <ac:spMk id="44042" creationId="{11B154DA-28D7-422B-81FB-6659741BDA9F}"/>
          </ac:spMkLst>
        </pc:spChg>
        <pc:spChg chg="mod">
          <ac:chgData name="Lei Wu" userId="f083b2a8aea23a2f" providerId="LiveId" clId="{3F675A07-2133-4189-AAD6-3E92ECEFEA90}" dt="2021-03-17T21:44:39.532" v="3204" actId="20578"/>
          <ac:spMkLst>
            <pc:docMk/>
            <pc:sldMk cId="4292250024" sldId="301"/>
            <ac:spMk id="44043" creationId="{20914AFC-7357-416B-8F3C-56A337FB8626}"/>
          </ac:spMkLst>
        </pc:spChg>
        <pc:spChg chg="mod">
          <ac:chgData name="Lei Wu" userId="f083b2a8aea23a2f" providerId="LiveId" clId="{3F675A07-2133-4189-AAD6-3E92ECEFEA90}" dt="2021-03-17T21:44:39.532" v="3204" actId="20578"/>
          <ac:spMkLst>
            <pc:docMk/>
            <pc:sldMk cId="4292250024" sldId="301"/>
            <ac:spMk id="44044" creationId="{D3CE1AF0-C0C3-4AED-A351-FF56E193FC39}"/>
          </ac:spMkLst>
        </pc:spChg>
        <pc:spChg chg="mod">
          <ac:chgData name="Lei Wu" userId="f083b2a8aea23a2f" providerId="LiveId" clId="{3F675A07-2133-4189-AAD6-3E92ECEFEA90}" dt="2021-03-17T21:44:39.532" v="3204" actId="20578"/>
          <ac:spMkLst>
            <pc:docMk/>
            <pc:sldMk cId="4292250024" sldId="301"/>
            <ac:spMk id="44045" creationId="{3B1B35F0-4F7D-48FC-A471-263D0DD86BE2}"/>
          </ac:spMkLst>
        </pc:spChg>
        <pc:spChg chg="mod">
          <ac:chgData name="Lei Wu" userId="f083b2a8aea23a2f" providerId="LiveId" clId="{3F675A07-2133-4189-AAD6-3E92ECEFEA90}" dt="2021-03-17T21:44:39.532" v="3204" actId="20578"/>
          <ac:spMkLst>
            <pc:docMk/>
            <pc:sldMk cId="4292250024" sldId="301"/>
            <ac:spMk id="44046" creationId="{BDCF8580-0046-494B-9C1A-EE0580C0BB0E}"/>
          </ac:spMkLst>
        </pc:spChg>
        <pc:spChg chg="del">
          <ac:chgData name="Lei Wu" userId="f083b2a8aea23a2f" providerId="LiveId" clId="{3F675A07-2133-4189-AAD6-3E92ECEFEA90}" dt="2021-03-17T21:39:35.210" v="3130" actId="478"/>
          <ac:spMkLst>
            <pc:docMk/>
            <pc:sldMk cId="4292250024" sldId="301"/>
            <ac:spMk id="44047" creationId="{1245F56A-A379-4810-B2A0-60AFEA929228}"/>
          </ac:spMkLst>
        </pc:spChg>
        <pc:spChg chg="mod">
          <ac:chgData name="Lei Wu" userId="f083b2a8aea23a2f" providerId="LiveId" clId="{3F675A07-2133-4189-AAD6-3E92ECEFEA90}" dt="2021-03-17T21:44:39.532" v="3204" actId="20578"/>
          <ac:spMkLst>
            <pc:docMk/>
            <pc:sldMk cId="4292250024" sldId="301"/>
            <ac:spMk id="44048" creationId="{2B618B33-2366-4F0C-980C-CA4875106F2B}"/>
          </ac:spMkLst>
        </pc:spChg>
        <pc:spChg chg="del mod">
          <ac:chgData name="Lei Wu" userId="f083b2a8aea23a2f" providerId="LiveId" clId="{3F675A07-2133-4189-AAD6-3E92ECEFEA90}" dt="2021-03-17T21:43:04.074" v="3192" actId="478"/>
          <ac:spMkLst>
            <pc:docMk/>
            <pc:sldMk cId="4292250024" sldId="301"/>
            <ac:spMk id="44049" creationId="{629F8DE2-FFDA-4F3E-88B5-1338A15D955B}"/>
          </ac:spMkLst>
        </pc:spChg>
        <pc:spChg chg="del mod">
          <ac:chgData name="Lei Wu" userId="f083b2a8aea23a2f" providerId="LiveId" clId="{3F675A07-2133-4189-AAD6-3E92ECEFEA90}" dt="2021-03-17T21:43:01.598" v="3191" actId="478"/>
          <ac:spMkLst>
            <pc:docMk/>
            <pc:sldMk cId="4292250024" sldId="301"/>
            <ac:spMk id="44050" creationId="{159A2B22-25E0-4A62-9B1D-6B090034723A}"/>
          </ac:spMkLst>
        </pc:spChg>
        <pc:spChg chg="mod">
          <ac:chgData name="Lei Wu" userId="f083b2a8aea23a2f" providerId="LiveId" clId="{3F675A07-2133-4189-AAD6-3E92ECEFEA90}" dt="2021-03-17T21:44:39.532" v="3204" actId="20578"/>
          <ac:spMkLst>
            <pc:docMk/>
            <pc:sldMk cId="4292250024" sldId="301"/>
            <ac:spMk id="44051" creationId="{8E9D0765-0059-4F8A-A5EE-5BBFA51867D8}"/>
          </ac:spMkLst>
        </pc:spChg>
        <pc:spChg chg="mod">
          <ac:chgData name="Lei Wu" userId="f083b2a8aea23a2f" providerId="LiveId" clId="{3F675A07-2133-4189-AAD6-3E92ECEFEA90}" dt="2021-03-17T21:44:39.532" v="3204" actId="20578"/>
          <ac:spMkLst>
            <pc:docMk/>
            <pc:sldMk cId="4292250024" sldId="301"/>
            <ac:spMk id="44052" creationId="{29D319E0-C209-47F6-B44D-A7CC6B01FDA8}"/>
          </ac:spMkLst>
        </pc:spChg>
        <pc:spChg chg="mod">
          <ac:chgData name="Lei Wu" userId="f083b2a8aea23a2f" providerId="LiveId" clId="{3F675A07-2133-4189-AAD6-3E92ECEFEA90}" dt="2021-03-17T21:44:39.532" v="3204" actId="20578"/>
          <ac:spMkLst>
            <pc:docMk/>
            <pc:sldMk cId="4292250024" sldId="301"/>
            <ac:spMk id="44053" creationId="{2DE7F29D-562B-4290-BE08-2C63FC4B1884}"/>
          </ac:spMkLst>
        </pc:spChg>
        <pc:spChg chg="mod">
          <ac:chgData name="Lei Wu" userId="f083b2a8aea23a2f" providerId="LiveId" clId="{3F675A07-2133-4189-AAD6-3E92ECEFEA90}" dt="2021-03-17T21:44:39.532" v="3204" actId="20578"/>
          <ac:spMkLst>
            <pc:docMk/>
            <pc:sldMk cId="4292250024" sldId="301"/>
            <ac:spMk id="44055" creationId="{CCA54BFD-8608-45E6-961E-3A24F6D7D80B}"/>
          </ac:spMkLst>
        </pc:spChg>
        <pc:spChg chg="del mod">
          <ac:chgData name="Lei Wu" userId="f083b2a8aea23a2f" providerId="LiveId" clId="{3F675A07-2133-4189-AAD6-3E92ECEFEA90}" dt="2021-03-17T21:42:45.241" v="3183" actId="478"/>
          <ac:spMkLst>
            <pc:docMk/>
            <pc:sldMk cId="4292250024" sldId="301"/>
            <ac:spMk id="44056" creationId="{390B1232-D7DC-40A8-B4D3-E03503385DA3}"/>
          </ac:spMkLst>
        </pc:spChg>
        <pc:spChg chg="del mod">
          <ac:chgData name="Lei Wu" userId="f083b2a8aea23a2f" providerId="LiveId" clId="{3F675A07-2133-4189-AAD6-3E92ECEFEA90}" dt="2021-03-17T21:42:37.873" v="3182" actId="478"/>
          <ac:spMkLst>
            <pc:docMk/>
            <pc:sldMk cId="4292250024" sldId="301"/>
            <ac:spMk id="44057" creationId="{BB85AA53-83C7-45C2-AB07-91A28C8BDD39}"/>
          </ac:spMkLst>
        </pc:spChg>
        <pc:spChg chg="mod">
          <ac:chgData name="Lei Wu" userId="f083b2a8aea23a2f" providerId="LiveId" clId="{3F675A07-2133-4189-AAD6-3E92ECEFEA90}" dt="2021-03-17T21:44:39.532" v="3204" actId="20578"/>
          <ac:spMkLst>
            <pc:docMk/>
            <pc:sldMk cId="4292250024" sldId="301"/>
            <ac:spMk id="44058" creationId="{87D9F6F0-A782-42A8-B431-8854FBDA6661}"/>
          </ac:spMkLst>
        </pc:spChg>
        <pc:spChg chg="mod">
          <ac:chgData name="Lei Wu" userId="f083b2a8aea23a2f" providerId="LiveId" clId="{3F675A07-2133-4189-AAD6-3E92ECEFEA90}" dt="2021-03-17T21:44:39.532" v="3204" actId="20578"/>
          <ac:spMkLst>
            <pc:docMk/>
            <pc:sldMk cId="4292250024" sldId="301"/>
            <ac:spMk id="44059" creationId="{036C20E2-88A8-4608-B5EF-0CDD24A6B962}"/>
          </ac:spMkLst>
        </pc:spChg>
        <pc:spChg chg="del mod">
          <ac:chgData name="Lei Wu" userId="f083b2a8aea23a2f" providerId="LiveId" clId="{3F675A07-2133-4189-AAD6-3E92ECEFEA90}" dt="2021-03-17T21:40:52.478" v="3148" actId="478"/>
          <ac:spMkLst>
            <pc:docMk/>
            <pc:sldMk cId="4292250024" sldId="301"/>
            <ac:spMk id="44060" creationId="{934B28CC-0C9B-460A-89CD-0EB92E85DB31}"/>
          </ac:spMkLst>
        </pc:spChg>
        <pc:spChg chg="del mod">
          <ac:chgData name="Lei Wu" userId="f083b2a8aea23a2f" providerId="LiveId" clId="{3F675A07-2133-4189-AAD6-3E92ECEFEA90}" dt="2021-03-17T21:41:01.806" v="3152" actId="478"/>
          <ac:spMkLst>
            <pc:docMk/>
            <pc:sldMk cId="4292250024" sldId="301"/>
            <ac:spMk id="44061" creationId="{45C80072-54BA-4219-A1D6-EA8C19A394C5}"/>
          </ac:spMkLst>
        </pc:spChg>
        <pc:spChg chg="del mod">
          <ac:chgData name="Lei Wu" userId="f083b2a8aea23a2f" providerId="LiveId" clId="{3F675A07-2133-4189-AAD6-3E92ECEFEA90}" dt="2021-03-17T21:41:00.887" v="3151" actId="478"/>
          <ac:spMkLst>
            <pc:docMk/>
            <pc:sldMk cId="4292250024" sldId="301"/>
            <ac:spMk id="44062" creationId="{C5715690-4BD6-46D9-85E4-D7E6A2B9B7DD}"/>
          </ac:spMkLst>
        </pc:spChg>
        <pc:spChg chg="del mod">
          <ac:chgData name="Lei Wu" userId="f083b2a8aea23a2f" providerId="LiveId" clId="{3F675A07-2133-4189-AAD6-3E92ECEFEA90}" dt="2021-03-17T21:40:50.601" v="3147" actId="478"/>
          <ac:spMkLst>
            <pc:docMk/>
            <pc:sldMk cId="4292250024" sldId="301"/>
            <ac:spMk id="44063" creationId="{3555A15A-04D4-494B-BA1D-53CDA0055631}"/>
          </ac:spMkLst>
        </pc:spChg>
        <pc:spChg chg="del mod">
          <ac:chgData name="Lei Wu" userId="f083b2a8aea23a2f" providerId="LiveId" clId="{3F675A07-2133-4189-AAD6-3E92ECEFEA90}" dt="2021-03-17T21:42:54.963" v="3188" actId="478"/>
          <ac:spMkLst>
            <pc:docMk/>
            <pc:sldMk cId="4292250024" sldId="301"/>
            <ac:spMk id="44064" creationId="{E47ADFB0-C552-4D27-9116-BABB6FB6721F}"/>
          </ac:spMkLst>
        </pc:spChg>
        <pc:spChg chg="del mod">
          <ac:chgData name="Lei Wu" userId="f083b2a8aea23a2f" providerId="LiveId" clId="{3F675A07-2133-4189-AAD6-3E92ECEFEA90}" dt="2021-03-17T21:42:51.648" v="3186" actId="478"/>
          <ac:spMkLst>
            <pc:docMk/>
            <pc:sldMk cId="4292250024" sldId="301"/>
            <ac:spMk id="44065" creationId="{E4EDA2BB-B5DF-4CE3-84DE-EC54B2AC6E8C}"/>
          </ac:spMkLst>
        </pc:spChg>
        <pc:spChg chg="mod">
          <ac:chgData name="Lei Wu" userId="f083b2a8aea23a2f" providerId="LiveId" clId="{3F675A07-2133-4189-AAD6-3E92ECEFEA90}" dt="2021-03-17T21:44:39.532" v="3204" actId="20578"/>
          <ac:spMkLst>
            <pc:docMk/>
            <pc:sldMk cId="4292250024" sldId="301"/>
            <ac:spMk id="44066" creationId="{C740EEB2-AE7C-4296-B3C6-D22BE792AA68}"/>
          </ac:spMkLst>
        </pc:spChg>
        <pc:spChg chg="del mod">
          <ac:chgData name="Lei Wu" userId="f083b2a8aea23a2f" providerId="LiveId" clId="{3F675A07-2133-4189-AAD6-3E92ECEFEA90}" dt="2021-03-17T21:41:49.284" v="3166" actId="478"/>
          <ac:spMkLst>
            <pc:docMk/>
            <pc:sldMk cId="4292250024" sldId="301"/>
            <ac:spMk id="44067" creationId="{2E342D7B-5C09-4379-ADAE-0B9DF2500F97}"/>
          </ac:spMkLst>
        </pc:spChg>
        <pc:spChg chg="del mod">
          <ac:chgData name="Lei Wu" userId="f083b2a8aea23a2f" providerId="LiveId" clId="{3F675A07-2133-4189-AAD6-3E92ECEFEA90}" dt="2021-03-17T21:41:37.467" v="3162" actId="478"/>
          <ac:spMkLst>
            <pc:docMk/>
            <pc:sldMk cId="4292250024" sldId="301"/>
            <ac:spMk id="44068" creationId="{9EB50D9E-C398-4B58-B241-AD7C57FFBD02}"/>
          </ac:spMkLst>
        </pc:spChg>
        <pc:spChg chg="del mod">
          <ac:chgData name="Lei Wu" userId="f083b2a8aea23a2f" providerId="LiveId" clId="{3F675A07-2133-4189-AAD6-3E92ECEFEA90}" dt="2021-03-17T21:41:47.975" v="3165" actId="478"/>
          <ac:spMkLst>
            <pc:docMk/>
            <pc:sldMk cId="4292250024" sldId="301"/>
            <ac:spMk id="44069" creationId="{B03287B6-538B-4F07-8278-5F5E95E355BA}"/>
          </ac:spMkLst>
        </pc:spChg>
        <pc:spChg chg="del mod">
          <ac:chgData name="Lei Wu" userId="f083b2a8aea23a2f" providerId="LiveId" clId="{3F675A07-2133-4189-AAD6-3E92ECEFEA90}" dt="2021-03-17T21:42:49.916" v="3185" actId="478"/>
          <ac:spMkLst>
            <pc:docMk/>
            <pc:sldMk cId="4292250024" sldId="301"/>
            <ac:spMk id="44070" creationId="{8A778565-99DE-4F73-A1E5-DA5CD2E0779F}"/>
          </ac:spMkLst>
        </pc:spChg>
        <pc:spChg chg="del mod">
          <ac:chgData name="Lei Wu" userId="f083b2a8aea23a2f" providerId="LiveId" clId="{3F675A07-2133-4189-AAD6-3E92ECEFEA90}" dt="2021-03-17T21:42:47.939" v="3184" actId="478"/>
          <ac:spMkLst>
            <pc:docMk/>
            <pc:sldMk cId="4292250024" sldId="301"/>
            <ac:spMk id="44071" creationId="{0CF1286F-46C0-4C7A-B4AE-C8AA102AD161}"/>
          </ac:spMkLst>
        </pc:spChg>
        <pc:spChg chg="mod">
          <ac:chgData name="Lei Wu" userId="f083b2a8aea23a2f" providerId="LiveId" clId="{3F675A07-2133-4189-AAD6-3E92ECEFEA90}" dt="2021-03-17T21:44:39.532" v="3204" actId="20578"/>
          <ac:spMkLst>
            <pc:docMk/>
            <pc:sldMk cId="4292250024" sldId="301"/>
            <ac:spMk id="44072" creationId="{23FB8AE4-DFB5-47F0-81E8-3082CC1C6F69}"/>
          </ac:spMkLst>
        </pc:spChg>
        <pc:spChg chg="mod">
          <ac:chgData name="Lei Wu" userId="f083b2a8aea23a2f" providerId="LiveId" clId="{3F675A07-2133-4189-AAD6-3E92ECEFEA90}" dt="2021-03-17T21:44:39.532" v="3204" actId="20578"/>
          <ac:spMkLst>
            <pc:docMk/>
            <pc:sldMk cId="4292250024" sldId="301"/>
            <ac:spMk id="44073" creationId="{C38ECA95-F5C7-4493-92E8-0BED290C35E8}"/>
          </ac:spMkLst>
        </pc:spChg>
        <pc:spChg chg="mod">
          <ac:chgData name="Lei Wu" userId="f083b2a8aea23a2f" providerId="LiveId" clId="{3F675A07-2133-4189-AAD6-3E92ECEFEA90}" dt="2021-03-17T21:44:39.532" v="3204" actId="20578"/>
          <ac:spMkLst>
            <pc:docMk/>
            <pc:sldMk cId="4292250024" sldId="301"/>
            <ac:spMk id="44074" creationId="{F51B0A98-A3FA-401D-8803-A011A0B604B1}"/>
          </ac:spMkLst>
        </pc:spChg>
        <pc:spChg chg="mod">
          <ac:chgData name="Lei Wu" userId="f083b2a8aea23a2f" providerId="LiveId" clId="{3F675A07-2133-4189-AAD6-3E92ECEFEA90}" dt="2021-03-17T21:44:39.532" v="3204" actId="20578"/>
          <ac:spMkLst>
            <pc:docMk/>
            <pc:sldMk cId="4292250024" sldId="301"/>
            <ac:spMk id="44075" creationId="{EDCFC7E1-FFCE-41D2-9927-6F53B53406D6}"/>
          </ac:spMkLst>
        </pc:spChg>
        <pc:spChg chg="mod">
          <ac:chgData name="Lei Wu" userId="f083b2a8aea23a2f" providerId="LiveId" clId="{3F675A07-2133-4189-AAD6-3E92ECEFEA90}" dt="2021-03-17T21:44:39.532" v="3204" actId="20578"/>
          <ac:spMkLst>
            <pc:docMk/>
            <pc:sldMk cId="4292250024" sldId="301"/>
            <ac:spMk id="44076" creationId="{ABE74356-DD8D-4AFD-BD53-78F1E5AD941A}"/>
          </ac:spMkLst>
        </pc:spChg>
        <pc:spChg chg="del mod">
          <ac:chgData name="Lei Wu" userId="f083b2a8aea23a2f" providerId="LiveId" clId="{3F675A07-2133-4189-AAD6-3E92ECEFEA90}" dt="2021-03-17T21:41:46.755" v="3164" actId="478"/>
          <ac:spMkLst>
            <pc:docMk/>
            <pc:sldMk cId="4292250024" sldId="301"/>
            <ac:spMk id="44077" creationId="{52BF0A32-1FC3-46DF-9D40-F31A767BD691}"/>
          </ac:spMkLst>
        </pc:spChg>
        <pc:spChg chg="del mod">
          <ac:chgData name="Lei Wu" userId="f083b2a8aea23a2f" providerId="LiveId" clId="{3F675A07-2133-4189-AAD6-3E92ECEFEA90}" dt="2021-03-17T21:41:41.527" v="3163" actId="478"/>
          <ac:spMkLst>
            <pc:docMk/>
            <pc:sldMk cId="4292250024" sldId="301"/>
            <ac:spMk id="44078" creationId="{37912B14-2B14-4B3C-86A8-519EB2F883DE}"/>
          </ac:spMkLst>
        </pc:spChg>
        <pc:grpChg chg="add del mod">
          <ac:chgData name="Lei Wu" userId="f083b2a8aea23a2f" providerId="LiveId" clId="{3F675A07-2133-4189-AAD6-3E92ECEFEA90}" dt="2021-03-17T21:44:39.532" v="3204" actId="20578"/>
          <ac:grpSpMkLst>
            <pc:docMk/>
            <pc:sldMk cId="4292250024" sldId="301"/>
            <ac:grpSpMk id="44038" creationId="{70456ECE-B3A1-46CC-B1F8-9B97396F2196}"/>
          </ac:grpSpMkLst>
        </pc:grpChg>
        <pc:grpChg chg="del mod">
          <ac:chgData name="Lei Wu" userId="f083b2a8aea23a2f" providerId="LiveId" clId="{3F675A07-2133-4189-AAD6-3E92ECEFEA90}" dt="2021-03-17T21:41:41.527" v="3163" actId="478"/>
          <ac:grpSpMkLst>
            <pc:docMk/>
            <pc:sldMk cId="4292250024" sldId="301"/>
            <ac:grpSpMk id="44054" creationId="{F8F60681-CD87-41A1-A27C-D5365C472637}"/>
          </ac:grpSpMkLst>
        </pc:grpChg>
      </pc:sldChg>
      <pc:sldChg chg="addSp delSp modSp add del">
        <pc:chgData name="Lei Wu" userId="f083b2a8aea23a2f" providerId="LiveId" clId="{3F675A07-2133-4189-AAD6-3E92ECEFEA90}" dt="2021-03-17T21:35:46.464" v="3093" actId="2696"/>
        <pc:sldMkLst>
          <pc:docMk/>
          <pc:sldMk cId="253060472" sldId="302"/>
        </pc:sldMkLst>
        <pc:spChg chg="add mod">
          <ac:chgData name="Lei Wu" userId="f083b2a8aea23a2f" providerId="LiveId" clId="{3F675A07-2133-4189-AAD6-3E92ECEFEA90}" dt="2021-03-17T19:36:58.008" v="2376"/>
          <ac:spMkLst>
            <pc:docMk/>
            <pc:sldMk cId="253060472" sldId="302"/>
            <ac:spMk id="182" creationId="{5F40CD0B-4F73-41A1-AE64-7E510C0BA626}"/>
          </ac:spMkLst>
        </pc:spChg>
        <pc:spChg chg="del">
          <ac:chgData name="Lei Wu" userId="f083b2a8aea23a2f" providerId="LiveId" clId="{3F675A07-2133-4189-AAD6-3E92ECEFEA90}" dt="2021-03-17T19:36:57.697" v="2375" actId="478"/>
          <ac:spMkLst>
            <pc:docMk/>
            <pc:sldMk cId="253060472" sldId="302"/>
            <ac:spMk id="45058" creationId="{8E2540F3-A6F9-470C-BC6E-20BBA492713A}"/>
          </ac:spMkLst>
        </pc:spChg>
      </pc:sldChg>
      <pc:sldChg chg="modSp add del mod">
        <pc:chgData name="Lei Wu" userId="f083b2a8aea23a2f" providerId="LiveId" clId="{3F675A07-2133-4189-AAD6-3E92ECEFEA90}" dt="2021-03-17T23:37:56.829" v="4625" actId="2696"/>
        <pc:sldMkLst>
          <pc:docMk/>
          <pc:sldMk cId="1461952163" sldId="302"/>
        </pc:sldMkLst>
        <pc:spChg chg="mod">
          <ac:chgData name="Lei Wu" userId="f083b2a8aea23a2f" providerId="LiveId" clId="{3F675A07-2133-4189-AAD6-3E92ECEFEA90}" dt="2021-03-17T21:43:42.122" v="3195" actId="113"/>
          <ac:spMkLst>
            <pc:docMk/>
            <pc:sldMk cId="1461952163" sldId="302"/>
            <ac:spMk id="45060" creationId="{DE6C5A25-A68D-4C6D-B3E2-B5DC6EC7C657}"/>
          </ac:spMkLst>
        </pc:spChg>
        <pc:spChg chg="mod">
          <ac:chgData name="Lei Wu" userId="f083b2a8aea23a2f" providerId="LiveId" clId="{3F675A07-2133-4189-AAD6-3E92ECEFEA90}" dt="2021-03-17T21:43:59.710" v="3198" actId="1076"/>
          <ac:spMkLst>
            <pc:docMk/>
            <pc:sldMk cId="1461952163" sldId="302"/>
            <ac:spMk id="45061" creationId="{D53B9944-3840-46AB-A79B-0007A03A48E4}"/>
          </ac:spMkLst>
        </pc:spChg>
        <pc:spChg chg="mod">
          <ac:chgData name="Lei Wu" userId="f083b2a8aea23a2f" providerId="LiveId" clId="{3F675A07-2133-4189-AAD6-3E92ECEFEA90}" dt="2021-03-17T21:44:12.273" v="3201" actId="1076"/>
          <ac:spMkLst>
            <pc:docMk/>
            <pc:sldMk cId="1461952163" sldId="302"/>
            <ac:spMk id="45062" creationId="{840D95E8-F5AF-42CA-9B65-0ECC11B26B84}"/>
          </ac:spMkLst>
        </pc:spChg>
        <pc:spChg chg="mod">
          <ac:chgData name="Lei Wu" userId="f083b2a8aea23a2f" providerId="LiveId" clId="{3F675A07-2133-4189-AAD6-3E92ECEFEA90}" dt="2021-03-17T21:43:55.700" v="3197" actId="1076"/>
          <ac:spMkLst>
            <pc:docMk/>
            <pc:sldMk cId="1461952163" sldId="302"/>
            <ac:spMk id="45090" creationId="{50CB9E04-1CE4-4036-A995-4CB0E6474B5A}"/>
          </ac:spMkLst>
        </pc:spChg>
        <pc:spChg chg="mod">
          <ac:chgData name="Lei Wu" userId="f083b2a8aea23a2f" providerId="LiveId" clId="{3F675A07-2133-4189-AAD6-3E92ECEFEA90}" dt="2021-03-17T21:43:55.700" v="3197" actId="1076"/>
          <ac:spMkLst>
            <pc:docMk/>
            <pc:sldMk cId="1461952163" sldId="302"/>
            <ac:spMk id="45091" creationId="{7AB0030E-06AC-476F-939D-5B1D6C04E2B1}"/>
          </ac:spMkLst>
        </pc:spChg>
        <pc:spChg chg="mod">
          <ac:chgData name="Lei Wu" userId="f083b2a8aea23a2f" providerId="LiveId" clId="{3F675A07-2133-4189-AAD6-3E92ECEFEA90}" dt="2021-03-17T21:43:55.700" v="3197" actId="1076"/>
          <ac:spMkLst>
            <pc:docMk/>
            <pc:sldMk cId="1461952163" sldId="302"/>
            <ac:spMk id="45092" creationId="{C46B474A-FA02-4422-A923-4D6CC104532C}"/>
          </ac:spMkLst>
        </pc:spChg>
        <pc:spChg chg="mod">
          <ac:chgData name="Lei Wu" userId="f083b2a8aea23a2f" providerId="LiveId" clId="{3F675A07-2133-4189-AAD6-3E92ECEFEA90}" dt="2021-03-17T21:43:55.700" v="3197" actId="1076"/>
          <ac:spMkLst>
            <pc:docMk/>
            <pc:sldMk cId="1461952163" sldId="302"/>
            <ac:spMk id="45093" creationId="{D7606675-BD81-4367-9A5C-28C14D772260}"/>
          </ac:spMkLst>
        </pc:spChg>
        <pc:spChg chg="mod">
          <ac:chgData name="Lei Wu" userId="f083b2a8aea23a2f" providerId="LiveId" clId="{3F675A07-2133-4189-AAD6-3E92ECEFEA90}" dt="2021-03-17T21:43:55.700" v="3197" actId="1076"/>
          <ac:spMkLst>
            <pc:docMk/>
            <pc:sldMk cId="1461952163" sldId="302"/>
            <ac:spMk id="45094" creationId="{3DBE38AF-BC4C-44AF-AA5C-6255F4CEDBDB}"/>
          </ac:spMkLst>
        </pc:spChg>
        <pc:spChg chg="mod">
          <ac:chgData name="Lei Wu" userId="f083b2a8aea23a2f" providerId="LiveId" clId="{3F675A07-2133-4189-AAD6-3E92ECEFEA90}" dt="2021-03-17T21:43:55.700" v="3197" actId="1076"/>
          <ac:spMkLst>
            <pc:docMk/>
            <pc:sldMk cId="1461952163" sldId="302"/>
            <ac:spMk id="45095" creationId="{110214BB-AF67-4A9F-B0D0-C5157B093B5C}"/>
          </ac:spMkLst>
        </pc:spChg>
        <pc:spChg chg="mod">
          <ac:chgData name="Lei Wu" userId="f083b2a8aea23a2f" providerId="LiveId" clId="{3F675A07-2133-4189-AAD6-3E92ECEFEA90}" dt="2021-03-17T21:43:55.700" v="3197" actId="1076"/>
          <ac:spMkLst>
            <pc:docMk/>
            <pc:sldMk cId="1461952163" sldId="302"/>
            <ac:spMk id="45096" creationId="{50A55D60-54D1-4125-A073-22B1DFA99439}"/>
          </ac:spMkLst>
        </pc:spChg>
        <pc:spChg chg="mod">
          <ac:chgData name="Lei Wu" userId="f083b2a8aea23a2f" providerId="LiveId" clId="{3F675A07-2133-4189-AAD6-3E92ECEFEA90}" dt="2021-03-17T21:43:55.700" v="3197" actId="1076"/>
          <ac:spMkLst>
            <pc:docMk/>
            <pc:sldMk cId="1461952163" sldId="302"/>
            <ac:spMk id="45097" creationId="{EB08786F-3B08-4203-97C4-837AA094FF9A}"/>
          </ac:spMkLst>
        </pc:spChg>
        <pc:spChg chg="mod">
          <ac:chgData name="Lei Wu" userId="f083b2a8aea23a2f" providerId="LiveId" clId="{3F675A07-2133-4189-AAD6-3E92ECEFEA90}" dt="2021-03-17T21:43:55.700" v="3197" actId="1076"/>
          <ac:spMkLst>
            <pc:docMk/>
            <pc:sldMk cId="1461952163" sldId="302"/>
            <ac:spMk id="45098" creationId="{5DB7FD4E-214F-4C8F-B150-46F5FADC557C}"/>
          </ac:spMkLst>
        </pc:spChg>
        <pc:spChg chg="mod">
          <ac:chgData name="Lei Wu" userId="f083b2a8aea23a2f" providerId="LiveId" clId="{3F675A07-2133-4189-AAD6-3E92ECEFEA90}" dt="2021-03-17T21:43:55.700" v="3197" actId="1076"/>
          <ac:spMkLst>
            <pc:docMk/>
            <pc:sldMk cId="1461952163" sldId="302"/>
            <ac:spMk id="45099" creationId="{594C4074-2891-46E0-933F-81E39788E0D6}"/>
          </ac:spMkLst>
        </pc:spChg>
        <pc:spChg chg="mod">
          <ac:chgData name="Lei Wu" userId="f083b2a8aea23a2f" providerId="LiveId" clId="{3F675A07-2133-4189-AAD6-3E92ECEFEA90}" dt="2021-03-17T21:43:55.700" v="3197" actId="1076"/>
          <ac:spMkLst>
            <pc:docMk/>
            <pc:sldMk cId="1461952163" sldId="302"/>
            <ac:spMk id="45100" creationId="{B0899579-F392-44B6-AD34-02672418700F}"/>
          </ac:spMkLst>
        </pc:spChg>
        <pc:spChg chg="mod">
          <ac:chgData name="Lei Wu" userId="f083b2a8aea23a2f" providerId="LiveId" clId="{3F675A07-2133-4189-AAD6-3E92ECEFEA90}" dt="2021-03-17T21:43:55.700" v="3197" actId="1076"/>
          <ac:spMkLst>
            <pc:docMk/>
            <pc:sldMk cId="1461952163" sldId="302"/>
            <ac:spMk id="45101" creationId="{13DAB6AD-F12E-47D7-821B-5D9925D91DFF}"/>
          </ac:spMkLst>
        </pc:spChg>
        <pc:spChg chg="mod">
          <ac:chgData name="Lei Wu" userId="f083b2a8aea23a2f" providerId="LiveId" clId="{3F675A07-2133-4189-AAD6-3E92ECEFEA90}" dt="2021-03-17T21:43:55.700" v="3197" actId="1076"/>
          <ac:spMkLst>
            <pc:docMk/>
            <pc:sldMk cId="1461952163" sldId="302"/>
            <ac:spMk id="45102" creationId="{2307630C-665A-464B-910A-4F4213843041}"/>
          </ac:spMkLst>
        </pc:spChg>
        <pc:spChg chg="mod">
          <ac:chgData name="Lei Wu" userId="f083b2a8aea23a2f" providerId="LiveId" clId="{3F675A07-2133-4189-AAD6-3E92ECEFEA90}" dt="2021-03-17T21:43:55.700" v="3197" actId="1076"/>
          <ac:spMkLst>
            <pc:docMk/>
            <pc:sldMk cId="1461952163" sldId="302"/>
            <ac:spMk id="45103" creationId="{6AF9A8A9-C702-4483-A6D5-4808F9766CD1}"/>
          </ac:spMkLst>
        </pc:spChg>
        <pc:spChg chg="mod">
          <ac:chgData name="Lei Wu" userId="f083b2a8aea23a2f" providerId="LiveId" clId="{3F675A07-2133-4189-AAD6-3E92ECEFEA90}" dt="2021-03-17T21:43:55.700" v="3197" actId="1076"/>
          <ac:spMkLst>
            <pc:docMk/>
            <pc:sldMk cId="1461952163" sldId="302"/>
            <ac:spMk id="45104" creationId="{D33E466F-2507-43EA-90B7-C5FACB613784}"/>
          </ac:spMkLst>
        </pc:spChg>
        <pc:spChg chg="mod">
          <ac:chgData name="Lei Wu" userId="f083b2a8aea23a2f" providerId="LiveId" clId="{3F675A07-2133-4189-AAD6-3E92ECEFEA90}" dt="2021-03-17T21:43:55.700" v="3197" actId="1076"/>
          <ac:spMkLst>
            <pc:docMk/>
            <pc:sldMk cId="1461952163" sldId="302"/>
            <ac:spMk id="45105" creationId="{19478301-44FF-4880-BB4D-70FA61B911A8}"/>
          </ac:spMkLst>
        </pc:spChg>
        <pc:spChg chg="mod">
          <ac:chgData name="Lei Wu" userId="f083b2a8aea23a2f" providerId="LiveId" clId="{3F675A07-2133-4189-AAD6-3E92ECEFEA90}" dt="2021-03-17T21:43:55.700" v="3197" actId="1076"/>
          <ac:spMkLst>
            <pc:docMk/>
            <pc:sldMk cId="1461952163" sldId="302"/>
            <ac:spMk id="45106" creationId="{3B914C35-6277-4261-AEA2-5C9E78E60BCC}"/>
          </ac:spMkLst>
        </pc:spChg>
        <pc:spChg chg="mod">
          <ac:chgData name="Lei Wu" userId="f083b2a8aea23a2f" providerId="LiveId" clId="{3F675A07-2133-4189-AAD6-3E92ECEFEA90}" dt="2021-03-17T21:43:55.700" v="3197" actId="1076"/>
          <ac:spMkLst>
            <pc:docMk/>
            <pc:sldMk cId="1461952163" sldId="302"/>
            <ac:spMk id="45107" creationId="{3831C9AD-056B-4887-8208-806E69A40545}"/>
          </ac:spMkLst>
        </pc:spChg>
        <pc:spChg chg="mod">
          <ac:chgData name="Lei Wu" userId="f083b2a8aea23a2f" providerId="LiveId" clId="{3F675A07-2133-4189-AAD6-3E92ECEFEA90}" dt="2021-03-17T21:43:55.700" v="3197" actId="1076"/>
          <ac:spMkLst>
            <pc:docMk/>
            <pc:sldMk cId="1461952163" sldId="302"/>
            <ac:spMk id="45108" creationId="{A1BBB4AA-5235-4246-AB24-F7B5D8F11845}"/>
          </ac:spMkLst>
        </pc:spChg>
        <pc:spChg chg="mod">
          <ac:chgData name="Lei Wu" userId="f083b2a8aea23a2f" providerId="LiveId" clId="{3F675A07-2133-4189-AAD6-3E92ECEFEA90}" dt="2021-03-17T21:43:55.700" v="3197" actId="1076"/>
          <ac:spMkLst>
            <pc:docMk/>
            <pc:sldMk cId="1461952163" sldId="302"/>
            <ac:spMk id="45109" creationId="{3B868F75-2D60-4AFA-8E37-83135F491F76}"/>
          </ac:spMkLst>
        </pc:spChg>
        <pc:spChg chg="mod">
          <ac:chgData name="Lei Wu" userId="f083b2a8aea23a2f" providerId="LiveId" clId="{3F675A07-2133-4189-AAD6-3E92ECEFEA90}" dt="2021-03-17T21:43:55.700" v="3197" actId="1076"/>
          <ac:spMkLst>
            <pc:docMk/>
            <pc:sldMk cId="1461952163" sldId="302"/>
            <ac:spMk id="45110" creationId="{EF13EB8A-804D-4636-9C45-A833F59B72B8}"/>
          </ac:spMkLst>
        </pc:spChg>
        <pc:spChg chg="mod">
          <ac:chgData name="Lei Wu" userId="f083b2a8aea23a2f" providerId="LiveId" clId="{3F675A07-2133-4189-AAD6-3E92ECEFEA90}" dt="2021-03-17T21:43:55.700" v="3197" actId="1076"/>
          <ac:spMkLst>
            <pc:docMk/>
            <pc:sldMk cId="1461952163" sldId="302"/>
            <ac:spMk id="45111" creationId="{7A7CA627-3499-4CF5-9A3C-B2E6E6F7C2DE}"/>
          </ac:spMkLst>
        </pc:spChg>
        <pc:spChg chg="mod">
          <ac:chgData name="Lei Wu" userId="f083b2a8aea23a2f" providerId="LiveId" clId="{3F675A07-2133-4189-AAD6-3E92ECEFEA90}" dt="2021-03-17T21:43:55.700" v="3197" actId="1076"/>
          <ac:spMkLst>
            <pc:docMk/>
            <pc:sldMk cId="1461952163" sldId="302"/>
            <ac:spMk id="45112" creationId="{F4A24C67-FEB7-4384-89D0-9F099DFFFD80}"/>
          </ac:spMkLst>
        </pc:spChg>
        <pc:spChg chg="mod">
          <ac:chgData name="Lei Wu" userId="f083b2a8aea23a2f" providerId="LiveId" clId="{3F675A07-2133-4189-AAD6-3E92ECEFEA90}" dt="2021-03-17T21:43:55.700" v="3197" actId="1076"/>
          <ac:spMkLst>
            <pc:docMk/>
            <pc:sldMk cId="1461952163" sldId="302"/>
            <ac:spMk id="45113" creationId="{B9FC0C97-848D-4EF7-8AC7-9A2A6FDABA0D}"/>
          </ac:spMkLst>
        </pc:spChg>
        <pc:spChg chg="mod">
          <ac:chgData name="Lei Wu" userId="f083b2a8aea23a2f" providerId="LiveId" clId="{3F675A07-2133-4189-AAD6-3E92ECEFEA90}" dt="2021-03-17T21:43:55.700" v="3197" actId="1076"/>
          <ac:spMkLst>
            <pc:docMk/>
            <pc:sldMk cId="1461952163" sldId="302"/>
            <ac:spMk id="45114" creationId="{CCE3F0B5-4765-46E8-844B-31A7D92607DF}"/>
          </ac:spMkLst>
        </pc:spChg>
        <pc:spChg chg="mod">
          <ac:chgData name="Lei Wu" userId="f083b2a8aea23a2f" providerId="LiveId" clId="{3F675A07-2133-4189-AAD6-3E92ECEFEA90}" dt="2021-03-17T21:43:55.700" v="3197" actId="1076"/>
          <ac:spMkLst>
            <pc:docMk/>
            <pc:sldMk cId="1461952163" sldId="302"/>
            <ac:spMk id="45115" creationId="{E4C35F8F-B27A-471A-803A-63DE1B0D1F74}"/>
          </ac:spMkLst>
        </pc:spChg>
        <pc:spChg chg="mod">
          <ac:chgData name="Lei Wu" userId="f083b2a8aea23a2f" providerId="LiveId" clId="{3F675A07-2133-4189-AAD6-3E92ECEFEA90}" dt="2021-03-17T21:43:55.700" v="3197" actId="1076"/>
          <ac:spMkLst>
            <pc:docMk/>
            <pc:sldMk cId="1461952163" sldId="302"/>
            <ac:spMk id="45116" creationId="{242915C8-27FF-41D1-A411-D3656E995C98}"/>
          </ac:spMkLst>
        </pc:spChg>
        <pc:spChg chg="mod">
          <ac:chgData name="Lei Wu" userId="f083b2a8aea23a2f" providerId="LiveId" clId="{3F675A07-2133-4189-AAD6-3E92ECEFEA90}" dt="2021-03-17T21:43:55.700" v="3197" actId="1076"/>
          <ac:spMkLst>
            <pc:docMk/>
            <pc:sldMk cId="1461952163" sldId="302"/>
            <ac:spMk id="45117" creationId="{F0C25C03-6903-427C-B287-2129E32BD860}"/>
          </ac:spMkLst>
        </pc:spChg>
        <pc:spChg chg="mod">
          <ac:chgData name="Lei Wu" userId="f083b2a8aea23a2f" providerId="LiveId" clId="{3F675A07-2133-4189-AAD6-3E92ECEFEA90}" dt="2021-03-17T21:43:55.700" v="3197" actId="1076"/>
          <ac:spMkLst>
            <pc:docMk/>
            <pc:sldMk cId="1461952163" sldId="302"/>
            <ac:spMk id="45118" creationId="{899853D7-531F-4108-A061-D8188FEFF100}"/>
          </ac:spMkLst>
        </pc:spChg>
        <pc:spChg chg="mod">
          <ac:chgData name="Lei Wu" userId="f083b2a8aea23a2f" providerId="LiveId" clId="{3F675A07-2133-4189-AAD6-3E92ECEFEA90}" dt="2021-03-17T21:43:55.700" v="3197" actId="1076"/>
          <ac:spMkLst>
            <pc:docMk/>
            <pc:sldMk cId="1461952163" sldId="302"/>
            <ac:spMk id="45119" creationId="{FD62F56D-D605-4E25-A929-1951FFF86767}"/>
          </ac:spMkLst>
        </pc:spChg>
        <pc:spChg chg="mod">
          <ac:chgData name="Lei Wu" userId="f083b2a8aea23a2f" providerId="LiveId" clId="{3F675A07-2133-4189-AAD6-3E92ECEFEA90}" dt="2021-03-17T21:43:55.700" v="3197" actId="1076"/>
          <ac:spMkLst>
            <pc:docMk/>
            <pc:sldMk cId="1461952163" sldId="302"/>
            <ac:spMk id="45120" creationId="{C7D2EE54-F545-43DB-8EF0-D6B25D44ADE2}"/>
          </ac:spMkLst>
        </pc:spChg>
        <pc:spChg chg="mod">
          <ac:chgData name="Lei Wu" userId="f083b2a8aea23a2f" providerId="LiveId" clId="{3F675A07-2133-4189-AAD6-3E92ECEFEA90}" dt="2021-03-17T21:43:55.700" v="3197" actId="1076"/>
          <ac:spMkLst>
            <pc:docMk/>
            <pc:sldMk cId="1461952163" sldId="302"/>
            <ac:spMk id="45121" creationId="{E0016AF3-F4DC-4BC2-8B70-5BB8DC7B3E24}"/>
          </ac:spMkLst>
        </pc:spChg>
        <pc:spChg chg="mod">
          <ac:chgData name="Lei Wu" userId="f083b2a8aea23a2f" providerId="LiveId" clId="{3F675A07-2133-4189-AAD6-3E92ECEFEA90}" dt="2021-03-17T21:43:55.700" v="3197" actId="1076"/>
          <ac:spMkLst>
            <pc:docMk/>
            <pc:sldMk cId="1461952163" sldId="302"/>
            <ac:spMk id="45122" creationId="{1C776A9B-110C-4DE6-9B17-49AD0BE12F21}"/>
          </ac:spMkLst>
        </pc:spChg>
        <pc:spChg chg="mod">
          <ac:chgData name="Lei Wu" userId="f083b2a8aea23a2f" providerId="LiveId" clId="{3F675A07-2133-4189-AAD6-3E92ECEFEA90}" dt="2021-03-17T21:43:55.700" v="3197" actId="1076"/>
          <ac:spMkLst>
            <pc:docMk/>
            <pc:sldMk cId="1461952163" sldId="302"/>
            <ac:spMk id="45123" creationId="{E735E408-A36C-4DA1-BB77-B6501C292A3F}"/>
          </ac:spMkLst>
        </pc:spChg>
        <pc:spChg chg="mod">
          <ac:chgData name="Lei Wu" userId="f083b2a8aea23a2f" providerId="LiveId" clId="{3F675A07-2133-4189-AAD6-3E92ECEFEA90}" dt="2021-03-17T21:43:55.700" v="3197" actId="1076"/>
          <ac:spMkLst>
            <pc:docMk/>
            <pc:sldMk cId="1461952163" sldId="302"/>
            <ac:spMk id="45124" creationId="{33084F19-7A4C-4DBF-95F5-8FD581DD52CD}"/>
          </ac:spMkLst>
        </pc:spChg>
        <pc:spChg chg="mod">
          <ac:chgData name="Lei Wu" userId="f083b2a8aea23a2f" providerId="LiveId" clId="{3F675A07-2133-4189-AAD6-3E92ECEFEA90}" dt="2021-03-17T21:43:55.700" v="3197" actId="1076"/>
          <ac:spMkLst>
            <pc:docMk/>
            <pc:sldMk cId="1461952163" sldId="302"/>
            <ac:spMk id="45125" creationId="{38F2C411-392D-4D50-A76A-C2180E8735D0}"/>
          </ac:spMkLst>
        </pc:spChg>
        <pc:spChg chg="mod">
          <ac:chgData name="Lei Wu" userId="f083b2a8aea23a2f" providerId="LiveId" clId="{3F675A07-2133-4189-AAD6-3E92ECEFEA90}" dt="2021-03-17T21:43:55.700" v="3197" actId="1076"/>
          <ac:spMkLst>
            <pc:docMk/>
            <pc:sldMk cId="1461952163" sldId="302"/>
            <ac:spMk id="45126" creationId="{8447FF28-2428-46E0-AC49-C6618D585908}"/>
          </ac:spMkLst>
        </pc:spChg>
        <pc:spChg chg="mod">
          <ac:chgData name="Lei Wu" userId="f083b2a8aea23a2f" providerId="LiveId" clId="{3F675A07-2133-4189-AAD6-3E92ECEFEA90}" dt="2021-03-17T21:43:55.700" v="3197" actId="1076"/>
          <ac:spMkLst>
            <pc:docMk/>
            <pc:sldMk cId="1461952163" sldId="302"/>
            <ac:spMk id="45127" creationId="{7B0FDD0C-7B5A-4A99-8315-670E31E8BE3B}"/>
          </ac:spMkLst>
        </pc:spChg>
        <pc:spChg chg="mod">
          <ac:chgData name="Lei Wu" userId="f083b2a8aea23a2f" providerId="LiveId" clId="{3F675A07-2133-4189-AAD6-3E92ECEFEA90}" dt="2021-03-17T21:43:55.700" v="3197" actId="1076"/>
          <ac:spMkLst>
            <pc:docMk/>
            <pc:sldMk cId="1461952163" sldId="302"/>
            <ac:spMk id="45128" creationId="{EBFEF6C3-350E-44BE-9616-26201D4E8AEA}"/>
          </ac:spMkLst>
        </pc:spChg>
        <pc:spChg chg="mod">
          <ac:chgData name="Lei Wu" userId="f083b2a8aea23a2f" providerId="LiveId" clId="{3F675A07-2133-4189-AAD6-3E92ECEFEA90}" dt="2021-03-17T21:43:55.700" v="3197" actId="1076"/>
          <ac:spMkLst>
            <pc:docMk/>
            <pc:sldMk cId="1461952163" sldId="302"/>
            <ac:spMk id="45129" creationId="{5315E8B4-11E0-4A8A-B335-26740B2750C8}"/>
          </ac:spMkLst>
        </pc:spChg>
        <pc:spChg chg="mod">
          <ac:chgData name="Lei Wu" userId="f083b2a8aea23a2f" providerId="LiveId" clId="{3F675A07-2133-4189-AAD6-3E92ECEFEA90}" dt="2021-03-17T21:43:55.700" v="3197" actId="1076"/>
          <ac:spMkLst>
            <pc:docMk/>
            <pc:sldMk cId="1461952163" sldId="302"/>
            <ac:spMk id="45130" creationId="{775BC824-89E6-4C5E-B5B5-871405B90034}"/>
          </ac:spMkLst>
        </pc:spChg>
        <pc:spChg chg="mod">
          <ac:chgData name="Lei Wu" userId="f083b2a8aea23a2f" providerId="LiveId" clId="{3F675A07-2133-4189-AAD6-3E92ECEFEA90}" dt="2021-03-17T21:43:55.700" v="3197" actId="1076"/>
          <ac:spMkLst>
            <pc:docMk/>
            <pc:sldMk cId="1461952163" sldId="302"/>
            <ac:spMk id="45131" creationId="{8793C354-C439-4D19-B135-0913C1C46635}"/>
          </ac:spMkLst>
        </pc:spChg>
        <pc:spChg chg="mod">
          <ac:chgData name="Lei Wu" userId="f083b2a8aea23a2f" providerId="LiveId" clId="{3F675A07-2133-4189-AAD6-3E92ECEFEA90}" dt="2021-03-17T21:43:55.700" v="3197" actId="1076"/>
          <ac:spMkLst>
            <pc:docMk/>
            <pc:sldMk cId="1461952163" sldId="302"/>
            <ac:spMk id="45132" creationId="{C9CFA02D-A4F8-4EF7-BC87-A34F7B7BBB33}"/>
          </ac:spMkLst>
        </pc:spChg>
        <pc:spChg chg="mod">
          <ac:chgData name="Lei Wu" userId="f083b2a8aea23a2f" providerId="LiveId" clId="{3F675A07-2133-4189-AAD6-3E92ECEFEA90}" dt="2021-03-17T21:43:55.700" v="3197" actId="1076"/>
          <ac:spMkLst>
            <pc:docMk/>
            <pc:sldMk cId="1461952163" sldId="302"/>
            <ac:spMk id="45133" creationId="{9C52B41A-FF3B-4660-AD7C-19E6434D466F}"/>
          </ac:spMkLst>
        </pc:spChg>
        <pc:spChg chg="mod">
          <ac:chgData name="Lei Wu" userId="f083b2a8aea23a2f" providerId="LiveId" clId="{3F675A07-2133-4189-AAD6-3E92ECEFEA90}" dt="2021-03-17T21:43:55.700" v="3197" actId="1076"/>
          <ac:spMkLst>
            <pc:docMk/>
            <pc:sldMk cId="1461952163" sldId="302"/>
            <ac:spMk id="45134" creationId="{FA45634D-5A8A-4688-9614-F606E24EC779}"/>
          </ac:spMkLst>
        </pc:spChg>
        <pc:spChg chg="mod">
          <ac:chgData name="Lei Wu" userId="f083b2a8aea23a2f" providerId="LiveId" clId="{3F675A07-2133-4189-AAD6-3E92ECEFEA90}" dt="2021-03-17T21:43:55.700" v="3197" actId="1076"/>
          <ac:spMkLst>
            <pc:docMk/>
            <pc:sldMk cId="1461952163" sldId="302"/>
            <ac:spMk id="45135" creationId="{D1BDE8FE-F18F-4C74-8D3D-8879CC682F78}"/>
          </ac:spMkLst>
        </pc:spChg>
        <pc:spChg chg="mod">
          <ac:chgData name="Lei Wu" userId="f083b2a8aea23a2f" providerId="LiveId" clId="{3F675A07-2133-4189-AAD6-3E92ECEFEA90}" dt="2021-03-17T21:43:55.700" v="3197" actId="1076"/>
          <ac:spMkLst>
            <pc:docMk/>
            <pc:sldMk cId="1461952163" sldId="302"/>
            <ac:spMk id="45136" creationId="{EA1FBE5A-B8B5-44B0-B572-A23BECA41A9E}"/>
          </ac:spMkLst>
        </pc:spChg>
        <pc:spChg chg="mod">
          <ac:chgData name="Lei Wu" userId="f083b2a8aea23a2f" providerId="LiveId" clId="{3F675A07-2133-4189-AAD6-3E92ECEFEA90}" dt="2021-03-17T21:43:55.700" v="3197" actId="1076"/>
          <ac:spMkLst>
            <pc:docMk/>
            <pc:sldMk cId="1461952163" sldId="302"/>
            <ac:spMk id="45137" creationId="{46D2C280-D573-4442-91D4-711362C1776C}"/>
          </ac:spMkLst>
        </pc:spChg>
        <pc:spChg chg="mod">
          <ac:chgData name="Lei Wu" userId="f083b2a8aea23a2f" providerId="LiveId" clId="{3F675A07-2133-4189-AAD6-3E92ECEFEA90}" dt="2021-03-17T21:43:55.700" v="3197" actId="1076"/>
          <ac:spMkLst>
            <pc:docMk/>
            <pc:sldMk cId="1461952163" sldId="302"/>
            <ac:spMk id="45138" creationId="{7A720B18-64BC-4DB1-86FA-23B0B5A27F6A}"/>
          </ac:spMkLst>
        </pc:spChg>
        <pc:spChg chg="mod">
          <ac:chgData name="Lei Wu" userId="f083b2a8aea23a2f" providerId="LiveId" clId="{3F675A07-2133-4189-AAD6-3E92ECEFEA90}" dt="2021-03-17T21:43:55.700" v="3197" actId="1076"/>
          <ac:spMkLst>
            <pc:docMk/>
            <pc:sldMk cId="1461952163" sldId="302"/>
            <ac:spMk id="45139" creationId="{CA43EAC4-E18F-4910-90C0-C7A45F004DFE}"/>
          </ac:spMkLst>
        </pc:spChg>
        <pc:spChg chg="mod">
          <ac:chgData name="Lei Wu" userId="f083b2a8aea23a2f" providerId="LiveId" clId="{3F675A07-2133-4189-AAD6-3E92ECEFEA90}" dt="2021-03-17T21:43:55.700" v="3197" actId="1076"/>
          <ac:spMkLst>
            <pc:docMk/>
            <pc:sldMk cId="1461952163" sldId="302"/>
            <ac:spMk id="45140" creationId="{01BB9219-BCA0-49AF-8DC9-8CBE58AC497D}"/>
          </ac:spMkLst>
        </pc:spChg>
        <pc:spChg chg="mod">
          <ac:chgData name="Lei Wu" userId="f083b2a8aea23a2f" providerId="LiveId" clId="{3F675A07-2133-4189-AAD6-3E92ECEFEA90}" dt="2021-03-17T21:43:55.700" v="3197" actId="1076"/>
          <ac:spMkLst>
            <pc:docMk/>
            <pc:sldMk cId="1461952163" sldId="302"/>
            <ac:spMk id="45141" creationId="{831E64B2-87AD-4C61-B488-42911F9AFBD8}"/>
          </ac:spMkLst>
        </pc:spChg>
        <pc:spChg chg="mod">
          <ac:chgData name="Lei Wu" userId="f083b2a8aea23a2f" providerId="LiveId" clId="{3F675A07-2133-4189-AAD6-3E92ECEFEA90}" dt="2021-03-17T21:43:55.700" v="3197" actId="1076"/>
          <ac:spMkLst>
            <pc:docMk/>
            <pc:sldMk cId="1461952163" sldId="302"/>
            <ac:spMk id="45142" creationId="{036A72BF-5272-4F61-82B2-123F3E4B44E9}"/>
          </ac:spMkLst>
        </pc:spChg>
        <pc:spChg chg="mod">
          <ac:chgData name="Lei Wu" userId="f083b2a8aea23a2f" providerId="LiveId" clId="{3F675A07-2133-4189-AAD6-3E92ECEFEA90}" dt="2021-03-17T21:43:55.700" v="3197" actId="1076"/>
          <ac:spMkLst>
            <pc:docMk/>
            <pc:sldMk cId="1461952163" sldId="302"/>
            <ac:spMk id="45143" creationId="{9DDCFD2A-D111-47CB-B56A-229AA1256A1A}"/>
          </ac:spMkLst>
        </pc:spChg>
        <pc:spChg chg="mod">
          <ac:chgData name="Lei Wu" userId="f083b2a8aea23a2f" providerId="LiveId" clId="{3F675A07-2133-4189-AAD6-3E92ECEFEA90}" dt="2021-03-17T21:43:55.700" v="3197" actId="1076"/>
          <ac:spMkLst>
            <pc:docMk/>
            <pc:sldMk cId="1461952163" sldId="302"/>
            <ac:spMk id="45144" creationId="{FEE2C41A-734F-4A42-8B06-FF37E2CCA1C0}"/>
          </ac:spMkLst>
        </pc:spChg>
        <pc:spChg chg="mod">
          <ac:chgData name="Lei Wu" userId="f083b2a8aea23a2f" providerId="LiveId" clId="{3F675A07-2133-4189-AAD6-3E92ECEFEA90}" dt="2021-03-17T21:43:55.700" v="3197" actId="1076"/>
          <ac:spMkLst>
            <pc:docMk/>
            <pc:sldMk cId="1461952163" sldId="302"/>
            <ac:spMk id="45145" creationId="{0F60B9C5-899E-4F22-A61B-8A01396D1588}"/>
          </ac:spMkLst>
        </pc:spChg>
        <pc:spChg chg="mod">
          <ac:chgData name="Lei Wu" userId="f083b2a8aea23a2f" providerId="LiveId" clId="{3F675A07-2133-4189-AAD6-3E92ECEFEA90}" dt="2021-03-17T21:43:55.700" v="3197" actId="1076"/>
          <ac:spMkLst>
            <pc:docMk/>
            <pc:sldMk cId="1461952163" sldId="302"/>
            <ac:spMk id="45146" creationId="{304167FD-7933-433B-9C40-6830DFFFB84F}"/>
          </ac:spMkLst>
        </pc:spChg>
        <pc:spChg chg="mod">
          <ac:chgData name="Lei Wu" userId="f083b2a8aea23a2f" providerId="LiveId" clId="{3F675A07-2133-4189-AAD6-3E92ECEFEA90}" dt="2021-03-17T21:43:55.700" v="3197" actId="1076"/>
          <ac:spMkLst>
            <pc:docMk/>
            <pc:sldMk cId="1461952163" sldId="302"/>
            <ac:spMk id="45147" creationId="{B2B798C6-352B-4A72-86E1-03FD5C9AA054}"/>
          </ac:spMkLst>
        </pc:spChg>
        <pc:spChg chg="mod">
          <ac:chgData name="Lei Wu" userId="f083b2a8aea23a2f" providerId="LiveId" clId="{3F675A07-2133-4189-AAD6-3E92ECEFEA90}" dt="2021-03-17T21:43:55.700" v="3197" actId="1076"/>
          <ac:spMkLst>
            <pc:docMk/>
            <pc:sldMk cId="1461952163" sldId="302"/>
            <ac:spMk id="45148" creationId="{A786665B-A600-4C55-B660-D5A55BFC87DA}"/>
          </ac:spMkLst>
        </pc:spChg>
        <pc:spChg chg="mod">
          <ac:chgData name="Lei Wu" userId="f083b2a8aea23a2f" providerId="LiveId" clId="{3F675A07-2133-4189-AAD6-3E92ECEFEA90}" dt="2021-03-17T21:43:55.700" v="3197" actId="1076"/>
          <ac:spMkLst>
            <pc:docMk/>
            <pc:sldMk cId="1461952163" sldId="302"/>
            <ac:spMk id="45149" creationId="{115E9B53-9266-46F0-A060-4EA7FEDD8756}"/>
          </ac:spMkLst>
        </pc:spChg>
        <pc:spChg chg="mod">
          <ac:chgData name="Lei Wu" userId="f083b2a8aea23a2f" providerId="LiveId" clId="{3F675A07-2133-4189-AAD6-3E92ECEFEA90}" dt="2021-03-17T21:43:55.700" v="3197" actId="1076"/>
          <ac:spMkLst>
            <pc:docMk/>
            <pc:sldMk cId="1461952163" sldId="302"/>
            <ac:spMk id="45150" creationId="{76032E72-6704-499A-85E1-A41146A4830C}"/>
          </ac:spMkLst>
        </pc:spChg>
        <pc:spChg chg="mod">
          <ac:chgData name="Lei Wu" userId="f083b2a8aea23a2f" providerId="LiveId" clId="{3F675A07-2133-4189-AAD6-3E92ECEFEA90}" dt="2021-03-17T21:43:55.700" v="3197" actId="1076"/>
          <ac:spMkLst>
            <pc:docMk/>
            <pc:sldMk cId="1461952163" sldId="302"/>
            <ac:spMk id="45151" creationId="{EB204711-B1B0-429D-AB3E-8E9B4EF83ABD}"/>
          </ac:spMkLst>
        </pc:spChg>
        <pc:spChg chg="mod">
          <ac:chgData name="Lei Wu" userId="f083b2a8aea23a2f" providerId="LiveId" clId="{3F675A07-2133-4189-AAD6-3E92ECEFEA90}" dt="2021-03-17T21:43:55.700" v="3197" actId="1076"/>
          <ac:spMkLst>
            <pc:docMk/>
            <pc:sldMk cId="1461952163" sldId="302"/>
            <ac:spMk id="45152" creationId="{8DFC80C6-E666-4153-A3D7-DEE12CA25573}"/>
          </ac:spMkLst>
        </pc:spChg>
        <pc:spChg chg="mod">
          <ac:chgData name="Lei Wu" userId="f083b2a8aea23a2f" providerId="LiveId" clId="{3F675A07-2133-4189-AAD6-3E92ECEFEA90}" dt="2021-03-17T21:43:55.700" v="3197" actId="1076"/>
          <ac:spMkLst>
            <pc:docMk/>
            <pc:sldMk cId="1461952163" sldId="302"/>
            <ac:spMk id="45153" creationId="{2F92C695-3E79-4B88-BCEE-9869F1F574C7}"/>
          </ac:spMkLst>
        </pc:spChg>
        <pc:spChg chg="mod">
          <ac:chgData name="Lei Wu" userId="f083b2a8aea23a2f" providerId="LiveId" clId="{3F675A07-2133-4189-AAD6-3E92ECEFEA90}" dt="2021-03-17T21:43:55.700" v="3197" actId="1076"/>
          <ac:spMkLst>
            <pc:docMk/>
            <pc:sldMk cId="1461952163" sldId="302"/>
            <ac:spMk id="45154" creationId="{36949A56-9069-4759-A921-941EF4AE77CE}"/>
          </ac:spMkLst>
        </pc:spChg>
        <pc:spChg chg="mod">
          <ac:chgData name="Lei Wu" userId="f083b2a8aea23a2f" providerId="LiveId" clId="{3F675A07-2133-4189-AAD6-3E92ECEFEA90}" dt="2021-03-17T21:43:55.700" v="3197" actId="1076"/>
          <ac:spMkLst>
            <pc:docMk/>
            <pc:sldMk cId="1461952163" sldId="302"/>
            <ac:spMk id="45155" creationId="{90C29CF1-848B-473D-86F8-16A136B1CB58}"/>
          </ac:spMkLst>
        </pc:spChg>
        <pc:spChg chg="mod">
          <ac:chgData name="Lei Wu" userId="f083b2a8aea23a2f" providerId="LiveId" clId="{3F675A07-2133-4189-AAD6-3E92ECEFEA90}" dt="2021-03-17T21:43:55.700" v="3197" actId="1076"/>
          <ac:spMkLst>
            <pc:docMk/>
            <pc:sldMk cId="1461952163" sldId="302"/>
            <ac:spMk id="45156" creationId="{BB284A70-9881-4668-889E-041EB602458E}"/>
          </ac:spMkLst>
        </pc:spChg>
        <pc:spChg chg="mod">
          <ac:chgData name="Lei Wu" userId="f083b2a8aea23a2f" providerId="LiveId" clId="{3F675A07-2133-4189-AAD6-3E92ECEFEA90}" dt="2021-03-17T21:43:55.700" v="3197" actId="1076"/>
          <ac:spMkLst>
            <pc:docMk/>
            <pc:sldMk cId="1461952163" sldId="302"/>
            <ac:spMk id="45157" creationId="{9C3CBA8A-B4E8-4252-B7B6-420576BD7AE9}"/>
          </ac:spMkLst>
        </pc:spChg>
        <pc:spChg chg="mod">
          <ac:chgData name="Lei Wu" userId="f083b2a8aea23a2f" providerId="LiveId" clId="{3F675A07-2133-4189-AAD6-3E92ECEFEA90}" dt="2021-03-17T21:43:55.700" v="3197" actId="1076"/>
          <ac:spMkLst>
            <pc:docMk/>
            <pc:sldMk cId="1461952163" sldId="302"/>
            <ac:spMk id="45158" creationId="{48943967-9D8C-4158-AF6D-AC771B0D9672}"/>
          </ac:spMkLst>
        </pc:spChg>
        <pc:spChg chg="mod">
          <ac:chgData name="Lei Wu" userId="f083b2a8aea23a2f" providerId="LiveId" clId="{3F675A07-2133-4189-AAD6-3E92ECEFEA90}" dt="2021-03-17T21:43:55.700" v="3197" actId="1076"/>
          <ac:spMkLst>
            <pc:docMk/>
            <pc:sldMk cId="1461952163" sldId="302"/>
            <ac:spMk id="45159" creationId="{7C1D0554-821B-47F3-8F9D-AEEDAEA0EF1C}"/>
          </ac:spMkLst>
        </pc:spChg>
        <pc:spChg chg="mod">
          <ac:chgData name="Lei Wu" userId="f083b2a8aea23a2f" providerId="LiveId" clId="{3F675A07-2133-4189-AAD6-3E92ECEFEA90}" dt="2021-03-17T21:43:55.700" v="3197" actId="1076"/>
          <ac:spMkLst>
            <pc:docMk/>
            <pc:sldMk cId="1461952163" sldId="302"/>
            <ac:spMk id="45160" creationId="{5F962E52-78DD-43FE-ABAE-4D69C1B4229C}"/>
          </ac:spMkLst>
        </pc:spChg>
        <pc:spChg chg="mod">
          <ac:chgData name="Lei Wu" userId="f083b2a8aea23a2f" providerId="LiveId" clId="{3F675A07-2133-4189-AAD6-3E92ECEFEA90}" dt="2021-03-17T21:43:55.700" v="3197" actId="1076"/>
          <ac:spMkLst>
            <pc:docMk/>
            <pc:sldMk cId="1461952163" sldId="302"/>
            <ac:spMk id="45161" creationId="{3765639D-27BB-420E-B8A4-270ED8FC5ED1}"/>
          </ac:spMkLst>
        </pc:spChg>
        <pc:spChg chg="mod">
          <ac:chgData name="Lei Wu" userId="f083b2a8aea23a2f" providerId="LiveId" clId="{3F675A07-2133-4189-AAD6-3E92ECEFEA90}" dt="2021-03-17T21:43:55.700" v="3197" actId="1076"/>
          <ac:spMkLst>
            <pc:docMk/>
            <pc:sldMk cId="1461952163" sldId="302"/>
            <ac:spMk id="45162" creationId="{3F4E8FCD-88C5-4134-B39C-04933D9E79E6}"/>
          </ac:spMkLst>
        </pc:spChg>
        <pc:spChg chg="mod">
          <ac:chgData name="Lei Wu" userId="f083b2a8aea23a2f" providerId="LiveId" clId="{3F675A07-2133-4189-AAD6-3E92ECEFEA90}" dt="2021-03-17T21:43:55.700" v="3197" actId="1076"/>
          <ac:spMkLst>
            <pc:docMk/>
            <pc:sldMk cId="1461952163" sldId="302"/>
            <ac:spMk id="45163" creationId="{BDF0826A-6DD5-4681-8368-07AFA90DF033}"/>
          </ac:spMkLst>
        </pc:spChg>
        <pc:spChg chg="mod">
          <ac:chgData name="Lei Wu" userId="f083b2a8aea23a2f" providerId="LiveId" clId="{3F675A07-2133-4189-AAD6-3E92ECEFEA90}" dt="2021-03-17T21:43:55.700" v="3197" actId="1076"/>
          <ac:spMkLst>
            <pc:docMk/>
            <pc:sldMk cId="1461952163" sldId="302"/>
            <ac:spMk id="45164" creationId="{6183A4B1-77D0-4288-B345-23613F2AD015}"/>
          </ac:spMkLst>
        </pc:spChg>
        <pc:spChg chg="mod">
          <ac:chgData name="Lei Wu" userId="f083b2a8aea23a2f" providerId="LiveId" clId="{3F675A07-2133-4189-AAD6-3E92ECEFEA90}" dt="2021-03-17T21:43:55.700" v="3197" actId="1076"/>
          <ac:spMkLst>
            <pc:docMk/>
            <pc:sldMk cId="1461952163" sldId="302"/>
            <ac:spMk id="45165" creationId="{4AC62EB5-CF58-4E65-8BEB-ED744B4D1A23}"/>
          </ac:spMkLst>
        </pc:spChg>
        <pc:spChg chg="mod">
          <ac:chgData name="Lei Wu" userId="f083b2a8aea23a2f" providerId="LiveId" clId="{3F675A07-2133-4189-AAD6-3E92ECEFEA90}" dt="2021-03-17T21:43:55.700" v="3197" actId="1076"/>
          <ac:spMkLst>
            <pc:docMk/>
            <pc:sldMk cId="1461952163" sldId="302"/>
            <ac:spMk id="45166" creationId="{CA0EA36C-5D53-49F3-8F89-A328EC61856F}"/>
          </ac:spMkLst>
        </pc:spChg>
        <pc:spChg chg="mod">
          <ac:chgData name="Lei Wu" userId="f083b2a8aea23a2f" providerId="LiveId" clId="{3F675A07-2133-4189-AAD6-3E92ECEFEA90}" dt="2021-03-17T21:43:55.700" v="3197" actId="1076"/>
          <ac:spMkLst>
            <pc:docMk/>
            <pc:sldMk cId="1461952163" sldId="302"/>
            <ac:spMk id="45167" creationId="{F76FC663-A134-4731-A067-35B85BAC4A5E}"/>
          </ac:spMkLst>
        </pc:spChg>
        <pc:spChg chg="mod">
          <ac:chgData name="Lei Wu" userId="f083b2a8aea23a2f" providerId="LiveId" clId="{3F675A07-2133-4189-AAD6-3E92ECEFEA90}" dt="2021-03-17T21:43:55.700" v="3197" actId="1076"/>
          <ac:spMkLst>
            <pc:docMk/>
            <pc:sldMk cId="1461952163" sldId="302"/>
            <ac:spMk id="45168" creationId="{AA32429E-BEFB-4B00-9D31-CAC3A61943CD}"/>
          </ac:spMkLst>
        </pc:spChg>
        <pc:spChg chg="mod">
          <ac:chgData name="Lei Wu" userId="f083b2a8aea23a2f" providerId="LiveId" clId="{3F675A07-2133-4189-AAD6-3E92ECEFEA90}" dt="2021-03-17T21:43:55.700" v="3197" actId="1076"/>
          <ac:spMkLst>
            <pc:docMk/>
            <pc:sldMk cId="1461952163" sldId="302"/>
            <ac:spMk id="45169" creationId="{95065631-FE27-4A9A-9AD7-5533408137D5}"/>
          </ac:spMkLst>
        </pc:spChg>
        <pc:spChg chg="mod">
          <ac:chgData name="Lei Wu" userId="f083b2a8aea23a2f" providerId="LiveId" clId="{3F675A07-2133-4189-AAD6-3E92ECEFEA90}" dt="2021-03-17T21:43:55.700" v="3197" actId="1076"/>
          <ac:spMkLst>
            <pc:docMk/>
            <pc:sldMk cId="1461952163" sldId="302"/>
            <ac:spMk id="45170" creationId="{AF67CA4A-241B-4CB5-8C44-F25A9EA000A7}"/>
          </ac:spMkLst>
        </pc:spChg>
        <pc:spChg chg="mod">
          <ac:chgData name="Lei Wu" userId="f083b2a8aea23a2f" providerId="LiveId" clId="{3F675A07-2133-4189-AAD6-3E92ECEFEA90}" dt="2021-03-17T21:43:55.700" v="3197" actId="1076"/>
          <ac:spMkLst>
            <pc:docMk/>
            <pc:sldMk cId="1461952163" sldId="302"/>
            <ac:spMk id="45171" creationId="{7ACABA69-1E0A-4A60-8F58-A6573C6B3911}"/>
          </ac:spMkLst>
        </pc:spChg>
        <pc:spChg chg="mod">
          <ac:chgData name="Lei Wu" userId="f083b2a8aea23a2f" providerId="LiveId" clId="{3F675A07-2133-4189-AAD6-3E92ECEFEA90}" dt="2021-03-17T21:43:55.700" v="3197" actId="1076"/>
          <ac:spMkLst>
            <pc:docMk/>
            <pc:sldMk cId="1461952163" sldId="302"/>
            <ac:spMk id="45172" creationId="{4F6AC900-0F3C-4F96-8820-5EAAF7D8A3A6}"/>
          </ac:spMkLst>
        </pc:spChg>
        <pc:spChg chg="mod">
          <ac:chgData name="Lei Wu" userId="f083b2a8aea23a2f" providerId="LiveId" clId="{3F675A07-2133-4189-AAD6-3E92ECEFEA90}" dt="2021-03-17T21:43:55.700" v="3197" actId="1076"/>
          <ac:spMkLst>
            <pc:docMk/>
            <pc:sldMk cId="1461952163" sldId="302"/>
            <ac:spMk id="45173" creationId="{726AD4CC-8FC6-4ECC-9FF6-45CC2227AFFE}"/>
          </ac:spMkLst>
        </pc:spChg>
        <pc:spChg chg="mod">
          <ac:chgData name="Lei Wu" userId="f083b2a8aea23a2f" providerId="LiveId" clId="{3F675A07-2133-4189-AAD6-3E92ECEFEA90}" dt="2021-03-17T21:43:55.700" v="3197" actId="1076"/>
          <ac:spMkLst>
            <pc:docMk/>
            <pc:sldMk cId="1461952163" sldId="302"/>
            <ac:spMk id="45174" creationId="{2425B1DF-077A-444E-8CF6-2F81A71F7FBD}"/>
          </ac:spMkLst>
        </pc:spChg>
        <pc:spChg chg="mod">
          <ac:chgData name="Lei Wu" userId="f083b2a8aea23a2f" providerId="LiveId" clId="{3F675A07-2133-4189-AAD6-3E92ECEFEA90}" dt="2021-03-17T21:43:55.700" v="3197" actId="1076"/>
          <ac:spMkLst>
            <pc:docMk/>
            <pc:sldMk cId="1461952163" sldId="302"/>
            <ac:spMk id="45175" creationId="{758EEEC5-E015-4FFE-B955-50D338F4E38C}"/>
          </ac:spMkLst>
        </pc:spChg>
        <pc:spChg chg="mod">
          <ac:chgData name="Lei Wu" userId="f083b2a8aea23a2f" providerId="LiveId" clId="{3F675A07-2133-4189-AAD6-3E92ECEFEA90}" dt="2021-03-17T21:43:55.700" v="3197" actId="1076"/>
          <ac:spMkLst>
            <pc:docMk/>
            <pc:sldMk cId="1461952163" sldId="302"/>
            <ac:spMk id="45176" creationId="{A41DB730-73FD-4BE0-8DD8-09AC1DB7D012}"/>
          </ac:spMkLst>
        </pc:spChg>
        <pc:spChg chg="mod">
          <ac:chgData name="Lei Wu" userId="f083b2a8aea23a2f" providerId="LiveId" clId="{3F675A07-2133-4189-AAD6-3E92ECEFEA90}" dt="2021-03-17T21:43:55.700" v="3197" actId="1076"/>
          <ac:spMkLst>
            <pc:docMk/>
            <pc:sldMk cId="1461952163" sldId="302"/>
            <ac:spMk id="45177" creationId="{61C56D12-603A-4FA5-9AA4-56CCEAF26618}"/>
          </ac:spMkLst>
        </pc:spChg>
        <pc:spChg chg="mod">
          <ac:chgData name="Lei Wu" userId="f083b2a8aea23a2f" providerId="LiveId" clId="{3F675A07-2133-4189-AAD6-3E92ECEFEA90}" dt="2021-03-17T21:43:55.700" v="3197" actId="1076"/>
          <ac:spMkLst>
            <pc:docMk/>
            <pc:sldMk cId="1461952163" sldId="302"/>
            <ac:spMk id="45178" creationId="{D728580C-9B8A-4A0E-9E9F-5817737F362C}"/>
          </ac:spMkLst>
        </pc:spChg>
        <pc:spChg chg="mod">
          <ac:chgData name="Lei Wu" userId="f083b2a8aea23a2f" providerId="LiveId" clId="{3F675A07-2133-4189-AAD6-3E92ECEFEA90}" dt="2021-03-17T21:43:55.700" v="3197" actId="1076"/>
          <ac:spMkLst>
            <pc:docMk/>
            <pc:sldMk cId="1461952163" sldId="302"/>
            <ac:spMk id="45179" creationId="{252233D0-AAA8-44E0-B4BF-BEB91483C29A}"/>
          </ac:spMkLst>
        </pc:spChg>
        <pc:spChg chg="mod">
          <ac:chgData name="Lei Wu" userId="f083b2a8aea23a2f" providerId="LiveId" clId="{3F675A07-2133-4189-AAD6-3E92ECEFEA90}" dt="2021-03-17T21:43:55.700" v="3197" actId="1076"/>
          <ac:spMkLst>
            <pc:docMk/>
            <pc:sldMk cId="1461952163" sldId="302"/>
            <ac:spMk id="45180" creationId="{07F9B2BF-B13A-47A2-968A-F2870E497111}"/>
          </ac:spMkLst>
        </pc:spChg>
        <pc:spChg chg="mod">
          <ac:chgData name="Lei Wu" userId="f083b2a8aea23a2f" providerId="LiveId" clId="{3F675A07-2133-4189-AAD6-3E92ECEFEA90}" dt="2021-03-17T21:43:55.700" v="3197" actId="1076"/>
          <ac:spMkLst>
            <pc:docMk/>
            <pc:sldMk cId="1461952163" sldId="302"/>
            <ac:spMk id="45181" creationId="{A68180B5-08B5-42AF-A0D1-54AEEAD0AAC4}"/>
          </ac:spMkLst>
        </pc:spChg>
        <pc:spChg chg="mod">
          <ac:chgData name="Lei Wu" userId="f083b2a8aea23a2f" providerId="LiveId" clId="{3F675A07-2133-4189-AAD6-3E92ECEFEA90}" dt="2021-03-17T21:43:55.700" v="3197" actId="1076"/>
          <ac:spMkLst>
            <pc:docMk/>
            <pc:sldMk cId="1461952163" sldId="302"/>
            <ac:spMk id="45182" creationId="{14B3E347-FF7B-4D71-B6D4-7456BFAE5B41}"/>
          </ac:spMkLst>
        </pc:spChg>
        <pc:spChg chg="mod">
          <ac:chgData name="Lei Wu" userId="f083b2a8aea23a2f" providerId="LiveId" clId="{3F675A07-2133-4189-AAD6-3E92ECEFEA90}" dt="2021-03-17T21:43:55.700" v="3197" actId="1076"/>
          <ac:spMkLst>
            <pc:docMk/>
            <pc:sldMk cId="1461952163" sldId="302"/>
            <ac:spMk id="45183" creationId="{F90E2F7D-4B1E-4144-AD18-5513680C9789}"/>
          </ac:spMkLst>
        </pc:spChg>
        <pc:spChg chg="mod">
          <ac:chgData name="Lei Wu" userId="f083b2a8aea23a2f" providerId="LiveId" clId="{3F675A07-2133-4189-AAD6-3E92ECEFEA90}" dt="2021-03-17T21:43:55.700" v="3197" actId="1076"/>
          <ac:spMkLst>
            <pc:docMk/>
            <pc:sldMk cId="1461952163" sldId="302"/>
            <ac:spMk id="45184" creationId="{68B5FB4B-633C-42D0-9A31-2C8DEBC0523C}"/>
          </ac:spMkLst>
        </pc:spChg>
        <pc:spChg chg="mod">
          <ac:chgData name="Lei Wu" userId="f083b2a8aea23a2f" providerId="LiveId" clId="{3F675A07-2133-4189-AAD6-3E92ECEFEA90}" dt="2021-03-17T21:43:55.700" v="3197" actId="1076"/>
          <ac:spMkLst>
            <pc:docMk/>
            <pc:sldMk cId="1461952163" sldId="302"/>
            <ac:spMk id="45185" creationId="{4EF69593-F50B-4B3F-B63C-A269D0899701}"/>
          </ac:spMkLst>
        </pc:spChg>
        <pc:spChg chg="mod">
          <ac:chgData name="Lei Wu" userId="f083b2a8aea23a2f" providerId="LiveId" clId="{3F675A07-2133-4189-AAD6-3E92ECEFEA90}" dt="2021-03-17T21:43:55.700" v="3197" actId="1076"/>
          <ac:spMkLst>
            <pc:docMk/>
            <pc:sldMk cId="1461952163" sldId="302"/>
            <ac:spMk id="45186" creationId="{FCE84A0B-FC1E-4D4A-9B41-8D0B541CB55A}"/>
          </ac:spMkLst>
        </pc:spChg>
        <pc:spChg chg="mod">
          <ac:chgData name="Lei Wu" userId="f083b2a8aea23a2f" providerId="LiveId" clId="{3F675A07-2133-4189-AAD6-3E92ECEFEA90}" dt="2021-03-17T21:43:55.700" v="3197" actId="1076"/>
          <ac:spMkLst>
            <pc:docMk/>
            <pc:sldMk cId="1461952163" sldId="302"/>
            <ac:spMk id="45187" creationId="{5914D952-5EA5-439B-9806-AB50847FAAA0}"/>
          </ac:spMkLst>
        </pc:spChg>
        <pc:spChg chg="mod">
          <ac:chgData name="Lei Wu" userId="f083b2a8aea23a2f" providerId="LiveId" clId="{3F675A07-2133-4189-AAD6-3E92ECEFEA90}" dt="2021-03-17T21:43:55.700" v="3197" actId="1076"/>
          <ac:spMkLst>
            <pc:docMk/>
            <pc:sldMk cId="1461952163" sldId="302"/>
            <ac:spMk id="45188" creationId="{501C7ED2-33A2-46AA-BE32-44D5EBC037E4}"/>
          </ac:spMkLst>
        </pc:spChg>
        <pc:spChg chg="mod">
          <ac:chgData name="Lei Wu" userId="f083b2a8aea23a2f" providerId="LiveId" clId="{3F675A07-2133-4189-AAD6-3E92ECEFEA90}" dt="2021-03-17T21:43:55.700" v="3197" actId="1076"/>
          <ac:spMkLst>
            <pc:docMk/>
            <pc:sldMk cId="1461952163" sldId="302"/>
            <ac:spMk id="45189" creationId="{D924EF32-7BB0-4776-99C8-339D29B2A33A}"/>
          </ac:spMkLst>
        </pc:spChg>
        <pc:spChg chg="mod">
          <ac:chgData name="Lei Wu" userId="f083b2a8aea23a2f" providerId="LiveId" clId="{3F675A07-2133-4189-AAD6-3E92ECEFEA90}" dt="2021-03-17T21:43:55.700" v="3197" actId="1076"/>
          <ac:spMkLst>
            <pc:docMk/>
            <pc:sldMk cId="1461952163" sldId="302"/>
            <ac:spMk id="45190" creationId="{7F5F0C90-20CF-4FD9-8A93-3D8AD05EE021}"/>
          </ac:spMkLst>
        </pc:spChg>
        <pc:spChg chg="mod">
          <ac:chgData name="Lei Wu" userId="f083b2a8aea23a2f" providerId="LiveId" clId="{3F675A07-2133-4189-AAD6-3E92ECEFEA90}" dt="2021-03-17T21:43:55.700" v="3197" actId="1076"/>
          <ac:spMkLst>
            <pc:docMk/>
            <pc:sldMk cId="1461952163" sldId="302"/>
            <ac:spMk id="45191" creationId="{AE33EE0D-B42B-4B5D-8584-1FEF8A68A6F4}"/>
          </ac:spMkLst>
        </pc:spChg>
        <pc:spChg chg="mod">
          <ac:chgData name="Lei Wu" userId="f083b2a8aea23a2f" providerId="LiveId" clId="{3F675A07-2133-4189-AAD6-3E92ECEFEA90}" dt="2021-03-17T21:43:55.700" v="3197" actId="1076"/>
          <ac:spMkLst>
            <pc:docMk/>
            <pc:sldMk cId="1461952163" sldId="302"/>
            <ac:spMk id="45192" creationId="{EBCBB545-2B60-4102-A715-05C9686A1871}"/>
          </ac:spMkLst>
        </pc:spChg>
        <pc:spChg chg="mod">
          <ac:chgData name="Lei Wu" userId="f083b2a8aea23a2f" providerId="LiveId" clId="{3F675A07-2133-4189-AAD6-3E92ECEFEA90}" dt="2021-03-17T21:43:55.700" v="3197" actId="1076"/>
          <ac:spMkLst>
            <pc:docMk/>
            <pc:sldMk cId="1461952163" sldId="302"/>
            <ac:spMk id="45193" creationId="{5FDBB1CC-D945-4969-AB58-7B510E778E9B}"/>
          </ac:spMkLst>
        </pc:spChg>
        <pc:spChg chg="mod">
          <ac:chgData name="Lei Wu" userId="f083b2a8aea23a2f" providerId="LiveId" clId="{3F675A07-2133-4189-AAD6-3E92ECEFEA90}" dt="2021-03-17T21:43:55.700" v="3197" actId="1076"/>
          <ac:spMkLst>
            <pc:docMk/>
            <pc:sldMk cId="1461952163" sldId="302"/>
            <ac:spMk id="45194" creationId="{C47A7F59-8268-465E-9C10-501D6B2D9D47}"/>
          </ac:spMkLst>
        </pc:spChg>
        <pc:spChg chg="mod">
          <ac:chgData name="Lei Wu" userId="f083b2a8aea23a2f" providerId="LiveId" clId="{3F675A07-2133-4189-AAD6-3E92ECEFEA90}" dt="2021-03-17T21:43:55.700" v="3197" actId="1076"/>
          <ac:spMkLst>
            <pc:docMk/>
            <pc:sldMk cId="1461952163" sldId="302"/>
            <ac:spMk id="45195" creationId="{A74796C2-FA32-4747-9B1D-D5454860B730}"/>
          </ac:spMkLst>
        </pc:spChg>
        <pc:spChg chg="mod">
          <ac:chgData name="Lei Wu" userId="f083b2a8aea23a2f" providerId="LiveId" clId="{3F675A07-2133-4189-AAD6-3E92ECEFEA90}" dt="2021-03-17T21:43:55.700" v="3197" actId="1076"/>
          <ac:spMkLst>
            <pc:docMk/>
            <pc:sldMk cId="1461952163" sldId="302"/>
            <ac:spMk id="45196" creationId="{7CCE93E4-3536-476A-87DF-72E7EB2317E5}"/>
          </ac:spMkLst>
        </pc:spChg>
        <pc:spChg chg="mod">
          <ac:chgData name="Lei Wu" userId="f083b2a8aea23a2f" providerId="LiveId" clId="{3F675A07-2133-4189-AAD6-3E92ECEFEA90}" dt="2021-03-17T21:43:55.700" v="3197" actId="1076"/>
          <ac:spMkLst>
            <pc:docMk/>
            <pc:sldMk cId="1461952163" sldId="302"/>
            <ac:spMk id="45197" creationId="{699156F3-DEA3-4C1F-9FBB-3D7D98C2B62C}"/>
          </ac:spMkLst>
        </pc:spChg>
        <pc:spChg chg="mod">
          <ac:chgData name="Lei Wu" userId="f083b2a8aea23a2f" providerId="LiveId" clId="{3F675A07-2133-4189-AAD6-3E92ECEFEA90}" dt="2021-03-17T21:43:55.700" v="3197" actId="1076"/>
          <ac:spMkLst>
            <pc:docMk/>
            <pc:sldMk cId="1461952163" sldId="302"/>
            <ac:spMk id="45198" creationId="{8C38CB84-1169-4BC5-9FCE-3BA62E0BDC6C}"/>
          </ac:spMkLst>
        </pc:spChg>
        <pc:spChg chg="mod">
          <ac:chgData name="Lei Wu" userId="f083b2a8aea23a2f" providerId="LiveId" clId="{3F675A07-2133-4189-AAD6-3E92ECEFEA90}" dt="2021-03-17T21:43:55.700" v="3197" actId="1076"/>
          <ac:spMkLst>
            <pc:docMk/>
            <pc:sldMk cId="1461952163" sldId="302"/>
            <ac:spMk id="45199" creationId="{02CDEBE8-CCD8-4C7F-A1B7-5AD017C42AE1}"/>
          </ac:spMkLst>
        </pc:spChg>
        <pc:spChg chg="mod">
          <ac:chgData name="Lei Wu" userId="f083b2a8aea23a2f" providerId="LiveId" clId="{3F675A07-2133-4189-AAD6-3E92ECEFEA90}" dt="2021-03-17T21:43:55.700" v="3197" actId="1076"/>
          <ac:spMkLst>
            <pc:docMk/>
            <pc:sldMk cId="1461952163" sldId="302"/>
            <ac:spMk id="45200" creationId="{95266E9E-3B7C-410D-9984-70774DF587D9}"/>
          </ac:spMkLst>
        </pc:spChg>
        <pc:spChg chg="mod">
          <ac:chgData name="Lei Wu" userId="f083b2a8aea23a2f" providerId="LiveId" clId="{3F675A07-2133-4189-AAD6-3E92ECEFEA90}" dt="2021-03-17T21:43:55.700" v="3197" actId="1076"/>
          <ac:spMkLst>
            <pc:docMk/>
            <pc:sldMk cId="1461952163" sldId="302"/>
            <ac:spMk id="45201" creationId="{F95E586A-0771-4F8C-8B5C-536A62D5A881}"/>
          </ac:spMkLst>
        </pc:spChg>
        <pc:spChg chg="mod">
          <ac:chgData name="Lei Wu" userId="f083b2a8aea23a2f" providerId="LiveId" clId="{3F675A07-2133-4189-AAD6-3E92ECEFEA90}" dt="2021-03-17T21:43:55.700" v="3197" actId="1076"/>
          <ac:spMkLst>
            <pc:docMk/>
            <pc:sldMk cId="1461952163" sldId="302"/>
            <ac:spMk id="45202" creationId="{1F04EC63-A25C-4CF9-84B5-034F44B4E2C6}"/>
          </ac:spMkLst>
        </pc:spChg>
        <pc:spChg chg="mod">
          <ac:chgData name="Lei Wu" userId="f083b2a8aea23a2f" providerId="LiveId" clId="{3F675A07-2133-4189-AAD6-3E92ECEFEA90}" dt="2021-03-17T21:43:55.700" v="3197" actId="1076"/>
          <ac:spMkLst>
            <pc:docMk/>
            <pc:sldMk cId="1461952163" sldId="302"/>
            <ac:spMk id="45203" creationId="{CC241763-0F87-4E8F-913E-8D2DC1B4486F}"/>
          </ac:spMkLst>
        </pc:spChg>
        <pc:spChg chg="mod">
          <ac:chgData name="Lei Wu" userId="f083b2a8aea23a2f" providerId="LiveId" clId="{3F675A07-2133-4189-AAD6-3E92ECEFEA90}" dt="2021-03-17T21:43:55.700" v="3197" actId="1076"/>
          <ac:spMkLst>
            <pc:docMk/>
            <pc:sldMk cId="1461952163" sldId="302"/>
            <ac:spMk id="45204" creationId="{1CC1400B-5FBB-49FD-876B-CC11DB1CCB03}"/>
          </ac:spMkLst>
        </pc:spChg>
        <pc:spChg chg="mod">
          <ac:chgData name="Lei Wu" userId="f083b2a8aea23a2f" providerId="LiveId" clId="{3F675A07-2133-4189-AAD6-3E92ECEFEA90}" dt="2021-03-17T21:43:55.700" v="3197" actId="1076"/>
          <ac:spMkLst>
            <pc:docMk/>
            <pc:sldMk cId="1461952163" sldId="302"/>
            <ac:spMk id="45205" creationId="{2D8B1159-D13B-4CA7-937D-EDF076205373}"/>
          </ac:spMkLst>
        </pc:spChg>
        <pc:spChg chg="mod">
          <ac:chgData name="Lei Wu" userId="f083b2a8aea23a2f" providerId="LiveId" clId="{3F675A07-2133-4189-AAD6-3E92ECEFEA90}" dt="2021-03-17T21:43:55.700" v="3197" actId="1076"/>
          <ac:spMkLst>
            <pc:docMk/>
            <pc:sldMk cId="1461952163" sldId="302"/>
            <ac:spMk id="45206" creationId="{47029F8C-8872-4C1A-BEEF-4B9B821B483F}"/>
          </ac:spMkLst>
        </pc:spChg>
        <pc:spChg chg="mod">
          <ac:chgData name="Lei Wu" userId="f083b2a8aea23a2f" providerId="LiveId" clId="{3F675A07-2133-4189-AAD6-3E92ECEFEA90}" dt="2021-03-17T21:43:55.700" v="3197" actId="1076"/>
          <ac:spMkLst>
            <pc:docMk/>
            <pc:sldMk cId="1461952163" sldId="302"/>
            <ac:spMk id="45207" creationId="{E12A54DB-7171-4E6A-A8ED-991C08DDE99A}"/>
          </ac:spMkLst>
        </pc:spChg>
        <pc:spChg chg="mod">
          <ac:chgData name="Lei Wu" userId="f083b2a8aea23a2f" providerId="LiveId" clId="{3F675A07-2133-4189-AAD6-3E92ECEFEA90}" dt="2021-03-17T21:43:55.700" v="3197" actId="1076"/>
          <ac:spMkLst>
            <pc:docMk/>
            <pc:sldMk cId="1461952163" sldId="302"/>
            <ac:spMk id="45208" creationId="{73219EFD-C574-4F4C-9DBF-AB4E5C867B75}"/>
          </ac:spMkLst>
        </pc:spChg>
        <pc:spChg chg="mod">
          <ac:chgData name="Lei Wu" userId="f083b2a8aea23a2f" providerId="LiveId" clId="{3F675A07-2133-4189-AAD6-3E92ECEFEA90}" dt="2021-03-17T21:43:55.700" v="3197" actId="1076"/>
          <ac:spMkLst>
            <pc:docMk/>
            <pc:sldMk cId="1461952163" sldId="302"/>
            <ac:spMk id="45209" creationId="{CD5C009B-4FA5-489B-8B5A-BEF8DCE342DA}"/>
          </ac:spMkLst>
        </pc:spChg>
        <pc:spChg chg="mod">
          <ac:chgData name="Lei Wu" userId="f083b2a8aea23a2f" providerId="LiveId" clId="{3F675A07-2133-4189-AAD6-3E92ECEFEA90}" dt="2021-03-17T21:43:55.700" v="3197" actId="1076"/>
          <ac:spMkLst>
            <pc:docMk/>
            <pc:sldMk cId="1461952163" sldId="302"/>
            <ac:spMk id="45210" creationId="{9CD806DA-AF35-4FC8-B818-90643316F4AF}"/>
          </ac:spMkLst>
        </pc:spChg>
        <pc:spChg chg="mod">
          <ac:chgData name="Lei Wu" userId="f083b2a8aea23a2f" providerId="LiveId" clId="{3F675A07-2133-4189-AAD6-3E92ECEFEA90}" dt="2021-03-17T21:43:55.700" v="3197" actId="1076"/>
          <ac:spMkLst>
            <pc:docMk/>
            <pc:sldMk cId="1461952163" sldId="302"/>
            <ac:spMk id="45211" creationId="{0CE79AB8-61FD-4EBB-9685-771E8865CAE3}"/>
          </ac:spMkLst>
        </pc:spChg>
        <pc:spChg chg="mod">
          <ac:chgData name="Lei Wu" userId="f083b2a8aea23a2f" providerId="LiveId" clId="{3F675A07-2133-4189-AAD6-3E92ECEFEA90}" dt="2021-03-17T21:43:55.700" v="3197" actId="1076"/>
          <ac:spMkLst>
            <pc:docMk/>
            <pc:sldMk cId="1461952163" sldId="302"/>
            <ac:spMk id="45212" creationId="{0F4E7C3A-C6D5-419A-AFB4-0CC05D6824D7}"/>
          </ac:spMkLst>
        </pc:spChg>
        <pc:spChg chg="mod">
          <ac:chgData name="Lei Wu" userId="f083b2a8aea23a2f" providerId="LiveId" clId="{3F675A07-2133-4189-AAD6-3E92ECEFEA90}" dt="2021-03-17T21:43:55.700" v="3197" actId="1076"/>
          <ac:spMkLst>
            <pc:docMk/>
            <pc:sldMk cId="1461952163" sldId="302"/>
            <ac:spMk id="45213" creationId="{DBD4F41A-492C-4887-B8AE-2D0FA810F208}"/>
          </ac:spMkLst>
        </pc:spChg>
        <pc:spChg chg="mod">
          <ac:chgData name="Lei Wu" userId="f083b2a8aea23a2f" providerId="LiveId" clId="{3F675A07-2133-4189-AAD6-3E92ECEFEA90}" dt="2021-03-17T21:43:55.700" v="3197" actId="1076"/>
          <ac:spMkLst>
            <pc:docMk/>
            <pc:sldMk cId="1461952163" sldId="302"/>
            <ac:spMk id="45214" creationId="{37E6E641-53FC-456D-A24D-AD74876F9071}"/>
          </ac:spMkLst>
        </pc:spChg>
        <pc:spChg chg="mod">
          <ac:chgData name="Lei Wu" userId="f083b2a8aea23a2f" providerId="LiveId" clId="{3F675A07-2133-4189-AAD6-3E92ECEFEA90}" dt="2021-03-17T21:43:55.700" v="3197" actId="1076"/>
          <ac:spMkLst>
            <pc:docMk/>
            <pc:sldMk cId="1461952163" sldId="302"/>
            <ac:spMk id="45215" creationId="{990873BA-D0EC-4643-B29C-2F01AC222DBB}"/>
          </ac:spMkLst>
        </pc:spChg>
        <pc:spChg chg="mod">
          <ac:chgData name="Lei Wu" userId="f083b2a8aea23a2f" providerId="LiveId" clId="{3F675A07-2133-4189-AAD6-3E92ECEFEA90}" dt="2021-03-17T21:43:55.700" v="3197" actId="1076"/>
          <ac:spMkLst>
            <pc:docMk/>
            <pc:sldMk cId="1461952163" sldId="302"/>
            <ac:spMk id="45216" creationId="{9BD5702D-157F-43E0-AA1E-E6D8E12A06FE}"/>
          </ac:spMkLst>
        </pc:spChg>
        <pc:spChg chg="mod">
          <ac:chgData name="Lei Wu" userId="f083b2a8aea23a2f" providerId="LiveId" clId="{3F675A07-2133-4189-AAD6-3E92ECEFEA90}" dt="2021-03-17T21:43:55.700" v="3197" actId="1076"/>
          <ac:spMkLst>
            <pc:docMk/>
            <pc:sldMk cId="1461952163" sldId="302"/>
            <ac:spMk id="45217" creationId="{01D16FEF-5B6A-4188-9609-FFECA7FE5C24}"/>
          </ac:spMkLst>
        </pc:spChg>
        <pc:spChg chg="mod">
          <ac:chgData name="Lei Wu" userId="f083b2a8aea23a2f" providerId="LiveId" clId="{3F675A07-2133-4189-AAD6-3E92ECEFEA90}" dt="2021-03-17T21:43:55.700" v="3197" actId="1076"/>
          <ac:spMkLst>
            <pc:docMk/>
            <pc:sldMk cId="1461952163" sldId="302"/>
            <ac:spMk id="45218" creationId="{EC14F2A5-42BA-45F0-AA81-A5F3A4EAF04A}"/>
          </ac:spMkLst>
        </pc:spChg>
        <pc:spChg chg="mod">
          <ac:chgData name="Lei Wu" userId="f083b2a8aea23a2f" providerId="LiveId" clId="{3F675A07-2133-4189-AAD6-3E92ECEFEA90}" dt="2021-03-17T21:43:55.700" v="3197" actId="1076"/>
          <ac:spMkLst>
            <pc:docMk/>
            <pc:sldMk cId="1461952163" sldId="302"/>
            <ac:spMk id="45219" creationId="{847EA3FF-1316-4401-9001-C02C080505A3}"/>
          </ac:spMkLst>
        </pc:spChg>
        <pc:spChg chg="mod">
          <ac:chgData name="Lei Wu" userId="f083b2a8aea23a2f" providerId="LiveId" clId="{3F675A07-2133-4189-AAD6-3E92ECEFEA90}" dt="2021-03-17T21:43:55.700" v="3197" actId="1076"/>
          <ac:spMkLst>
            <pc:docMk/>
            <pc:sldMk cId="1461952163" sldId="302"/>
            <ac:spMk id="45220" creationId="{2A3ACB61-4410-4B52-BCF5-0D05DA304DB0}"/>
          </ac:spMkLst>
        </pc:spChg>
        <pc:spChg chg="mod">
          <ac:chgData name="Lei Wu" userId="f083b2a8aea23a2f" providerId="LiveId" clId="{3F675A07-2133-4189-AAD6-3E92ECEFEA90}" dt="2021-03-17T21:43:55.700" v="3197" actId="1076"/>
          <ac:spMkLst>
            <pc:docMk/>
            <pc:sldMk cId="1461952163" sldId="302"/>
            <ac:spMk id="45221" creationId="{79C0FA7D-656E-4A0A-9C74-931032C1799C}"/>
          </ac:spMkLst>
        </pc:spChg>
        <pc:spChg chg="mod">
          <ac:chgData name="Lei Wu" userId="f083b2a8aea23a2f" providerId="LiveId" clId="{3F675A07-2133-4189-AAD6-3E92ECEFEA90}" dt="2021-03-17T21:43:55.700" v="3197" actId="1076"/>
          <ac:spMkLst>
            <pc:docMk/>
            <pc:sldMk cId="1461952163" sldId="302"/>
            <ac:spMk id="45222" creationId="{5F9ECBF2-D14F-4D8E-B862-BBED7CCE2930}"/>
          </ac:spMkLst>
        </pc:spChg>
        <pc:spChg chg="mod">
          <ac:chgData name="Lei Wu" userId="f083b2a8aea23a2f" providerId="LiveId" clId="{3F675A07-2133-4189-AAD6-3E92ECEFEA90}" dt="2021-03-17T21:43:55.700" v="3197" actId="1076"/>
          <ac:spMkLst>
            <pc:docMk/>
            <pc:sldMk cId="1461952163" sldId="302"/>
            <ac:spMk id="45223" creationId="{1E13C4CD-AE7D-4C4A-9BC3-8D0AC7557571}"/>
          </ac:spMkLst>
        </pc:spChg>
        <pc:spChg chg="mod">
          <ac:chgData name="Lei Wu" userId="f083b2a8aea23a2f" providerId="LiveId" clId="{3F675A07-2133-4189-AAD6-3E92ECEFEA90}" dt="2021-03-17T21:43:55.700" v="3197" actId="1076"/>
          <ac:spMkLst>
            <pc:docMk/>
            <pc:sldMk cId="1461952163" sldId="302"/>
            <ac:spMk id="45224" creationId="{7A932D92-AA91-4DCA-99E4-E2CC3FDEE5B1}"/>
          </ac:spMkLst>
        </pc:spChg>
        <pc:spChg chg="mod">
          <ac:chgData name="Lei Wu" userId="f083b2a8aea23a2f" providerId="LiveId" clId="{3F675A07-2133-4189-AAD6-3E92ECEFEA90}" dt="2021-03-17T21:43:55.700" v="3197" actId="1076"/>
          <ac:spMkLst>
            <pc:docMk/>
            <pc:sldMk cId="1461952163" sldId="302"/>
            <ac:spMk id="45225" creationId="{97D2797C-C084-4765-8D88-189A6537C5FE}"/>
          </ac:spMkLst>
        </pc:spChg>
        <pc:spChg chg="mod">
          <ac:chgData name="Lei Wu" userId="f083b2a8aea23a2f" providerId="LiveId" clId="{3F675A07-2133-4189-AAD6-3E92ECEFEA90}" dt="2021-03-17T21:43:55.700" v="3197" actId="1076"/>
          <ac:spMkLst>
            <pc:docMk/>
            <pc:sldMk cId="1461952163" sldId="302"/>
            <ac:spMk id="45226" creationId="{D9BCCBF7-DA1E-4B4E-90C3-6537A6F06827}"/>
          </ac:spMkLst>
        </pc:spChg>
        <pc:spChg chg="mod">
          <ac:chgData name="Lei Wu" userId="f083b2a8aea23a2f" providerId="LiveId" clId="{3F675A07-2133-4189-AAD6-3E92ECEFEA90}" dt="2021-03-17T21:43:55.700" v="3197" actId="1076"/>
          <ac:spMkLst>
            <pc:docMk/>
            <pc:sldMk cId="1461952163" sldId="302"/>
            <ac:spMk id="45227" creationId="{6295CB12-B224-48B2-BD72-892E78EB51B6}"/>
          </ac:spMkLst>
        </pc:spChg>
        <pc:spChg chg="mod">
          <ac:chgData name="Lei Wu" userId="f083b2a8aea23a2f" providerId="LiveId" clId="{3F675A07-2133-4189-AAD6-3E92ECEFEA90}" dt="2021-03-17T21:43:55.700" v="3197" actId="1076"/>
          <ac:spMkLst>
            <pc:docMk/>
            <pc:sldMk cId="1461952163" sldId="302"/>
            <ac:spMk id="45228" creationId="{5D983EF8-D853-41AC-B4F9-87D91553D9B6}"/>
          </ac:spMkLst>
        </pc:spChg>
        <pc:spChg chg="mod">
          <ac:chgData name="Lei Wu" userId="f083b2a8aea23a2f" providerId="LiveId" clId="{3F675A07-2133-4189-AAD6-3E92ECEFEA90}" dt="2021-03-17T21:43:55.700" v="3197" actId="1076"/>
          <ac:spMkLst>
            <pc:docMk/>
            <pc:sldMk cId="1461952163" sldId="302"/>
            <ac:spMk id="45229" creationId="{278E7528-A071-4C12-8664-E62400892204}"/>
          </ac:spMkLst>
        </pc:spChg>
        <pc:spChg chg="mod">
          <ac:chgData name="Lei Wu" userId="f083b2a8aea23a2f" providerId="LiveId" clId="{3F675A07-2133-4189-AAD6-3E92ECEFEA90}" dt="2021-03-17T21:43:55.700" v="3197" actId="1076"/>
          <ac:spMkLst>
            <pc:docMk/>
            <pc:sldMk cId="1461952163" sldId="302"/>
            <ac:spMk id="45230" creationId="{221C8234-C4B1-4622-9548-A84667B1C7F3}"/>
          </ac:spMkLst>
        </pc:spChg>
        <pc:spChg chg="mod">
          <ac:chgData name="Lei Wu" userId="f083b2a8aea23a2f" providerId="LiveId" clId="{3F675A07-2133-4189-AAD6-3E92ECEFEA90}" dt="2021-03-17T21:43:55.700" v="3197" actId="1076"/>
          <ac:spMkLst>
            <pc:docMk/>
            <pc:sldMk cId="1461952163" sldId="302"/>
            <ac:spMk id="45231" creationId="{C861C856-D2DC-47CB-B742-B2B87FF72C6A}"/>
          </ac:spMkLst>
        </pc:spChg>
        <pc:spChg chg="mod">
          <ac:chgData name="Lei Wu" userId="f083b2a8aea23a2f" providerId="LiveId" clId="{3F675A07-2133-4189-AAD6-3E92ECEFEA90}" dt="2021-03-17T21:43:55.700" v="3197" actId="1076"/>
          <ac:spMkLst>
            <pc:docMk/>
            <pc:sldMk cId="1461952163" sldId="302"/>
            <ac:spMk id="45232" creationId="{5A56EAAB-8033-4374-84BB-16D92EA8D2C4}"/>
          </ac:spMkLst>
        </pc:spChg>
        <pc:spChg chg="mod">
          <ac:chgData name="Lei Wu" userId="f083b2a8aea23a2f" providerId="LiveId" clId="{3F675A07-2133-4189-AAD6-3E92ECEFEA90}" dt="2021-03-17T21:43:55.700" v="3197" actId="1076"/>
          <ac:spMkLst>
            <pc:docMk/>
            <pc:sldMk cId="1461952163" sldId="302"/>
            <ac:spMk id="45233" creationId="{64BE7199-927C-4462-A64E-30CABE3AE20A}"/>
          </ac:spMkLst>
        </pc:spChg>
        <pc:spChg chg="mod">
          <ac:chgData name="Lei Wu" userId="f083b2a8aea23a2f" providerId="LiveId" clId="{3F675A07-2133-4189-AAD6-3E92ECEFEA90}" dt="2021-03-17T21:43:55.700" v="3197" actId="1076"/>
          <ac:spMkLst>
            <pc:docMk/>
            <pc:sldMk cId="1461952163" sldId="302"/>
            <ac:spMk id="45234" creationId="{2964B771-E0E1-4BE4-9DF8-95824AF5D246}"/>
          </ac:spMkLst>
        </pc:spChg>
        <pc:spChg chg="mod">
          <ac:chgData name="Lei Wu" userId="f083b2a8aea23a2f" providerId="LiveId" clId="{3F675A07-2133-4189-AAD6-3E92ECEFEA90}" dt="2021-03-17T21:43:55.700" v="3197" actId="1076"/>
          <ac:spMkLst>
            <pc:docMk/>
            <pc:sldMk cId="1461952163" sldId="302"/>
            <ac:spMk id="45235" creationId="{A504C490-4B8F-47C7-9EE6-24A57DCC800A}"/>
          </ac:spMkLst>
        </pc:spChg>
        <pc:spChg chg="mod">
          <ac:chgData name="Lei Wu" userId="f083b2a8aea23a2f" providerId="LiveId" clId="{3F675A07-2133-4189-AAD6-3E92ECEFEA90}" dt="2021-03-17T21:43:55.700" v="3197" actId="1076"/>
          <ac:spMkLst>
            <pc:docMk/>
            <pc:sldMk cId="1461952163" sldId="302"/>
            <ac:spMk id="45236" creationId="{EEE58563-6C6D-4456-A57E-D9E8CA9A3607}"/>
          </ac:spMkLst>
        </pc:spChg>
        <pc:spChg chg="mod">
          <ac:chgData name="Lei Wu" userId="f083b2a8aea23a2f" providerId="LiveId" clId="{3F675A07-2133-4189-AAD6-3E92ECEFEA90}" dt="2021-03-17T21:43:55.700" v="3197" actId="1076"/>
          <ac:spMkLst>
            <pc:docMk/>
            <pc:sldMk cId="1461952163" sldId="302"/>
            <ac:spMk id="45237" creationId="{0C02AEFE-7FAC-4E87-BB9A-3CA3E99B1998}"/>
          </ac:spMkLst>
        </pc:spChg>
        <pc:grpChg chg="mod">
          <ac:chgData name="Lei Wu" userId="f083b2a8aea23a2f" providerId="LiveId" clId="{3F675A07-2133-4189-AAD6-3E92ECEFEA90}" dt="2021-03-17T21:43:55.700" v="3197" actId="1076"/>
          <ac:grpSpMkLst>
            <pc:docMk/>
            <pc:sldMk cId="1461952163" sldId="302"/>
            <ac:grpSpMk id="45063" creationId="{092C0DC1-3814-41B9-8A90-5AE0CE05F191}"/>
          </ac:grpSpMkLst>
        </pc:grpChg>
      </pc:sldChg>
      <pc:sldChg chg="addSp delSp modSp add del mod">
        <pc:chgData name="Lei Wu" userId="f083b2a8aea23a2f" providerId="LiveId" clId="{3F675A07-2133-4189-AAD6-3E92ECEFEA90}" dt="2021-03-17T23:37:56.829" v="4625" actId="2696"/>
        <pc:sldMkLst>
          <pc:docMk/>
          <pc:sldMk cId="660328584" sldId="304"/>
        </pc:sldMkLst>
        <pc:spChg chg="add mod">
          <ac:chgData name="Lei Wu" userId="f083b2a8aea23a2f" providerId="LiveId" clId="{3F675A07-2133-4189-AAD6-3E92ECEFEA90}" dt="2021-03-17T21:51:30.083" v="3293" actId="113"/>
          <ac:spMkLst>
            <pc:docMk/>
            <pc:sldMk cId="660328584" sldId="304"/>
            <ac:spMk id="60" creationId="{15D1ACED-F22D-40BD-8B93-2DE3F6AF4370}"/>
          </ac:spMkLst>
        </pc:spChg>
        <pc:spChg chg="mod">
          <ac:chgData name="Lei Wu" userId="f083b2a8aea23a2f" providerId="LiveId" clId="{3F675A07-2133-4189-AAD6-3E92ECEFEA90}" dt="2021-03-17T21:48:39.242" v="3275" actId="113"/>
          <ac:spMkLst>
            <pc:docMk/>
            <pc:sldMk cId="660328584" sldId="304"/>
            <ac:spMk id="47108" creationId="{28D118BC-2ED5-4481-A7EA-37206A4C6382}"/>
          </ac:spMkLst>
        </pc:spChg>
        <pc:spChg chg="del">
          <ac:chgData name="Lei Wu" userId="f083b2a8aea23a2f" providerId="LiveId" clId="{3F675A07-2133-4189-AAD6-3E92ECEFEA90}" dt="2021-03-17T21:48:28.849" v="3273" actId="478"/>
          <ac:spMkLst>
            <pc:docMk/>
            <pc:sldMk cId="660328584" sldId="304"/>
            <ac:spMk id="47110" creationId="{D821D573-6002-4E52-8FDD-0DDD09752CE9}"/>
          </ac:spMkLst>
        </pc:spChg>
        <pc:spChg chg="del">
          <ac:chgData name="Lei Wu" userId="f083b2a8aea23a2f" providerId="LiveId" clId="{3F675A07-2133-4189-AAD6-3E92ECEFEA90}" dt="2021-03-17T21:48:28.849" v="3273" actId="478"/>
          <ac:spMkLst>
            <pc:docMk/>
            <pc:sldMk cId="660328584" sldId="304"/>
            <ac:spMk id="47111" creationId="{89917CB1-DB30-43A2-97B5-87621EB877C7}"/>
          </ac:spMkLst>
        </pc:spChg>
        <pc:spChg chg="del">
          <ac:chgData name="Lei Wu" userId="f083b2a8aea23a2f" providerId="LiveId" clId="{3F675A07-2133-4189-AAD6-3E92ECEFEA90}" dt="2021-03-17T21:48:28.849" v="3273" actId="478"/>
          <ac:spMkLst>
            <pc:docMk/>
            <pc:sldMk cId="660328584" sldId="304"/>
            <ac:spMk id="47112" creationId="{611520D9-8C41-4C46-9241-87489973E52F}"/>
          </ac:spMkLst>
        </pc:spChg>
        <pc:spChg chg="del">
          <ac:chgData name="Lei Wu" userId="f083b2a8aea23a2f" providerId="LiveId" clId="{3F675A07-2133-4189-AAD6-3E92ECEFEA90}" dt="2021-03-17T21:48:28.849" v="3273" actId="478"/>
          <ac:spMkLst>
            <pc:docMk/>
            <pc:sldMk cId="660328584" sldId="304"/>
            <ac:spMk id="47113" creationId="{EA458123-1D6A-45D1-B212-94398C8FFE77}"/>
          </ac:spMkLst>
        </pc:spChg>
        <pc:spChg chg="mod">
          <ac:chgData name="Lei Wu" userId="f083b2a8aea23a2f" providerId="LiveId" clId="{3F675A07-2133-4189-AAD6-3E92ECEFEA90}" dt="2021-03-17T21:49:56.408" v="3284" actId="1076"/>
          <ac:spMkLst>
            <pc:docMk/>
            <pc:sldMk cId="660328584" sldId="304"/>
            <ac:spMk id="47115" creationId="{3A56631D-C55D-44D1-9D1B-046A746441D3}"/>
          </ac:spMkLst>
        </pc:spChg>
        <pc:spChg chg="mod">
          <ac:chgData name="Lei Wu" userId="f083b2a8aea23a2f" providerId="LiveId" clId="{3F675A07-2133-4189-AAD6-3E92ECEFEA90}" dt="2021-03-17T21:49:56.408" v="3284" actId="1076"/>
          <ac:spMkLst>
            <pc:docMk/>
            <pc:sldMk cId="660328584" sldId="304"/>
            <ac:spMk id="47116" creationId="{A0ADEBC9-469C-4D19-AE50-7AB3AACDCA95}"/>
          </ac:spMkLst>
        </pc:spChg>
        <pc:grpChg chg="del">
          <ac:chgData name="Lei Wu" userId="f083b2a8aea23a2f" providerId="LiveId" clId="{3F675A07-2133-4189-AAD6-3E92ECEFEA90}" dt="2021-03-17T21:48:28.849" v="3273" actId="478"/>
          <ac:grpSpMkLst>
            <pc:docMk/>
            <pc:sldMk cId="660328584" sldId="304"/>
            <ac:grpSpMk id="47114" creationId="{53ED3C08-8472-4DDE-BEE0-18B137899234}"/>
          </ac:grpSpMkLst>
        </pc:grpChg>
      </pc:sldChg>
      <pc:sldChg chg="addSp delSp modSp add del">
        <pc:chgData name="Lei Wu" userId="f083b2a8aea23a2f" providerId="LiveId" clId="{3F675A07-2133-4189-AAD6-3E92ECEFEA90}" dt="2021-03-17T21:35:46.464" v="3093" actId="2696"/>
        <pc:sldMkLst>
          <pc:docMk/>
          <pc:sldMk cId="2769216164" sldId="304"/>
        </pc:sldMkLst>
        <pc:spChg chg="add mod">
          <ac:chgData name="Lei Wu" userId="f083b2a8aea23a2f" providerId="LiveId" clId="{3F675A07-2133-4189-AAD6-3E92ECEFEA90}" dt="2021-03-17T19:37:07.023" v="2380"/>
          <ac:spMkLst>
            <pc:docMk/>
            <pc:sldMk cId="2769216164" sldId="304"/>
            <ac:spMk id="59" creationId="{77DA303D-AF4F-4D30-A25C-8E7B57231093}"/>
          </ac:spMkLst>
        </pc:spChg>
        <pc:spChg chg="del">
          <ac:chgData name="Lei Wu" userId="f083b2a8aea23a2f" providerId="LiveId" clId="{3F675A07-2133-4189-AAD6-3E92ECEFEA90}" dt="2021-03-17T19:37:06.601" v="2379" actId="478"/>
          <ac:spMkLst>
            <pc:docMk/>
            <pc:sldMk cId="2769216164" sldId="304"/>
            <ac:spMk id="47106" creationId="{1BD9F92A-5003-4480-B04B-F310478EAF50}"/>
          </ac:spMkLst>
        </pc:spChg>
      </pc:sldChg>
      <pc:sldChg chg="add del">
        <pc:chgData name="Lei Wu" userId="f083b2a8aea23a2f" providerId="LiveId" clId="{3F675A07-2133-4189-AAD6-3E92ECEFEA90}" dt="2021-03-17T23:41:33.749" v="4714" actId="2696"/>
        <pc:sldMkLst>
          <pc:docMk/>
          <pc:sldMk cId="5388071" sldId="305"/>
        </pc:sldMkLst>
      </pc:sldChg>
      <pc:sldChg chg="add del">
        <pc:chgData name="Lei Wu" userId="f083b2a8aea23a2f" providerId="LiveId" clId="{3F675A07-2133-4189-AAD6-3E92ECEFEA90}" dt="2021-03-18T00:29:31.608" v="5700" actId="2696"/>
        <pc:sldMkLst>
          <pc:docMk/>
          <pc:sldMk cId="711478571" sldId="305"/>
        </pc:sldMkLst>
      </pc:sldChg>
      <pc:sldChg chg="addSp delSp modSp add del mod">
        <pc:chgData name="Lei Wu" userId="f083b2a8aea23a2f" providerId="LiveId" clId="{3F675A07-2133-4189-AAD6-3E92ECEFEA90}" dt="2021-03-17T23:37:56.829" v="4625" actId="2696"/>
        <pc:sldMkLst>
          <pc:docMk/>
          <pc:sldMk cId="2841039431" sldId="305"/>
        </pc:sldMkLst>
        <pc:spChg chg="add mod">
          <ac:chgData name="Lei Wu" userId="f083b2a8aea23a2f" providerId="LiveId" clId="{3F675A07-2133-4189-AAD6-3E92ECEFEA90}" dt="2021-03-17T21:57:37.026" v="3395" actId="1076"/>
          <ac:spMkLst>
            <pc:docMk/>
            <pc:sldMk cId="2841039431" sldId="305"/>
            <ac:spMk id="108" creationId="{5B15038C-1347-45EC-8128-9B123FB17FBF}"/>
          </ac:spMkLst>
        </pc:spChg>
        <pc:spChg chg="add mod">
          <ac:chgData name="Lei Wu" userId="f083b2a8aea23a2f" providerId="LiveId" clId="{3F675A07-2133-4189-AAD6-3E92ECEFEA90}" dt="2021-03-17T21:54:50.095" v="3356" actId="1076"/>
          <ac:spMkLst>
            <pc:docMk/>
            <pc:sldMk cId="2841039431" sldId="305"/>
            <ac:spMk id="109" creationId="{CDFDB2CE-66EB-44D7-9E38-F8F734FE8214}"/>
          </ac:spMkLst>
        </pc:spChg>
        <pc:spChg chg="add del mod">
          <ac:chgData name="Lei Wu" userId="f083b2a8aea23a2f" providerId="LiveId" clId="{3F675A07-2133-4189-AAD6-3E92ECEFEA90}" dt="2021-03-17T21:53:16.979" v="3328"/>
          <ac:spMkLst>
            <pc:docMk/>
            <pc:sldMk cId="2841039431" sldId="305"/>
            <ac:spMk id="110" creationId="{9C0875B6-06B7-4ADC-8D18-A957BB9DD27F}"/>
          </ac:spMkLst>
        </pc:spChg>
        <pc:spChg chg="add mod">
          <ac:chgData name="Lei Wu" userId="f083b2a8aea23a2f" providerId="LiveId" clId="{3F675A07-2133-4189-AAD6-3E92ECEFEA90}" dt="2021-03-17T21:54:55.538" v="3357" actId="1076"/>
          <ac:spMkLst>
            <pc:docMk/>
            <pc:sldMk cId="2841039431" sldId="305"/>
            <ac:spMk id="111" creationId="{16F31116-A9D1-4D56-BEBA-DF819BF18AD3}"/>
          </ac:spMkLst>
        </pc:spChg>
        <pc:spChg chg="add mod">
          <ac:chgData name="Lei Wu" userId="f083b2a8aea23a2f" providerId="LiveId" clId="{3F675A07-2133-4189-AAD6-3E92ECEFEA90}" dt="2021-03-17T21:57:27.555" v="3393" actId="1076"/>
          <ac:spMkLst>
            <pc:docMk/>
            <pc:sldMk cId="2841039431" sldId="305"/>
            <ac:spMk id="112" creationId="{94EF0E4D-FE3C-419E-A790-D2F5A14DA549}"/>
          </ac:spMkLst>
        </pc:spChg>
        <pc:spChg chg="add mod">
          <ac:chgData name="Lei Wu" userId="f083b2a8aea23a2f" providerId="LiveId" clId="{3F675A07-2133-4189-AAD6-3E92ECEFEA90}" dt="2021-03-17T21:57:34.196" v="3394" actId="1076"/>
          <ac:spMkLst>
            <pc:docMk/>
            <pc:sldMk cId="2841039431" sldId="305"/>
            <ac:spMk id="113" creationId="{BA1243E6-5D77-48DF-A9B0-58900D1FA87C}"/>
          </ac:spMkLst>
        </pc:spChg>
        <pc:spChg chg="add mod">
          <ac:chgData name="Lei Wu" userId="f083b2a8aea23a2f" providerId="LiveId" clId="{3F675A07-2133-4189-AAD6-3E92ECEFEA90}" dt="2021-03-17T21:57:42.606" v="3396" actId="1076"/>
          <ac:spMkLst>
            <pc:docMk/>
            <pc:sldMk cId="2841039431" sldId="305"/>
            <ac:spMk id="114" creationId="{7D84B241-8D15-46A6-8BD9-7A1EE43CAB52}"/>
          </ac:spMkLst>
        </pc:spChg>
        <pc:spChg chg="add mod">
          <ac:chgData name="Lei Wu" userId="f083b2a8aea23a2f" providerId="LiveId" clId="{3F675A07-2133-4189-AAD6-3E92ECEFEA90}" dt="2021-03-17T21:57:48.241" v="3397" actId="1076"/>
          <ac:spMkLst>
            <pc:docMk/>
            <pc:sldMk cId="2841039431" sldId="305"/>
            <ac:spMk id="115" creationId="{A45D0050-AD85-49FC-9EC0-98E844D6FA84}"/>
          </ac:spMkLst>
        </pc:spChg>
        <pc:spChg chg="mod">
          <ac:chgData name="Lei Wu" userId="f083b2a8aea23a2f" providerId="LiveId" clId="{3F675A07-2133-4189-AAD6-3E92ECEFEA90}" dt="2021-03-17T21:51:13.030" v="3291" actId="20577"/>
          <ac:spMkLst>
            <pc:docMk/>
            <pc:sldMk cId="2841039431" sldId="305"/>
            <ac:spMk id="48132" creationId="{018BBECD-601F-4103-B089-07B677D2F388}"/>
          </ac:spMkLst>
        </pc:spChg>
        <pc:spChg chg="mod">
          <ac:chgData name="Lei Wu" userId="f083b2a8aea23a2f" providerId="LiveId" clId="{3F675A07-2133-4189-AAD6-3E92ECEFEA90}" dt="2021-03-17T21:57:20.581" v="3390" actId="478"/>
          <ac:spMkLst>
            <pc:docMk/>
            <pc:sldMk cId="2841039431" sldId="305"/>
            <ac:spMk id="48137" creationId="{0D9B0AD1-BC68-4AFB-8BAB-8E146F0D716A}"/>
          </ac:spMkLst>
        </pc:spChg>
        <pc:spChg chg="mod">
          <ac:chgData name="Lei Wu" userId="f083b2a8aea23a2f" providerId="LiveId" clId="{3F675A07-2133-4189-AAD6-3E92ECEFEA90}" dt="2021-03-17T21:57:20.581" v="3390" actId="478"/>
          <ac:spMkLst>
            <pc:docMk/>
            <pc:sldMk cId="2841039431" sldId="305"/>
            <ac:spMk id="48138" creationId="{6E24E1E3-FD9F-4FB6-81AA-AAD1BDD74028}"/>
          </ac:spMkLst>
        </pc:spChg>
        <pc:spChg chg="mod">
          <ac:chgData name="Lei Wu" userId="f083b2a8aea23a2f" providerId="LiveId" clId="{3F675A07-2133-4189-AAD6-3E92ECEFEA90}" dt="2021-03-17T21:57:20.581" v="3390" actId="478"/>
          <ac:spMkLst>
            <pc:docMk/>
            <pc:sldMk cId="2841039431" sldId="305"/>
            <ac:spMk id="48139" creationId="{9AB59C56-1CA4-4E99-94D2-2D1711DB7385}"/>
          </ac:spMkLst>
        </pc:spChg>
        <pc:spChg chg="mod">
          <ac:chgData name="Lei Wu" userId="f083b2a8aea23a2f" providerId="LiveId" clId="{3F675A07-2133-4189-AAD6-3E92ECEFEA90}" dt="2021-03-17T21:57:20.581" v="3390" actId="478"/>
          <ac:spMkLst>
            <pc:docMk/>
            <pc:sldMk cId="2841039431" sldId="305"/>
            <ac:spMk id="48140" creationId="{F7936364-D520-4630-AB9B-1B15B0694377}"/>
          </ac:spMkLst>
        </pc:spChg>
        <pc:spChg chg="mod">
          <ac:chgData name="Lei Wu" userId="f083b2a8aea23a2f" providerId="LiveId" clId="{3F675A07-2133-4189-AAD6-3E92ECEFEA90}" dt="2021-03-17T21:57:20.581" v="3390" actId="478"/>
          <ac:spMkLst>
            <pc:docMk/>
            <pc:sldMk cId="2841039431" sldId="305"/>
            <ac:spMk id="48141" creationId="{BC172300-3FB9-4970-A574-46B1F4EBB8CF}"/>
          </ac:spMkLst>
        </pc:spChg>
        <pc:spChg chg="mod">
          <ac:chgData name="Lei Wu" userId="f083b2a8aea23a2f" providerId="LiveId" clId="{3F675A07-2133-4189-AAD6-3E92ECEFEA90}" dt="2021-03-17T21:57:20.581" v="3390" actId="478"/>
          <ac:spMkLst>
            <pc:docMk/>
            <pc:sldMk cId="2841039431" sldId="305"/>
            <ac:spMk id="48142" creationId="{B8DB965D-DFC5-433E-AC60-A4FE429EBD3D}"/>
          </ac:spMkLst>
        </pc:spChg>
        <pc:spChg chg="mod">
          <ac:chgData name="Lei Wu" userId="f083b2a8aea23a2f" providerId="LiveId" clId="{3F675A07-2133-4189-AAD6-3E92ECEFEA90}" dt="2021-03-17T21:57:20.581" v="3390" actId="478"/>
          <ac:spMkLst>
            <pc:docMk/>
            <pc:sldMk cId="2841039431" sldId="305"/>
            <ac:spMk id="48143" creationId="{28AA0B98-B3E2-4E70-8A6F-C8D9B27412B1}"/>
          </ac:spMkLst>
        </pc:spChg>
        <pc:spChg chg="mod">
          <ac:chgData name="Lei Wu" userId="f083b2a8aea23a2f" providerId="LiveId" clId="{3F675A07-2133-4189-AAD6-3E92ECEFEA90}" dt="2021-03-17T21:57:20.581" v="3390" actId="478"/>
          <ac:spMkLst>
            <pc:docMk/>
            <pc:sldMk cId="2841039431" sldId="305"/>
            <ac:spMk id="48144" creationId="{899DCD88-E3C8-4D8A-A4F0-CAB13EB0781B}"/>
          </ac:spMkLst>
        </pc:spChg>
        <pc:spChg chg="mod">
          <ac:chgData name="Lei Wu" userId="f083b2a8aea23a2f" providerId="LiveId" clId="{3F675A07-2133-4189-AAD6-3E92ECEFEA90}" dt="2021-03-17T21:57:20.581" v="3390" actId="478"/>
          <ac:spMkLst>
            <pc:docMk/>
            <pc:sldMk cId="2841039431" sldId="305"/>
            <ac:spMk id="48145" creationId="{5F632949-69FB-4811-9313-722AC038F335}"/>
          </ac:spMkLst>
        </pc:spChg>
        <pc:spChg chg="mod">
          <ac:chgData name="Lei Wu" userId="f083b2a8aea23a2f" providerId="LiveId" clId="{3F675A07-2133-4189-AAD6-3E92ECEFEA90}" dt="2021-03-17T21:57:20.581" v="3390" actId="478"/>
          <ac:spMkLst>
            <pc:docMk/>
            <pc:sldMk cId="2841039431" sldId="305"/>
            <ac:spMk id="48146" creationId="{7D635566-4D21-4E30-832F-B3ED0422A4BC}"/>
          </ac:spMkLst>
        </pc:spChg>
        <pc:spChg chg="mod">
          <ac:chgData name="Lei Wu" userId="f083b2a8aea23a2f" providerId="LiveId" clId="{3F675A07-2133-4189-AAD6-3E92ECEFEA90}" dt="2021-03-17T21:57:20.581" v="3390" actId="478"/>
          <ac:spMkLst>
            <pc:docMk/>
            <pc:sldMk cId="2841039431" sldId="305"/>
            <ac:spMk id="48147" creationId="{0D938E72-1C70-4733-9F5B-8E8EC5559DEF}"/>
          </ac:spMkLst>
        </pc:spChg>
        <pc:spChg chg="mod">
          <ac:chgData name="Lei Wu" userId="f083b2a8aea23a2f" providerId="LiveId" clId="{3F675A07-2133-4189-AAD6-3E92ECEFEA90}" dt="2021-03-17T21:57:20.581" v="3390" actId="478"/>
          <ac:spMkLst>
            <pc:docMk/>
            <pc:sldMk cId="2841039431" sldId="305"/>
            <ac:spMk id="48148" creationId="{2B459B3B-3EAC-493D-BF6D-8A7A858FFB1F}"/>
          </ac:spMkLst>
        </pc:spChg>
        <pc:spChg chg="mod">
          <ac:chgData name="Lei Wu" userId="f083b2a8aea23a2f" providerId="LiveId" clId="{3F675A07-2133-4189-AAD6-3E92ECEFEA90}" dt="2021-03-17T21:57:20.581" v="3390" actId="478"/>
          <ac:spMkLst>
            <pc:docMk/>
            <pc:sldMk cId="2841039431" sldId="305"/>
            <ac:spMk id="48149" creationId="{B62D8D65-08C5-4FE4-898B-3DC4F5408B99}"/>
          </ac:spMkLst>
        </pc:spChg>
        <pc:spChg chg="mod">
          <ac:chgData name="Lei Wu" userId="f083b2a8aea23a2f" providerId="LiveId" clId="{3F675A07-2133-4189-AAD6-3E92ECEFEA90}" dt="2021-03-17T21:57:20.581" v="3390" actId="478"/>
          <ac:spMkLst>
            <pc:docMk/>
            <pc:sldMk cId="2841039431" sldId="305"/>
            <ac:spMk id="48150" creationId="{57B117BA-7FC8-4A29-8A2C-D1D05B38B89C}"/>
          </ac:spMkLst>
        </pc:spChg>
        <pc:spChg chg="mod">
          <ac:chgData name="Lei Wu" userId="f083b2a8aea23a2f" providerId="LiveId" clId="{3F675A07-2133-4189-AAD6-3E92ECEFEA90}" dt="2021-03-17T21:57:20.581" v="3390" actId="478"/>
          <ac:spMkLst>
            <pc:docMk/>
            <pc:sldMk cId="2841039431" sldId="305"/>
            <ac:spMk id="48151" creationId="{269658E0-1B11-485E-A4C7-81119AFA5453}"/>
          </ac:spMkLst>
        </pc:spChg>
        <pc:spChg chg="mod">
          <ac:chgData name="Lei Wu" userId="f083b2a8aea23a2f" providerId="LiveId" clId="{3F675A07-2133-4189-AAD6-3E92ECEFEA90}" dt="2021-03-17T21:57:20.581" v="3390" actId="478"/>
          <ac:spMkLst>
            <pc:docMk/>
            <pc:sldMk cId="2841039431" sldId="305"/>
            <ac:spMk id="48152" creationId="{DE37921A-628B-4CDB-940C-73717A146A76}"/>
          </ac:spMkLst>
        </pc:spChg>
        <pc:spChg chg="mod">
          <ac:chgData name="Lei Wu" userId="f083b2a8aea23a2f" providerId="LiveId" clId="{3F675A07-2133-4189-AAD6-3E92ECEFEA90}" dt="2021-03-17T21:57:20.581" v="3390" actId="478"/>
          <ac:spMkLst>
            <pc:docMk/>
            <pc:sldMk cId="2841039431" sldId="305"/>
            <ac:spMk id="48153" creationId="{39DE95DC-03AF-46C1-BB79-7EB951938E1C}"/>
          </ac:spMkLst>
        </pc:spChg>
        <pc:spChg chg="mod">
          <ac:chgData name="Lei Wu" userId="f083b2a8aea23a2f" providerId="LiveId" clId="{3F675A07-2133-4189-AAD6-3E92ECEFEA90}" dt="2021-03-17T21:57:20.581" v="3390" actId="478"/>
          <ac:spMkLst>
            <pc:docMk/>
            <pc:sldMk cId="2841039431" sldId="305"/>
            <ac:spMk id="48154" creationId="{1461AE10-042B-414D-81A5-06555C3CDBC9}"/>
          </ac:spMkLst>
        </pc:spChg>
        <pc:spChg chg="mod">
          <ac:chgData name="Lei Wu" userId="f083b2a8aea23a2f" providerId="LiveId" clId="{3F675A07-2133-4189-AAD6-3E92ECEFEA90}" dt="2021-03-17T21:57:20.581" v="3390" actId="478"/>
          <ac:spMkLst>
            <pc:docMk/>
            <pc:sldMk cId="2841039431" sldId="305"/>
            <ac:spMk id="48155" creationId="{3E885173-5F8C-44E1-AEEF-95EB9BA04B77}"/>
          </ac:spMkLst>
        </pc:spChg>
        <pc:spChg chg="mod">
          <ac:chgData name="Lei Wu" userId="f083b2a8aea23a2f" providerId="LiveId" clId="{3F675A07-2133-4189-AAD6-3E92ECEFEA90}" dt="2021-03-17T21:57:20.581" v="3390" actId="478"/>
          <ac:spMkLst>
            <pc:docMk/>
            <pc:sldMk cId="2841039431" sldId="305"/>
            <ac:spMk id="48156" creationId="{E1FB1CB9-C78D-48C3-9379-48B9AA390E08}"/>
          </ac:spMkLst>
        </pc:spChg>
        <pc:spChg chg="mod">
          <ac:chgData name="Lei Wu" userId="f083b2a8aea23a2f" providerId="LiveId" clId="{3F675A07-2133-4189-AAD6-3E92ECEFEA90}" dt="2021-03-17T21:57:20.581" v="3390" actId="478"/>
          <ac:spMkLst>
            <pc:docMk/>
            <pc:sldMk cId="2841039431" sldId="305"/>
            <ac:spMk id="48157" creationId="{583FC9DB-476A-4467-B3B3-ACEBB2CBE46C}"/>
          </ac:spMkLst>
        </pc:spChg>
        <pc:spChg chg="mod">
          <ac:chgData name="Lei Wu" userId="f083b2a8aea23a2f" providerId="LiveId" clId="{3F675A07-2133-4189-AAD6-3E92ECEFEA90}" dt="2021-03-17T21:57:20.581" v="3390" actId="478"/>
          <ac:spMkLst>
            <pc:docMk/>
            <pc:sldMk cId="2841039431" sldId="305"/>
            <ac:spMk id="48158" creationId="{403BC760-E6B4-4E75-A494-792644241B23}"/>
          </ac:spMkLst>
        </pc:spChg>
        <pc:spChg chg="mod">
          <ac:chgData name="Lei Wu" userId="f083b2a8aea23a2f" providerId="LiveId" clId="{3F675A07-2133-4189-AAD6-3E92ECEFEA90}" dt="2021-03-17T21:57:20.581" v="3390" actId="478"/>
          <ac:spMkLst>
            <pc:docMk/>
            <pc:sldMk cId="2841039431" sldId="305"/>
            <ac:spMk id="48159" creationId="{750A6E30-072C-4F7D-A7D7-22DF7167DC69}"/>
          </ac:spMkLst>
        </pc:spChg>
        <pc:spChg chg="mod">
          <ac:chgData name="Lei Wu" userId="f083b2a8aea23a2f" providerId="LiveId" clId="{3F675A07-2133-4189-AAD6-3E92ECEFEA90}" dt="2021-03-17T21:57:20.581" v="3390" actId="478"/>
          <ac:spMkLst>
            <pc:docMk/>
            <pc:sldMk cId="2841039431" sldId="305"/>
            <ac:spMk id="48160" creationId="{7EF38A3A-E8F2-4F26-AB33-F1B4117F41A4}"/>
          </ac:spMkLst>
        </pc:spChg>
        <pc:spChg chg="del mod">
          <ac:chgData name="Lei Wu" userId="f083b2a8aea23a2f" providerId="LiveId" clId="{3F675A07-2133-4189-AAD6-3E92ECEFEA90}" dt="2021-03-17T21:52:22.313" v="3309" actId="478"/>
          <ac:spMkLst>
            <pc:docMk/>
            <pc:sldMk cId="2841039431" sldId="305"/>
            <ac:spMk id="48161" creationId="{0F723919-D2EF-49A7-9110-800DABBCE862}"/>
          </ac:spMkLst>
        </pc:spChg>
        <pc:spChg chg="del mod">
          <ac:chgData name="Lei Wu" userId="f083b2a8aea23a2f" providerId="LiveId" clId="{3F675A07-2133-4189-AAD6-3E92ECEFEA90}" dt="2021-03-17T21:52:39.422" v="3315" actId="478"/>
          <ac:spMkLst>
            <pc:docMk/>
            <pc:sldMk cId="2841039431" sldId="305"/>
            <ac:spMk id="48162" creationId="{06EEA1FF-8A47-4EBF-AA16-A5A6659949D0}"/>
          </ac:spMkLst>
        </pc:spChg>
        <pc:spChg chg="del mod">
          <ac:chgData name="Lei Wu" userId="f083b2a8aea23a2f" providerId="LiveId" clId="{3F675A07-2133-4189-AAD6-3E92ECEFEA90}" dt="2021-03-17T21:52:33.741" v="3313" actId="478"/>
          <ac:spMkLst>
            <pc:docMk/>
            <pc:sldMk cId="2841039431" sldId="305"/>
            <ac:spMk id="48163" creationId="{F43F6393-FB8C-4C62-81B4-BA3375E0A4BD}"/>
          </ac:spMkLst>
        </pc:spChg>
        <pc:spChg chg="mod">
          <ac:chgData name="Lei Wu" userId="f083b2a8aea23a2f" providerId="LiveId" clId="{3F675A07-2133-4189-AAD6-3E92ECEFEA90}" dt="2021-03-17T21:57:20.581" v="3390" actId="478"/>
          <ac:spMkLst>
            <pc:docMk/>
            <pc:sldMk cId="2841039431" sldId="305"/>
            <ac:spMk id="48164" creationId="{6D1658A3-3A76-4919-9524-F10B263B7D2D}"/>
          </ac:spMkLst>
        </pc:spChg>
        <pc:spChg chg="del mod">
          <ac:chgData name="Lei Wu" userId="f083b2a8aea23a2f" providerId="LiveId" clId="{3F675A07-2133-4189-AAD6-3E92ECEFEA90}" dt="2021-03-17T21:52:38.335" v="3314" actId="478"/>
          <ac:spMkLst>
            <pc:docMk/>
            <pc:sldMk cId="2841039431" sldId="305"/>
            <ac:spMk id="48165" creationId="{A1794C3F-F410-4106-BAF3-D04DD20CC910}"/>
          </ac:spMkLst>
        </pc:spChg>
        <pc:spChg chg="mod">
          <ac:chgData name="Lei Wu" userId="f083b2a8aea23a2f" providerId="LiveId" clId="{3F675A07-2133-4189-AAD6-3E92ECEFEA90}" dt="2021-03-17T21:57:20.581" v="3390" actId="478"/>
          <ac:spMkLst>
            <pc:docMk/>
            <pc:sldMk cId="2841039431" sldId="305"/>
            <ac:spMk id="48166" creationId="{A23FE7A6-D2AC-4B81-8DBF-47A134ED327B}"/>
          </ac:spMkLst>
        </pc:spChg>
        <pc:spChg chg="del mod">
          <ac:chgData name="Lei Wu" userId="f083b2a8aea23a2f" providerId="LiveId" clId="{3F675A07-2133-4189-AAD6-3E92ECEFEA90}" dt="2021-03-17T21:53:57.416" v="3339" actId="478"/>
          <ac:spMkLst>
            <pc:docMk/>
            <pc:sldMk cId="2841039431" sldId="305"/>
            <ac:spMk id="48167" creationId="{C991BFB1-0977-43A7-A2F9-25322C3FEDAA}"/>
          </ac:spMkLst>
        </pc:spChg>
        <pc:spChg chg="del mod">
          <ac:chgData name="Lei Wu" userId="f083b2a8aea23a2f" providerId="LiveId" clId="{3F675A07-2133-4189-AAD6-3E92ECEFEA90}" dt="2021-03-17T21:54:00.710" v="3341" actId="478"/>
          <ac:spMkLst>
            <pc:docMk/>
            <pc:sldMk cId="2841039431" sldId="305"/>
            <ac:spMk id="48168" creationId="{CDA4C306-4812-4FA6-834F-2923A9B56488}"/>
          </ac:spMkLst>
        </pc:spChg>
        <pc:spChg chg="del mod">
          <ac:chgData name="Lei Wu" userId="f083b2a8aea23a2f" providerId="LiveId" clId="{3F675A07-2133-4189-AAD6-3E92ECEFEA90}" dt="2021-03-17T21:54:03.282" v="3342" actId="478"/>
          <ac:spMkLst>
            <pc:docMk/>
            <pc:sldMk cId="2841039431" sldId="305"/>
            <ac:spMk id="48169" creationId="{EA1ED276-308E-4C09-A71C-C69BA8B2C37D}"/>
          </ac:spMkLst>
        </pc:spChg>
        <pc:spChg chg="del mod">
          <ac:chgData name="Lei Wu" userId="f083b2a8aea23a2f" providerId="LiveId" clId="{3F675A07-2133-4189-AAD6-3E92ECEFEA90}" dt="2021-03-17T21:53:59.480" v="3340" actId="478"/>
          <ac:spMkLst>
            <pc:docMk/>
            <pc:sldMk cId="2841039431" sldId="305"/>
            <ac:spMk id="48170" creationId="{F6A51453-562A-49CB-8178-49287EAA9BA9}"/>
          </ac:spMkLst>
        </pc:spChg>
        <pc:spChg chg="del mod">
          <ac:chgData name="Lei Wu" userId="f083b2a8aea23a2f" providerId="LiveId" clId="{3F675A07-2133-4189-AAD6-3E92ECEFEA90}" dt="2021-03-17T21:53:56.132" v="3338" actId="478"/>
          <ac:spMkLst>
            <pc:docMk/>
            <pc:sldMk cId="2841039431" sldId="305"/>
            <ac:spMk id="48171" creationId="{CC8FA301-5A53-4EB0-BFE3-69B880B94F76}"/>
          </ac:spMkLst>
        </pc:spChg>
        <pc:spChg chg="del mod">
          <ac:chgData name="Lei Wu" userId="f083b2a8aea23a2f" providerId="LiveId" clId="{3F675A07-2133-4189-AAD6-3E92ECEFEA90}" dt="2021-03-17T21:54:07.381" v="3344" actId="478"/>
          <ac:spMkLst>
            <pc:docMk/>
            <pc:sldMk cId="2841039431" sldId="305"/>
            <ac:spMk id="48172" creationId="{93C13564-A37C-4730-A5BF-A155F78003AE}"/>
          </ac:spMkLst>
        </pc:spChg>
        <pc:spChg chg="del mod">
          <ac:chgData name="Lei Wu" userId="f083b2a8aea23a2f" providerId="LiveId" clId="{3F675A07-2133-4189-AAD6-3E92ECEFEA90}" dt="2021-03-17T21:54:12.557" v="3346" actId="478"/>
          <ac:spMkLst>
            <pc:docMk/>
            <pc:sldMk cId="2841039431" sldId="305"/>
            <ac:spMk id="48173" creationId="{C25FA9D2-67FE-4B1B-B163-049E1FBDEAD7}"/>
          </ac:spMkLst>
        </pc:spChg>
        <pc:spChg chg="del mod">
          <ac:chgData name="Lei Wu" userId="f083b2a8aea23a2f" providerId="LiveId" clId="{3F675A07-2133-4189-AAD6-3E92ECEFEA90}" dt="2021-03-17T21:54:10.453" v="3345" actId="478"/>
          <ac:spMkLst>
            <pc:docMk/>
            <pc:sldMk cId="2841039431" sldId="305"/>
            <ac:spMk id="48174" creationId="{963A9B61-E635-42DD-8537-240A6F7DF494}"/>
          </ac:spMkLst>
        </pc:spChg>
        <pc:spChg chg="mod">
          <ac:chgData name="Lei Wu" userId="f083b2a8aea23a2f" providerId="LiveId" clId="{3F675A07-2133-4189-AAD6-3E92ECEFEA90}" dt="2021-03-17T21:57:20.581" v="3390" actId="478"/>
          <ac:spMkLst>
            <pc:docMk/>
            <pc:sldMk cId="2841039431" sldId="305"/>
            <ac:spMk id="48175" creationId="{BD079E86-72C1-433F-9065-BF6FD720B639}"/>
          </ac:spMkLst>
        </pc:spChg>
        <pc:spChg chg="del mod">
          <ac:chgData name="Lei Wu" userId="f083b2a8aea23a2f" providerId="LiveId" clId="{3F675A07-2133-4189-AAD6-3E92ECEFEA90}" dt="2021-03-17T21:54:28.026" v="3354" actId="478"/>
          <ac:spMkLst>
            <pc:docMk/>
            <pc:sldMk cId="2841039431" sldId="305"/>
            <ac:spMk id="48176" creationId="{38C42FAB-F2D1-4CF0-8EF7-1E582BBF9549}"/>
          </ac:spMkLst>
        </pc:spChg>
        <pc:spChg chg="del mod">
          <ac:chgData name="Lei Wu" userId="f083b2a8aea23a2f" providerId="LiveId" clId="{3F675A07-2133-4189-AAD6-3E92ECEFEA90}" dt="2021-03-17T21:54:25.533" v="3353" actId="478"/>
          <ac:spMkLst>
            <pc:docMk/>
            <pc:sldMk cId="2841039431" sldId="305"/>
            <ac:spMk id="48177" creationId="{2F4EA48D-58DE-4C75-B73F-3A377A979B18}"/>
          </ac:spMkLst>
        </pc:spChg>
        <pc:spChg chg="del mod">
          <ac:chgData name="Lei Wu" userId="f083b2a8aea23a2f" providerId="LiveId" clId="{3F675A07-2133-4189-AAD6-3E92ECEFEA90}" dt="2021-03-17T21:54:21.902" v="3350" actId="478"/>
          <ac:spMkLst>
            <pc:docMk/>
            <pc:sldMk cId="2841039431" sldId="305"/>
            <ac:spMk id="48178" creationId="{4409B96C-D63B-4B15-A32B-C06B79D3C0F8}"/>
          </ac:spMkLst>
        </pc:spChg>
        <pc:spChg chg="del mod">
          <ac:chgData name="Lei Wu" userId="f083b2a8aea23a2f" providerId="LiveId" clId="{3F675A07-2133-4189-AAD6-3E92ECEFEA90}" dt="2021-03-17T21:54:20.193" v="3349" actId="478"/>
          <ac:spMkLst>
            <pc:docMk/>
            <pc:sldMk cId="2841039431" sldId="305"/>
            <ac:spMk id="48179" creationId="{338512CE-A16A-47F9-A77B-1C85CB5F3721}"/>
          </ac:spMkLst>
        </pc:spChg>
        <pc:spChg chg="del mod">
          <ac:chgData name="Lei Wu" userId="f083b2a8aea23a2f" providerId="LiveId" clId="{3F675A07-2133-4189-AAD6-3E92ECEFEA90}" dt="2021-03-17T21:54:18.261" v="3348" actId="478"/>
          <ac:spMkLst>
            <pc:docMk/>
            <pc:sldMk cId="2841039431" sldId="305"/>
            <ac:spMk id="48180" creationId="{0BA07BDF-8138-4775-9085-66328BAB3AA6}"/>
          </ac:spMkLst>
        </pc:spChg>
        <pc:spChg chg="del mod">
          <ac:chgData name="Lei Wu" userId="f083b2a8aea23a2f" providerId="LiveId" clId="{3F675A07-2133-4189-AAD6-3E92ECEFEA90}" dt="2021-03-17T21:56:43.175" v="3379" actId="478"/>
          <ac:spMkLst>
            <pc:docMk/>
            <pc:sldMk cId="2841039431" sldId="305"/>
            <ac:spMk id="48181" creationId="{C63DF480-286E-4A31-BD75-70A91AD5175B}"/>
          </ac:spMkLst>
        </pc:spChg>
        <pc:spChg chg="del mod">
          <ac:chgData name="Lei Wu" userId="f083b2a8aea23a2f" providerId="LiveId" clId="{3F675A07-2133-4189-AAD6-3E92ECEFEA90}" dt="2021-03-17T21:56:48.062" v="3381" actId="478"/>
          <ac:spMkLst>
            <pc:docMk/>
            <pc:sldMk cId="2841039431" sldId="305"/>
            <ac:spMk id="48182" creationId="{19F1EC1D-9C57-4C69-A823-9BC6A290A7E3}"/>
          </ac:spMkLst>
        </pc:spChg>
        <pc:spChg chg="del mod">
          <ac:chgData name="Lei Wu" userId="f083b2a8aea23a2f" providerId="LiveId" clId="{3F675A07-2133-4189-AAD6-3E92ECEFEA90}" dt="2021-03-17T21:56:46.978" v="3380" actId="478"/>
          <ac:spMkLst>
            <pc:docMk/>
            <pc:sldMk cId="2841039431" sldId="305"/>
            <ac:spMk id="48183" creationId="{F57538FF-3A8C-4231-BF38-925CF334CC84}"/>
          </ac:spMkLst>
        </pc:spChg>
        <pc:spChg chg="del mod">
          <ac:chgData name="Lei Wu" userId="f083b2a8aea23a2f" providerId="LiveId" clId="{3F675A07-2133-4189-AAD6-3E92ECEFEA90}" dt="2021-03-17T21:56:42.338" v="3378" actId="478"/>
          <ac:spMkLst>
            <pc:docMk/>
            <pc:sldMk cId="2841039431" sldId="305"/>
            <ac:spMk id="48184" creationId="{B9ADD361-A0DE-4F58-ADFE-C7BEEC728FDE}"/>
          </ac:spMkLst>
        </pc:spChg>
        <pc:spChg chg="del mod">
          <ac:chgData name="Lei Wu" userId="f083b2a8aea23a2f" providerId="LiveId" clId="{3F675A07-2133-4189-AAD6-3E92ECEFEA90}" dt="2021-03-17T21:56:38.971" v="3377" actId="478"/>
          <ac:spMkLst>
            <pc:docMk/>
            <pc:sldMk cId="2841039431" sldId="305"/>
            <ac:spMk id="48185" creationId="{56D67980-B160-4DC4-90F2-FED5AB2C8BFE}"/>
          </ac:spMkLst>
        </pc:spChg>
        <pc:spChg chg="del mod">
          <ac:chgData name="Lei Wu" userId="f083b2a8aea23a2f" providerId="LiveId" clId="{3F675A07-2133-4189-AAD6-3E92ECEFEA90}" dt="2021-03-17T21:56:59.960" v="3384" actId="478"/>
          <ac:spMkLst>
            <pc:docMk/>
            <pc:sldMk cId="2841039431" sldId="305"/>
            <ac:spMk id="48186" creationId="{081D8F13-3FC0-48DF-9262-683703CBFF6F}"/>
          </ac:spMkLst>
        </pc:spChg>
        <pc:spChg chg="del mod">
          <ac:chgData name="Lei Wu" userId="f083b2a8aea23a2f" providerId="LiveId" clId="{3F675A07-2133-4189-AAD6-3E92ECEFEA90}" dt="2021-03-17T21:56:56.592" v="3382" actId="478"/>
          <ac:spMkLst>
            <pc:docMk/>
            <pc:sldMk cId="2841039431" sldId="305"/>
            <ac:spMk id="48187" creationId="{564B2952-FDA1-4414-90EA-79CE03CF8EF5}"/>
          </ac:spMkLst>
        </pc:spChg>
        <pc:spChg chg="mod">
          <ac:chgData name="Lei Wu" userId="f083b2a8aea23a2f" providerId="LiveId" clId="{3F675A07-2133-4189-AAD6-3E92ECEFEA90}" dt="2021-03-17T21:57:20.581" v="3390" actId="478"/>
          <ac:spMkLst>
            <pc:docMk/>
            <pc:sldMk cId="2841039431" sldId="305"/>
            <ac:spMk id="48188" creationId="{D73B0B93-B1EF-47B1-9814-26594DFB594F}"/>
          </ac:spMkLst>
        </pc:spChg>
        <pc:spChg chg="del mod">
          <ac:chgData name="Lei Wu" userId="f083b2a8aea23a2f" providerId="LiveId" clId="{3F675A07-2133-4189-AAD6-3E92ECEFEA90}" dt="2021-03-17T21:57:05.272" v="3385" actId="478"/>
          <ac:spMkLst>
            <pc:docMk/>
            <pc:sldMk cId="2841039431" sldId="305"/>
            <ac:spMk id="48189" creationId="{0C5D4ABC-43B9-4949-B8F9-561531937F8A}"/>
          </ac:spMkLst>
        </pc:spChg>
        <pc:spChg chg="del mod">
          <ac:chgData name="Lei Wu" userId="f083b2a8aea23a2f" providerId="LiveId" clId="{3F675A07-2133-4189-AAD6-3E92ECEFEA90}" dt="2021-03-17T21:57:15.470" v="3388" actId="478"/>
          <ac:spMkLst>
            <pc:docMk/>
            <pc:sldMk cId="2841039431" sldId="305"/>
            <ac:spMk id="48190" creationId="{ABDE601D-37B6-4F40-9216-B6B682E211D9}"/>
          </ac:spMkLst>
        </pc:spChg>
        <pc:spChg chg="del mod">
          <ac:chgData name="Lei Wu" userId="f083b2a8aea23a2f" providerId="LiveId" clId="{3F675A07-2133-4189-AAD6-3E92ECEFEA90}" dt="2021-03-17T21:57:10.953" v="3387" actId="478"/>
          <ac:spMkLst>
            <pc:docMk/>
            <pc:sldMk cId="2841039431" sldId="305"/>
            <ac:spMk id="48191" creationId="{F9B0FA9A-6224-4D9C-A402-DB9BFC3FAA5C}"/>
          </ac:spMkLst>
        </pc:spChg>
        <pc:spChg chg="del mod">
          <ac:chgData name="Lei Wu" userId="f083b2a8aea23a2f" providerId="LiveId" clId="{3F675A07-2133-4189-AAD6-3E92ECEFEA90}" dt="2021-03-17T21:57:08.508" v="3386" actId="478"/>
          <ac:spMkLst>
            <pc:docMk/>
            <pc:sldMk cId="2841039431" sldId="305"/>
            <ac:spMk id="48192" creationId="{C4B4D741-0E54-438C-B789-6227C2C6FA7D}"/>
          </ac:spMkLst>
        </pc:spChg>
        <pc:spChg chg="del mod">
          <ac:chgData name="Lei Wu" userId="f083b2a8aea23a2f" providerId="LiveId" clId="{3F675A07-2133-4189-AAD6-3E92ECEFEA90}" dt="2021-03-17T21:57:23.162" v="3392" actId="478"/>
          <ac:spMkLst>
            <pc:docMk/>
            <pc:sldMk cId="2841039431" sldId="305"/>
            <ac:spMk id="48193" creationId="{5EC08068-B195-4B28-BE17-08833B0FBD1B}"/>
          </ac:spMkLst>
        </pc:spChg>
        <pc:spChg chg="mod">
          <ac:chgData name="Lei Wu" userId="f083b2a8aea23a2f" providerId="LiveId" clId="{3F675A07-2133-4189-AAD6-3E92ECEFEA90}" dt="2021-03-17T21:57:22.163" v="3391" actId="20577"/>
          <ac:spMkLst>
            <pc:docMk/>
            <pc:sldMk cId="2841039431" sldId="305"/>
            <ac:spMk id="48194" creationId="{BDF1515A-4B80-4BD5-9306-8D2FFB15EC47}"/>
          </ac:spMkLst>
        </pc:spChg>
        <pc:spChg chg="del mod">
          <ac:chgData name="Lei Wu" userId="f083b2a8aea23a2f" providerId="LiveId" clId="{3F675A07-2133-4189-AAD6-3E92ECEFEA90}" dt="2021-03-17T21:57:20.581" v="3390" actId="478"/>
          <ac:spMkLst>
            <pc:docMk/>
            <pc:sldMk cId="2841039431" sldId="305"/>
            <ac:spMk id="48195" creationId="{57D46A0C-EDD2-499B-9B61-23736AA335F4}"/>
          </ac:spMkLst>
        </pc:spChg>
        <pc:spChg chg="del mod">
          <ac:chgData name="Lei Wu" userId="f083b2a8aea23a2f" providerId="LiveId" clId="{3F675A07-2133-4189-AAD6-3E92ECEFEA90}" dt="2021-03-17T21:57:17.469" v="3389" actId="478"/>
          <ac:spMkLst>
            <pc:docMk/>
            <pc:sldMk cId="2841039431" sldId="305"/>
            <ac:spMk id="48196" creationId="{59FD5EA2-1859-4D44-A344-736E27DF53AD}"/>
          </ac:spMkLst>
        </pc:spChg>
        <pc:grpChg chg="add del mod">
          <ac:chgData name="Lei Wu" userId="f083b2a8aea23a2f" providerId="LiveId" clId="{3F675A07-2133-4189-AAD6-3E92ECEFEA90}" dt="2021-03-17T21:57:20.581" v="3390" actId="478"/>
          <ac:grpSpMkLst>
            <pc:docMk/>
            <pc:sldMk cId="2841039431" sldId="305"/>
            <ac:grpSpMk id="48135" creationId="{DB519306-A18B-4DDB-B6B6-05F49ECFEC13}"/>
          </ac:grpSpMkLst>
        </pc:grpChg>
      </pc:sldChg>
      <pc:sldChg chg="add">
        <pc:chgData name="Lei Wu" userId="f083b2a8aea23a2f" providerId="LiveId" clId="{3F675A07-2133-4189-AAD6-3E92ECEFEA90}" dt="2021-03-18T00:29:45.652" v="5701"/>
        <pc:sldMkLst>
          <pc:docMk/>
          <pc:sldMk cId="2957012960" sldId="305"/>
        </pc:sldMkLst>
        <pc:spChg chg="add mod">
          <ac:chgData name="Lei Wu" userId="f083b2a8aea23a2f" providerId="LiveId" clId="{3F675A07-2133-4189-AAD6-3E92ECEFEA90}" dt="2021-03-17T19:37:11.012" v="2382"/>
          <ac:spMkLst>
            <pc:docMk/>
            <pc:sldMk cId="2957012960" sldId="305"/>
            <ac:spMk id="107" creationId="{AA62B16D-9F63-4313-9222-2E72624118E7}"/>
          </ac:spMkLst>
        </pc:spChg>
        <pc:spChg chg="del">
          <ac:chgData name="Lei Wu" userId="f083b2a8aea23a2f" providerId="LiveId" clId="{3F675A07-2133-4189-AAD6-3E92ECEFEA90}" dt="2021-03-17T19:37:10.698" v="2381" actId="478"/>
          <ac:spMkLst>
            <pc:docMk/>
            <pc:sldMk cId="2957012960" sldId="305"/>
            <ac:spMk id="48130" creationId="{471512B9-1279-4ED0-9CB8-303144C6EBF4}"/>
          </ac:spMkLst>
        </pc:spChg>
      </pc:sldChg>
      <pc:sldChg chg="modSp add del mod">
        <pc:chgData name="Lei Wu" userId="f083b2a8aea23a2f" providerId="LiveId" clId="{3F675A07-2133-4189-AAD6-3E92ECEFEA90}" dt="2021-03-18T00:29:31.608" v="5700" actId="2696"/>
        <pc:sldMkLst>
          <pc:docMk/>
          <pc:sldMk cId="817908687" sldId="306"/>
        </pc:sldMkLst>
        <pc:spChg chg="mod">
          <ac:chgData name="Lei Wu" userId="f083b2a8aea23a2f" providerId="LiveId" clId="{3F675A07-2133-4189-AAD6-3E92ECEFEA90}" dt="2021-03-17T23:46:53.233" v="4787" actId="20577"/>
          <ac:spMkLst>
            <pc:docMk/>
            <pc:sldMk cId="817908687" sldId="306"/>
            <ac:spMk id="49156" creationId="{9C2C48CC-2928-4980-BC2C-9EE8C3D248C4}"/>
          </ac:spMkLst>
        </pc:spChg>
      </pc:sldChg>
      <pc:sldChg chg="add del">
        <pc:chgData name="Lei Wu" userId="f083b2a8aea23a2f" providerId="LiveId" clId="{3F675A07-2133-4189-AAD6-3E92ECEFEA90}" dt="2021-03-17T23:41:33.749" v="4714" actId="2696"/>
        <pc:sldMkLst>
          <pc:docMk/>
          <pc:sldMk cId="827092598" sldId="306"/>
        </pc:sldMkLst>
      </pc:sldChg>
      <pc:sldChg chg="modSp add del mod">
        <pc:chgData name="Lei Wu" userId="f083b2a8aea23a2f" providerId="LiveId" clId="{3F675A07-2133-4189-AAD6-3E92ECEFEA90}" dt="2021-03-17T23:37:56.829" v="4625" actId="2696"/>
        <pc:sldMkLst>
          <pc:docMk/>
          <pc:sldMk cId="1299109950" sldId="306"/>
        </pc:sldMkLst>
        <pc:spChg chg="mod">
          <ac:chgData name="Lei Wu" userId="f083b2a8aea23a2f" providerId="LiveId" clId="{3F675A07-2133-4189-AAD6-3E92ECEFEA90}" dt="2021-03-17T22:08:52.608" v="3683" actId="20577"/>
          <ac:spMkLst>
            <pc:docMk/>
            <pc:sldMk cId="1299109950" sldId="306"/>
            <ac:spMk id="49156" creationId="{9C2C48CC-2928-4980-BC2C-9EE8C3D248C4}"/>
          </ac:spMkLst>
        </pc:spChg>
        <pc:spChg chg="mod">
          <ac:chgData name="Lei Wu" userId="f083b2a8aea23a2f" providerId="LiveId" clId="{3F675A07-2133-4189-AAD6-3E92ECEFEA90}" dt="2021-03-17T21:58:12.992" v="3418" actId="1035"/>
          <ac:spMkLst>
            <pc:docMk/>
            <pc:sldMk cId="1299109950" sldId="306"/>
            <ac:spMk id="49157" creationId="{217AC108-DE94-47C6-ADD0-31AEEDE09CBD}"/>
          </ac:spMkLst>
        </pc:spChg>
        <pc:spChg chg="mod">
          <ac:chgData name="Lei Wu" userId="f083b2a8aea23a2f" providerId="LiveId" clId="{3F675A07-2133-4189-AAD6-3E92ECEFEA90}" dt="2021-03-17T21:58:12.992" v="3418" actId="1035"/>
          <ac:spMkLst>
            <pc:docMk/>
            <pc:sldMk cId="1299109950" sldId="306"/>
            <ac:spMk id="49158" creationId="{86ADF755-5A3E-4E46-8584-874C90F0D382}"/>
          </ac:spMkLst>
        </pc:spChg>
        <pc:spChg chg="mod">
          <ac:chgData name="Lei Wu" userId="f083b2a8aea23a2f" providerId="LiveId" clId="{3F675A07-2133-4189-AAD6-3E92ECEFEA90}" dt="2021-03-17T21:58:12.992" v="3418" actId="1035"/>
          <ac:spMkLst>
            <pc:docMk/>
            <pc:sldMk cId="1299109950" sldId="306"/>
            <ac:spMk id="49160" creationId="{867E82F4-9079-4007-80F4-E65F24169038}"/>
          </ac:spMkLst>
        </pc:spChg>
        <pc:spChg chg="mod">
          <ac:chgData name="Lei Wu" userId="f083b2a8aea23a2f" providerId="LiveId" clId="{3F675A07-2133-4189-AAD6-3E92ECEFEA90}" dt="2021-03-17T21:58:12.992" v="3418" actId="1035"/>
          <ac:spMkLst>
            <pc:docMk/>
            <pc:sldMk cId="1299109950" sldId="306"/>
            <ac:spMk id="49161" creationId="{BA0FB137-EDC5-43B7-B3A5-C2137E63E517}"/>
          </ac:spMkLst>
        </pc:spChg>
        <pc:spChg chg="mod">
          <ac:chgData name="Lei Wu" userId="f083b2a8aea23a2f" providerId="LiveId" clId="{3F675A07-2133-4189-AAD6-3E92ECEFEA90}" dt="2021-03-17T21:58:12.992" v="3418" actId="1035"/>
          <ac:spMkLst>
            <pc:docMk/>
            <pc:sldMk cId="1299109950" sldId="306"/>
            <ac:spMk id="49162" creationId="{C464CCE3-B071-4167-8C81-3462AE5C6320}"/>
          </ac:spMkLst>
        </pc:spChg>
        <pc:spChg chg="mod">
          <ac:chgData name="Lei Wu" userId="f083b2a8aea23a2f" providerId="LiveId" clId="{3F675A07-2133-4189-AAD6-3E92ECEFEA90}" dt="2021-03-17T21:58:12.992" v="3418" actId="1035"/>
          <ac:spMkLst>
            <pc:docMk/>
            <pc:sldMk cId="1299109950" sldId="306"/>
            <ac:spMk id="49163" creationId="{5958B1C9-E778-41A4-A502-5EF077C52D4B}"/>
          </ac:spMkLst>
        </pc:spChg>
        <pc:spChg chg="mod">
          <ac:chgData name="Lei Wu" userId="f083b2a8aea23a2f" providerId="LiveId" clId="{3F675A07-2133-4189-AAD6-3E92ECEFEA90}" dt="2021-03-17T21:58:12.992" v="3418" actId="1035"/>
          <ac:spMkLst>
            <pc:docMk/>
            <pc:sldMk cId="1299109950" sldId="306"/>
            <ac:spMk id="49164" creationId="{6CF8F044-0EEC-44DD-9664-671C6A933644}"/>
          </ac:spMkLst>
        </pc:spChg>
        <pc:spChg chg="mod">
          <ac:chgData name="Lei Wu" userId="f083b2a8aea23a2f" providerId="LiveId" clId="{3F675A07-2133-4189-AAD6-3E92ECEFEA90}" dt="2021-03-17T21:58:12.992" v="3418" actId="1035"/>
          <ac:spMkLst>
            <pc:docMk/>
            <pc:sldMk cId="1299109950" sldId="306"/>
            <ac:spMk id="49165" creationId="{42D320D3-9E6E-49AA-9169-BE6A41500817}"/>
          </ac:spMkLst>
        </pc:spChg>
        <pc:spChg chg="mod">
          <ac:chgData name="Lei Wu" userId="f083b2a8aea23a2f" providerId="LiveId" clId="{3F675A07-2133-4189-AAD6-3E92ECEFEA90}" dt="2021-03-17T21:58:12.992" v="3418" actId="1035"/>
          <ac:spMkLst>
            <pc:docMk/>
            <pc:sldMk cId="1299109950" sldId="306"/>
            <ac:spMk id="49166" creationId="{CDED9ACD-150C-4055-BBC6-C1271BFD8AC5}"/>
          </ac:spMkLst>
        </pc:spChg>
        <pc:spChg chg="mod">
          <ac:chgData name="Lei Wu" userId="f083b2a8aea23a2f" providerId="LiveId" clId="{3F675A07-2133-4189-AAD6-3E92ECEFEA90}" dt="2021-03-17T21:58:12.992" v="3418" actId="1035"/>
          <ac:spMkLst>
            <pc:docMk/>
            <pc:sldMk cId="1299109950" sldId="306"/>
            <ac:spMk id="49167" creationId="{ACEEAAC1-776A-4D6E-8B8E-821E67097877}"/>
          </ac:spMkLst>
        </pc:spChg>
        <pc:spChg chg="mod">
          <ac:chgData name="Lei Wu" userId="f083b2a8aea23a2f" providerId="LiveId" clId="{3F675A07-2133-4189-AAD6-3E92ECEFEA90}" dt="2021-03-17T21:58:12.992" v="3418" actId="1035"/>
          <ac:spMkLst>
            <pc:docMk/>
            <pc:sldMk cId="1299109950" sldId="306"/>
            <ac:spMk id="49168" creationId="{C1C8F0A6-E1E3-483F-AEA5-469E075615F8}"/>
          </ac:spMkLst>
        </pc:spChg>
        <pc:spChg chg="mod">
          <ac:chgData name="Lei Wu" userId="f083b2a8aea23a2f" providerId="LiveId" clId="{3F675A07-2133-4189-AAD6-3E92ECEFEA90}" dt="2021-03-17T21:58:12.992" v="3418" actId="1035"/>
          <ac:spMkLst>
            <pc:docMk/>
            <pc:sldMk cId="1299109950" sldId="306"/>
            <ac:spMk id="49169" creationId="{3A29A79B-EE11-4502-9394-74E1A240658C}"/>
          </ac:spMkLst>
        </pc:spChg>
        <pc:spChg chg="mod">
          <ac:chgData name="Lei Wu" userId="f083b2a8aea23a2f" providerId="LiveId" clId="{3F675A07-2133-4189-AAD6-3E92ECEFEA90}" dt="2021-03-17T21:58:12.992" v="3418" actId="1035"/>
          <ac:spMkLst>
            <pc:docMk/>
            <pc:sldMk cId="1299109950" sldId="306"/>
            <ac:spMk id="49170" creationId="{470B48D3-A8DF-4C27-A4F8-16C04DDE3A86}"/>
          </ac:spMkLst>
        </pc:spChg>
        <pc:spChg chg="mod">
          <ac:chgData name="Lei Wu" userId="f083b2a8aea23a2f" providerId="LiveId" clId="{3F675A07-2133-4189-AAD6-3E92ECEFEA90}" dt="2021-03-17T21:58:12.992" v="3418" actId="1035"/>
          <ac:spMkLst>
            <pc:docMk/>
            <pc:sldMk cId="1299109950" sldId="306"/>
            <ac:spMk id="49171" creationId="{6391639D-453E-44D4-94FE-789CDEC8FE75}"/>
          </ac:spMkLst>
        </pc:spChg>
        <pc:spChg chg="mod">
          <ac:chgData name="Lei Wu" userId="f083b2a8aea23a2f" providerId="LiveId" clId="{3F675A07-2133-4189-AAD6-3E92ECEFEA90}" dt="2021-03-17T21:58:12.992" v="3418" actId="1035"/>
          <ac:spMkLst>
            <pc:docMk/>
            <pc:sldMk cId="1299109950" sldId="306"/>
            <ac:spMk id="49172" creationId="{34E37449-8F78-42C2-A41D-56E611033B5C}"/>
          </ac:spMkLst>
        </pc:spChg>
        <pc:spChg chg="mod">
          <ac:chgData name="Lei Wu" userId="f083b2a8aea23a2f" providerId="LiveId" clId="{3F675A07-2133-4189-AAD6-3E92ECEFEA90}" dt="2021-03-17T21:58:12.992" v="3418" actId="1035"/>
          <ac:spMkLst>
            <pc:docMk/>
            <pc:sldMk cId="1299109950" sldId="306"/>
            <ac:spMk id="49173" creationId="{CAA8F7AD-741D-4C2C-8393-94FD1ED137E9}"/>
          </ac:spMkLst>
        </pc:spChg>
        <pc:spChg chg="mod">
          <ac:chgData name="Lei Wu" userId="f083b2a8aea23a2f" providerId="LiveId" clId="{3F675A07-2133-4189-AAD6-3E92ECEFEA90}" dt="2021-03-17T21:58:12.992" v="3418" actId="1035"/>
          <ac:spMkLst>
            <pc:docMk/>
            <pc:sldMk cId="1299109950" sldId="306"/>
            <ac:spMk id="49174" creationId="{21EED8E0-71C7-451B-A53E-68E8CE6A1887}"/>
          </ac:spMkLst>
        </pc:spChg>
        <pc:spChg chg="mod">
          <ac:chgData name="Lei Wu" userId="f083b2a8aea23a2f" providerId="LiveId" clId="{3F675A07-2133-4189-AAD6-3E92ECEFEA90}" dt="2021-03-17T21:58:12.992" v="3418" actId="1035"/>
          <ac:spMkLst>
            <pc:docMk/>
            <pc:sldMk cId="1299109950" sldId="306"/>
            <ac:spMk id="49175" creationId="{E7853913-F88D-4B55-8B52-8274D6E45BF4}"/>
          </ac:spMkLst>
        </pc:spChg>
        <pc:spChg chg="mod">
          <ac:chgData name="Lei Wu" userId="f083b2a8aea23a2f" providerId="LiveId" clId="{3F675A07-2133-4189-AAD6-3E92ECEFEA90}" dt="2021-03-17T21:58:12.992" v="3418" actId="1035"/>
          <ac:spMkLst>
            <pc:docMk/>
            <pc:sldMk cId="1299109950" sldId="306"/>
            <ac:spMk id="49176" creationId="{49505F45-393E-4342-A409-D084030F4388}"/>
          </ac:spMkLst>
        </pc:spChg>
        <pc:spChg chg="mod">
          <ac:chgData name="Lei Wu" userId="f083b2a8aea23a2f" providerId="LiveId" clId="{3F675A07-2133-4189-AAD6-3E92ECEFEA90}" dt="2021-03-17T21:58:12.992" v="3418" actId="1035"/>
          <ac:spMkLst>
            <pc:docMk/>
            <pc:sldMk cId="1299109950" sldId="306"/>
            <ac:spMk id="49177" creationId="{9425E915-61CA-4E29-9DAF-4D05F4F7CC16}"/>
          </ac:spMkLst>
        </pc:spChg>
        <pc:spChg chg="mod">
          <ac:chgData name="Lei Wu" userId="f083b2a8aea23a2f" providerId="LiveId" clId="{3F675A07-2133-4189-AAD6-3E92ECEFEA90}" dt="2021-03-17T21:58:12.992" v="3418" actId="1035"/>
          <ac:spMkLst>
            <pc:docMk/>
            <pc:sldMk cId="1299109950" sldId="306"/>
            <ac:spMk id="49178" creationId="{A0A044FC-AF16-4238-A948-46AC483BF974}"/>
          </ac:spMkLst>
        </pc:spChg>
        <pc:spChg chg="mod">
          <ac:chgData name="Lei Wu" userId="f083b2a8aea23a2f" providerId="LiveId" clId="{3F675A07-2133-4189-AAD6-3E92ECEFEA90}" dt="2021-03-17T21:58:12.992" v="3418" actId="1035"/>
          <ac:spMkLst>
            <pc:docMk/>
            <pc:sldMk cId="1299109950" sldId="306"/>
            <ac:spMk id="49179" creationId="{91424E17-2C80-4D2D-8BF1-357904752891}"/>
          </ac:spMkLst>
        </pc:spChg>
        <pc:spChg chg="mod">
          <ac:chgData name="Lei Wu" userId="f083b2a8aea23a2f" providerId="LiveId" clId="{3F675A07-2133-4189-AAD6-3E92ECEFEA90}" dt="2021-03-17T21:58:12.992" v="3418" actId="1035"/>
          <ac:spMkLst>
            <pc:docMk/>
            <pc:sldMk cId="1299109950" sldId="306"/>
            <ac:spMk id="49180" creationId="{C6F4F89E-0BEB-4375-B0B3-C70753CAA623}"/>
          </ac:spMkLst>
        </pc:spChg>
        <pc:spChg chg="mod">
          <ac:chgData name="Lei Wu" userId="f083b2a8aea23a2f" providerId="LiveId" clId="{3F675A07-2133-4189-AAD6-3E92ECEFEA90}" dt="2021-03-17T21:58:12.992" v="3418" actId="1035"/>
          <ac:spMkLst>
            <pc:docMk/>
            <pc:sldMk cId="1299109950" sldId="306"/>
            <ac:spMk id="49181" creationId="{A046ECF9-1A40-4171-B4BB-644DA9D4DB8E}"/>
          </ac:spMkLst>
        </pc:spChg>
        <pc:spChg chg="mod">
          <ac:chgData name="Lei Wu" userId="f083b2a8aea23a2f" providerId="LiveId" clId="{3F675A07-2133-4189-AAD6-3E92ECEFEA90}" dt="2021-03-17T21:58:12.992" v="3418" actId="1035"/>
          <ac:spMkLst>
            <pc:docMk/>
            <pc:sldMk cId="1299109950" sldId="306"/>
            <ac:spMk id="49182" creationId="{5CA2D1D9-3C42-4A38-A421-745CA6FB8611}"/>
          </ac:spMkLst>
        </pc:spChg>
        <pc:spChg chg="mod">
          <ac:chgData name="Lei Wu" userId="f083b2a8aea23a2f" providerId="LiveId" clId="{3F675A07-2133-4189-AAD6-3E92ECEFEA90}" dt="2021-03-17T21:58:12.992" v="3418" actId="1035"/>
          <ac:spMkLst>
            <pc:docMk/>
            <pc:sldMk cId="1299109950" sldId="306"/>
            <ac:spMk id="49183" creationId="{EB3EB98C-C1E8-4B68-93CB-BF315C7F0768}"/>
          </ac:spMkLst>
        </pc:spChg>
        <pc:spChg chg="mod">
          <ac:chgData name="Lei Wu" userId="f083b2a8aea23a2f" providerId="LiveId" clId="{3F675A07-2133-4189-AAD6-3E92ECEFEA90}" dt="2021-03-17T21:58:12.992" v="3418" actId="1035"/>
          <ac:spMkLst>
            <pc:docMk/>
            <pc:sldMk cId="1299109950" sldId="306"/>
            <ac:spMk id="49184" creationId="{06D8AD51-1086-4364-BFBF-8CF12D8FCC2D}"/>
          </ac:spMkLst>
        </pc:spChg>
        <pc:spChg chg="mod">
          <ac:chgData name="Lei Wu" userId="f083b2a8aea23a2f" providerId="LiveId" clId="{3F675A07-2133-4189-AAD6-3E92ECEFEA90}" dt="2021-03-17T21:58:12.992" v="3418" actId="1035"/>
          <ac:spMkLst>
            <pc:docMk/>
            <pc:sldMk cId="1299109950" sldId="306"/>
            <ac:spMk id="49185" creationId="{CD1765F1-BA1E-4364-A971-A674FCCE7451}"/>
          </ac:spMkLst>
        </pc:spChg>
        <pc:spChg chg="mod">
          <ac:chgData name="Lei Wu" userId="f083b2a8aea23a2f" providerId="LiveId" clId="{3F675A07-2133-4189-AAD6-3E92ECEFEA90}" dt="2021-03-17T21:59:34.723" v="3463" actId="1038"/>
          <ac:spMkLst>
            <pc:docMk/>
            <pc:sldMk cId="1299109950" sldId="306"/>
            <ac:spMk id="49189" creationId="{9B5792E3-C64C-4217-A1FE-039F702D3221}"/>
          </ac:spMkLst>
        </pc:spChg>
        <pc:spChg chg="mod">
          <ac:chgData name="Lei Wu" userId="f083b2a8aea23a2f" providerId="LiveId" clId="{3F675A07-2133-4189-AAD6-3E92ECEFEA90}" dt="2021-03-17T21:58:12.992" v="3418" actId="1035"/>
          <ac:spMkLst>
            <pc:docMk/>
            <pc:sldMk cId="1299109950" sldId="306"/>
            <ac:spMk id="49190" creationId="{002D56AE-143A-4DE8-A43E-B3386867E615}"/>
          </ac:spMkLst>
        </pc:spChg>
        <pc:spChg chg="mod">
          <ac:chgData name="Lei Wu" userId="f083b2a8aea23a2f" providerId="LiveId" clId="{3F675A07-2133-4189-AAD6-3E92ECEFEA90}" dt="2021-03-17T21:58:12.992" v="3418" actId="1035"/>
          <ac:spMkLst>
            <pc:docMk/>
            <pc:sldMk cId="1299109950" sldId="306"/>
            <ac:spMk id="49191" creationId="{9F0B7660-7158-41A4-9ABE-9FFEA50EC99F}"/>
          </ac:spMkLst>
        </pc:spChg>
        <pc:spChg chg="mod">
          <ac:chgData name="Lei Wu" userId="f083b2a8aea23a2f" providerId="LiveId" clId="{3F675A07-2133-4189-AAD6-3E92ECEFEA90}" dt="2021-03-17T21:58:12.992" v="3418" actId="1035"/>
          <ac:spMkLst>
            <pc:docMk/>
            <pc:sldMk cId="1299109950" sldId="306"/>
            <ac:spMk id="49192" creationId="{159FCFD4-CDCF-40A5-A1C0-9243FA135B70}"/>
          </ac:spMkLst>
        </pc:spChg>
        <pc:spChg chg="mod">
          <ac:chgData name="Lei Wu" userId="f083b2a8aea23a2f" providerId="LiveId" clId="{3F675A07-2133-4189-AAD6-3E92ECEFEA90}" dt="2021-03-17T21:58:12.992" v="3418" actId="1035"/>
          <ac:spMkLst>
            <pc:docMk/>
            <pc:sldMk cId="1299109950" sldId="306"/>
            <ac:spMk id="49193" creationId="{CB450164-1F5D-4BC2-A9C0-3C02EA336BC0}"/>
          </ac:spMkLst>
        </pc:spChg>
        <pc:spChg chg="mod">
          <ac:chgData name="Lei Wu" userId="f083b2a8aea23a2f" providerId="LiveId" clId="{3F675A07-2133-4189-AAD6-3E92ECEFEA90}" dt="2021-03-17T21:58:12.992" v="3418" actId="1035"/>
          <ac:spMkLst>
            <pc:docMk/>
            <pc:sldMk cId="1299109950" sldId="306"/>
            <ac:spMk id="49194" creationId="{AAC08209-264A-4335-AC56-EFFF0A4B1099}"/>
          </ac:spMkLst>
        </pc:spChg>
        <pc:spChg chg="mod">
          <ac:chgData name="Lei Wu" userId="f083b2a8aea23a2f" providerId="LiveId" clId="{3F675A07-2133-4189-AAD6-3E92ECEFEA90}" dt="2021-03-17T21:58:12.992" v="3418" actId="1035"/>
          <ac:spMkLst>
            <pc:docMk/>
            <pc:sldMk cId="1299109950" sldId="306"/>
            <ac:spMk id="49195" creationId="{4EE08279-EBEC-449B-B485-9B15D25FF39E}"/>
          </ac:spMkLst>
        </pc:spChg>
        <pc:spChg chg="mod">
          <ac:chgData name="Lei Wu" userId="f083b2a8aea23a2f" providerId="LiveId" clId="{3F675A07-2133-4189-AAD6-3E92ECEFEA90}" dt="2021-03-17T21:58:12.992" v="3418" actId="1035"/>
          <ac:spMkLst>
            <pc:docMk/>
            <pc:sldMk cId="1299109950" sldId="306"/>
            <ac:spMk id="49196" creationId="{7C2B3300-5FC4-464B-B6E3-8B4B028EB9FF}"/>
          </ac:spMkLst>
        </pc:spChg>
        <pc:spChg chg="mod">
          <ac:chgData name="Lei Wu" userId="f083b2a8aea23a2f" providerId="LiveId" clId="{3F675A07-2133-4189-AAD6-3E92ECEFEA90}" dt="2021-03-17T21:58:12.992" v="3418" actId="1035"/>
          <ac:spMkLst>
            <pc:docMk/>
            <pc:sldMk cId="1299109950" sldId="306"/>
            <ac:spMk id="49197" creationId="{3BD4C0EE-8F9B-43FD-9C3A-E64FB9C432BB}"/>
          </ac:spMkLst>
        </pc:spChg>
        <pc:spChg chg="mod">
          <ac:chgData name="Lei Wu" userId="f083b2a8aea23a2f" providerId="LiveId" clId="{3F675A07-2133-4189-AAD6-3E92ECEFEA90}" dt="2021-03-17T21:58:12.992" v="3418" actId="1035"/>
          <ac:spMkLst>
            <pc:docMk/>
            <pc:sldMk cId="1299109950" sldId="306"/>
            <ac:spMk id="49198" creationId="{EBEA35F5-5652-40B9-90AD-6C8DBCCB33B4}"/>
          </ac:spMkLst>
        </pc:spChg>
        <pc:spChg chg="mod">
          <ac:chgData name="Lei Wu" userId="f083b2a8aea23a2f" providerId="LiveId" clId="{3F675A07-2133-4189-AAD6-3E92ECEFEA90}" dt="2021-03-17T21:58:12.992" v="3418" actId="1035"/>
          <ac:spMkLst>
            <pc:docMk/>
            <pc:sldMk cId="1299109950" sldId="306"/>
            <ac:spMk id="49199" creationId="{C4992F86-5588-4B84-89F0-D8C33A0778D6}"/>
          </ac:spMkLst>
        </pc:spChg>
        <pc:spChg chg="mod">
          <ac:chgData name="Lei Wu" userId="f083b2a8aea23a2f" providerId="LiveId" clId="{3F675A07-2133-4189-AAD6-3E92ECEFEA90}" dt="2021-03-17T21:58:12.992" v="3418" actId="1035"/>
          <ac:spMkLst>
            <pc:docMk/>
            <pc:sldMk cId="1299109950" sldId="306"/>
            <ac:spMk id="49200" creationId="{4400493D-D7F7-4D99-A35E-7046510AC101}"/>
          </ac:spMkLst>
        </pc:spChg>
        <pc:spChg chg="mod">
          <ac:chgData name="Lei Wu" userId="f083b2a8aea23a2f" providerId="LiveId" clId="{3F675A07-2133-4189-AAD6-3E92ECEFEA90}" dt="2021-03-17T21:58:12.992" v="3418" actId="1035"/>
          <ac:spMkLst>
            <pc:docMk/>
            <pc:sldMk cId="1299109950" sldId="306"/>
            <ac:spMk id="49201" creationId="{8FBA848E-AB7B-4272-B268-69E683B7B6D8}"/>
          </ac:spMkLst>
        </pc:spChg>
        <pc:spChg chg="mod">
          <ac:chgData name="Lei Wu" userId="f083b2a8aea23a2f" providerId="LiveId" clId="{3F675A07-2133-4189-AAD6-3E92ECEFEA90}" dt="2021-03-17T21:58:12.992" v="3418" actId="1035"/>
          <ac:spMkLst>
            <pc:docMk/>
            <pc:sldMk cId="1299109950" sldId="306"/>
            <ac:spMk id="49202" creationId="{A82362A7-B5FA-49A7-844D-CB6C36AF18F3}"/>
          </ac:spMkLst>
        </pc:spChg>
        <pc:spChg chg="mod">
          <ac:chgData name="Lei Wu" userId="f083b2a8aea23a2f" providerId="LiveId" clId="{3F675A07-2133-4189-AAD6-3E92ECEFEA90}" dt="2021-03-17T21:58:12.992" v="3418" actId="1035"/>
          <ac:spMkLst>
            <pc:docMk/>
            <pc:sldMk cId="1299109950" sldId="306"/>
            <ac:spMk id="49203" creationId="{D02A1F1F-569F-4D61-A09E-CCDD4A8217C3}"/>
          </ac:spMkLst>
        </pc:spChg>
        <pc:spChg chg="mod">
          <ac:chgData name="Lei Wu" userId="f083b2a8aea23a2f" providerId="LiveId" clId="{3F675A07-2133-4189-AAD6-3E92ECEFEA90}" dt="2021-03-17T21:58:12.992" v="3418" actId="1035"/>
          <ac:spMkLst>
            <pc:docMk/>
            <pc:sldMk cId="1299109950" sldId="306"/>
            <ac:spMk id="49204" creationId="{AA6A2D1D-6052-4AE3-80FC-B15F71B11ADD}"/>
          </ac:spMkLst>
        </pc:spChg>
        <pc:spChg chg="mod">
          <ac:chgData name="Lei Wu" userId="f083b2a8aea23a2f" providerId="LiveId" clId="{3F675A07-2133-4189-AAD6-3E92ECEFEA90}" dt="2021-03-17T21:58:12.992" v="3418" actId="1035"/>
          <ac:spMkLst>
            <pc:docMk/>
            <pc:sldMk cId="1299109950" sldId="306"/>
            <ac:spMk id="49205" creationId="{C31A2347-9D20-4AAC-898E-A008E863FB35}"/>
          </ac:spMkLst>
        </pc:spChg>
        <pc:spChg chg="mod">
          <ac:chgData name="Lei Wu" userId="f083b2a8aea23a2f" providerId="LiveId" clId="{3F675A07-2133-4189-AAD6-3E92ECEFEA90}" dt="2021-03-17T21:58:12.992" v="3418" actId="1035"/>
          <ac:spMkLst>
            <pc:docMk/>
            <pc:sldMk cId="1299109950" sldId="306"/>
            <ac:spMk id="49206" creationId="{C559C513-39AD-4134-B331-B1E0B922B9B9}"/>
          </ac:spMkLst>
        </pc:spChg>
        <pc:spChg chg="mod">
          <ac:chgData name="Lei Wu" userId="f083b2a8aea23a2f" providerId="LiveId" clId="{3F675A07-2133-4189-AAD6-3E92ECEFEA90}" dt="2021-03-17T21:58:12.992" v="3418" actId="1035"/>
          <ac:spMkLst>
            <pc:docMk/>
            <pc:sldMk cId="1299109950" sldId="306"/>
            <ac:spMk id="49207" creationId="{1789384C-0DB1-4812-A1AC-01E5B1044F52}"/>
          </ac:spMkLst>
        </pc:spChg>
        <pc:spChg chg="mod">
          <ac:chgData name="Lei Wu" userId="f083b2a8aea23a2f" providerId="LiveId" clId="{3F675A07-2133-4189-AAD6-3E92ECEFEA90}" dt="2021-03-17T21:58:12.992" v="3418" actId="1035"/>
          <ac:spMkLst>
            <pc:docMk/>
            <pc:sldMk cId="1299109950" sldId="306"/>
            <ac:spMk id="49208" creationId="{394CCA36-9BE6-41F4-AB00-A26B3D58C985}"/>
          </ac:spMkLst>
        </pc:spChg>
        <pc:spChg chg="mod">
          <ac:chgData name="Lei Wu" userId="f083b2a8aea23a2f" providerId="LiveId" clId="{3F675A07-2133-4189-AAD6-3E92ECEFEA90}" dt="2021-03-17T21:58:12.992" v="3418" actId="1035"/>
          <ac:spMkLst>
            <pc:docMk/>
            <pc:sldMk cId="1299109950" sldId="306"/>
            <ac:spMk id="49209" creationId="{0DD69B3E-EFB7-4293-849E-EF748D351FBC}"/>
          </ac:spMkLst>
        </pc:spChg>
        <pc:spChg chg="mod">
          <ac:chgData name="Lei Wu" userId="f083b2a8aea23a2f" providerId="LiveId" clId="{3F675A07-2133-4189-AAD6-3E92ECEFEA90}" dt="2021-03-17T21:58:12.992" v="3418" actId="1035"/>
          <ac:spMkLst>
            <pc:docMk/>
            <pc:sldMk cId="1299109950" sldId="306"/>
            <ac:spMk id="49210" creationId="{80EEC3A7-BDC0-42BC-B7D8-948F2E811E56}"/>
          </ac:spMkLst>
        </pc:spChg>
        <pc:spChg chg="mod">
          <ac:chgData name="Lei Wu" userId="f083b2a8aea23a2f" providerId="LiveId" clId="{3F675A07-2133-4189-AAD6-3E92ECEFEA90}" dt="2021-03-17T21:58:12.992" v="3418" actId="1035"/>
          <ac:spMkLst>
            <pc:docMk/>
            <pc:sldMk cId="1299109950" sldId="306"/>
            <ac:spMk id="49211" creationId="{733C180D-66EA-4131-828C-1AF6D41DD19B}"/>
          </ac:spMkLst>
        </pc:spChg>
        <pc:spChg chg="mod">
          <ac:chgData name="Lei Wu" userId="f083b2a8aea23a2f" providerId="LiveId" clId="{3F675A07-2133-4189-AAD6-3E92ECEFEA90}" dt="2021-03-17T21:58:12.992" v="3418" actId="1035"/>
          <ac:spMkLst>
            <pc:docMk/>
            <pc:sldMk cId="1299109950" sldId="306"/>
            <ac:spMk id="49212" creationId="{51A11DDF-79B2-4351-A553-50D335C0A5DF}"/>
          </ac:spMkLst>
        </pc:spChg>
        <pc:spChg chg="mod">
          <ac:chgData name="Lei Wu" userId="f083b2a8aea23a2f" providerId="LiveId" clId="{3F675A07-2133-4189-AAD6-3E92ECEFEA90}" dt="2021-03-17T21:58:12.992" v="3418" actId="1035"/>
          <ac:spMkLst>
            <pc:docMk/>
            <pc:sldMk cId="1299109950" sldId="306"/>
            <ac:spMk id="49213" creationId="{CA1B0AD7-E959-44C9-8F83-4FBE3735FDFC}"/>
          </ac:spMkLst>
        </pc:spChg>
        <pc:spChg chg="mod">
          <ac:chgData name="Lei Wu" userId="f083b2a8aea23a2f" providerId="LiveId" clId="{3F675A07-2133-4189-AAD6-3E92ECEFEA90}" dt="2021-03-17T21:58:12.992" v="3418" actId="1035"/>
          <ac:spMkLst>
            <pc:docMk/>
            <pc:sldMk cId="1299109950" sldId="306"/>
            <ac:spMk id="49214" creationId="{E2791FF3-92A7-4F58-8D73-71829C028958}"/>
          </ac:spMkLst>
        </pc:spChg>
        <pc:spChg chg="mod">
          <ac:chgData name="Lei Wu" userId="f083b2a8aea23a2f" providerId="LiveId" clId="{3F675A07-2133-4189-AAD6-3E92ECEFEA90}" dt="2021-03-17T21:58:12.992" v="3418" actId="1035"/>
          <ac:spMkLst>
            <pc:docMk/>
            <pc:sldMk cId="1299109950" sldId="306"/>
            <ac:spMk id="49215" creationId="{A68A18FA-0DEC-4B04-A486-EE8EA7C1D220}"/>
          </ac:spMkLst>
        </pc:spChg>
        <pc:spChg chg="mod">
          <ac:chgData name="Lei Wu" userId="f083b2a8aea23a2f" providerId="LiveId" clId="{3F675A07-2133-4189-AAD6-3E92ECEFEA90}" dt="2021-03-17T21:58:12.992" v="3418" actId="1035"/>
          <ac:spMkLst>
            <pc:docMk/>
            <pc:sldMk cId="1299109950" sldId="306"/>
            <ac:spMk id="49216" creationId="{C9885546-BD4E-4012-874B-645F8FDC7031}"/>
          </ac:spMkLst>
        </pc:spChg>
        <pc:spChg chg="mod">
          <ac:chgData name="Lei Wu" userId="f083b2a8aea23a2f" providerId="LiveId" clId="{3F675A07-2133-4189-AAD6-3E92ECEFEA90}" dt="2021-03-17T21:58:12.992" v="3418" actId="1035"/>
          <ac:spMkLst>
            <pc:docMk/>
            <pc:sldMk cId="1299109950" sldId="306"/>
            <ac:spMk id="49217" creationId="{C7054785-FC9F-4350-86F1-A65835A70974}"/>
          </ac:spMkLst>
        </pc:spChg>
        <pc:spChg chg="mod">
          <ac:chgData name="Lei Wu" userId="f083b2a8aea23a2f" providerId="LiveId" clId="{3F675A07-2133-4189-AAD6-3E92ECEFEA90}" dt="2021-03-17T21:58:12.992" v="3418" actId="1035"/>
          <ac:spMkLst>
            <pc:docMk/>
            <pc:sldMk cId="1299109950" sldId="306"/>
            <ac:spMk id="49218" creationId="{6EB0C6A9-F202-46C6-B781-483DAB2206F0}"/>
          </ac:spMkLst>
        </pc:spChg>
        <pc:spChg chg="mod">
          <ac:chgData name="Lei Wu" userId="f083b2a8aea23a2f" providerId="LiveId" clId="{3F675A07-2133-4189-AAD6-3E92ECEFEA90}" dt="2021-03-17T21:58:12.992" v="3418" actId="1035"/>
          <ac:spMkLst>
            <pc:docMk/>
            <pc:sldMk cId="1299109950" sldId="306"/>
            <ac:spMk id="49219" creationId="{A7BA8152-C1E6-4940-90E3-A6AA7052B17A}"/>
          </ac:spMkLst>
        </pc:spChg>
        <pc:spChg chg="mod">
          <ac:chgData name="Lei Wu" userId="f083b2a8aea23a2f" providerId="LiveId" clId="{3F675A07-2133-4189-AAD6-3E92ECEFEA90}" dt="2021-03-17T21:59:50.714" v="3481" actId="1037"/>
          <ac:spMkLst>
            <pc:docMk/>
            <pc:sldMk cId="1299109950" sldId="306"/>
            <ac:spMk id="49220" creationId="{AB0C3583-ED13-40FB-AF15-465C2388A0BD}"/>
          </ac:spMkLst>
        </pc:spChg>
        <pc:spChg chg="mod">
          <ac:chgData name="Lei Wu" userId="f083b2a8aea23a2f" providerId="LiveId" clId="{3F675A07-2133-4189-AAD6-3E92ECEFEA90}" dt="2021-03-17T21:58:12.992" v="3418" actId="1035"/>
          <ac:spMkLst>
            <pc:docMk/>
            <pc:sldMk cId="1299109950" sldId="306"/>
            <ac:spMk id="49221" creationId="{B9417CEB-C75B-4F8E-8C82-0081EA24BC56}"/>
          </ac:spMkLst>
        </pc:spChg>
        <pc:spChg chg="mod">
          <ac:chgData name="Lei Wu" userId="f083b2a8aea23a2f" providerId="LiveId" clId="{3F675A07-2133-4189-AAD6-3E92ECEFEA90}" dt="2021-03-17T22:00:00.244" v="3499" actId="1038"/>
          <ac:spMkLst>
            <pc:docMk/>
            <pc:sldMk cId="1299109950" sldId="306"/>
            <ac:spMk id="49222" creationId="{450DB914-D319-43EA-AEB6-79AE3A800BE5}"/>
          </ac:spMkLst>
        </pc:spChg>
        <pc:spChg chg="mod">
          <ac:chgData name="Lei Wu" userId="f083b2a8aea23a2f" providerId="LiveId" clId="{3F675A07-2133-4189-AAD6-3E92ECEFEA90}" dt="2021-03-17T21:58:12.992" v="3418" actId="1035"/>
          <ac:spMkLst>
            <pc:docMk/>
            <pc:sldMk cId="1299109950" sldId="306"/>
            <ac:spMk id="49223" creationId="{90ED694A-0E3C-487A-823E-999B919AAF13}"/>
          </ac:spMkLst>
        </pc:spChg>
        <pc:spChg chg="mod">
          <ac:chgData name="Lei Wu" userId="f083b2a8aea23a2f" providerId="LiveId" clId="{3F675A07-2133-4189-AAD6-3E92ECEFEA90}" dt="2021-03-17T22:00:21.041" v="3525" actId="1036"/>
          <ac:spMkLst>
            <pc:docMk/>
            <pc:sldMk cId="1299109950" sldId="306"/>
            <ac:spMk id="49224" creationId="{1955E222-7B02-45B0-9D8F-7FFAADDEB513}"/>
          </ac:spMkLst>
        </pc:spChg>
        <pc:spChg chg="mod">
          <ac:chgData name="Lei Wu" userId="f083b2a8aea23a2f" providerId="LiveId" clId="{3F675A07-2133-4189-AAD6-3E92ECEFEA90}" dt="2021-03-17T21:58:12.992" v="3418" actId="1035"/>
          <ac:spMkLst>
            <pc:docMk/>
            <pc:sldMk cId="1299109950" sldId="306"/>
            <ac:spMk id="49225" creationId="{4F5ABF8A-DC35-4576-855A-83A71E611AF7}"/>
          </ac:spMkLst>
        </pc:spChg>
        <pc:spChg chg="mod">
          <ac:chgData name="Lei Wu" userId="f083b2a8aea23a2f" providerId="LiveId" clId="{3F675A07-2133-4189-AAD6-3E92ECEFEA90}" dt="2021-03-17T22:00:10.324" v="3511" actId="1036"/>
          <ac:spMkLst>
            <pc:docMk/>
            <pc:sldMk cId="1299109950" sldId="306"/>
            <ac:spMk id="49226" creationId="{B06CF1A0-9067-486B-A92A-44E69A75A7A8}"/>
          </ac:spMkLst>
        </pc:spChg>
        <pc:grpChg chg="mod">
          <ac:chgData name="Lei Wu" userId="f083b2a8aea23a2f" providerId="LiveId" clId="{3F675A07-2133-4189-AAD6-3E92ECEFEA90}" dt="2021-03-17T21:58:12.992" v="3418" actId="1035"/>
          <ac:grpSpMkLst>
            <pc:docMk/>
            <pc:sldMk cId="1299109950" sldId="306"/>
            <ac:grpSpMk id="49159" creationId="{DFF2E6C7-6222-487F-B579-C36413A36395}"/>
          </ac:grpSpMkLst>
        </pc:grpChg>
        <pc:grpChg chg="mod">
          <ac:chgData name="Lei Wu" userId="f083b2a8aea23a2f" providerId="LiveId" clId="{3F675A07-2133-4189-AAD6-3E92ECEFEA90}" dt="2021-03-17T21:58:12.992" v="3418" actId="1035"/>
          <ac:grpSpMkLst>
            <pc:docMk/>
            <pc:sldMk cId="1299109950" sldId="306"/>
            <ac:grpSpMk id="49186" creationId="{9C136588-D35D-4D78-9B93-E1E9BB984B10}"/>
          </ac:grpSpMkLst>
        </pc:grpChg>
        <pc:grpChg chg="mod">
          <ac:chgData name="Lei Wu" userId="f083b2a8aea23a2f" providerId="LiveId" clId="{3F675A07-2133-4189-AAD6-3E92ECEFEA90}" dt="2021-03-17T21:59:25.899" v="3439" actId="1035"/>
          <ac:grpSpMkLst>
            <pc:docMk/>
            <pc:sldMk cId="1299109950" sldId="306"/>
            <ac:grpSpMk id="49187" creationId="{534CC761-2DAE-47BD-A39A-ED41C379FCD1}"/>
          </ac:grpSpMkLst>
        </pc:grpChg>
        <pc:grpChg chg="mod">
          <ac:chgData name="Lei Wu" userId="f083b2a8aea23a2f" providerId="LiveId" clId="{3F675A07-2133-4189-AAD6-3E92ECEFEA90}" dt="2021-03-17T21:58:12.992" v="3418" actId="1035"/>
          <ac:grpSpMkLst>
            <pc:docMk/>
            <pc:sldMk cId="1299109950" sldId="306"/>
            <ac:grpSpMk id="49188" creationId="{B19CFF89-A561-4E1D-9529-F878979FCF45}"/>
          </ac:grpSpMkLst>
        </pc:grpChg>
      </pc:sldChg>
      <pc:sldChg chg="addSp delSp modSp add del">
        <pc:chgData name="Lei Wu" userId="f083b2a8aea23a2f" providerId="LiveId" clId="{3F675A07-2133-4189-AAD6-3E92ECEFEA90}" dt="2021-03-17T21:35:46.464" v="3093" actId="2696"/>
        <pc:sldMkLst>
          <pc:docMk/>
          <pc:sldMk cId="1927116865" sldId="306"/>
        </pc:sldMkLst>
        <pc:spChg chg="add mod">
          <ac:chgData name="Lei Wu" userId="f083b2a8aea23a2f" providerId="LiveId" clId="{3F675A07-2133-4189-AAD6-3E92ECEFEA90}" dt="2021-03-17T19:37:15.927" v="2384"/>
          <ac:spMkLst>
            <pc:docMk/>
            <pc:sldMk cId="1927116865" sldId="306"/>
            <ac:spMk id="75" creationId="{FE70B6AC-7D31-4CBC-AB91-D08CB4049F25}"/>
          </ac:spMkLst>
        </pc:spChg>
        <pc:spChg chg="del">
          <ac:chgData name="Lei Wu" userId="f083b2a8aea23a2f" providerId="LiveId" clId="{3F675A07-2133-4189-AAD6-3E92ECEFEA90}" dt="2021-03-17T19:37:15.596" v="2383" actId="478"/>
          <ac:spMkLst>
            <pc:docMk/>
            <pc:sldMk cId="1927116865" sldId="306"/>
            <ac:spMk id="49154" creationId="{77E7F302-F0E7-4CFF-8E56-D066AB734DA0}"/>
          </ac:spMkLst>
        </pc:spChg>
      </pc:sldChg>
      <pc:sldChg chg="add del">
        <pc:chgData name="Lei Wu" userId="f083b2a8aea23a2f" providerId="LiveId" clId="{3F675A07-2133-4189-AAD6-3E92ECEFEA90}" dt="2021-03-18T00:29:31.608" v="5700" actId="2696"/>
        <pc:sldMkLst>
          <pc:docMk/>
          <pc:sldMk cId="1259889065" sldId="307"/>
        </pc:sldMkLst>
      </pc:sldChg>
      <pc:sldChg chg="add">
        <pc:chgData name="Lei Wu" userId="f083b2a8aea23a2f" providerId="LiveId" clId="{3F675A07-2133-4189-AAD6-3E92ECEFEA90}" dt="2021-03-18T00:29:45.652" v="5701"/>
        <pc:sldMkLst>
          <pc:docMk/>
          <pc:sldMk cId="1427016100" sldId="307"/>
        </pc:sldMkLst>
        <pc:spChg chg="add mod">
          <ac:chgData name="Lei Wu" userId="f083b2a8aea23a2f" providerId="LiveId" clId="{3F675A07-2133-4189-AAD6-3E92ECEFEA90}" dt="2021-03-17T19:37:20.308" v="2386"/>
          <ac:spMkLst>
            <pc:docMk/>
            <pc:sldMk cId="1427016100" sldId="307"/>
            <ac:spMk id="58" creationId="{CF24A7FE-8BDA-4CFE-9356-A40DA9B9B52B}"/>
          </ac:spMkLst>
        </pc:spChg>
        <pc:spChg chg="del">
          <ac:chgData name="Lei Wu" userId="f083b2a8aea23a2f" providerId="LiveId" clId="{3F675A07-2133-4189-AAD6-3E92ECEFEA90}" dt="2021-03-17T19:37:19.846" v="2385" actId="478"/>
          <ac:spMkLst>
            <pc:docMk/>
            <pc:sldMk cId="1427016100" sldId="307"/>
            <ac:spMk id="50178" creationId="{5F4E27EC-3AA0-42AE-AE7D-4EE3071E6738}"/>
          </ac:spMkLst>
        </pc:spChg>
      </pc:sldChg>
      <pc:sldChg chg="addSp delSp modSp add del mod">
        <pc:chgData name="Lei Wu" userId="f083b2a8aea23a2f" providerId="LiveId" clId="{3F675A07-2133-4189-AAD6-3E92ECEFEA90}" dt="2021-03-17T23:37:56.829" v="4625" actId="2696"/>
        <pc:sldMkLst>
          <pc:docMk/>
          <pc:sldMk cId="1645719502" sldId="307"/>
        </pc:sldMkLst>
        <pc:spChg chg="mod">
          <ac:chgData name="Lei Wu" userId="f083b2a8aea23a2f" providerId="LiveId" clId="{3F675A07-2133-4189-AAD6-3E92ECEFEA90}" dt="2021-03-17T22:02:09.840" v="3543" actId="113"/>
          <ac:spMkLst>
            <pc:docMk/>
            <pc:sldMk cId="1645719502" sldId="307"/>
            <ac:spMk id="50180" creationId="{D681C6D3-B163-4D78-ACF8-7D0F74C95881}"/>
          </ac:spMkLst>
        </pc:spChg>
        <pc:spChg chg="add del mod">
          <ac:chgData name="Lei Wu" userId="f083b2a8aea23a2f" providerId="LiveId" clId="{3F675A07-2133-4189-AAD6-3E92ECEFEA90}" dt="2021-03-17T22:01:28.279" v="3535" actId="1076"/>
          <ac:spMkLst>
            <pc:docMk/>
            <pc:sldMk cId="1645719502" sldId="307"/>
            <ac:spMk id="50186" creationId="{5E269C1E-EC56-40C8-B4B5-13385C8F3DDC}"/>
          </ac:spMkLst>
        </pc:spChg>
        <pc:spChg chg="mod">
          <ac:chgData name="Lei Wu" userId="f083b2a8aea23a2f" providerId="LiveId" clId="{3F675A07-2133-4189-AAD6-3E92ECEFEA90}" dt="2021-03-17T22:01:28.279" v="3535" actId="1076"/>
          <ac:spMkLst>
            <pc:docMk/>
            <pc:sldMk cId="1645719502" sldId="307"/>
            <ac:spMk id="50187" creationId="{08BDD828-5FDC-419A-8655-91BB53883C2F}"/>
          </ac:spMkLst>
        </pc:spChg>
        <pc:grpChg chg="add del mod">
          <ac:chgData name="Lei Wu" userId="f083b2a8aea23a2f" providerId="LiveId" clId="{3F675A07-2133-4189-AAD6-3E92ECEFEA90}" dt="2021-03-17T22:01:31.240" v="3536" actId="478"/>
          <ac:grpSpMkLst>
            <pc:docMk/>
            <pc:sldMk cId="1645719502" sldId="307"/>
            <ac:grpSpMk id="50185" creationId="{C3F06DAE-4C0A-4724-AC8C-3524303A2155}"/>
          </ac:grpSpMkLst>
        </pc:grpChg>
      </pc:sldChg>
      <pc:sldChg chg="add del">
        <pc:chgData name="Lei Wu" userId="f083b2a8aea23a2f" providerId="LiveId" clId="{3F675A07-2133-4189-AAD6-3E92ECEFEA90}" dt="2021-03-17T23:41:33.749" v="4714" actId="2696"/>
        <pc:sldMkLst>
          <pc:docMk/>
          <pc:sldMk cId="3852239595" sldId="307"/>
        </pc:sldMkLst>
      </pc:sldChg>
      <pc:sldChg chg="addSp delSp modSp add del">
        <pc:chgData name="Lei Wu" userId="f083b2a8aea23a2f" providerId="LiveId" clId="{3F675A07-2133-4189-AAD6-3E92ECEFEA90}" dt="2021-03-17T21:35:46.464" v="3093" actId="2696"/>
        <pc:sldMkLst>
          <pc:docMk/>
          <pc:sldMk cId="0" sldId="308"/>
        </pc:sldMkLst>
        <pc:spChg chg="add mod">
          <ac:chgData name="Lei Wu" userId="f083b2a8aea23a2f" providerId="LiveId" clId="{3F675A07-2133-4189-AAD6-3E92ECEFEA90}" dt="2021-03-17T19:37:26.286" v="2388"/>
          <ac:spMkLst>
            <pc:docMk/>
            <pc:sldMk cId="0" sldId="308"/>
            <ac:spMk id="5" creationId="{A34F1113-E999-4E30-84C6-8CAA2BFAC105}"/>
          </ac:spMkLst>
        </pc:spChg>
        <pc:spChg chg="del">
          <ac:chgData name="Lei Wu" userId="f083b2a8aea23a2f" providerId="LiveId" clId="{3F675A07-2133-4189-AAD6-3E92ECEFEA90}" dt="2021-03-17T19:37:25.930" v="2387" actId="478"/>
          <ac:spMkLst>
            <pc:docMk/>
            <pc:sldMk cId="0" sldId="308"/>
            <ac:spMk id="51202" creationId="{F41C24CA-3966-4317-8DBD-1B489A40C549}"/>
          </ac:spMkLst>
        </pc:spChg>
      </pc:sldChg>
      <pc:sldChg chg="add del">
        <pc:chgData name="Lei Wu" userId="f083b2a8aea23a2f" providerId="LiveId" clId="{3F675A07-2133-4189-AAD6-3E92ECEFEA90}" dt="2021-03-17T23:45:01.478" v="4781" actId="47"/>
        <pc:sldMkLst>
          <pc:docMk/>
          <pc:sldMk cId="1081360011" sldId="308"/>
        </pc:sldMkLst>
      </pc:sldChg>
      <pc:sldChg chg="modSp add del mod">
        <pc:chgData name="Lei Wu" userId="f083b2a8aea23a2f" providerId="LiveId" clId="{3F675A07-2133-4189-AAD6-3E92ECEFEA90}" dt="2021-03-17T23:37:56.829" v="4625" actId="2696"/>
        <pc:sldMkLst>
          <pc:docMk/>
          <pc:sldMk cId="2349802828" sldId="308"/>
        </pc:sldMkLst>
        <pc:spChg chg="mod">
          <ac:chgData name="Lei Wu" userId="f083b2a8aea23a2f" providerId="LiveId" clId="{3F675A07-2133-4189-AAD6-3E92ECEFEA90}" dt="2021-03-17T22:02:32.726" v="3544" actId="113"/>
          <ac:spMkLst>
            <pc:docMk/>
            <pc:sldMk cId="2349802828" sldId="308"/>
            <ac:spMk id="51204" creationId="{B6B5411A-307E-4031-BEC6-FAB26D8A179A}"/>
          </ac:spMkLst>
        </pc:spChg>
      </pc:sldChg>
      <pc:sldChg chg="add del">
        <pc:chgData name="Lei Wu" userId="f083b2a8aea23a2f" providerId="LiveId" clId="{3F675A07-2133-4189-AAD6-3E92ECEFEA90}" dt="2021-03-17T23:41:33.749" v="4714" actId="2696"/>
        <pc:sldMkLst>
          <pc:docMk/>
          <pc:sldMk cId="3810435889" sldId="308"/>
        </pc:sldMkLst>
      </pc:sldChg>
      <pc:sldChg chg="add del">
        <pc:chgData name="Lei Wu" userId="f083b2a8aea23a2f" providerId="LiveId" clId="{3F675A07-2133-4189-AAD6-3E92ECEFEA90}" dt="2021-03-17T23:41:33.749" v="4714" actId="2696"/>
        <pc:sldMkLst>
          <pc:docMk/>
          <pc:sldMk cId="933002031" sldId="309"/>
        </pc:sldMkLst>
      </pc:sldChg>
      <pc:sldChg chg="addSp delSp modSp add del">
        <pc:chgData name="Lei Wu" userId="f083b2a8aea23a2f" providerId="LiveId" clId="{3F675A07-2133-4189-AAD6-3E92ECEFEA90}" dt="2021-03-17T21:35:46.464" v="3093" actId="2696"/>
        <pc:sldMkLst>
          <pc:docMk/>
          <pc:sldMk cId="1262718877" sldId="309"/>
        </pc:sldMkLst>
        <pc:spChg chg="add mod">
          <ac:chgData name="Lei Wu" userId="f083b2a8aea23a2f" providerId="LiveId" clId="{3F675A07-2133-4189-AAD6-3E92ECEFEA90}" dt="2021-03-17T19:37:31.781" v="2390"/>
          <ac:spMkLst>
            <pc:docMk/>
            <pc:sldMk cId="1262718877" sldId="309"/>
            <ac:spMk id="69" creationId="{DD4CFABE-AB34-46B3-A996-5BD79E8EC03B}"/>
          </ac:spMkLst>
        </pc:spChg>
        <pc:spChg chg="del">
          <ac:chgData name="Lei Wu" userId="f083b2a8aea23a2f" providerId="LiveId" clId="{3F675A07-2133-4189-AAD6-3E92ECEFEA90}" dt="2021-03-17T19:37:31.367" v="2389" actId="478"/>
          <ac:spMkLst>
            <pc:docMk/>
            <pc:sldMk cId="1262718877" sldId="309"/>
            <ac:spMk id="52226" creationId="{2BB26618-D034-43F6-A94E-E90D39573467}"/>
          </ac:spMkLst>
        </pc:spChg>
      </pc:sldChg>
      <pc:sldChg chg="delSp modSp add del mod">
        <pc:chgData name="Lei Wu" userId="f083b2a8aea23a2f" providerId="LiveId" clId="{3F675A07-2133-4189-AAD6-3E92ECEFEA90}" dt="2021-03-17T23:37:56.829" v="4625" actId="2696"/>
        <pc:sldMkLst>
          <pc:docMk/>
          <pc:sldMk cId="2394208899" sldId="309"/>
        </pc:sldMkLst>
        <pc:spChg chg="mod">
          <ac:chgData name="Lei Wu" userId="f083b2a8aea23a2f" providerId="LiveId" clId="{3F675A07-2133-4189-AAD6-3E92ECEFEA90}" dt="2021-03-17T22:06:01.303" v="3676" actId="113"/>
          <ac:spMkLst>
            <pc:docMk/>
            <pc:sldMk cId="2394208899" sldId="309"/>
            <ac:spMk id="52228" creationId="{30FE3C59-3614-4AF9-B7E8-126241DA9694}"/>
          </ac:spMkLst>
        </pc:spChg>
        <pc:grpChg chg="del">
          <ac:chgData name="Lei Wu" userId="f083b2a8aea23a2f" providerId="LiveId" clId="{3F675A07-2133-4189-AAD6-3E92ECEFEA90}" dt="2021-03-17T22:04:30.277" v="3585" actId="478"/>
          <ac:grpSpMkLst>
            <pc:docMk/>
            <pc:sldMk cId="2394208899" sldId="309"/>
            <ac:grpSpMk id="52229" creationId="{8A674BF2-A9A8-4E42-BF7D-92B03C9306D4}"/>
          </ac:grpSpMkLst>
        </pc:grpChg>
        <pc:grpChg chg="del">
          <ac:chgData name="Lei Wu" userId="f083b2a8aea23a2f" providerId="LiveId" clId="{3F675A07-2133-4189-AAD6-3E92ECEFEA90}" dt="2021-03-17T22:04:30.277" v="3585" actId="478"/>
          <ac:grpSpMkLst>
            <pc:docMk/>
            <pc:sldMk cId="2394208899" sldId="309"/>
            <ac:grpSpMk id="52230" creationId="{BBD3175A-E219-4CEA-81EC-580F1505BD66}"/>
          </ac:grpSpMkLst>
        </pc:grpChg>
        <pc:grpChg chg="del">
          <ac:chgData name="Lei Wu" userId="f083b2a8aea23a2f" providerId="LiveId" clId="{3F675A07-2133-4189-AAD6-3E92ECEFEA90}" dt="2021-03-17T22:04:30.277" v="3585" actId="478"/>
          <ac:grpSpMkLst>
            <pc:docMk/>
            <pc:sldMk cId="2394208899" sldId="309"/>
            <ac:grpSpMk id="52231" creationId="{FD2D87FF-E203-498E-B9F6-6B91696C940D}"/>
          </ac:grpSpMkLst>
        </pc:grpChg>
      </pc:sldChg>
      <pc:sldChg chg="add del">
        <pc:chgData name="Lei Wu" userId="f083b2a8aea23a2f" providerId="LiveId" clId="{3F675A07-2133-4189-AAD6-3E92ECEFEA90}" dt="2021-03-18T00:29:31.608" v="5700" actId="2696"/>
        <pc:sldMkLst>
          <pc:docMk/>
          <pc:sldMk cId="3373582450" sldId="309"/>
        </pc:sldMkLst>
      </pc:sldChg>
      <pc:sldChg chg="add del">
        <pc:chgData name="Lei Wu" userId="f083b2a8aea23a2f" providerId="LiveId" clId="{3F675A07-2133-4189-AAD6-3E92ECEFEA90}" dt="2021-03-18T00:29:31.608" v="5700" actId="2696"/>
        <pc:sldMkLst>
          <pc:docMk/>
          <pc:sldMk cId="3291857749" sldId="310"/>
        </pc:sldMkLst>
      </pc:sldChg>
      <pc:sldChg chg="add">
        <pc:chgData name="Lei Wu" userId="f083b2a8aea23a2f" providerId="LiveId" clId="{3F675A07-2133-4189-AAD6-3E92ECEFEA90}" dt="2021-03-18T00:29:45.652" v="5701"/>
        <pc:sldMkLst>
          <pc:docMk/>
          <pc:sldMk cId="3362689362" sldId="310"/>
        </pc:sldMkLst>
        <pc:spChg chg="add mod">
          <ac:chgData name="Lei Wu" userId="f083b2a8aea23a2f" providerId="LiveId" clId="{3F675A07-2133-4189-AAD6-3E92ECEFEA90}" dt="2021-03-17T19:37:37.798" v="2392"/>
          <ac:spMkLst>
            <pc:docMk/>
            <pc:sldMk cId="3362689362" sldId="310"/>
            <ac:spMk id="5" creationId="{AC5B35C1-C124-4BA1-9299-62BE3F98C237}"/>
          </ac:spMkLst>
        </pc:spChg>
        <pc:spChg chg="del">
          <ac:chgData name="Lei Wu" userId="f083b2a8aea23a2f" providerId="LiveId" clId="{3F675A07-2133-4189-AAD6-3E92ECEFEA90}" dt="2021-03-17T19:37:37.389" v="2391" actId="478"/>
          <ac:spMkLst>
            <pc:docMk/>
            <pc:sldMk cId="3362689362" sldId="310"/>
            <ac:spMk id="53250" creationId="{C6662FFF-E4D2-4174-9C32-F919E7198F0F}"/>
          </ac:spMkLst>
        </pc:spChg>
      </pc:sldChg>
      <pc:sldChg chg="modSp add del mod">
        <pc:chgData name="Lei Wu" userId="f083b2a8aea23a2f" providerId="LiveId" clId="{3F675A07-2133-4189-AAD6-3E92ECEFEA90}" dt="2021-03-17T23:37:56.829" v="4625" actId="2696"/>
        <pc:sldMkLst>
          <pc:docMk/>
          <pc:sldMk cId="3953003899" sldId="310"/>
        </pc:sldMkLst>
        <pc:spChg chg="mod">
          <ac:chgData name="Lei Wu" userId="f083b2a8aea23a2f" providerId="LiveId" clId="{3F675A07-2133-4189-AAD6-3E92ECEFEA90}" dt="2021-03-17T22:08:39.323" v="3682" actId="20577"/>
          <ac:spMkLst>
            <pc:docMk/>
            <pc:sldMk cId="3953003899" sldId="310"/>
            <ac:spMk id="53252" creationId="{A1B45F45-F7D0-44DB-867F-8CC1ECD35BF2}"/>
          </ac:spMkLst>
        </pc:spChg>
      </pc:sldChg>
      <pc:sldChg chg="add del">
        <pc:chgData name="Lei Wu" userId="f083b2a8aea23a2f" providerId="LiveId" clId="{3F675A07-2133-4189-AAD6-3E92ECEFEA90}" dt="2021-03-17T23:41:33.749" v="4714" actId="2696"/>
        <pc:sldMkLst>
          <pc:docMk/>
          <pc:sldMk cId="3976334901" sldId="310"/>
        </pc:sldMkLst>
      </pc:sldChg>
      <pc:sldChg chg="add del">
        <pc:chgData name="Lei Wu" userId="f083b2a8aea23a2f" providerId="LiveId" clId="{3F675A07-2133-4189-AAD6-3E92ECEFEA90}" dt="2021-03-18T00:29:31.608" v="5700" actId="2696"/>
        <pc:sldMkLst>
          <pc:docMk/>
          <pc:sldMk cId="930032538" sldId="311"/>
        </pc:sldMkLst>
      </pc:sldChg>
      <pc:sldChg chg="add del">
        <pc:chgData name="Lei Wu" userId="f083b2a8aea23a2f" providerId="LiveId" clId="{3F675A07-2133-4189-AAD6-3E92ECEFEA90}" dt="2021-03-17T23:37:56.829" v="4625" actId="2696"/>
        <pc:sldMkLst>
          <pc:docMk/>
          <pc:sldMk cId="1112566652" sldId="311"/>
        </pc:sldMkLst>
      </pc:sldChg>
      <pc:sldChg chg="addSp delSp modSp add del">
        <pc:chgData name="Lei Wu" userId="f083b2a8aea23a2f" providerId="LiveId" clId="{3F675A07-2133-4189-AAD6-3E92ECEFEA90}" dt="2021-03-17T21:35:46.464" v="3093" actId="2696"/>
        <pc:sldMkLst>
          <pc:docMk/>
          <pc:sldMk cId="2418312164" sldId="311"/>
        </pc:sldMkLst>
        <pc:spChg chg="add mod">
          <ac:chgData name="Lei Wu" userId="f083b2a8aea23a2f" providerId="LiveId" clId="{3F675A07-2133-4189-AAD6-3E92ECEFEA90}" dt="2021-03-17T19:37:43.082" v="2394"/>
          <ac:spMkLst>
            <pc:docMk/>
            <pc:sldMk cId="2418312164" sldId="311"/>
            <ac:spMk id="6" creationId="{696F9059-2B29-483D-B58B-33111B08A0A9}"/>
          </ac:spMkLst>
        </pc:spChg>
        <pc:spChg chg="del">
          <ac:chgData name="Lei Wu" userId="f083b2a8aea23a2f" providerId="LiveId" clId="{3F675A07-2133-4189-AAD6-3E92ECEFEA90}" dt="2021-03-17T19:37:42.594" v="2393" actId="478"/>
          <ac:spMkLst>
            <pc:docMk/>
            <pc:sldMk cId="2418312164" sldId="311"/>
            <ac:spMk id="54274" creationId="{1E438F20-583B-4CF4-91F3-7785ED098F70}"/>
          </ac:spMkLst>
        </pc:spChg>
      </pc:sldChg>
      <pc:sldChg chg="add del">
        <pc:chgData name="Lei Wu" userId="f083b2a8aea23a2f" providerId="LiveId" clId="{3F675A07-2133-4189-AAD6-3E92ECEFEA90}" dt="2021-03-17T23:41:33.749" v="4714" actId="2696"/>
        <pc:sldMkLst>
          <pc:docMk/>
          <pc:sldMk cId="3480509362" sldId="311"/>
        </pc:sldMkLst>
      </pc:sldChg>
      <pc:sldChg chg="add del">
        <pc:chgData name="Lei Wu" userId="f083b2a8aea23a2f" providerId="LiveId" clId="{3F675A07-2133-4189-AAD6-3E92ECEFEA90}" dt="2021-03-18T00:29:31.608" v="5700" actId="2696"/>
        <pc:sldMkLst>
          <pc:docMk/>
          <pc:sldMk cId="735875615" sldId="312"/>
        </pc:sldMkLst>
      </pc:sldChg>
      <pc:sldChg chg="modSp add del mod">
        <pc:chgData name="Lei Wu" userId="f083b2a8aea23a2f" providerId="LiveId" clId="{3F675A07-2133-4189-AAD6-3E92ECEFEA90}" dt="2021-03-17T23:37:56.829" v="4625" actId="2696"/>
        <pc:sldMkLst>
          <pc:docMk/>
          <pc:sldMk cId="1672971686" sldId="312"/>
        </pc:sldMkLst>
        <pc:spChg chg="mod">
          <ac:chgData name="Lei Wu" userId="f083b2a8aea23a2f" providerId="LiveId" clId="{3F675A07-2133-4189-AAD6-3E92ECEFEA90}" dt="2021-03-17T22:09:25.730" v="3684" actId="113"/>
          <ac:spMkLst>
            <pc:docMk/>
            <pc:sldMk cId="1672971686" sldId="312"/>
            <ac:spMk id="55300" creationId="{A0F25BA8-D9FB-4DEC-8604-6C9482160B60}"/>
          </ac:spMkLst>
        </pc:spChg>
      </pc:sldChg>
      <pc:sldChg chg="add del">
        <pc:chgData name="Lei Wu" userId="f083b2a8aea23a2f" providerId="LiveId" clId="{3F675A07-2133-4189-AAD6-3E92ECEFEA90}" dt="2021-03-17T23:41:33.749" v="4714" actId="2696"/>
        <pc:sldMkLst>
          <pc:docMk/>
          <pc:sldMk cId="2124885404" sldId="312"/>
        </pc:sldMkLst>
      </pc:sldChg>
      <pc:sldChg chg="addSp delSp modSp add del">
        <pc:chgData name="Lei Wu" userId="f083b2a8aea23a2f" providerId="LiveId" clId="{3F675A07-2133-4189-AAD6-3E92ECEFEA90}" dt="2021-03-17T21:35:46.464" v="3093" actId="2696"/>
        <pc:sldMkLst>
          <pc:docMk/>
          <pc:sldMk cId="3983322032" sldId="312"/>
        </pc:sldMkLst>
        <pc:spChg chg="add mod">
          <ac:chgData name="Lei Wu" userId="f083b2a8aea23a2f" providerId="LiveId" clId="{3F675A07-2133-4189-AAD6-3E92ECEFEA90}" dt="2021-03-17T19:37:47.462" v="2396"/>
          <ac:spMkLst>
            <pc:docMk/>
            <pc:sldMk cId="3983322032" sldId="312"/>
            <ac:spMk id="29" creationId="{3C83FD7F-2C44-42E4-AC45-26E2060E3D09}"/>
          </ac:spMkLst>
        </pc:spChg>
        <pc:spChg chg="del">
          <ac:chgData name="Lei Wu" userId="f083b2a8aea23a2f" providerId="LiveId" clId="{3F675A07-2133-4189-AAD6-3E92ECEFEA90}" dt="2021-03-17T19:37:46.980" v="2395" actId="478"/>
          <ac:spMkLst>
            <pc:docMk/>
            <pc:sldMk cId="3983322032" sldId="312"/>
            <ac:spMk id="55298" creationId="{06BC4F91-F55A-437B-9502-2A31720A736F}"/>
          </ac:spMkLst>
        </pc:spChg>
      </pc:sldChg>
      <pc:sldChg chg="add del">
        <pc:chgData name="Lei Wu" userId="f083b2a8aea23a2f" providerId="LiveId" clId="{3F675A07-2133-4189-AAD6-3E92ECEFEA90}" dt="2021-03-18T00:29:31.608" v="5700" actId="2696"/>
        <pc:sldMkLst>
          <pc:docMk/>
          <pc:sldMk cId="1089050160" sldId="313"/>
        </pc:sldMkLst>
      </pc:sldChg>
      <pc:sldChg chg="add del">
        <pc:chgData name="Lei Wu" userId="f083b2a8aea23a2f" providerId="LiveId" clId="{3F675A07-2133-4189-AAD6-3E92ECEFEA90}" dt="2021-03-17T23:41:33.749" v="4714" actId="2696"/>
        <pc:sldMkLst>
          <pc:docMk/>
          <pc:sldMk cId="1150483941" sldId="313"/>
        </pc:sldMkLst>
      </pc:sldChg>
      <pc:sldChg chg="addSp delSp modSp add del mod">
        <pc:chgData name="Lei Wu" userId="f083b2a8aea23a2f" providerId="LiveId" clId="{3F675A07-2133-4189-AAD6-3E92ECEFEA90}" dt="2021-03-17T23:37:56.829" v="4625" actId="2696"/>
        <pc:sldMkLst>
          <pc:docMk/>
          <pc:sldMk cId="1857124059" sldId="313"/>
        </pc:sldMkLst>
        <pc:spChg chg="mod">
          <ac:chgData name="Lei Wu" userId="f083b2a8aea23a2f" providerId="LiveId" clId="{3F675A07-2133-4189-AAD6-3E92ECEFEA90}" dt="2021-03-17T22:15:23.558" v="3778" actId="1076"/>
          <ac:spMkLst>
            <pc:docMk/>
            <pc:sldMk cId="1857124059" sldId="313"/>
            <ac:spMk id="59" creationId="{D4278216-72CA-479D-ADDF-A17955999A7D}"/>
          </ac:spMkLst>
        </pc:spChg>
        <pc:spChg chg="add mod">
          <ac:chgData name="Lei Wu" userId="f083b2a8aea23a2f" providerId="LiveId" clId="{3F675A07-2133-4189-AAD6-3E92ECEFEA90}" dt="2021-03-17T22:15:23.810" v="3779" actId="20577"/>
          <ac:spMkLst>
            <pc:docMk/>
            <pc:sldMk cId="1857124059" sldId="313"/>
            <ac:spMk id="60" creationId="{C64D641A-E30B-45BB-8888-5E14B2719BA4}"/>
          </ac:spMkLst>
        </pc:spChg>
        <pc:spChg chg="del">
          <ac:chgData name="Lei Wu" userId="f083b2a8aea23a2f" providerId="LiveId" clId="{3F675A07-2133-4189-AAD6-3E92ECEFEA90}" dt="2021-03-17T22:11:37.509" v="3701" actId="478"/>
          <ac:spMkLst>
            <pc:docMk/>
            <pc:sldMk cId="1857124059" sldId="313"/>
            <ac:spMk id="57349" creationId="{B514A48B-9F80-4AAB-A12C-067B90C7E11C}"/>
          </ac:spMkLst>
        </pc:spChg>
        <pc:spChg chg="del">
          <ac:chgData name="Lei Wu" userId="f083b2a8aea23a2f" providerId="LiveId" clId="{3F675A07-2133-4189-AAD6-3E92ECEFEA90}" dt="2021-03-17T22:11:37.509" v="3701" actId="478"/>
          <ac:spMkLst>
            <pc:docMk/>
            <pc:sldMk cId="1857124059" sldId="313"/>
            <ac:spMk id="57350" creationId="{923EECE0-0ED2-4A25-B7C5-B390A4AE2D95}"/>
          </ac:spMkLst>
        </pc:spChg>
        <pc:spChg chg="del">
          <ac:chgData name="Lei Wu" userId="f083b2a8aea23a2f" providerId="LiveId" clId="{3F675A07-2133-4189-AAD6-3E92ECEFEA90}" dt="2021-03-17T22:11:37.509" v="3701" actId="478"/>
          <ac:spMkLst>
            <pc:docMk/>
            <pc:sldMk cId="1857124059" sldId="313"/>
            <ac:spMk id="57351" creationId="{B94FD62A-13EB-47A4-B04D-FB76D088A4AB}"/>
          </ac:spMkLst>
        </pc:spChg>
        <pc:spChg chg="del">
          <ac:chgData name="Lei Wu" userId="f083b2a8aea23a2f" providerId="LiveId" clId="{3F675A07-2133-4189-AAD6-3E92ECEFEA90}" dt="2021-03-17T22:11:37.509" v="3701" actId="478"/>
          <ac:spMkLst>
            <pc:docMk/>
            <pc:sldMk cId="1857124059" sldId="313"/>
            <ac:spMk id="57352" creationId="{A124F8A7-A971-4FE4-A28B-AB5FA4215790}"/>
          </ac:spMkLst>
        </pc:spChg>
        <pc:spChg chg="mod">
          <ac:chgData name="Lei Wu" userId="f083b2a8aea23a2f" providerId="LiveId" clId="{3F675A07-2133-4189-AAD6-3E92ECEFEA90}" dt="2021-03-17T22:15:38.648" v="3802" actId="1076"/>
          <ac:spMkLst>
            <pc:docMk/>
            <pc:sldMk cId="1857124059" sldId="313"/>
            <ac:spMk id="57353" creationId="{A39F377B-4D59-40EC-B7CD-22947F2678F0}"/>
          </ac:spMkLst>
        </pc:spChg>
        <pc:spChg chg="del">
          <ac:chgData name="Lei Wu" userId="f083b2a8aea23a2f" providerId="LiveId" clId="{3F675A07-2133-4189-AAD6-3E92ECEFEA90}" dt="2021-03-17T22:11:37.509" v="3701" actId="478"/>
          <ac:spMkLst>
            <pc:docMk/>
            <pc:sldMk cId="1857124059" sldId="313"/>
            <ac:spMk id="57354" creationId="{717A3EC2-BB4A-4737-A792-D87C66A19F54}"/>
          </ac:spMkLst>
        </pc:spChg>
        <pc:spChg chg="mod topLvl">
          <ac:chgData name="Lei Wu" userId="f083b2a8aea23a2f" providerId="LiveId" clId="{3F675A07-2133-4189-AAD6-3E92ECEFEA90}" dt="2021-03-17T22:14:10.242" v="3726" actId="21"/>
          <ac:spMkLst>
            <pc:docMk/>
            <pc:sldMk cId="1857124059" sldId="313"/>
            <ac:spMk id="57359" creationId="{5A0BE8C2-02A4-477E-ADEA-8EC1381A9B65}"/>
          </ac:spMkLst>
        </pc:spChg>
        <pc:spChg chg="mod">
          <ac:chgData name="Lei Wu" userId="f083b2a8aea23a2f" providerId="LiveId" clId="{3F675A07-2133-4189-AAD6-3E92ECEFEA90}" dt="2021-03-17T22:15:29.263" v="3801" actId="1036"/>
          <ac:spMkLst>
            <pc:docMk/>
            <pc:sldMk cId="1857124059" sldId="313"/>
            <ac:spMk id="57362" creationId="{B3074AEC-E02B-4ECE-938B-7F7C0D2FCF30}"/>
          </ac:spMkLst>
        </pc:spChg>
        <pc:spChg chg="mod">
          <ac:chgData name="Lei Wu" userId="f083b2a8aea23a2f" providerId="LiveId" clId="{3F675A07-2133-4189-AAD6-3E92ECEFEA90}" dt="2021-03-17T22:15:29.263" v="3801" actId="1036"/>
          <ac:spMkLst>
            <pc:docMk/>
            <pc:sldMk cId="1857124059" sldId="313"/>
            <ac:spMk id="57363" creationId="{1735B6FA-722B-4075-84B1-959919A3AAF5}"/>
          </ac:spMkLst>
        </pc:spChg>
        <pc:spChg chg="mod">
          <ac:chgData name="Lei Wu" userId="f083b2a8aea23a2f" providerId="LiveId" clId="{3F675A07-2133-4189-AAD6-3E92ECEFEA90}" dt="2021-03-17T22:15:29.263" v="3801" actId="1036"/>
          <ac:spMkLst>
            <pc:docMk/>
            <pc:sldMk cId="1857124059" sldId="313"/>
            <ac:spMk id="57366" creationId="{47BE3C1A-3D19-43C0-B688-DCC9D8D63503}"/>
          </ac:spMkLst>
        </pc:spChg>
        <pc:spChg chg="mod">
          <ac:chgData name="Lei Wu" userId="f083b2a8aea23a2f" providerId="LiveId" clId="{3F675A07-2133-4189-AAD6-3E92ECEFEA90}" dt="2021-03-17T22:15:29.263" v="3801" actId="1036"/>
          <ac:spMkLst>
            <pc:docMk/>
            <pc:sldMk cId="1857124059" sldId="313"/>
            <ac:spMk id="57368" creationId="{80677B51-B2D6-49C5-B635-BEA10CC020CA}"/>
          </ac:spMkLst>
        </pc:spChg>
        <pc:spChg chg="del mod">
          <ac:chgData name="Lei Wu" userId="f083b2a8aea23a2f" providerId="LiveId" clId="{3F675A07-2133-4189-AAD6-3E92ECEFEA90}" dt="2021-03-17T22:12:19.707" v="3712" actId="478"/>
          <ac:spMkLst>
            <pc:docMk/>
            <pc:sldMk cId="1857124059" sldId="313"/>
            <ac:spMk id="57369" creationId="{AA33EA17-6528-4AA8-A997-A49D9BD75945}"/>
          </ac:spMkLst>
        </pc:spChg>
        <pc:spChg chg="del mod">
          <ac:chgData name="Lei Wu" userId="f083b2a8aea23a2f" providerId="LiveId" clId="{3F675A07-2133-4189-AAD6-3E92ECEFEA90}" dt="2021-03-17T22:12:19.707" v="3712" actId="478"/>
          <ac:spMkLst>
            <pc:docMk/>
            <pc:sldMk cId="1857124059" sldId="313"/>
            <ac:spMk id="57370" creationId="{D1BE1CBD-9124-441A-BCB9-E8C12488102F}"/>
          </ac:spMkLst>
        </pc:spChg>
        <pc:spChg chg="mod">
          <ac:chgData name="Lei Wu" userId="f083b2a8aea23a2f" providerId="LiveId" clId="{3F675A07-2133-4189-AAD6-3E92ECEFEA90}" dt="2021-03-17T22:15:29.263" v="3801" actId="1036"/>
          <ac:spMkLst>
            <pc:docMk/>
            <pc:sldMk cId="1857124059" sldId="313"/>
            <ac:spMk id="57372" creationId="{9586B1CB-2505-4ADF-81A5-D3E4F36E082E}"/>
          </ac:spMkLst>
        </pc:spChg>
        <pc:spChg chg="mod">
          <ac:chgData name="Lei Wu" userId="f083b2a8aea23a2f" providerId="LiveId" clId="{3F675A07-2133-4189-AAD6-3E92ECEFEA90}" dt="2021-03-17T22:15:29.263" v="3801" actId="1036"/>
          <ac:spMkLst>
            <pc:docMk/>
            <pc:sldMk cId="1857124059" sldId="313"/>
            <ac:spMk id="57373" creationId="{3D709CEA-17BD-4D92-8F0D-C9CF0DB20248}"/>
          </ac:spMkLst>
        </pc:spChg>
        <pc:spChg chg="del">
          <ac:chgData name="Lei Wu" userId="f083b2a8aea23a2f" providerId="LiveId" clId="{3F675A07-2133-4189-AAD6-3E92ECEFEA90}" dt="2021-03-17T22:11:47.548" v="3703" actId="478"/>
          <ac:spMkLst>
            <pc:docMk/>
            <pc:sldMk cId="1857124059" sldId="313"/>
            <ac:spMk id="57375" creationId="{B7B75030-3DDC-4A82-A22E-E399C37D921B}"/>
          </ac:spMkLst>
        </pc:spChg>
        <pc:spChg chg="del mod">
          <ac:chgData name="Lei Wu" userId="f083b2a8aea23a2f" providerId="LiveId" clId="{3F675A07-2133-4189-AAD6-3E92ECEFEA90}" dt="2021-03-17T22:11:50.520" v="3705" actId="478"/>
          <ac:spMkLst>
            <pc:docMk/>
            <pc:sldMk cId="1857124059" sldId="313"/>
            <ac:spMk id="57376" creationId="{2E347292-8032-422D-9E05-AB2A248FC782}"/>
          </ac:spMkLst>
        </pc:spChg>
        <pc:spChg chg="del mod">
          <ac:chgData name="Lei Wu" userId="f083b2a8aea23a2f" providerId="LiveId" clId="{3F675A07-2133-4189-AAD6-3E92ECEFEA90}" dt="2021-03-17T22:11:52.985" v="3706" actId="478"/>
          <ac:spMkLst>
            <pc:docMk/>
            <pc:sldMk cId="1857124059" sldId="313"/>
            <ac:spMk id="57377" creationId="{185C90DE-09C1-43F6-8BFB-97D7E0B3FC51}"/>
          </ac:spMkLst>
        </pc:spChg>
        <pc:spChg chg="del mod">
          <ac:chgData name="Lei Wu" userId="f083b2a8aea23a2f" providerId="LiveId" clId="{3F675A07-2133-4189-AAD6-3E92ECEFEA90}" dt="2021-03-17T22:11:49.521" v="3704" actId="478"/>
          <ac:spMkLst>
            <pc:docMk/>
            <pc:sldMk cId="1857124059" sldId="313"/>
            <ac:spMk id="57378" creationId="{D23B8F74-7F56-4128-8542-799E4BE4862E}"/>
          </ac:spMkLst>
        </pc:spChg>
        <pc:spChg chg="mod">
          <ac:chgData name="Lei Wu" userId="f083b2a8aea23a2f" providerId="LiveId" clId="{3F675A07-2133-4189-AAD6-3E92ECEFEA90}" dt="2021-03-17T22:15:29.263" v="3801" actId="1036"/>
          <ac:spMkLst>
            <pc:docMk/>
            <pc:sldMk cId="1857124059" sldId="313"/>
            <ac:spMk id="57381" creationId="{38A5C7B1-12D8-4DDE-9F04-5097361E821E}"/>
          </ac:spMkLst>
        </pc:spChg>
        <pc:spChg chg="mod">
          <ac:chgData name="Lei Wu" userId="f083b2a8aea23a2f" providerId="LiveId" clId="{3F675A07-2133-4189-AAD6-3E92ECEFEA90}" dt="2021-03-17T22:15:29.263" v="3801" actId="1036"/>
          <ac:spMkLst>
            <pc:docMk/>
            <pc:sldMk cId="1857124059" sldId="313"/>
            <ac:spMk id="57382" creationId="{D132E924-C54E-40ED-A11D-0FD5DEC832C8}"/>
          </ac:spMkLst>
        </pc:spChg>
        <pc:spChg chg="mod">
          <ac:chgData name="Lei Wu" userId="f083b2a8aea23a2f" providerId="LiveId" clId="{3F675A07-2133-4189-AAD6-3E92ECEFEA90}" dt="2021-03-17T22:15:29.263" v="3801" actId="1036"/>
          <ac:spMkLst>
            <pc:docMk/>
            <pc:sldMk cId="1857124059" sldId="313"/>
            <ac:spMk id="57384" creationId="{BADA416D-C44B-4DC1-B6D0-CBAA9328A004}"/>
          </ac:spMkLst>
        </pc:spChg>
        <pc:spChg chg="mod">
          <ac:chgData name="Lei Wu" userId="f083b2a8aea23a2f" providerId="LiveId" clId="{3F675A07-2133-4189-AAD6-3E92ECEFEA90}" dt="2021-03-17T22:15:29.263" v="3801" actId="1036"/>
          <ac:spMkLst>
            <pc:docMk/>
            <pc:sldMk cId="1857124059" sldId="313"/>
            <ac:spMk id="57385" creationId="{1281E0C3-C685-4C91-A19C-C00AA47FA1B6}"/>
          </ac:spMkLst>
        </pc:spChg>
        <pc:spChg chg="del">
          <ac:chgData name="Lei Wu" userId="f083b2a8aea23a2f" providerId="LiveId" clId="{3F675A07-2133-4189-AAD6-3E92ECEFEA90}" dt="2021-03-17T22:11:45.569" v="3702" actId="478"/>
          <ac:spMkLst>
            <pc:docMk/>
            <pc:sldMk cId="1857124059" sldId="313"/>
            <ac:spMk id="57386" creationId="{48EED699-F667-4806-900E-CA99F4F0F524}"/>
          </ac:spMkLst>
        </pc:spChg>
        <pc:spChg chg="mod">
          <ac:chgData name="Lei Wu" userId="f083b2a8aea23a2f" providerId="LiveId" clId="{3F675A07-2133-4189-AAD6-3E92ECEFEA90}" dt="2021-03-17T22:15:29.263" v="3801" actId="1036"/>
          <ac:spMkLst>
            <pc:docMk/>
            <pc:sldMk cId="1857124059" sldId="313"/>
            <ac:spMk id="57387" creationId="{C1D067CC-2D55-4825-A245-50ADB74A797F}"/>
          </ac:spMkLst>
        </pc:spChg>
        <pc:spChg chg="mod">
          <ac:chgData name="Lei Wu" userId="f083b2a8aea23a2f" providerId="LiveId" clId="{3F675A07-2133-4189-AAD6-3E92ECEFEA90}" dt="2021-03-17T22:15:29.263" v="3801" actId="1036"/>
          <ac:spMkLst>
            <pc:docMk/>
            <pc:sldMk cId="1857124059" sldId="313"/>
            <ac:spMk id="57388" creationId="{978A6BC4-9011-4A21-81D6-3D8E6AE3D704}"/>
          </ac:spMkLst>
        </pc:spChg>
        <pc:spChg chg="mod">
          <ac:chgData name="Lei Wu" userId="f083b2a8aea23a2f" providerId="LiveId" clId="{3F675A07-2133-4189-AAD6-3E92ECEFEA90}" dt="2021-03-17T22:15:29.263" v="3801" actId="1036"/>
          <ac:spMkLst>
            <pc:docMk/>
            <pc:sldMk cId="1857124059" sldId="313"/>
            <ac:spMk id="57390" creationId="{D8DF8486-ECB8-4DD2-81BD-C59F691BFF94}"/>
          </ac:spMkLst>
        </pc:spChg>
        <pc:spChg chg="mod">
          <ac:chgData name="Lei Wu" userId="f083b2a8aea23a2f" providerId="LiveId" clId="{3F675A07-2133-4189-AAD6-3E92ECEFEA90}" dt="2021-03-17T22:15:29.263" v="3801" actId="1036"/>
          <ac:spMkLst>
            <pc:docMk/>
            <pc:sldMk cId="1857124059" sldId="313"/>
            <ac:spMk id="57391" creationId="{B214E68E-7B84-477E-A20F-01E33F22AAB2}"/>
          </ac:spMkLst>
        </pc:spChg>
        <pc:spChg chg="mod">
          <ac:chgData name="Lei Wu" userId="f083b2a8aea23a2f" providerId="LiveId" clId="{3F675A07-2133-4189-AAD6-3E92ECEFEA90}" dt="2021-03-17T22:15:29.263" v="3801" actId="1036"/>
          <ac:spMkLst>
            <pc:docMk/>
            <pc:sldMk cId="1857124059" sldId="313"/>
            <ac:spMk id="57392" creationId="{696BEDB0-5E61-4A6C-A02C-1E6D47049697}"/>
          </ac:spMkLst>
        </pc:spChg>
        <pc:spChg chg="mod">
          <ac:chgData name="Lei Wu" userId="f083b2a8aea23a2f" providerId="LiveId" clId="{3F675A07-2133-4189-AAD6-3E92ECEFEA90}" dt="2021-03-17T22:15:29.263" v="3801" actId="1036"/>
          <ac:spMkLst>
            <pc:docMk/>
            <pc:sldMk cId="1857124059" sldId="313"/>
            <ac:spMk id="57393" creationId="{84B4FB4B-7B2B-45B1-BD90-F0CE2FD28081}"/>
          </ac:spMkLst>
        </pc:spChg>
        <pc:spChg chg="mod">
          <ac:chgData name="Lei Wu" userId="f083b2a8aea23a2f" providerId="LiveId" clId="{3F675A07-2133-4189-AAD6-3E92ECEFEA90}" dt="2021-03-17T22:15:29.263" v="3801" actId="1036"/>
          <ac:spMkLst>
            <pc:docMk/>
            <pc:sldMk cId="1857124059" sldId="313"/>
            <ac:spMk id="57394" creationId="{9319CDB9-8C1C-47E2-BC64-A690FC9C412F}"/>
          </ac:spMkLst>
        </pc:spChg>
        <pc:spChg chg="mod">
          <ac:chgData name="Lei Wu" userId="f083b2a8aea23a2f" providerId="LiveId" clId="{3F675A07-2133-4189-AAD6-3E92ECEFEA90}" dt="2021-03-17T22:15:29.263" v="3801" actId="1036"/>
          <ac:spMkLst>
            <pc:docMk/>
            <pc:sldMk cId="1857124059" sldId="313"/>
            <ac:spMk id="57395" creationId="{1165C108-B226-4603-B821-CBCB659C4727}"/>
          </ac:spMkLst>
        </pc:spChg>
        <pc:spChg chg="mod">
          <ac:chgData name="Lei Wu" userId="f083b2a8aea23a2f" providerId="LiveId" clId="{3F675A07-2133-4189-AAD6-3E92ECEFEA90}" dt="2021-03-17T22:15:29.263" v="3801" actId="1036"/>
          <ac:spMkLst>
            <pc:docMk/>
            <pc:sldMk cId="1857124059" sldId="313"/>
            <ac:spMk id="57397" creationId="{1AF56F51-775E-4BA3-945C-CC36EE5E12FA}"/>
          </ac:spMkLst>
        </pc:spChg>
        <pc:spChg chg="mod">
          <ac:chgData name="Lei Wu" userId="f083b2a8aea23a2f" providerId="LiveId" clId="{3F675A07-2133-4189-AAD6-3E92ECEFEA90}" dt="2021-03-17T22:15:29.263" v="3801" actId="1036"/>
          <ac:spMkLst>
            <pc:docMk/>
            <pc:sldMk cId="1857124059" sldId="313"/>
            <ac:spMk id="57398" creationId="{343D8309-F427-4FD2-A62B-D17AA846BC41}"/>
          </ac:spMkLst>
        </pc:spChg>
        <pc:spChg chg="mod">
          <ac:chgData name="Lei Wu" userId="f083b2a8aea23a2f" providerId="LiveId" clId="{3F675A07-2133-4189-AAD6-3E92ECEFEA90}" dt="2021-03-17T22:15:29.263" v="3801" actId="1036"/>
          <ac:spMkLst>
            <pc:docMk/>
            <pc:sldMk cId="1857124059" sldId="313"/>
            <ac:spMk id="57399" creationId="{4657FB1C-54FF-4222-BBCD-621C6E22E732}"/>
          </ac:spMkLst>
        </pc:spChg>
        <pc:spChg chg="mod">
          <ac:chgData name="Lei Wu" userId="f083b2a8aea23a2f" providerId="LiveId" clId="{3F675A07-2133-4189-AAD6-3E92ECEFEA90}" dt="2021-03-17T22:15:29.263" v="3801" actId="1036"/>
          <ac:spMkLst>
            <pc:docMk/>
            <pc:sldMk cId="1857124059" sldId="313"/>
            <ac:spMk id="57400" creationId="{ADA8BC32-D5AC-419A-9409-B902495D5098}"/>
          </ac:spMkLst>
        </pc:spChg>
        <pc:spChg chg="mod">
          <ac:chgData name="Lei Wu" userId="f083b2a8aea23a2f" providerId="LiveId" clId="{3F675A07-2133-4189-AAD6-3E92ECEFEA90}" dt="2021-03-17T22:15:29.263" v="3801" actId="1036"/>
          <ac:spMkLst>
            <pc:docMk/>
            <pc:sldMk cId="1857124059" sldId="313"/>
            <ac:spMk id="57401" creationId="{EBD29F39-BD14-4323-90F9-B4DEF34725DE}"/>
          </ac:spMkLst>
        </pc:spChg>
        <pc:spChg chg="mod">
          <ac:chgData name="Lei Wu" userId="f083b2a8aea23a2f" providerId="LiveId" clId="{3F675A07-2133-4189-AAD6-3E92ECEFEA90}" dt="2021-03-17T22:15:29.263" v="3801" actId="1036"/>
          <ac:spMkLst>
            <pc:docMk/>
            <pc:sldMk cId="1857124059" sldId="313"/>
            <ac:spMk id="57402" creationId="{773320CF-BE54-4027-9702-7616A82B2A2C}"/>
          </ac:spMkLst>
        </pc:spChg>
        <pc:grpChg chg="mod">
          <ac:chgData name="Lei Wu" userId="f083b2a8aea23a2f" providerId="LiveId" clId="{3F675A07-2133-4189-AAD6-3E92ECEFEA90}" dt="2021-03-17T22:15:29.263" v="3801" actId="1036"/>
          <ac:grpSpMkLst>
            <pc:docMk/>
            <pc:sldMk cId="1857124059" sldId="313"/>
            <ac:grpSpMk id="57355" creationId="{5D027C0F-711F-434E-AAB9-C8DD9A53EAC6}"/>
          </ac:grpSpMkLst>
        </pc:grpChg>
        <pc:grpChg chg="del mod">
          <ac:chgData name="Lei Wu" userId="f083b2a8aea23a2f" providerId="LiveId" clId="{3F675A07-2133-4189-AAD6-3E92ECEFEA90}" dt="2021-03-17T22:14:10.242" v="3726" actId="21"/>
          <ac:grpSpMkLst>
            <pc:docMk/>
            <pc:sldMk cId="1857124059" sldId="313"/>
            <ac:grpSpMk id="57358" creationId="{9565FFF2-8A70-4B5E-94A3-363C099AC9EB}"/>
          </ac:grpSpMkLst>
        </pc:grpChg>
        <pc:grpChg chg="mod">
          <ac:chgData name="Lei Wu" userId="f083b2a8aea23a2f" providerId="LiveId" clId="{3F675A07-2133-4189-AAD6-3E92ECEFEA90}" dt="2021-03-17T22:15:29.263" v="3801" actId="1036"/>
          <ac:grpSpMkLst>
            <pc:docMk/>
            <pc:sldMk cId="1857124059" sldId="313"/>
            <ac:grpSpMk id="57361" creationId="{826F3505-5A62-490B-9E5D-20310B39A94E}"/>
          </ac:grpSpMkLst>
        </pc:grpChg>
        <pc:grpChg chg="mod">
          <ac:chgData name="Lei Wu" userId="f083b2a8aea23a2f" providerId="LiveId" clId="{3F675A07-2133-4189-AAD6-3E92ECEFEA90}" dt="2021-03-17T22:15:29.263" v="3801" actId="1036"/>
          <ac:grpSpMkLst>
            <pc:docMk/>
            <pc:sldMk cId="1857124059" sldId="313"/>
            <ac:grpSpMk id="57364" creationId="{61B858AE-1F30-4468-A20F-2BCC0BBF4948}"/>
          </ac:grpSpMkLst>
        </pc:grpChg>
        <pc:grpChg chg="mod">
          <ac:chgData name="Lei Wu" userId="f083b2a8aea23a2f" providerId="LiveId" clId="{3F675A07-2133-4189-AAD6-3E92ECEFEA90}" dt="2021-03-17T22:15:29.263" v="3801" actId="1036"/>
          <ac:grpSpMkLst>
            <pc:docMk/>
            <pc:sldMk cId="1857124059" sldId="313"/>
            <ac:grpSpMk id="57365" creationId="{F4E1B6AA-6517-45B7-ACA1-C310A34FFAD9}"/>
          </ac:grpSpMkLst>
        </pc:grpChg>
        <pc:grpChg chg="del mod">
          <ac:chgData name="Lei Wu" userId="f083b2a8aea23a2f" providerId="LiveId" clId="{3F675A07-2133-4189-AAD6-3E92ECEFEA90}" dt="2021-03-17T22:12:19.707" v="3712" actId="478"/>
          <ac:grpSpMkLst>
            <pc:docMk/>
            <pc:sldMk cId="1857124059" sldId="313"/>
            <ac:grpSpMk id="57367" creationId="{90319001-811C-4988-BD93-BB0B8CFFE53E}"/>
          </ac:grpSpMkLst>
        </pc:grpChg>
        <pc:grpChg chg="del mod">
          <ac:chgData name="Lei Wu" userId="f083b2a8aea23a2f" providerId="LiveId" clId="{3F675A07-2133-4189-AAD6-3E92ECEFEA90}" dt="2021-03-17T22:11:52.985" v="3706" actId="478"/>
          <ac:grpSpMkLst>
            <pc:docMk/>
            <pc:sldMk cId="1857124059" sldId="313"/>
            <ac:grpSpMk id="57371" creationId="{3A8841E1-11E4-4436-9986-6979C93B2255}"/>
          </ac:grpSpMkLst>
        </pc:grpChg>
        <pc:grpChg chg="del mod">
          <ac:chgData name="Lei Wu" userId="f083b2a8aea23a2f" providerId="LiveId" clId="{3F675A07-2133-4189-AAD6-3E92ECEFEA90}" dt="2021-03-17T22:11:50.520" v="3705" actId="478"/>
          <ac:grpSpMkLst>
            <pc:docMk/>
            <pc:sldMk cId="1857124059" sldId="313"/>
            <ac:grpSpMk id="57374" creationId="{5FF959A0-3471-4C40-9054-4D70195366D1}"/>
          </ac:grpSpMkLst>
        </pc:grpChg>
        <pc:grpChg chg="mod">
          <ac:chgData name="Lei Wu" userId="f083b2a8aea23a2f" providerId="LiveId" clId="{3F675A07-2133-4189-AAD6-3E92ECEFEA90}" dt="2021-03-17T22:15:29.263" v="3801" actId="1036"/>
          <ac:grpSpMkLst>
            <pc:docMk/>
            <pc:sldMk cId="1857124059" sldId="313"/>
            <ac:grpSpMk id="57379" creationId="{6DC70BBA-5D72-4E25-875E-7E515B7F6CFC}"/>
          </ac:grpSpMkLst>
        </pc:grpChg>
        <pc:grpChg chg="mod">
          <ac:chgData name="Lei Wu" userId="f083b2a8aea23a2f" providerId="LiveId" clId="{3F675A07-2133-4189-AAD6-3E92ECEFEA90}" dt="2021-03-17T22:15:29.263" v="3801" actId="1036"/>
          <ac:grpSpMkLst>
            <pc:docMk/>
            <pc:sldMk cId="1857124059" sldId="313"/>
            <ac:grpSpMk id="57380" creationId="{C253982D-AF0E-472F-9E0D-00DE5D122687}"/>
          </ac:grpSpMkLst>
        </pc:grpChg>
        <pc:grpChg chg="del mod">
          <ac:chgData name="Lei Wu" userId="f083b2a8aea23a2f" providerId="LiveId" clId="{3F675A07-2133-4189-AAD6-3E92ECEFEA90}" dt="2021-03-17T22:11:45.569" v="3702" actId="478"/>
          <ac:grpSpMkLst>
            <pc:docMk/>
            <pc:sldMk cId="1857124059" sldId="313"/>
            <ac:grpSpMk id="57383" creationId="{5615A802-A0E5-41C8-B739-170115143A25}"/>
          </ac:grpSpMkLst>
        </pc:grpChg>
        <pc:grpChg chg="mod">
          <ac:chgData name="Lei Wu" userId="f083b2a8aea23a2f" providerId="LiveId" clId="{3F675A07-2133-4189-AAD6-3E92ECEFEA90}" dt="2021-03-17T22:15:29.263" v="3801" actId="1036"/>
          <ac:grpSpMkLst>
            <pc:docMk/>
            <pc:sldMk cId="1857124059" sldId="313"/>
            <ac:grpSpMk id="57389" creationId="{70441F2F-F952-4A21-9C39-A71B7F46DA21}"/>
          </ac:grpSpMkLst>
        </pc:grpChg>
        <pc:grpChg chg="mod">
          <ac:chgData name="Lei Wu" userId="f083b2a8aea23a2f" providerId="LiveId" clId="{3F675A07-2133-4189-AAD6-3E92ECEFEA90}" dt="2021-03-17T22:15:29.263" v="3801" actId="1036"/>
          <ac:grpSpMkLst>
            <pc:docMk/>
            <pc:sldMk cId="1857124059" sldId="313"/>
            <ac:grpSpMk id="57396" creationId="{3548DA55-AEC5-486F-A044-AA2037E4B6A9}"/>
          </ac:grpSpMkLst>
        </pc:grpChg>
        <pc:grpChg chg="mod">
          <ac:chgData name="Lei Wu" userId="f083b2a8aea23a2f" providerId="LiveId" clId="{3F675A07-2133-4189-AAD6-3E92ECEFEA90}" dt="2021-03-17T22:15:29.263" v="3801" actId="1036"/>
          <ac:grpSpMkLst>
            <pc:docMk/>
            <pc:sldMk cId="1857124059" sldId="313"/>
            <ac:grpSpMk id="358463" creationId="{C15FCDE5-6D66-4EE6-9D6E-11624CE002DD}"/>
          </ac:grpSpMkLst>
        </pc:grpChg>
        <pc:grpChg chg="mod">
          <ac:chgData name="Lei Wu" userId="f083b2a8aea23a2f" providerId="LiveId" clId="{3F675A07-2133-4189-AAD6-3E92ECEFEA90}" dt="2021-03-17T22:15:29.263" v="3801" actId="1036"/>
          <ac:grpSpMkLst>
            <pc:docMk/>
            <pc:sldMk cId="1857124059" sldId="313"/>
            <ac:grpSpMk id="358466" creationId="{F4120DA9-F132-4C29-81EA-AA2603430A15}"/>
          </ac:grpSpMkLst>
        </pc:grpChg>
        <pc:graphicFrameChg chg="add mod">
          <ac:chgData name="Lei Wu" userId="f083b2a8aea23a2f" providerId="LiveId" clId="{3F675A07-2133-4189-AAD6-3E92ECEFEA90}" dt="2021-03-17T22:15:46.359" v="3803" actId="1076"/>
          <ac:graphicFrameMkLst>
            <pc:docMk/>
            <pc:sldMk cId="1857124059" sldId="313"/>
            <ac:graphicFrameMk id="61" creationId="{1C8CB8A1-B1E7-41ED-9E80-ACA1C722B25C}"/>
          </ac:graphicFrameMkLst>
        </pc:graphicFrameChg>
        <pc:graphicFrameChg chg="del mod topLvl">
          <ac:chgData name="Lei Wu" userId="f083b2a8aea23a2f" providerId="LiveId" clId="{3F675A07-2133-4189-AAD6-3E92ECEFEA90}" dt="2021-03-17T22:14:10.242" v="3726" actId="21"/>
          <ac:graphicFrameMkLst>
            <pc:docMk/>
            <pc:sldMk cId="1857124059" sldId="313"/>
            <ac:graphicFrameMk id="57360" creationId="{78114BE1-FCAC-45BA-9817-854E67144321}"/>
          </ac:graphicFrameMkLst>
        </pc:graphicFrameChg>
      </pc:sldChg>
      <pc:sldChg chg="add">
        <pc:chgData name="Lei Wu" userId="f083b2a8aea23a2f" providerId="LiveId" clId="{3F675A07-2133-4189-AAD6-3E92ECEFEA90}" dt="2021-03-18T00:29:45.652" v="5701"/>
        <pc:sldMkLst>
          <pc:docMk/>
          <pc:sldMk cId="3132822443" sldId="313"/>
        </pc:sldMkLst>
        <pc:spChg chg="add mod">
          <ac:chgData name="Lei Wu" userId="f083b2a8aea23a2f" providerId="LiveId" clId="{3F675A07-2133-4189-AAD6-3E92ECEFEA90}" dt="2021-03-17T19:37:56.387" v="2400"/>
          <ac:spMkLst>
            <pc:docMk/>
            <pc:sldMk cId="3132822443" sldId="313"/>
            <ac:spMk id="59" creationId="{D4278216-72CA-479D-ADDF-A17955999A7D}"/>
          </ac:spMkLst>
        </pc:spChg>
        <pc:spChg chg="del">
          <ac:chgData name="Lei Wu" userId="f083b2a8aea23a2f" providerId="LiveId" clId="{3F675A07-2133-4189-AAD6-3E92ECEFEA90}" dt="2021-03-17T19:37:56.052" v="2399" actId="478"/>
          <ac:spMkLst>
            <pc:docMk/>
            <pc:sldMk cId="3132822443" sldId="313"/>
            <ac:spMk id="57346" creationId="{6F492CAA-A9A2-456B-B31F-CAAAF3C8542F}"/>
          </ac:spMkLst>
        </pc:spChg>
      </pc:sldChg>
      <pc:sldChg chg="addSp delSp modSp add del">
        <pc:chgData name="Lei Wu" userId="f083b2a8aea23a2f" providerId="LiveId" clId="{3F675A07-2133-4189-AAD6-3E92ECEFEA90}" dt="2021-03-17T21:35:46.464" v="3093" actId="2696"/>
        <pc:sldMkLst>
          <pc:docMk/>
          <pc:sldMk cId="532822758" sldId="314"/>
        </pc:sldMkLst>
        <pc:spChg chg="add mod">
          <ac:chgData name="Lei Wu" userId="f083b2a8aea23a2f" providerId="LiveId" clId="{3F675A07-2133-4189-AAD6-3E92ECEFEA90}" dt="2021-03-17T19:38:02.391" v="2402"/>
          <ac:spMkLst>
            <pc:docMk/>
            <pc:sldMk cId="532822758" sldId="314"/>
            <ac:spMk id="6" creationId="{7DE263CC-E12F-4FA4-B0BD-FC41D3015B84}"/>
          </ac:spMkLst>
        </pc:spChg>
        <pc:spChg chg="del">
          <ac:chgData name="Lei Wu" userId="f083b2a8aea23a2f" providerId="LiveId" clId="{3F675A07-2133-4189-AAD6-3E92ECEFEA90}" dt="2021-03-17T19:38:02.025" v="2401" actId="478"/>
          <ac:spMkLst>
            <pc:docMk/>
            <pc:sldMk cId="532822758" sldId="314"/>
            <ac:spMk id="58370" creationId="{80D9B471-1C70-43C8-8EF1-D7CDAEA4A341}"/>
          </ac:spMkLst>
        </pc:spChg>
      </pc:sldChg>
      <pc:sldChg chg="add del">
        <pc:chgData name="Lei Wu" userId="f083b2a8aea23a2f" providerId="LiveId" clId="{3F675A07-2133-4189-AAD6-3E92ECEFEA90}" dt="2021-03-17T23:41:33.749" v="4714" actId="2696"/>
        <pc:sldMkLst>
          <pc:docMk/>
          <pc:sldMk cId="868813211" sldId="314"/>
        </pc:sldMkLst>
      </pc:sldChg>
      <pc:sldChg chg="add del">
        <pc:chgData name="Lei Wu" userId="f083b2a8aea23a2f" providerId="LiveId" clId="{3F675A07-2133-4189-AAD6-3E92ECEFEA90}" dt="2021-03-18T00:29:31.608" v="5700" actId="2696"/>
        <pc:sldMkLst>
          <pc:docMk/>
          <pc:sldMk cId="1984106265" sldId="314"/>
        </pc:sldMkLst>
      </pc:sldChg>
      <pc:sldChg chg="modSp add del mod">
        <pc:chgData name="Lei Wu" userId="f083b2a8aea23a2f" providerId="LiveId" clId="{3F675A07-2133-4189-AAD6-3E92ECEFEA90}" dt="2021-03-17T23:37:56.829" v="4625" actId="2696"/>
        <pc:sldMkLst>
          <pc:docMk/>
          <pc:sldMk cId="4211830811" sldId="314"/>
        </pc:sldMkLst>
        <pc:spChg chg="mod">
          <ac:chgData name="Lei Wu" userId="f083b2a8aea23a2f" providerId="LiveId" clId="{3F675A07-2133-4189-AAD6-3E92ECEFEA90}" dt="2021-03-17T22:15:57.872" v="3804" actId="113"/>
          <ac:spMkLst>
            <pc:docMk/>
            <pc:sldMk cId="4211830811" sldId="314"/>
            <ac:spMk id="58372" creationId="{958DF508-3C4D-4EE3-B907-4455AEEDFAD4}"/>
          </ac:spMkLst>
        </pc:spChg>
      </pc:sldChg>
      <pc:sldChg chg="del">
        <pc:chgData name="Lei Wu" userId="f083b2a8aea23a2f" providerId="LiveId" clId="{3F675A07-2133-4189-AAD6-3E92ECEFEA90}" dt="2021-03-17T23:28:56.707" v="4620" actId="2696"/>
        <pc:sldMkLst>
          <pc:docMk/>
          <pc:sldMk cId="3214683400" sldId="315"/>
        </pc:sldMkLst>
      </pc:sldChg>
      <pc:sldChg chg="add del">
        <pc:chgData name="Lei Wu" userId="f083b2a8aea23a2f" providerId="LiveId" clId="{3F675A07-2133-4189-AAD6-3E92ECEFEA90}" dt="2021-03-17T23:31:31.540" v="4622" actId="2696"/>
        <pc:sldMkLst>
          <pc:docMk/>
          <pc:sldMk cId="1867618394" sldId="316"/>
        </pc:sldMkLst>
      </pc:sldChg>
      <pc:sldChg chg="del">
        <pc:chgData name="Lei Wu" userId="f083b2a8aea23a2f" providerId="LiveId" clId="{3F675A07-2133-4189-AAD6-3E92ECEFEA90}" dt="2021-03-17T23:28:56.707" v="4620" actId="2696"/>
        <pc:sldMkLst>
          <pc:docMk/>
          <pc:sldMk cId="3608473698" sldId="316"/>
        </pc:sldMkLst>
        <pc:spChg chg="mod">
          <ac:chgData name="Lei Wu" userId="f083b2a8aea23a2f" providerId="LiveId" clId="{3F675A07-2133-4189-AAD6-3E92ECEFEA90}" dt="2021-03-18T00:37:14.987" v="5841"/>
          <ac:spMkLst>
            <pc:docMk/>
            <pc:sldMk cId="3608473698" sldId="316"/>
            <ac:spMk id="2" creationId="{00000000-0000-0000-0000-000000000000}"/>
          </ac:spMkLst>
        </pc:spChg>
        <pc:spChg chg="mod">
          <ac:chgData name="Lei Wu" userId="f083b2a8aea23a2f" providerId="LiveId" clId="{3F675A07-2133-4189-AAD6-3E92ECEFEA90}" dt="2021-03-17T23:43:13.540" v="4780" actId="58"/>
          <ac:spMkLst>
            <pc:docMk/>
            <pc:sldMk cId="3608473698" sldId="316"/>
            <ac:spMk id="3" creationId="{00000000-0000-0000-0000-000000000000}"/>
          </ac:spMkLst>
        </pc:spChg>
        <pc:spChg chg="mod">
          <ac:chgData name="Lei Wu" userId="f083b2a8aea23a2f" providerId="LiveId" clId="{3F675A07-2133-4189-AAD6-3E92ECEFEA90}" dt="2021-03-17T23:43:09.120" v="4779" actId="1035"/>
          <ac:spMkLst>
            <pc:docMk/>
            <pc:sldMk cId="3608473698" sldId="316"/>
            <ac:spMk id="21" creationId="{00000000-0000-0000-0000-000000000000}"/>
          </ac:spMkLst>
        </pc:spChg>
        <pc:spChg chg="mod">
          <ac:chgData name="Lei Wu" userId="f083b2a8aea23a2f" providerId="LiveId" clId="{3F675A07-2133-4189-AAD6-3E92ECEFEA90}" dt="2021-03-17T23:43:09.120" v="4779" actId="1035"/>
          <ac:spMkLst>
            <pc:docMk/>
            <pc:sldMk cId="3608473698" sldId="316"/>
            <ac:spMk id="39" creationId="{00000000-0000-0000-0000-000000000000}"/>
          </ac:spMkLst>
        </pc:spChg>
        <pc:spChg chg="mod">
          <ac:chgData name="Lei Wu" userId="f083b2a8aea23a2f" providerId="LiveId" clId="{3F675A07-2133-4189-AAD6-3E92ECEFEA90}" dt="2021-03-17T23:43:09.120" v="4779" actId="1035"/>
          <ac:spMkLst>
            <pc:docMk/>
            <pc:sldMk cId="3608473698" sldId="316"/>
            <ac:spMk id="40" creationId="{00000000-0000-0000-0000-000000000000}"/>
          </ac:spMkLst>
        </pc:spChg>
        <pc:spChg chg="mod">
          <ac:chgData name="Lei Wu" userId="f083b2a8aea23a2f" providerId="LiveId" clId="{3F675A07-2133-4189-AAD6-3E92ECEFEA90}" dt="2021-03-17T23:43:09.120" v="4779" actId="1035"/>
          <ac:spMkLst>
            <pc:docMk/>
            <pc:sldMk cId="3608473698" sldId="316"/>
            <ac:spMk id="41" creationId="{00000000-0000-0000-0000-000000000000}"/>
          </ac:spMkLst>
        </pc:spChg>
        <pc:spChg chg="mod">
          <ac:chgData name="Lei Wu" userId="f083b2a8aea23a2f" providerId="LiveId" clId="{3F675A07-2133-4189-AAD6-3E92ECEFEA90}" dt="2021-03-17T23:43:09.120" v="4779" actId="1035"/>
          <ac:spMkLst>
            <pc:docMk/>
            <pc:sldMk cId="3608473698" sldId="316"/>
            <ac:spMk id="56" creationId="{00000000-0000-0000-0000-000000000000}"/>
          </ac:spMkLst>
        </pc:spChg>
        <pc:spChg chg="mod">
          <ac:chgData name="Lei Wu" userId="f083b2a8aea23a2f" providerId="LiveId" clId="{3F675A07-2133-4189-AAD6-3E92ECEFEA90}" dt="2021-03-17T23:43:09.120" v="4779" actId="1035"/>
          <ac:spMkLst>
            <pc:docMk/>
            <pc:sldMk cId="3608473698" sldId="316"/>
            <ac:spMk id="57" creationId="{00000000-0000-0000-0000-000000000000}"/>
          </ac:spMkLst>
        </pc:spChg>
        <pc:spChg chg="mod">
          <ac:chgData name="Lei Wu" userId="f083b2a8aea23a2f" providerId="LiveId" clId="{3F675A07-2133-4189-AAD6-3E92ECEFEA90}" dt="2021-03-17T23:43:09.120" v="4779" actId="1035"/>
          <ac:spMkLst>
            <pc:docMk/>
            <pc:sldMk cId="3608473698" sldId="316"/>
            <ac:spMk id="63" creationId="{00000000-0000-0000-0000-000000000000}"/>
          </ac:spMkLst>
        </pc:spChg>
        <pc:spChg chg="mod">
          <ac:chgData name="Lei Wu" userId="f083b2a8aea23a2f" providerId="LiveId" clId="{3F675A07-2133-4189-AAD6-3E92ECEFEA90}" dt="2021-03-17T23:43:09.120" v="4779" actId="1035"/>
          <ac:spMkLst>
            <pc:docMk/>
            <pc:sldMk cId="3608473698" sldId="316"/>
            <ac:spMk id="64" creationId="{00000000-0000-0000-0000-000000000000}"/>
          </ac:spMkLst>
        </pc:spChg>
        <pc:spChg chg="mod">
          <ac:chgData name="Lei Wu" userId="f083b2a8aea23a2f" providerId="LiveId" clId="{3F675A07-2133-4189-AAD6-3E92ECEFEA90}" dt="2021-03-17T23:43:09.120" v="4779" actId="1035"/>
          <ac:spMkLst>
            <pc:docMk/>
            <pc:sldMk cId="3608473698" sldId="316"/>
            <ac:spMk id="65" creationId="{00000000-0000-0000-0000-000000000000}"/>
          </ac:spMkLst>
        </pc:spChg>
        <pc:spChg chg="mod">
          <ac:chgData name="Lei Wu" userId="f083b2a8aea23a2f" providerId="LiveId" clId="{3F675A07-2133-4189-AAD6-3E92ECEFEA90}" dt="2021-03-17T23:43:09.120" v="4779" actId="1035"/>
          <ac:spMkLst>
            <pc:docMk/>
            <pc:sldMk cId="3608473698" sldId="316"/>
            <ac:spMk id="66" creationId="{00000000-0000-0000-0000-000000000000}"/>
          </ac:spMkLst>
        </pc:spChg>
        <pc:spChg chg="mod">
          <ac:chgData name="Lei Wu" userId="f083b2a8aea23a2f" providerId="LiveId" clId="{3F675A07-2133-4189-AAD6-3E92ECEFEA90}" dt="2021-03-17T23:43:09.120" v="4779" actId="1035"/>
          <ac:spMkLst>
            <pc:docMk/>
            <pc:sldMk cId="3608473698" sldId="316"/>
            <ac:spMk id="67" creationId="{00000000-0000-0000-0000-000000000000}"/>
          </ac:spMkLst>
        </pc:spChg>
        <pc:spChg chg="mod">
          <ac:chgData name="Lei Wu" userId="f083b2a8aea23a2f" providerId="LiveId" clId="{3F675A07-2133-4189-AAD6-3E92ECEFEA90}" dt="2021-03-17T23:43:09.120" v="4779" actId="1035"/>
          <ac:spMkLst>
            <pc:docMk/>
            <pc:sldMk cId="3608473698" sldId="316"/>
            <ac:spMk id="68" creationId="{00000000-0000-0000-0000-000000000000}"/>
          </ac:spMkLst>
        </pc:spChg>
        <pc:spChg chg="mod">
          <ac:chgData name="Lei Wu" userId="f083b2a8aea23a2f" providerId="LiveId" clId="{3F675A07-2133-4189-AAD6-3E92ECEFEA90}" dt="2021-03-17T23:43:09.120" v="4779" actId="1035"/>
          <ac:spMkLst>
            <pc:docMk/>
            <pc:sldMk cId="3608473698" sldId="316"/>
            <ac:spMk id="69" creationId="{00000000-0000-0000-0000-000000000000}"/>
          </ac:spMkLst>
        </pc:spChg>
        <pc:spChg chg="mod">
          <ac:chgData name="Lei Wu" userId="f083b2a8aea23a2f" providerId="LiveId" clId="{3F675A07-2133-4189-AAD6-3E92ECEFEA90}" dt="2021-03-17T23:43:09.120" v="4779" actId="1035"/>
          <ac:spMkLst>
            <pc:docMk/>
            <pc:sldMk cId="3608473698" sldId="316"/>
            <ac:spMk id="70" creationId="{00000000-0000-0000-0000-000000000000}"/>
          </ac:spMkLst>
        </pc:spChg>
        <pc:spChg chg="mod">
          <ac:chgData name="Lei Wu" userId="f083b2a8aea23a2f" providerId="LiveId" clId="{3F675A07-2133-4189-AAD6-3E92ECEFEA90}" dt="2021-03-17T23:43:09.120" v="4779" actId="1035"/>
          <ac:spMkLst>
            <pc:docMk/>
            <pc:sldMk cId="3608473698" sldId="316"/>
            <ac:spMk id="71" creationId="{00000000-0000-0000-0000-000000000000}"/>
          </ac:spMkLst>
        </pc:spChg>
        <pc:grpChg chg="mod">
          <ac:chgData name="Lei Wu" userId="f083b2a8aea23a2f" providerId="LiveId" clId="{3F675A07-2133-4189-AAD6-3E92ECEFEA90}" dt="2021-03-17T23:43:09.120" v="4779" actId="1035"/>
          <ac:grpSpMkLst>
            <pc:docMk/>
            <pc:sldMk cId="3608473698" sldId="316"/>
            <ac:grpSpMk id="6" creationId="{00000000-0000-0000-0000-000000000000}"/>
          </ac:grpSpMkLst>
        </pc:grpChg>
        <pc:grpChg chg="mod">
          <ac:chgData name="Lei Wu" userId="f083b2a8aea23a2f" providerId="LiveId" clId="{3F675A07-2133-4189-AAD6-3E92ECEFEA90}" dt="2021-03-17T23:43:09.120" v="4779" actId="1035"/>
          <ac:grpSpMkLst>
            <pc:docMk/>
            <pc:sldMk cId="3608473698" sldId="316"/>
            <ac:grpSpMk id="52" creationId="{00000000-0000-0000-0000-000000000000}"/>
          </ac:grpSpMkLst>
        </pc:grpChg>
        <pc:grpChg chg="mod">
          <ac:chgData name="Lei Wu" userId="f083b2a8aea23a2f" providerId="LiveId" clId="{3F675A07-2133-4189-AAD6-3E92ECEFEA90}" dt="2021-03-17T23:43:09.120" v="4779" actId="1035"/>
          <ac:grpSpMkLst>
            <pc:docMk/>
            <pc:sldMk cId="3608473698" sldId="316"/>
            <ac:grpSpMk id="60" creationId="{00000000-0000-0000-0000-000000000000}"/>
          </ac:grpSpMkLst>
        </pc:grpChg>
        <pc:graphicFrameChg chg="mod">
          <ac:chgData name="Lei Wu" userId="f083b2a8aea23a2f" providerId="LiveId" clId="{3F675A07-2133-4189-AAD6-3E92ECEFEA90}" dt="2021-03-17T23:43:09.120" v="4779" actId="1035"/>
          <ac:graphicFrameMkLst>
            <pc:docMk/>
            <pc:sldMk cId="3608473698" sldId="316"/>
            <ac:graphicFrameMk id="5" creationId="{00000000-0000-0000-0000-000000000000}"/>
          </ac:graphicFrameMkLst>
        </pc:graphicFrameChg>
        <pc:graphicFrameChg chg="mod">
          <ac:chgData name="Lei Wu" userId="f083b2a8aea23a2f" providerId="LiveId" clId="{3F675A07-2133-4189-AAD6-3E92ECEFEA90}" dt="2021-03-17T23:43:09.120" v="4779" actId="1035"/>
          <ac:graphicFrameMkLst>
            <pc:docMk/>
            <pc:sldMk cId="3608473698" sldId="316"/>
            <ac:graphicFrameMk id="51" creationId="{00000000-0000-0000-0000-000000000000}"/>
          </ac:graphicFrameMkLst>
        </pc:graphicFrameChg>
        <pc:graphicFrameChg chg="mod">
          <ac:chgData name="Lei Wu" userId="f083b2a8aea23a2f" providerId="LiveId" clId="{3F675A07-2133-4189-AAD6-3E92ECEFEA90}" dt="2021-03-17T23:43:09.120" v="4779" actId="1035"/>
          <ac:graphicFrameMkLst>
            <pc:docMk/>
            <pc:sldMk cId="3608473698" sldId="316"/>
            <ac:graphicFrameMk id="59" creationId="{00000000-0000-0000-0000-000000000000}"/>
          </ac:graphicFrameMkLst>
        </pc:graphicFrameChg>
      </pc:sldChg>
      <pc:sldChg chg="add del">
        <pc:chgData name="Lei Wu" userId="f083b2a8aea23a2f" providerId="LiveId" clId="{3F675A07-2133-4189-AAD6-3E92ECEFEA90}" dt="2021-03-17T23:37:56.829" v="4625" actId="2696"/>
        <pc:sldMkLst>
          <pc:docMk/>
          <pc:sldMk cId="741941278" sldId="317"/>
        </pc:sldMkLst>
      </pc:sldChg>
      <pc:sldChg chg="addSp delSp modSp add del">
        <pc:chgData name="Lei Wu" userId="f083b2a8aea23a2f" providerId="LiveId" clId="{3F675A07-2133-4189-AAD6-3E92ECEFEA90}" dt="2021-03-17T21:35:46.464" v="3093" actId="2696"/>
        <pc:sldMkLst>
          <pc:docMk/>
          <pc:sldMk cId="3610352429" sldId="317"/>
        </pc:sldMkLst>
        <pc:spChg chg="add mod">
          <ac:chgData name="Lei Wu" userId="f083b2a8aea23a2f" providerId="LiveId" clId="{3F675A07-2133-4189-AAD6-3E92ECEFEA90}" dt="2021-03-17T19:38:16.319" v="2408"/>
          <ac:spMkLst>
            <pc:docMk/>
            <pc:sldMk cId="3610352429" sldId="317"/>
            <ac:spMk id="52" creationId="{4FE90CF2-6937-4C83-A382-3306B0E929F4}"/>
          </ac:spMkLst>
        </pc:spChg>
        <pc:spChg chg="del">
          <ac:chgData name="Lei Wu" userId="f083b2a8aea23a2f" providerId="LiveId" clId="{3F675A07-2133-4189-AAD6-3E92ECEFEA90}" dt="2021-03-17T19:38:15.977" v="2407" actId="478"/>
          <ac:spMkLst>
            <pc:docMk/>
            <pc:sldMk cId="3610352429" sldId="317"/>
            <ac:spMk id="62466" creationId="{DAEBEC23-E668-4868-8E38-20C7186095B5}"/>
          </ac:spMkLst>
        </pc:spChg>
      </pc:sldChg>
      <pc:sldChg chg="addSp delSp modSp add del mod">
        <pc:chgData name="Lei Wu" userId="f083b2a8aea23a2f" providerId="LiveId" clId="{3F675A07-2133-4189-AAD6-3E92ECEFEA90}" dt="2021-03-17T23:37:56.829" v="4625" actId="2696"/>
        <pc:sldMkLst>
          <pc:docMk/>
          <pc:sldMk cId="2769696723" sldId="318"/>
        </pc:sldMkLst>
        <pc:spChg chg="add del mod">
          <ac:chgData name="Lei Wu" userId="f083b2a8aea23a2f" providerId="LiveId" clId="{3F675A07-2133-4189-AAD6-3E92ECEFEA90}" dt="2021-03-17T22:23:49.155" v="3852" actId="478"/>
          <ac:spMkLst>
            <pc:docMk/>
            <pc:sldMk cId="2769696723" sldId="318"/>
            <ac:spMk id="20" creationId="{5169042D-1EBD-4D4E-B59E-2F122D2FE9BF}"/>
          </ac:spMkLst>
        </pc:spChg>
        <pc:spChg chg="mod">
          <ac:chgData name="Lei Wu" userId="f083b2a8aea23a2f" providerId="LiveId" clId="{3F675A07-2133-4189-AAD6-3E92ECEFEA90}" dt="2021-03-17T22:25:31.576" v="3894" actId="5793"/>
          <ac:spMkLst>
            <pc:docMk/>
            <pc:sldMk cId="2769696723" sldId="318"/>
            <ac:spMk id="64516" creationId="{98B19945-88C5-431D-80CF-09D3D5A2D75D}"/>
          </ac:spMkLst>
        </pc:spChg>
        <pc:spChg chg="del">
          <ac:chgData name="Lei Wu" userId="f083b2a8aea23a2f" providerId="LiveId" clId="{3F675A07-2133-4189-AAD6-3E92ECEFEA90}" dt="2021-03-17T22:23:42.896" v="3850" actId="478"/>
          <ac:spMkLst>
            <pc:docMk/>
            <pc:sldMk cId="2769696723" sldId="318"/>
            <ac:spMk id="64517" creationId="{D0F398C6-0195-4EA9-A320-A0A144906E4D}"/>
          </ac:spMkLst>
        </pc:spChg>
        <pc:spChg chg="del">
          <ac:chgData name="Lei Wu" userId="f083b2a8aea23a2f" providerId="LiveId" clId="{3F675A07-2133-4189-AAD6-3E92ECEFEA90}" dt="2021-03-17T22:23:42.896" v="3850" actId="478"/>
          <ac:spMkLst>
            <pc:docMk/>
            <pc:sldMk cId="2769696723" sldId="318"/>
            <ac:spMk id="64518" creationId="{DEBFB60A-2667-466C-B481-D961F0F90738}"/>
          </ac:spMkLst>
        </pc:spChg>
        <pc:spChg chg="del">
          <ac:chgData name="Lei Wu" userId="f083b2a8aea23a2f" providerId="LiveId" clId="{3F675A07-2133-4189-AAD6-3E92ECEFEA90}" dt="2021-03-17T22:23:42.896" v="3850" actId="478"/>
          <ac:spMkLst>
            <pc:docMk/>
            <pc:sldMk cId="2769696723" sldId="318"/>
            <ac:spMk id="64519" creationId="{AE185456-1663-4332-A7C3-54A3BEA9B7F8}"/>
          </ac:spMkLst>
        </pc:spChg>
        <pc:spChg chg="del">
          <ac:chgData name="Lei Wu" userId="f083b2a8aea23a2f" providerId="LiveId" clId="{3F675A07-2133-4189-AAD6-3E92ECEFEA90}" dt="2021-03-17T22:23:42.896" v="3850" actId="478"/>
          <ac:spMkLst>
            <pc:docMk/>
            <pc:sldMk cId="2769696723" sldId="318"/>
            <ac:spMk id="64520" creationId="{DEDB0B81-638A-45A6-8151-F6EE46224CB3}"/>
          </ac:spMkLst>
        </pc:spChg>
        <pc:spChg chg="del">
          <ac:chgData name="Lei Wu" userId="f083b2a8aea23a2f" providerId="LiveId" clId="{3F675A07-2133-4189-AAD6-3E92ECEFEA90}" dt="2021-03-17T22:23:42.896" v="3850" actId="478"/>
          <ac:spMkLst>
            <pc:docMk/>
            <pc:sldMk cId="2769696723" sldId="318"/>
            <ac:spMk id="64521" creationId="{B30FCEC3-93AE-460C-BBFB-949772D2E754}"/>
          </ac:spMkLst>
        </pc:spChg>
        <pc:spChg chg="del">
          <ac:chgData name="Lei Wu" userId="f083b2a8aea23a2f" providerId="LiveId" clId="{3F675A07-2133-4189-AAD6-3E92ECEFEA90}" dt="2021-03-17T22:23:42.896" v="3850" actId="478"/>
          <ac:spMkLst>
            <pc:docMk/>
            <pc:sldMk cId="2769696723" sldId="318"/>
            <ac:spMk id="64522" creationId="{3CE65CE0-43F3-415E-84F4-1911BFB852F8}"/>
          </ac:spMkLst>
        </pc:spChg>
        <pc:spChg chg="del">
          <ac:chgData name="Lei Wu" userId="f083b2a8aea23a2f" providerId="LiveId" clId="{3F675A07-2133-4189-AAD6-3E92ECEFEA90}" dt="2021-03-17T22:23:42.896" v="3850" actId="478"/>
          <ac:spMkLst>
            <pc:docMk/>
            <pc:sldMk cId="2769696723" sldId="318"/>
            <ac:spMk id="64523" creationId="{58582937-10B1-4389-823F-91E038AD87D3}"/>
          </ac:spMkLst>
        </pc:spChg>
        <pc:spChg chg="del">
          <ac:chgData name="Lei Wu" userId="f083b2a8aea23a2f" providerId="LiveId" clId="{3F675A07-2133-4189-AAD6-3E92ECEFEA90}" dt="2021-03-17T22:23:42.896" v="3850" actId="478"/>
          <ac:spMkLst>
            <pc:docMk/>
            <pc:sldMk cId="2769696723" sldId="318"/>
            <ac:spMk id="64524" creationId="{D871F1C6-EA9C-4964-BF73-B87B5A8D9D72}"/>
          </ac:spMkLst>
        </pc:spChg>
        <pc:spChg chg="del">
          <ac:chgData name="Lei Wu" userId="f083b2a8aea23a2f" providerId="LiveId" clId="{3F675A07-2133-4189-AAD6-3E92ECEFEA90}" dt="2021-03-17T22:23:42.896" v="3850" actId="478"/>
          <ac:spMkLst>
            <pc:docMk/>
            <pc:sldMk cId="2769696723" sldId="318"/>
            <ac:spMk id="64525" creationId="{17FC7079-4D87-41A3-9000-06A428F1A823}"/>
          </ac:spMkLst>
        </pc:spChg>
        <pc:spChg chg="del">
          <ac:chgData name="Lei Wu" userId="f083b2a8aea23a2f" providerId="LiveId" clId="{3F675A07-2133-4189-AAD6-3E92ECEFEA90}" dt="2021-03-17T22:23:42.896" v="3850" actId="478"/>
          <ac:spMkLst>
            <pc:docMk/>
            <pc:sldMk cId="2769696723" sldId="318"/>
            <ac:spMk id="64526" creationId="{269943CC-C743-4403-B9CF-25B01321C0B4}"/>
          </ac:spMkLst>
        </pc:spChg>
        <pc:spChg chg="del mod">
          <ac:chgData name="Lei Wu" userId="f083b2a8aea23a2f" providerId="LiveId" clId="{3F675A07-2133-4189-AAD6-3E92ECEFEA90}" dt="2021-03-17T22:23:42.896" v="3850" actId="478"/>
          <ac:spMkLst>
            <pc:docMk/>
            <pc:sldMk cId="2769696723" sldId="318"/>
            <ac:spMk id="64527" creationId="{9067CC78-6833-46B0-BD18-777A59475752}"/>
          </ac:spMkLst>
        </pc:spChg>
        <pc:spChg chg="del">
          <ac:chgData name="Lei Wu" userId="f083b2a8aea23a2f" providerId="LiveId" clId="{3F675A07-2133-4189-AAD6-3E92ECEFEA90}" dt="2021-03-17T22:23:42.896" v="3850" actId="478"/>
          <ac:spMkLst>
            <pc:docMk/>
            <pc:sldMk cId="2769696723" sldId="318"/>
            <ac:spMk id="64528" creationId="{246F6CC4-27A8-40E0-981C-10A61583F337}"/>
          </ac:spMkLst>
        </pc:spChg>
        <pc:spChg chg="del">
          <ac:chgData name="Lei Wu" userId="f083b2a8aea23a2f" providerId="LiveId" clId="{3F675A07-2133-4189-AAD6-3E92ECEFEA90}" dt="2021-03-17T22:23:42.896" v="3850" actId="478"/>
          <ac:spMkLst>
            <pc:docMk/>
            <pc:sldMk cId="2769696723" sldId="318"/>
            <ac:spMk id="64529" creationId="{2F1099BA-5598-4151-A63C-C9E7DAA2553B}"/>
          </ac:spMkLst>
        </pc:spChg>
        <pc:spChg chg="del">
          <ac:chgData name="Lei Wu" userId="f083b2a8aea23a2f" providerId="LiveId" clId="{3F675A07-2133-4189-AAD6-3E92ECEFEA90}" dt="2021-03-17T22:23:42.896" v="3850" actId="478"/>
          <ac:spMkLst>
            <pc:docMk/>
            <pc:sldMk cId="2769696723" sldId="318"/>
            <ac:spMk id="64530" creationId="{A0454583-8037-497D-AFE0-183EF9DE3107}"/>
          </ac:spMkLst>
        </pc:spChg>
      </pc:sldChg>
      <pc:sldChg chg="add">
        <pc:chgData name="Lei Wu" userId="f083b2a8aea23a2f" providerId="LiveId" clId="{3F675A07-2133-4189-AAD6-3E92ECEFEA90}" dt="2021-03-17T23:38:00.879" v="4626"/>
        <pc:sldMkLst>
          <pc:docMk/>
          <pc:sldMk cId="3937963722" sldId="318"/>
        </pc:sldMkLst>
        <pc:spChg chg="add mod">
          <ac:chgData name="Lei Wu" userId="f083b2a8aea23a2f" providerId="LiveId" clId="{3F675A07-2133-4189-AAD6-3E92ECEFEA90}" dt="2021-03-17T19:38:28.052" v="2412"/>
          <ac:spMkLst>
            <pc:docMk/>
            <pc:sldMk cId="3937963722" sldId="318"/>
            <ac:spMk id="19" creationId="{CF8A9E4E-047D-450D-89A0-975B1253E8C1}"/>
          </ac:spMkLst>
        </pc:spChg>
        <pc:spChg chg="del">
          <ac:chgData name="Lei Wu" userId="f083b2a8aea23a2f" providerId="LiveId" clId="{3F675A07-2133-4189-AAD6-3E92ECEFEA90}" dt="2021-03-17T19:38:27.668" v="2411" actId="478"/>
          <ac:spMkLst>
            <pc:docMk/>
            <pc:sldMk cId="3937963722" sldId="318"/>
            <ac:spMk id="64514" creationId="{CEB451EF-3FE5-48D5-B683-3A424CE87448}"/>
          </ac:spMkLst>
        </pc:spChg>
      </pc:sldChg>
      <pc:sldChg chg="addSp delSp modSp mod">
        <pc:chgData name="Lei Wu" userId="f083b2a8aea23a2f" providerId="LiveId" clId="{3F675A07-2133-4189-AAD6-3E92ECEFEA90}" dt="2021-03-18T01:20:30.445" v="6991" actId="20577"/>
        <pc:sldMkLst>
          <pc:docMk/>
          <pc:sldMk cId="0" sldId="319"/>
        </pc:sldMkLst>
        <pc:spChg chg="mod">
          <ac:chgData name="Lei Wu" userId="f083b2a8aea23a2f" providerId="LiveId" clId="{3F675A07-2133-4189-AAD6-3E92ECEFEA90}" dt="2021-03-18T01:20:30.445" v="6991" actId="20577"/>
          <ac:spMkLst>
            <pc:docMk/>
            <pc:sldMk cId="0" sldId="319"/>
            <ac:spMk id="2" creationId="{00000000-0000-0000-0000-000000000000}"/>
          </ac:spMkLst>
        </pc:spChg>
        <pc:spChg chg="del">
          <ac:chgData name="Lei Wu" userId="f083b2a8aea23a2f" providerId="LiveId" clId="{3F675A07-2133-4189-AAD6-3E92ECEFEA90}" dt="2021-03-17T22:56:34.728" v="3904" actId="478"/>
          <ac:spMkLst>
            <pc:docMk/>
            <pc:sldMk cId="0" sldId="319"/>
            <ac:spMk id="3" creationId="{00000000-0000-0000-0000-000000000000}"/>
          </ac:spMkLst>
        </pc:spChg>
        <pc:spChg chg="add del mod">
          <ac:chgData name="Lei Wu" userId="f083b2a8aea23a2f" providerId="LiveId" clId="{3F675A07-2133-4189-AAD6-3E92ECEFEA90}" dt="2021-03-17T22:56:38.176" v="3905" actId="478"/>
          <ac:spMkLst>
            <pc:docMk/>
            <pc:sldMk cId="0" sldId="319"/>
            <ac:spMk id="5" creationId="{78F9F985-914B-406C-9022-6D9D312458B2}"/>
          </ac:spMkLst>
        </pc:spChg>
        <pc:spChg chg="add mod">
          <ac:chgData name="Lei Wu" userId="f083b2a8aea23a2f" providerId="LiveId" clId="{3F675A07-2133-4189-AAD6-3E92ECEFEA90}" dt="2021-03-17T22:56:43.882" v="3907"/>
          <ac:spMkLst>
            <pc:docMk/>
            <pc:sldMk cId="0" sldId="319"/>
            <ac:spMk id="7" creationId="{01DCB84F-824B-4030-81FD-07525722B3D6}"/>
          </ac:spMkLst>
        </pc:spChg>
        <pc:spChg chg="add mod">
          <ac:chgData name="Lei Wu" userId="f083b2a8aea23a2f" providerId="LiveId" clId="{3F675A07-2133-4189-AAD6-3E92ECEFEA90}" dt="2021-03-17T22:56:54.369" v="3920" actId="1038"/>
          <ac:spMkLst>
            <pc:docMk/>
            <pc:sldMk cId="0" sldId="319"/>
            <ac:spMk id="11" creationId="{3A90CB13-CC32-4A72-8CCC-557A6DB8A362}"/>
          </ac:spMkLst>
        </pc:spChg>
        <pc:spChg chg="add mod">
          <ac:chgData name="Lei Wu" userId="f083b2a8aea23a2f" providerId="LiveId" clId="{3F675A07-2133-4189-AAD6-3E92ECEFEA90}" dt="2021-03-17T22:56:58.278" v="3936" actId="1038"/>
          <ac:spMkLst>
            <pc:docMk/>
            <pc:sldMk cId="0" sldId="319"/>
            <ac:spMk id="12" creationId="{FC5DD080-5901-4D0A-99A0-2A21C522FDDB}"/>
          </ac:spMkLst>
        </pc:spChg>
        <pc:spChg chg="add mod">
          <ac:chgData name="Lei Wu" userId="f083b2a8aea23a2f" providerId="LiveId" clId="{3F675A07-2133-4189-AAD6-3E92ECEFEA90}" dt="2021-03-17T22:57:00.902" v="3943" actId="1038"/>
          <ac:spMkLst>
            <pc:docMk/>
            <pc:sldMk cId="0" sldId="319"/>
            <ac:spMk id="13" creationId="{2BC16335-A3A1-40C6-BEDE-883F68E99CFA}"/>
          </ac:spMkLst>
        </pc:spChg>
        <pc:spChg chg="add mod">
          <ac:chgData name="Lei Wu" userId="f083b2a8aea23a2f" providerId="LiveId" clId="{3F675A07-2133-4189-AAD6-3E92ECEFEA90}" dt="2021-03-17T22:57:10.982" v="3991" actId="1038"/>
          <ac:spMkLst>
            <pc:docMk/>
            <pc:sldMk cId="0" sldId="319"/>
            <ac:spMk id="14" creationId="{D107D4BA-3AE5-461F-9746-657B2FF66A97}"/>
          </ac:spMkLst>
        </pc:spChg>
        <pc:spChg chg="add mod">
          <ac:chgData name="Lei Wu" userId="f083b2a8aea23a2f" providerId="LiveId" clId="{3F675A07-2133-4189-AAD6-3E92ECEFEA90}" dt="2021-03-17T22:57:07.346" v="3976" actId="1038"/>
          <ac:spMkLst>
            <pc:docMk/>
            <pc:sldMk cId="0" sldId="319"/>
            <ac:spMk id="15" creationId="{F5B6A5D7-4C83-4661-8CCE-C31A45D57BC7}"/>
          </ac:spMkLst>
        </pc:spChg>
        <pc:spChg chg="add mod">
          <ac:chgData name="Lei Wu" userId="f083b2a8aea23a2f" providerId="LiveId" clId="{3F675A07-2133-4189-AAD6-3E92ECEFEA90}" dt="2021-03-17T22:57:16.763" v="4014" actId="1038"/>
          <ac:spMkLst>
            <pc:docMk/>
            <pc:sldMk cId="0" sldId="319"/>
            <ac:spMk id="16" creationId="{E08F6C08-5949-486E-B34E-E931CE3C2691}"/>
          </ac:spMkLst>
        </pc:spChg>
        <pc:spChg chg="add mod">
          <ac:chgData name="Lei Wu" userId="f083b2a8aea23a2f" providerId="LiveId" clId="{3F675A07-2133-4189-AAD6-3E92ECEFEA90}" dt="2021-03-17T22:57:03.944" v="3954" actId="1038"/>
          <ac:spMkLst>
            <pc:docMk/>
            <pc:sldMk cId="0" sldId="319"/>
            <ac:spMk id="17" creationId="{8767C09E-F913-4DCF-818C-7242322668C8}"/>
          </ac:spMkLst>
        </pc:spChg>
        <pc:spChg chg="add del mod">
          <ac:chgData name="Lei Wu" userId="f083b2a8aea23a2f" providerId="LiveId" clId="{3F675A07-2133-4189-AAD6-3E92ECEFEA90}" dt="2021-03-17T22:57:25.642" v="4016"/>
          <ac:spMkLst>
            <pc:docMk/>
            <pc:sldMk cId="0" sldId="319"/>
            <ac:spMk id="18" creationId="{2BE9B6BC-D245-4471-A70B-90B314772446}"/>
          </ac:spMkLst>
        </pc:spChg>
        <pc:spChg chg="add del mod">
          <ac:chgData name="Lei Wu" userId="f083b2a8aea23a2f" providerId="LiveId" clId="{3F675A07-2133-4189-AAD6-3E92ECEFEA90}" dt="2021-03-17T22:57:25.642" v="4016"/>
          <ac:spMkLst>
            <pc:docMk/>
            <pc:sldMk cId="0" sldId="319"/>
            <ac:spMk id="21" creationId="{45751D47-9EAA-41BA-A041-A6EFC6D58E27}"/>
          </ac:spMkLst>
        </pc:spChg>
        <pc:spChg chg="add del mod">
          <ac:chgData name="Lei Wu" userId="f083b2a8aea23a2f" providerId="LiveId" clId="{3F675A07-2133-4189-AAD6-3E92ECEFEA90}" dt="2021-03-17T22:57:25.642" v="4016"/>
          <ac:spMkLst>
            <pc:docMk/>
            <pc:sldMk cId="0" sldId="319"/>
            <ac:spMk id="22" creationId="{44B6FEAB-14E5-4C8C-8907-272F34F8E7AB}"/>
          </ac:spMkLst>
        </pc:spChg>
        <pc:spChg chg="add del mod">
          <ac:chgData name="Lei Wu" userId="f083b2a8aea23a2f" providerId="LiveId" clId="{3F675A07-2133-4189-AAD6-3E92ECEFEA90}" dt="2021-03-17T22:57:25.642" v="4016"/>
          <ac:spMkLst>
            <pc:docMk/>
            <pc:sldMk cId="0" sldId="319"/>
            <ac:spMk id="23" creationId="{C987C62F-F702-4D5D-BDAE-CEF7CB94819C}"/>
          </ac:spMkLst>
        </pc:spChg>
        <pc:spChg chg="add del mod">
          <ac:chgData name="Lei Wu" userId="f083b2a8aea23a2f" providerId="LiveId" clId="{3F675A07-2133-4189-AAD6-3E92ECEFEA90}" dt="2021-03-17T22:57:25.642" v="4016"/>
          <ac:spMkLst>
            <pc:docMk/>
            <pc:sldMk cId="0" sldId="319"/>
            <ac:spMk id="24" creationId="{AB4799C5-8972-40F5-AF13-321530047B1C}"/>
          </ac:spMkLst>
        </pc:spChg>
        <pc:spChg chg="add del mod">
          <ac:chgData name="Lei Wu" userId="f083b2a8aea23a2f" providerId="LiveId" clId="{3F675A07-2133-4189-AAD6-3E92ECEFEA90}" dt="2021-03-17T22:57:25.642" v="4016"/>
          <ac:spMkLst>
            <pc:docMk/>
            <pc:sldMk cId="0" sldId="319"/>
            <ac:spMk id="25" creationId="{C3EA6F06-4472-409E-872E-D81403E17A39}"/>
          </ac:spMkLst>
        </pc:spChg>
        <pc:spChg chg="add del mod">
          <ac:chgData name="Lei Wu" userId="f083b2a8aea23a2f" providerId="LiveId" clId="{3F675A07-2133-4189-AAD6-3E92ECEFEA90}" dt="2021-03-17T22:57:25.642" v="4016"/>
          <ac:spMkLst>
            <pc:docMk/>
            <pc:sldMk cId="0" sldId="319"/>
            <ac:spMk id="26" creationId="{388166C9-A887-42E7-9EEC-CF59A4007EF8}"/>
          </ac:spMkLst>
        </pc:spChg>
        <pc:spChg chg="add del mod">
          <ac:chgData name="Lei Wu" userId="f083b2a8aea23a2f" providerId="LiveId" clId="{3F675A07-2133-4189-AAD6-3E92ECEFEA90}" dt="2021-03-17T22:57:25.642" v="4016"/>
          <ac:spMkLst>
            <pc:docMk/>
            <pc:sldMk cId="0" sldId="319"/>
            <ac:spMk id="27" creationId="{641615BC-FA7D-445F-A9B6-707637E784AF}"/>
          </ac:spMkLst>
        </pc:spChg>
        <pc:graphicFrameChg chg="add mod">
          <ac:chgData name="Lei Wu" userId="f083b2a8aea23a2f" providerId="LiveId" clId="{3F675A07-2133-4189-AAD6-3E92ECEFEA90}" dt="2021-03-17T22:56:43.882" v="3907"/>
          <ac:graphicFrameMkLst>
            <pc:docMk/>
            <pc:sldMk cId="0" sldId="319"/>
            <ac:graphicFrameMk id="8" creationId="{C1A715B4-4BF4-4E0B-9DBF-007E2A670492}"/>
          </ac:graphicFrameMkLst>
        </pc:graphicFrameChg>
        <pc:graphicFrameChg chg="add mod">
          <ac:chgData name="Lei Wu" userId="f083b2a8aea23a2f" providerId="LiveId" clId="{3F675A07-2133-4189-AAD6-3E92ECEFEA90}" dt="2021-03-17T22:56:43.882" v="3907"/>
          <ac:graphicFrameMkLst>
            <pc:docMk/>
            <pc:sldMk cId="0" sldId="319"/>
            <ac:graphicFrameMk id="9" creationId="{DB93C01F-CCDD-4DD2-A2F5-3480CBEE4EB9}"/>
          </ac:graphicFrameMkLst>
        </pc:graphicFrameChg>
        <pc:graphicFrameChg chg="add del mod">
          <ac:chgData name="Lei Wu" userId="f083b2a8aea23a2f" providerId="LiveId" clId="{3F675A07-2133-4189-AAD6-3E92ECEFEA90}" dt="2021-03-17T22:57:25.642" v="4016"/>
          <ac:graphicFrameMkLst>
            <pc:docMk/>
            <pc:sldMk cId="0" sldId="319"/>
            <ac:graphicFrameMk id="19" creationId="{B5A093F7-4EE6-4D45-A455-81271B71E3B5}"/>
          </ac:graphicFrameMkLst>
        </pc:graphicFrameChg>
        <pc:graphicFrameChg chg="add del mod">
          <ac:chgData name="Lei Wu" userId="f083b2a8aea23a2f" providerId="LiveId" clId="{3F675A07-2133-4189-AAD6-3E92ECEFEA90}" dt="2021-03-17T22:57:25.642" v="4016"/>
          <ac:graphicFrameMkLst>
            <pc:docMk/>
            <pc:sldMk cId="0" sldId="319"/>
            <ac:graphicFrameMk id="20" creationId="{3CBC14DF-0BC2-4807-B776-37956420CE18}"/>
          </ac:graphicFrameMkLst>
        </pc:graphicFrameChg>
        <pc:picChg chg="del">
          <ac:chgData name="Lei Wu" userId="f083b2a8aea23a2f" providerId="LiveId" clId="{3F675A07-2133-4189-AAD6-3E92ECEFEA90}" dt="2021-03-17T22:56:43.381" v="3906" actId="478"/>
          <ac:picMkLst>
            <pc:docMk/>
            <pc:sldMk cId="0" sldId="319"/>
            <ac:picMk id="4" creationId="{00000000-0000-0000-0000-000000000000}"/>
          </ac:picMkLst>
        </pc:picChg>
      </pc:sldChg>
      <pc:sldChg chg="add del">
        <pc:chgData name="Lei Wu" userId="f083b2a8aea23a2f" providerId="LiveId" clId="{3F675A07-2133-4189-AAD6-3E92ECEFEA90}" dt="2021-03-17T19:28:27.073" v="2341" actId="2696"/>
        <pc:sldMkLst>
          <pc:docMk/>
          <pc:sldMk cId="0" sldId="321"/>
        </pc:sldMkLst>
      </pc:sldChg>
      <pc:sldChg chg="modSp add del mod">
        <pc:chgData name="Lei Wu" userId="f083b2a8aea23a2f" providerId="LiveId" clId="{3F675A07-2133-4189-AAD6-3E92ECEFEA90}" dt="2021-03-17T19:31:34.890" v="2353" actId="47"/>
        <pc:sldMkLst>
          <pc:docMk/>
          <pc:sldMk cId="1253339830" sldId="321"/>
        </pc:sldMkLst>
        <pc:spChg chg="mod">
          <ac:chgData name="Lei Wu" userId="f083b2a8aea23a2f" providerId="LiveId" clId="{3F675A07-2133-4189-AAD6-3E92ECEFEA90}" dt="2021-03-17T19:30:42.735" v="2349" actId="404"/>
          <ac:spMkLst>
            <pc:docMk/>
            <pc:sldMk cId="1253339830" sldId="321"/>
            <ac:spMk id="41988" creationId="{758F6153-7922-4D5A-A141-F6E6912135A4}"/>
          </ac:spMkLst>
        </pc:spChg>
        <pc:spChg chg="mod">
          <ac:chgData name="Lei Wu" userId="f083b2a8aea23a2f" providerId="LiveId" clId="{3F675A07-2133-4189-AAD6-3E92ECEFEA90}" dt="2021-03-17T19:30:42.735" v="2349" actId="404"/>
          <ac:spMkLst>
            <pc:docMk/>
            <pc:sldMk cId="1253339830" sldId="321"/>
            <ac:spMk id="41989" creationId="{275337CA-9831-4E35-9E81-76AC6B3A9B1B}"/>
          </ac:spMkLst>
        </pc:spChg>
        <pc:spChg chg="mod">
          <ac:chgData name="Lei Wu" userId="f083b2a8aea23a2f" providerId="LiveId" clId="{3F675A07-2133-4189-AAD6-3E92ECEFEA90}" dt="2021-03-17T19:30:42.735" v="2349" actId="404"/>
          <ac:spMkLst>
            <pc:docMk/>
            <pc:sldMk cId="1253339830" sldId="321"/>
            <ac:spMk id="41990" creationId="{56333E73-8220-4CB6-B0B3-8441DBB2701B}"/>
          </ac:spMkLst>
        </pc:spChg>
        <pc:spChg chg="mod">
          <ac:chgData name="Lei Wu" userId="f083b2a8aea23a2f" providerId="LiveId" clId="{3F675A07-2133-4189-AAD6-3E92ECEFEA90}" dt="2021-03-17T19:30:42.735" v="2349" actId="404"/>
          <ac:spMkLst>
            <pc:docMk/>
            <pc:sldMk cId="1253339830" sldId="321"/>
            <ac:spMk id="41992" creationId="{F6D8CB93-675D-403A-A97C-EE957BFB3E3B}"/>
          </ac:spMkLst>
        </pc:spChg>
        <pc:spChg chg="mod">
          <ac:chgData name="Lei Wu" userId="f083b2a8aea23a2f" providerId="LiveId" clId="{3F675A07-2133-4189-AAD6-3E92ECEFEA90}" dt="2021-03-17T19:30:42.735" v="2349" actId="404"/>
          <ac:spMkLst>
            <pc:docMk/>
            <pc:sldMk cId="1253339830" sldId="321"/>
            <ac:spMk id="41993" creationId="{934618EB-129D-421D-AB9C-03FD4FED1719}"/>
          </ac:spMkLst>
        </pc:spChg>
        <pc:spChg chg="mod">
          <ac:chgData name="Lei Wu" userId="f083b2a8aea23a2f" providerId="LiveId" clId="{3F675A07-2133-4189-AAD6-3E92ECEFEA90}" dt="2021-03-17T19:30:42.735" v="2349" actId="404"/>
          <ac:spMkLst>
            <pc:docMk/>
            <pc:sldMk cId="1253339830" sldId="321"/>
            <ac:spMk id="41994" creationId="{C4826E5F-43A2-44C2-886A-7A0EEE584CC6}"/>
          </ac:spMkLst>
        </pc:spChg>
        <pc:spChg chg="mod">
          <ac:chgData name="Lei Wu" userId="f083b2a8aea23a2f" providerId="LiveId" clId="{3F675A07-2133-4189-AAD6-3E92ECEFEA90}" dt="2021-03-17T19:30:42.735" v="2349" actId="404"/>
          <ac:spMkLst>
            <pc:docMk/>
            <pc:sldMk cId="1253339830" sldId="321"/>
            <ac:spMk id="41995" creationId="{8F00CE3A-DA7D-4957-9F18-103E6CC2BB45}"/>
          </ac:spMkLst>
        </pc:spChg>
        <pc:spChg chg="mod">
          <ac:chgData name="Lei Wu" userId="f083b2a8aea23a2f" providerId="LiveId" clId="{3F675A07-2133-4189-AAD6-3E92ECEFEA90}" dt="2021-03-17T19:31:12.402" v="2350" actId="404"/>
          <ac:spMkLst>
            <pc:docMk/>
            <pc:sldMk cId="1253339830" sldId="321"/>
            <ac:spMk id="41996" creationId="{787832FD-FF2E-4745-8F0C-E0EDA13203C6}"/>
          </ac:spMkLst>
        </pc:spChg>
        <pc:spChg chg="mod">
          <ac:chgData name="Lei Wu" userId="f083b2a8aea23a2f" providerId="LiveId" clId="{3F675A07-2133-4189-AAD6-3E92ECEFEA90}" dt="2021-03-17T19:31:12.402" v="2350" actId="404"/>
          <ac:spMkLst>
            <pc:docMk/>
            <pc:sldMk cId="1253339830" sldId="321"/>
            <ac:spMk id="41997" creationId="{204875A2-5201-4886-BB0E-52FE12A75FC0}"/>
          </ac:spMkLst>
        </pc:spChg>
        <pc:spChg chg="mod">
          <ac:chgData name="Lei Wu" userId="f083b2a8aea23a2f" providerId="LiveId" clId="{3F675A07-2133-4189-AAD6-3E92ECEFEA90}" dt="2021-03-17T19:31:12.402" v="2350" actId="404"/>
          <ac:spMkLst>
            <pc:docMk/>
            <pc:sldMk cId="1253339830" sldId="321"/>
            <ac:spMk id="41998" creationId="{0751D262-C9E0-4176-8ED8-B0D551DADFCE}"/>
          </ac:spMkLst>
        </pc:spChg>
        <pc:spChg chg="mod">
          <ac:chgData name="Lei Wu" userId="f083b2a8aea23a2f" providerId="LiveId" clId="{3F675A07-2133-4189-AAD6-3E92ECEFEA90}" dt="2021-03-17T19:31:12.402" v="2350" actId="404"/>
          <ac:spMkLst>
            <pc:docMk/>
            <pc:sldMk cId="1253339830" sldId="321"/>
            <ac:spMk id="41999" creationId="{EA894132-417A-4869-9A97-87D86525CF3A}"/>
          </ac:spMkLst>
        </pc:spChg>
        <pc:spChg chg="mod">
          <ac:chgData name="Lei Wu" userId="f083b2a8aea23a2f" providerId="LiveId" clId="{3F675A07-2133-4189-AAD6-3E92ECEFEA90}" dt="2021-03-17T19:31:12.402" v="2350" actId="404"/>
          <ac:spMkLst>
            <pc:docMk/>
            <pc:sldMk cId="1253339830" sldId="321"/>
            <ac:spMk id="42000" creationId="{E80B4033-EFE8-477A-9073-D8CC1C723CFD}"/>
          </ac:spMkLst>
        </pc:spChg>
        <pc:spChg chg="mod">
          <ac:chgData name="Lei Wu" userId="f083b2a8aea23a2f" providerId="LiveId" clId="{3F675A07-2133-4189-AAD6-3E92ECEFEA90}" dt="2021-03-17T19:31:12.402" v="2350" actId="404"/>
          <ac:spMkLst>
            <pc:docMk/>
            <pc:sldMk cId="1253339830" sldId="321"/>
            <ac:spMk id="42001" creationId="{AA9D9409-FBE1-41CC-B2FA-8CECF9EC6F89}"/>
          </ac:spMkLst>
        </pc:spChg>
        <pc:spChg chg="mod">
          <ac:chgData name="Lei Wu" userId="f083b2a8aea23a2f" providerId="LiveId" clId="{3F675A07-2133-4189-AAD6-3E92ECEFEA90}" dt="2021-03-17T19:31:12.402" v="2350" actId="404"/>
          <ac:spMkLst>
            <pc:docMk/>
            <pc:sldMk cId="1253339830" sldId="321"/>
            <ac:spMk id="42002" creationId="{8B502078-9071-4A53-9171-B0E29CC8EBC7}"/>
          </ac:spMkLst>
        </pc:spChg>
        <pc:spChg chg="mod">
          <ac:chgData name="Lei Wu" userId="f083b2a8aea23a2f" providerId="LiveId" clId="{3F675A07-2133-4189-AAD6-3E92ECEFEA90}" dt="2021-03-17T19:31:12.402" v="2350" actId="404"/>
          <ac:spMkLst>
            <pc:docMk/>
            <pc:sldMk cId="1253339830" sldId="321"/>
            <ac:spMk id="42003" creationId="{70891232-5E60-41CE-89E2-50B8057D46F8}"/>
          </ac:spMkLst>
        </pc:spChg>
        <pc:spChg chg="mod">
          <ac:chgData name="Lei Wu" userId="f083b2a8aea23a2f" providerId="LiveId" clId="{3F675A07-2133-4189-AAD6-3E92ECEFEA90}" dt="2021-03-17T19:31:12.402" v="2350" actId="404"/>
          <ac:spMkLst>
            <pc:docMk/>
            <pc:sldMk cId="1253339830" sldId="321"/>
            <ac:spMk id="42004" creationId="{6ED9175D-8C28-4C37-B9C0-1E2BD01CBBE8}"/>
          </ac:spMkLst>
        </pc:spChg>
        <pc:spChg chg="mod">
          <ac:chgData name="Lei Wu" userId="f083b2a8aea23a2f" providerId="LiveId" clId="{3F675A07-2133-4189-AAD6-3E92ECEFEA90}" dt="2021-03-17T19:31:12.402" v="2350" actId="404"/>
          <ac:spMkLst>
            <pc:docMk/>
            <pc:sldMk cId="1253339830" sldId="321"/>
            <ac:spMk id="42005" creationId="{F336050E-5725-4287-9073-3AC7F5B2AB51}"/>
          </ac:spMkLst>
        </pc:spChg>
        <pc:spChg chg="mod">
          <ac:chgData name="Lei Wu" userId="f083b2a8aea23a2f" providerId="LiveId" clId="{3F675A07-2133-4189-AAD6-3E92ECEFEA90}" dt="2021-03-17T19:31:12.402" v="2350" actId="404"/>
          <ac:spMkLst>
            <pc:docMk/>
            <pc:sldMk cId="1253339830" sldId="321"/>
            <ac:spMk id="42006" creationId="{2AD56DFC-FCB2-47FB-A866-266EBD6209C1}"/>
          </ac:spMkLst>
        </pc:spChg>
        <pc:grpChg chg="mod">
          <ac:chgData name="Lei Wu" userId="f083b2a8aea23a2f" providerId="LiveId" clId="{3F675A07-2133-4189-AAD6-3E92ECEFEA90}" dt="2021-03-17T19:31:12.402" v="2350" actId="404"/>
          <ac:grpSpMkLst>
            <pc:docMk/>
            <pc:sldMk cId="1253339830" sldId="321"/>
            <ac:grpSpMk id="41991" creationId="{7FFB820B-2D16-40BE-A035-621A25491D19}"/>
          </ac:grpSpMkLst>
        </pc:grpChg>
      </pc:sldChg>
      <pc:sldChg chg="del">
        <pc:chgData name="Lei Wu" userId="f083b2a8aea23a2f" providerId="LiveId" clId="{3F675A07-2133-4189-AAD6-3E92ECEFEA90}" dt="2021-03-17T12:56:55.454" v="0" actId="47"/>
        <pc:sldMkLst>
          <pc:docMk/>
          <pc:sldMk cId="0" sldId="322"/>
        </pc:sldMkLst>
      </pc:sldChg>
      <pc:sldChg chg="delSp modSp add mod modNotesTx">
        <pc:chgData name="Lei Wu" userId="f083b2a8aea23a2f" providerId="LiveId" clId="{3F675A07-2133-4189-AAD6-3E92ECEFEA90}" dt="2021-03-17T21:08:15.467" v="2988" actId="1037"/>
        <pc:sldMkLst>
          <pc:docMk/>
          <pc:sldMk cId="0" sldId="326"/>
        </pc:sldMkLst>
        <pc:spChg chg="del">
          <ac:chgData name="Lei Wu" userId="f083b2a8aea23a2f" providerId="LiveId" clId="{3F675A07-2133-4189-AAD6-3E92ECEFEA90}" dt="2021-03-17T21:05:15.980" v="2905" actId="478"/>
          <ac:spMkLst>
            <pc:docMk/>
            <pc:sldMk cId="0" sldId="326"/>
            <ac:spMk id="68610" creationId="{07184301-72DB-48D3-8D69-F19ED914182D}"/>
          </ac:spMkLst>
        </pc:spChg>
        <pc:spChg chg="mod">
          <ac:chgData name="Lei Wu" userId="f083b2a8aea23a2f" providerId="LiveId" clId="{3F675A07-2133-4189-AAD6-3E92ECEFEA90}" dt="2021-03-17T21:07:12.505" v="2951" actId="113"/>
          <ac:spMkLst>
            <pc:docMk/>
            <pc:sldMk cId="0" sldId="326"/>
            <ac:spMk id="68611" creationId="{4AB3AFD2-A46C-4659-BD68-EA2ECA959762}"/>
          </ac:spMkLst>
        </pc:spChg>
        <pc:spChg chg="mod">
          <ac:chgData name="Lei Wu" userId="f083b2a8aea23a2f" providerId="LiveId" clId="{3F675A07-2133-4189-AAD6-3E92ECEFEA90}" dt="2021-03-17T21:06:30.878" v="2943" actId="1076"/>
          <ac:spMkLst>
            <pc:docMk/>
            <pc:sldMk cId="0" sldId="326"/>
            <ac:spMk id="68612" creationId="{EB044BE5-CBEA-4DE7-8642-66867AABEE44}"/>
          </ac:spMkLst>
        </pc:spChg>
        <pc:spChg chg="mod">
          <ac:chgData name="Lei Wu" userId="f083b2a8aea23a2f" providerId="LiveId" clId="{3F675A07-2133-4189-AAD6-3E92ECEFEA90}" dt="2021-03-17T21:08:07.887" v="2981" actId="1037"/>
          <ac:spMkLst>
            <pc:docMk/>
            <pc:sldMk cId="0" sldId="326"/>
            <ac:spMk id="68614" creationId="{5B8683C1-4A5B-4ED9-8F79-DAC0F5C0AF1F}"/>
          </ac:spMkLst>
        </pc:spChg>
        <pc:spChg chg="mod">
          <ac:chgData name="Lei Wu" userId="f083b2a8aea23a2f" providerId="LiveId" clId="{3F675A07-2133-4189-AAD6-3E92ECEFEA90}" dt="2021-03-17T21:08:12.119" v="2983" actId="1037"/>
          <ac:spMkLst>
            <pc:docMk/>
            <pc:sldMk cId="0" sldId="326"/>
            <ac:spMk id="68615" creationId="{373EBE02-9AE4-457E-84E3-FAD06935F83B}"/>
          </ac:spMkLst>
        </pc:spChg>
        <pc:spChg chg="mod">
          <ac:chgData name="Lei Wu" userId="f083b2a8aea23a2f" providerId="LiveId" clId="{3F675A07-2133-4189-AAD6-3E92ECEFEA90}" dt="2021-03-17T21:07:51.770" v="2964" actId="14100"/>
          <ac:spMkLst>
            <pc:docMk/>
            <pc:sldMk cId="0" sldId="326"/>
            <ac:spMk id="68616" creationId="{3A405830-3E39-4A2F-8CBA-20213B218189}"/>
          </ac:spMkLst>
        </pc:spChg>
        <pc:spChg chg="mod">
          <ac:chgData name="Lei Wu" userId="f083b2a8aea23a2f" providerId="LiveId" clId="{3F675A07-2133-4189-AAD6-3E92ECEFEA90}" dt="2021-03-17T21:08:15.467" v="2988" actId="1037"/>
          <ac:spMkLst>
            <pc:docMk/>
            <pc:sldMk cId="0" sldId="326"/>
            <ac:spMk id="68617" creationId="{AE8078E2-943F-43C0-BFED-91D74AA66E0C}"/>
          </ac:spMkLst>
        </pc:spChg>
        <pc:spChg chg="mod">
          <ac:chgData name="Lei Wu" userId="f083b2a8aea23a2f" providerId="LiveId" clId="{3F675A07-2133-4189-AAD6-3E92ECEFEA90}" dt="2021-03-17T21:07:59.257" v="2973" actId="14100"/>
          <ac:spMkLst>
            <pc:docMk/>
            <pc:sldMk cId="0" sldId="326"/>
            <ac:spMk id="68618" creationId="{F31DFD86-4B19-4DBA-ACA2-8FA311EFA884}"/>
          </ac:spMkLst>
        </pc:spChg>
        <pc:spChg chg="mod">
          <ac:chgData name="Lei Wu" userId="f083b2a8aea23a2f" providerId="LiveId" clId="{3F675A07-2133-4189-AAD6-3E92ECEFEA90}" dt="2021-03-17T21:07:24.708" v="2960" actId="14100"/>
          <ac:spMkLst>
            <pc:docMk/>
            <pc:sldMk cId="0" sldId="326"/>
            <ac:spMk id="68619" creationId="{C07CFAC9-5E8B-414D-AEF0-EC880BF523A3}"/>
          </ac:spMkLst>
        </pc:spChg>
      </pc:sldChg>
      <pc:sldChg chg="delSp modSp add mod">
        <pc:chgData name="Lei Wu" userId="f083b2a8aea23a2f" providerId="LiveId" clId="{3F675A07-2133-4189-AAD6-3E92ECEFEA90}" dt="2021-03-17T21:20:49.180" v="3078" actId="1076"/>
        <pc:sldMkLst>
          <pc:docMk/>
          <pc:sldMk cId="0" sldId="327"/>
        </pc:sldMkLst>
        <pc:spChg chg="del">
          <ac:chgData name="Lei Wu" userId="f083b2a8aea23a2f" providerId="LiveId" clId="{3F675A07-2133-4189-AAD6-3E92ECEFEA90}" dt="2021-03-17T21:05:08.094" v="2904" actId="478"/>
          <ac:spMkLst>
            <pc:docMk/>
            <pc:sldMk cId="0" sldId="327"/>
            <ac:spMk id="69634" creationId="{847946AB-D7A6-42E3-BCA2-BD64965F588C}"/>
          </ac:spMkLst>
        </pc:spChg>
        <pc:spChg chg="mod">
          <ac:chgData name="Lei Wu" userId="f083b2a8aea23a2f" providerId="LiveId" clId="{3F675A07-2133-4189-AAD6-3E92ECEFEA90}" dt="2021-03-17T21:20:49.180" v="3078" actId="1076"/>
          <ac:spMkLst>
            <pc:docMk/>
            <pc:sldMk cId="0" sldId="327"/>
            <ac:spMk id="69635" creationId="{69827B23-5480-459A-9CFA-BA1248C3F55E}"/>
          </ac:spMkLst>
        </pc:spChg>
      </pc:sldChg>
      <pc:sldChg chg="addSp delSp modSp add del">
        <pc:chgData name="Lei Wu" userId="f083b2a8aea23a2f" providerId="LiveId" clId="{3F675A07-2133-4189-AAD6-3E92ECEFEA90}" dt="2021-03-17T21:35:46.464" v="3093" actId="2696"/>
        <pc:sldMkLst>
          <pc:docMk/>
          <pc:sldMk cId="2975694830" sldId="328"/>
        </pc:sldMkLst>
        <pc:spChg chg="add mod">
          <ac:chgData name="Lei Wu" userId="f083b2a8aea23a2f" providerId="LiveId" clId="{3F675A07-2133-4189-AAD6-3E92ECEFEA90}" dt="2021-03-17T19:38:45.799" v="2414"/>
          <ac:spMkLst>
            <pc:docMk/>
            <pc:sldMk cId="2975694830" sldId="328"/>
            <ac:spMk id="32" creationId="{472A1F8C-5F86-42E1-B990-1E1D742DF6F9}"/>
          </ac:spMkLst>
        </pc:spChg>
        <pc:spChg chg="del">
          <ac:chgData name="Lei Wu" userId="f083b2a8aea23a2f" providerId="LiveId" clId="{3F675A07-2133-4189-AAD6-3E92ECEFEA90}" dt="2021-03-17T19:38:45.484" v="2413" actId="478"/>
          <ac:spMkLst>
            <pc:docMk/>
            <pc:sldMk cId="2975694830" sldId="328"/>
            <ac:spMk id="66562" creationId="{0AE2AA16-F13F-4D9F-A573-9D8E4A3F9F89}"/>
          </ac:spMkLst>
        </pc:spChg>
      </pc:sldChg>
      <pc:sldChg chg="add del">
        <pc:chgData name="Lei Wu" userId="f083b2a8aea23a2f" providerId="LiveId" clId="{3F675A07-2133-4189-AAD6-3E92ECEFEA90}" dt="2021-03-17T23:37:56.829" v="4625" actId="2696"/>
        <pc:sldMkLst>
          <pc:docMk/>
          <pc:sldMk cId="3840671884" sldId="328"/>
        </pc:sldMkLst>
      </pc:sldChg>
      <pc:sldChg chg="addSp delSp modSp add del">
        <pc:chgData name="Lei Wu" userId="f083b2a8aea23a2f" providerId="LiveId" clId="{3F675A07-2133-4189-AAD6-3E92ECEFEA90}" dt="2021-03-17T21:35:46.464" v="3093" actId="2696"/>
        <pc:sldMkLst>
          <pc:docMk/>
          <pc:sldMk cId="0" sldId="330"/>
        </pc:sldMkLst>
        <pc:spChg chg="add mod">
          <ac:chgData name="Lei Wu" userId="f083b2a8aea23a2f" providerId="LiveId" clId="{3F675A07-2133-4189-AAD6-3E92ECEFEA90}" dt="2021-03-17T19:39:00.555" v="2420"/>
          <ac:spMkLst>
            <pc:docMk/>
            <pc:sldMk cId="0" sldId="330"/>
            <ac:spMk id="82" creationId="{B4FC2EB7-EEEE-4E9D-A297-9C16A075B02C}"/>
          </ac:spMkLst>
        </pc:spChg>
        <pc:spChg chg="del">
          <ac:chgData name="Lei Wu" userId="f083b2a8aea23a2f" providerId="LiveId" clId="{3F675A07-2133-4189-AAD6-3E92ECEFEA90}" dt="2021-03-17T19:39:00.193" v="2419" actId="478"/>
          <ac:spMkLst>
            <pc:docMk/>
            <pc:sldMk cId="0" sldId="330"/>
            <ac:spMk id="69634" creationId="{B436213C-0B04-4619-85CA-15976E2138E3}"/>
          </ac:spMkLst>
        </pc:spChg>
      </pc:sldChg>
      <pc:sldChg chg="add del">
        <pc:chgData name="Lei Wu" userId="f083b2a8aea23a2f" providerId="LiveId" clId="{3F675A07-2133-4189-AAD6-3E92ECEFEA90}" dt="2021-03-17T23:10:44.664" v="4104" actId="47"/>
        <pc:sldMkLst>
          <pc:docMk/>
          <pc:sldMk cId="3322114593" sldId="330"/>
        </pc:sldMkLst>
      </pc:sldChg>
      <pc:sldChg chg="addSp delSp modSp add del">
        <pc:chgData name="Lei Wu" userId="f083b2a8aea23a2f" providerId="LiveId" clId="{3F675A07-2133-4189-AAD6-3E92ECEFEA90}" dt="2021-03-17T21:35:46.464" v="3093" actId="2696"/>
        <pc:sldMkLst>
          <pc:docMk/>
          <pc:sldMk cId="0" sldId="331"/>
        </pc:sldMkLst>
        <pc:spChg chg="add mod">
          <ac:chgData name="Lei Wu" userId="f083b2a8aea23a2f" providerId="LiveId" clId="{3F675A07-2133-4189-AAD6-3E92ECEFEA90}" dt="2021-03-17T19:39:05.067" v="2422"/>
          <ac:spMkLst>
            <pc:docMk/>
            <pc:sldMk cId="0" sldId="331"/>
            <ac:spMk id="10" creationId="{D55EE5E6-1DDF-449E-8DE3-1779F7C75205}"/>
          </ac:spMkLst>
        </pc:spChg>
        <pc:spChg chg="del">
          <ac:chgData name="Lei Wu" userId="f083b2a8aea23a2f" providerId="LiveId" clId="{3F675A07-2133-4189-AAD6-3E92ECEFEA90}" dt="2021-03-17T19:39:04.751" v="2421" actId="478"/>
          <ac:spMkLst>
            <pc:docMk/>
            <pc:sldMk cId="0" sldId="331"/>
            <ac:spMk id="70658" creationId="{56AFB82C-F665-49FA-A81B-6C6B91DCA06A}"/>
          </ac:spMkLst>
        </pc:spChg>
      </pc:sldChg>
      <pc:sldChg chg="add del">
        <pc:chgData name="Lei Wu" userId="f083b2a8aea23a2f" providerId="LiveId" clId="{3F675A07-2133-4189-AAD6-3E92ECEFEA90}" dt="2021-03-17T23:10:42.778" v="4103" actId="47"/>
        <pc:sldMkLst>
          <pc:docMk/>
          <pc:sldMk cId="613321126" sldId="331"/>
        </pc:sldMkLst>
      </pc:sldChg>
      <pc:sldChg chg="addSp delSp modSp add del mod">
        <pc:chgData name="Lei Wu" userId="f083b2a8aea23a2f" providerId="LiveId" clId="{3F675A07-2133-4189-AAD6-3E92ECEFEA90}" dt="2021-03-21T11:23:37.052" v="8148"/>
        <pc:sldMkLst>
          <pc:docMk/>
          <pc:sldMk cId="0" sldId="335"/>
        </pc:sldMkLst>
        <pc:spChg chg="add mod">
          <ac:chgData name="Lei Wu" userId="f083b2a8aea23a2f" providerId="LiveId" clId="{3F675A07-2133-4189-AAD6-3E92ECEFEA90}" dt="2021-03-17T19:36:13.020" v="2358"/>
          <ac:spMkLst>
            <pc:docMk/>
            <pc:sldMk cId="0" sldId="335"/>
            <ac:spMk id="5" creationId="{4BBE1313-5B73-4559-B151-2E4E3B5D09A3}"/>
          </ac:spMkLst>
        </pc:spChg>
        <pc:spChg chg="add mod">
          <ac:chgData name="Lei Wu" userId="f083b2a8aea23a2f" providerId="LiveId" clId="{3F675A07-2133-4189-AAD6-3E92ECEFEA90}" dt="2021-03-21T11:23:37.052" v="8148"/>
          <ac:spMkLst>
            <pc:docMk/>
            <pc:sldMk cId="0" sldId="335"/>
            <ac:spMk id="5" creationId="{E293A20B-4B5B-4034-A117-D85D1C2179E4}"/>
          </ac:spMkLst>
        </pc:spChg>
        <pc:spChg chg="del">
          <ac:chgData name="Lei Wu" userId="f083b2a8aea23a2f" providerId="LiveId" clId="{3F675A07-2133-4189-AAD6-3E92ECEFEA90}" dt="2021-03-20T09:47:12.163" v="7025" actId="478"/>
          <ac:spMkLst>
            <pc:docMk/>
            <pc:sldMk cId="0" sldId="335"/>
            <ac:spMk id="30722" creationId="{1DA09BCB-A98A-46B3-84E2-322CBA262476}"/>
          </ac:spMkLst>
        </pc:spChg>
        <pc:spChg chg="del">
          <ac:chgData name="Lei Wu" userId="f083b2a8aea23a2f" providerId="LiveId" clId="{3F675A07-2133-4189-AAD6-3E92ECEFEA90}" dt="2021-03-17T19:35:53.097" v="2355" actId="478"/>
          <ac:spMkLst>
            <pc:docMk/>
            <pc:sldMk cId="0" sldId="335"/>
            <ac:spMk id="30722" creationId="{AE7F062E-B495-4DC2-85E4-6B4998992B22}"/>
          </ac:spMkLst>
        </pc:spChg>
        <pc:spChg chg="mod">
          <ac:chgData name="Lei Wu" userId="f083b2a8aea23a2f" providerId="LiveId" clId="{3F675A07-2133-4189-AAD6-3E92ECEFEA90}" dt="2021-03-20T09:57:44.487" v="7339" actId="1076"/>
          <ac:spMkLst>
            <pc:docMk/>
            <pc:sldMk cId="0" sldId="335"/>
            <ac:spMk id="30723" creationId="{85401A3E-9095-47AC-81B0-7BFDA7240921}"/>
          </ac:spMkLst>
        </pc:spChg>
        <pc:spChg chg="mod">
          <ac:chgData name="Lei Wu" userId="f083b2a8aea23a2f" providerId="LiveId" clId="{3F675A07-2133-4189-AAD6-3E92ECEFEA90}" dt="2021-03-20T10:01:40.826" v="7365" actId="113"/>
          <ac:spMkLst>
            <pc:docMk/>
            <pc:sldMk cId="0" sldId="335"/>
            <ac:spMk id="30724" creationId="{6A84A60E-B83E-4052-8A64-0558354561A6}"/>
          </ac:spMkLst>
        </pc:spChg>
      </pc:sldChg>
      <pc:sldChg chg="addSp delSp modSp add del mod">
        <pc:chgData name="Lei Wu" userId="f083b2a8aea23a2f" providerId="LiveId" clId="{3F675A07-2133-4189-AAD6-3E92ECEFEA90}" dt="2021-03-21T11:23:37.693" v="8149"/>
        <pc:sldMkLst>
          <pc:docMk/>
          <pc:sldMk cId="0" sldId="336"/>
        </pc:sldMkLst>
        <pc:spChg chg="add mod">
          <ac:chgData name="Lei Wu" userId="f083b2a8aea23a2f" providerId="LiveId" clId="{3F675A07-2133-4189-AAD6-3E92ECEFEA90}" dt="2021-03-17T19:36:14.005" v="2359"/>
          <ac:spMkLst>
            <pc:docMk/>
            <pc:sldMk cId="0" sldId="336"/>
            <ac:spMk id="35" creationId="{7B1418A4-9233-4B4F-9A4F-86D9F951F307}"/>
          </ac:spMkLst>
        </pc:spChg>
        <pc:spChg chg="add mod">
          <ac:chgData name="Lei Wu" userId="f083b2a8aea23a2f" providerId="LiveId" clId="{3F675A07-2133-4189-AAD6-3E92ECEFEA90}" dt="2021-03-21T11:23:37.693" v="8149"/>
          <ac:spMkLst>
            <pc:docMk/>
            <pc:sldMk cId="0" sldId="336"/>
            <ac:spMk id="35" creationId="{A97EBF65-9067-41E7-96C9-5DE0FB3C5FA4}"/>
          </ac:spMkLst>
        </pc:spChg>
        <pc:spChg chg="del">
          <ac:chgData name="Lei Wu" userId="f083b2a8aea23a2f" providerId="LiveId" clId="{3F675A07-2133-4189-AAD6-3E92ECEFEA90}" dt="2021-03-20T09:47:17.898" v="7026" actId="478"/>
          <ac:spMkLst>
            <pc:docMk/>
            <pc:sldMk cId="0" sldId="336"/>
            <ac:spMk id="31746" creationId="{8C9B6F99-646E-4BFE-B37D-9C09D19286DF}"/>
          </ac:spMkLst>
        </pc:spChg>
        <pc:spChg chg="del">
          <ac:chgData name="Lei Wu" userId="f083b2a8aea23a2f" providerId="LiveId" clId="{3F675A07-2133-4189-AAD6-3E92ECEFEA90}" dt="2021-03-17T19:35:59.235" v="2357" actId="478"/>
          <ac:spMkLst>
            <pc:docMk/>
            <pc:sldMk cId="0" sldId="336"/>
            <ac:spMk id="31746" creationId="{BB47A8F4-041D-48E5-AA35-3FDF30932053}"/>
          </ac:spMkLst>
        </pc:spChg>
        <pc:spChg chg="mod">
          <ac:chgData name="Lei Wu" userId="f083b2a8aea23a2f" providerId="LiveId" clId="{3F675A07-2133-4189-AAD6-3E92ECEFEA90}" dt="2021-03-20T10:09:11.482" v="7526" actId="404"/>
          <ac:spMkLst>
            <pc:docMk/>
            <pc:sldMk cId="0" sldId="336"/>
            <ac:spMk id="31748" creationId="{066D1D06-E6C3-4CFA-9006-130AF267B8E6}"/>
          </ac:spMkLst>
        </pc:spChg>
        <pc:spChg chg="mod">
          <ac:chgData name="Lei Wu" userId="f083b2a8aea23a2f" providerId="LiveId" clId="{3F675A07-2133-4189-AAD6-3E92ECEFEA90}" dt="2021-03-20T09:57:38.656" v="7338" actId="1076"/>
          <ac:spMkLst>
            <pc:docMk/>
            <pc:sldMk cId="0" sldId="336"/>
            <ac:spMk id="31749" creationId="{8E9D2D5A-2085-41AF-A79F-D29FC02BC736}"/>
          </ac:spMkLst>
        </pc:spChg>
        <pc:spChg chg="mod">
          <ac:chgData name="Lei Wu" userId="f083b2a8aea23a2f" providerId="LiveId" clId="{3F675A07-2133-4189-AAD6-3E92ECEFEA90}" dt="2021-03-20T09:53:33.288" v="7188" actId="1076"/>
          <ac:spMkLst>
            <pc:docMk/>
            <pc:sldMk cId="0" sldId="336"/>
            <ac:spMk id="31765" creationId="{CE89C52F-FBE5-4A35-9837-936543C82817}"/>
          </ac:spMkLst>
        </pc:spChg>
        <pc:spChg chg="mod">
          <ac:chgData name="Lei Wu" userId="f083b2a8aea23a2f" providerId="LiveId" clId="{3F675A07-2133-4189-AAD6-3E92ECEFEA90}" dt="2021-03-20T09:53:33.288" v="7188" actId="1076"/>
          <ac:spMkLst>
            <pc:docMk/>
            <pc:sldMk cId="0" sldId="336"/>
            <ac:spMk id="31766" creationId="{7CC8C6ED-9764-43CA-AF7A-B831E3A69B95}"/>
          </ac:spMkLst>
        </pc:spChg>
        <pc:spChg chg="del">
          <ac:chgData name="Lei Wu" userId="f083b2a8aea23a2f" providerId="LiveId" clId="{3F675A07-2133-4189-AAD6-3E92ECEFEA90}" dt="2021-03-20T09:53:38.615" v="7191" actId="478"/>
          <ac:spMkLst>
            <pc:docMk/>
            <pc:sldMk cId="0" sldId="336"/>
            <ac:spMk id="31767" creationId="{9D8BDC2C-879B-4F7E-B925-1D3531D9E6A7}"/>
          </ac:spMkLst>
        </pc:spChg>
        <pc:spChg chg="del mod">
          <ac:chgData name="Lei Wu" userId="f083b2a8aea23a2f" providerId="LiveId" clId="{3F675A07-2133-4189-AAD6-3E92ECEFEA90}" dt="2021-03-20T09:53:40.985" v="7192" actId="478"/>
          <ac:spMkLst>
            <pc:docMk/>
            <pc:sldMk cId="0" sldId="336"/>
            <ac:spMk id="31768" creationId="{E155D1C6-D561-4082-9B72-8DD81FB7BA84}"/>
          </ac:spMkLst>
        </pc:spChg>
        <pc:spChg chg="mod">
          <ac:chgData name="Lei Wu" userId="f083b2a8aea23a2f" providerId="LiveId" clId="{3F675A07-2133-4189-AAD6-3E92ECEFEA90}" dt="2021-03-20T09:53:31.100" v="7187" actId="1076"/>
          <ac:spMkLst>
            <pc:docMk/>
            <pc:sldMk cId="0" sldId="336"/>
            <ac:spMk id="31769" creationId="{F510D9B4-4770-4FAC-8EBA-3B38C388DB79}"/>
          </ac:spMkLst>
        </pc:spChg>
        <pc:spChg chg="mod">
          <ac:chgData name="Lei Wu" userId="f083b2a8aea23a2f" providerId="LiveId" clId="{3F675A07-2133-4189-AAD6-3E92ECEFEA90}" dt="2021-03-20T09:53:31.100" v="7187" actId="1076"/>
          <ac:spMkLst>
            <pc:docMk/>
            <pc:sldMk cId="0" sldId="336"/>
            <ac:spMk id="31770" creationId="{29AAF63B-0E16-48B4-ADAF-D0503A14F3A6}"/>
          </ac:spMkLst>
        </pc:spChg>
        <pc:spChg chg="mod">
          <ac:chgData name="Lei Wu" userId="f083b2a8aea23a2f" providerId="LiveId" clId="{3F675A07-2133-4189-AAD6-3E92ECEFEA90}" dt="2021-03-20T09:51:57.723" v="7140" actId="1076"/>
          <ac:spMkLst>
            <pc:docMk/>
            <pc:sldMk cId="0" sldId="336"/>
            <ac:spMk id="31771" creationId="{41AD6AF1-3E27-42F6-B3D2-FED623C5FBE1}"/>
          </ac:spMkLst>
        </pc:spChg>
        <pc:spChg chg="mod">
          <ac:chgData name="Lei Wu" userId="f083b2a8aea23a2f" providerId="LiveId" clId="{3F675A07-2133-4189-AAD6-3E92ECEFEA90}" dt="2021-03-20T09:51:57.723" v="7140" actId="1076"/>
          <ac:spMkLst>
            <pc:docMk/>
            <pc:sldMk cId="0" sldId="336"/>
            <ac:spMk id="31772" creationId="{75E62F2D-9AC0-4C0D-8054-F055A3FCA95C}"/>
          </ac:spMkLst>
        </pc:spChg>
        <pc:spChg chg="del mod">
          <ac:chgData name="Lei Wu" userId="f083b2a8aea23a2f" providerId="LiveId" clId="{3F675A07-2133-4189-AAD6-3E92ECEFEA90}" dt="2021-03-20T09:53:06.941" v="7185" actId="478"/>
          <ac:spMkLst>
            <pc:docMk/>
            <pc:sldMk cId="0" sldId="336"/>
            <ac:spMk id="31773" creationId="{FE2C25ED-5913-4AB9-9DD1-57EF43AA0B22}"/>
          </ac:spMkLst>
        </pc:spChg>
        <pc:spChg chg="mod">
          <ac:chgData name="Lei Wu" userId="f083b2a8aea23a2f" providerId="LiveId" clId="{3F675A07-2133-4189-AAD6-3E92ECEFEA90}" dt="2021-03-20T09:53:06.941" v="7185" actId="478"/>
          <ac:spMkLst>
            <pc:docMk/>
            <pc:sldMk cId="0" sldId="336"/>
            <ac:spMk id="31774" creationId="{0EE16CE8-E19F-4156-9484-A3C71BADCA6A}"/>
          </ac:spMkLst>
        </pc:spChg>
        <pc:spChg chg="mod">
          <ac:chgData name="Lei Wu" userId="f083b2a8aea23a2f" providerId="LiveId" clId="{3F675A07-2133-4189-AAD6-3E92ECEFEA90}" dt="2021-03-20T09:51:53.385" v="7139" actId="1076"/>
          <ac:spMkLst>
            <pc:docMk/>
            <pc:sldMk cId="0" sldId="336"/>
            <ac:spMk id="31775" creationId="{FF02852F-DEC5-43F6-BAE1-C7BE97F8B28E}"/>
          </ac:spMkLst>
        </pc:spChg>
        <pc:spChg chg="mod">
          <ac:chgData name="Lei Wu" userId="f083b2a8aea23a2f" providerId="LiveId" clId="{3F675A07-2133-4189-AAD6-3E92ECEFEA90}" dt="2021-03-20T09:51:53.385" v="7139" actId="1076"/>
          <ac:spMkLst>
            <pc:docMk/>
            <pc:sldMk cId="0" sldId="336"/>
            <ac:spMk id="31776" creationId="{DE4057E3-0338-4CF2-8362-A47EAE9A23E0}"/>
          </ac:spMkLst>
        </pc:spChg>
        <pc:grpChg chg="del">
          <ac:chgData name="Lei Wu" userId="f083b2a8aea23a2f" providerId="LiveId" clId="{3F675A07-2133-4189-AAD6-3E92ECEFEA90}" dt="2021-03-20T09:55:01.408" v="7222" actId="478"/>
          <ac:grpSpMkLst>
            <pc:docMk/>
            <pc:sldMk cId="0" sldId="336"/>
            <ac:grpSpMk id="31747" creationId="{5D1F3D90-B1FA-4E19-B44F-30A6238E80BA}"/>
          </ac:grpSpMkLst>
        </pc:grpChg>
        <pc:grpChg chg="del mod">
          <ac:chgData name="Lei Wu" userId="f083b2a8aea23a2f" providerId="LiveId" clId="{3F675A07-2133-4189-AAD6-3E92ECEFEA90}" dt="2021-03-20T09:52:08.833" v="7142" actId="478"/>
          <ac:grpSpMkLst>
            <pc:docMk/>
            <pc:sldMk cId="0" sldId="336"/>
            <ac:grpSpMk id="31750" creationId="{5ACD6399-9B5C-4E04-A2BB-F9EF0973E22C}"/>
          </ac:grpSpMkLst>
        </pc:grpChg>
        <pc:grpChg chg="del mod">
          <ac:chgData name="Lei Wu" userId="f083b2a8aea23a2f" providerId="LiveId" clId="{3F675A07-2133-4189-AAD6-3E92ECEFEA90}" dt="2021-03-20T09:53:06.941" v="7185" actId="478"/>
          <ac:grpSpMkLst>
            <pc:docMk/>
            <pc:sldMk cId="0" sldId="336"/>
            <ac:grpSpMk id="31751" creationId="{CC1AAC9E-65B4-42E1-9324-70E045E433EE}"/>
          </ac:grpSpMkLst>
        </pc:grpChg>
        <pc:grpChg chg="del mod">
          <ac:chgData name="Lei Wu" userId="f083b2a8aea23a2f" providerId="LiveId" clId="{3F675A07-2133-4189-AAD6-3E92ECEFEA90}" dt="2021-03-20T09:51:59.177" v="7141" actId="478"/>
          <ac:grpSpMkLst>
            <pc:docMk/>
            <pc:sldMk cId="0" sldId="336"/>
            <ac:grpSpMk id="31752" creationId="{E9336A58-AF88-4BD6-A76E-48AE266EAD3C}"/>
          </ac:grpSpMkLst>
        </pc:grpChg>
        <pc:grpChg chg="del mod">
          <ac:chgData name="Lei Wu" userId="f083b2a8aea23a2f" providerId="LiveId" clId="{3F675A07-2133-4189-AAD6-3E92ECEFEA90}" dt="2021-03-20T09:53:35.954" v="7190" actId="478"/>
          <ac:grpSpMkLst>
            <pc:docMk/>
            <pc:sldMk cId="0" sldId="336"/>
            <ac:grpSpMk id="31753" creationId="{B090B101-D150-4248-A65F-AD1256046CE0}"/>
          </ac:grpSpMkLst>
        </pc:grpChg>
        <pc:grpChg chg="del mod">
          <ac:chgData name="Lei Wu" userId="f083b2a8aea23a2f" providerId="LiveId" clId="{3F675A07-2133-4189-AAD6-3E92ECEFEA90}" dt="2021-03-20T09:53:38.615" v="7191" actId="478"/>
          <ac:grpSpMkLst>
            <pc:docMk/>
            <pc:sldMk cId="0" sldId="336"/>
            <ac:grpSpMk id="31754" creationId="{9A6DD036-915A-406B-A88F-54EF9534FDD0}"/>
          </ac:grpSpMkLst>
        </pc:grpChg>
        <pc:grpChg chg="del mod">
          <ac:chgData name="Lei Wu" userId="f083b2a8aea23a2f" providerId="LiveId" clId="{3F675A07-2133-4189-AAD6-3E92ECEFEA90}" dt="2021-03-20T09:53:34.061" v="7189" actId="478"/>
          <ac:grpSpMkLst>
            <pc:docMk/>
            <pc:sldMk cId="0" sldId="336"/>
            <ac:grpSpMk id="31755" creationId="{704D2B53-ACB1-42E9-988C-AE6D872FA764}"/>
          </ac:grpSpMkLst>
        </pc:grpChg>
        <pc:grpChg chg="del">
          <ac:chgData name="Lei Wu" userId="f083b2a8aea23a2f" providerId="LiveId" clId="{3F675A07-2133-4189-AAD6-3E92ECEFEA90}" dt="2021-03-20T09:53:48.645" v="7194" actId="478"/>
          <ac:grpSpMkLst>
            <pc:docMk/>
            <pc:sldMk cId="0" sldId="336"/>
            <ac:grpSpMk id="31756" creationId="{315EDEBF-AD6A-47CD-9C06-21D86884A9E2}"/>
          </ac:grpSpMkLst>
        </pc:grpChg>
        <pc:grpChg chg="del">
          <ac:chgData name="Lei Wu" userId="f083b2a8aea23a2f" providerId="LiveId" clId="{3F675A07-2133-4189-AAD6-3E92ECEFEA90}" dt="2021-03-20T09:55:01.408" v="7222" actId="478"/>
          <ac:grpSpMkLst>
            <pc:docMk/>
            <pc:sldMk cId="0" sldId="336"/>
            <ac:grpSpMk id="31757" creationId="{56BE6FA9-359C-4242-A4BF-A43E7A96AF1F}"/>
          </ac:grpSpMkLst>
        </pc:grpChg>
        <pc:grpChg chg="del">
          <ac:chgData name="Lei Wu" userId="f083b2a8aea23a2f" providerId="LiveId" clId="{3F675A07-2133-4189-AAD6-3E92ECEFEA90}" dt="2021-03-20T09:55:01.408" v="7222" actId="478"/>
          <ac:grpSpMkLst>
            <pc:docMk/>
            <pc:sldMk cId="0" sldId="336"/>
            <ac:grpSpMk id="31758" creationId="{24CBC8B0-B851-4C66-AB55-724506B7A4DC}"/>
          </ac:grpSpMkLst>
        </pc:grpChg>
      </pc:sldChg>
      <pc:sldChg chg="del">
        <pc:chgData name="Lei Wu" userId="f083b2a8aea23a2f" providerId="LiveId" clId="{3F675A07-2133-4189-AAD6-3E92ECEFEA90}" dt="2021-03-17T12:56:55.454" v="0" actId="47"/>
        <pc:sldMkLst>
          <pc:docMk/>
          <pc:sldMk cId="1011993453" sldId="336"/>
        </pc:sldMkLst>
      </pc:sldChg>
      <pc:sldChg chg="addSp delSp modSp add del mod">
        <pc:chgData name="Lei Wu" userId="f083b2a8aea23a2f" providerId="LiveId" clId="{3F675A07-2133-4189-AAD6-3E92ECEFEA90}" dt="2021-03-21T11:23:40.116" v="8151"/>
        <pc:sldMkLst>
          <pc:docMk/>
          <pc:sldMk cId="0" sldId="337"/>
        </pc:sldMkLst>
        <pc:spChg chg="add mod">
          <ac:chgData name="Lei Wu" userId="f083b2a8aea23a2f" providerId="LiveId" clId="{3F675A07-2133-4189-AAD6-3E92ECEFEA90}" dt="2021-03-17T19:36:20.619" v="2362"/>
          <ac:spMkLst>
            <pc:docMk/>
            <pc:sldMk cId="0" sldId="337"/>
            <ac:spMk id="38" creationId="{4E2BE2BE-273B-4A16-8B14-ED040A395EBD}"/>
          </ac:spMkLst>
        </pc:spChg>
        <pc:spChg chg="add mod">
          <ac:chgData name="Lei Wu" userId="f083b2a8aea23a2f" providerId="LiveId" clId="{3F675A07-2133-4189-AAD6-3E92ECEFEA90}" dt="2021-03-21T11:23:40.116" v="8151"/>
          <ac:spMkLst>
            <pc:docMk/>
            <pc:sldMk cId="0" sldId="337"/>
            <ac:spMk id="38" creationId="{D25AC281-5710-46CE-94F4-7C64CC2EEC3D}"/>
          </ac:spMkLst>
        </pc:spChg>
        <pc:spChg chg="del">
          <ac:chgData name="Lei Wu" userId="f083b2a8aea23a2f" providerId="LiveId" clId="{3F675A07-2133-4189-AAD6-3E92ECEFEA90}" dt="2021-03-17T19:36:20.257" v="2361" actId="478"/>
          <ac:spMkLst>
            <pc:docMk/>
            <pc:sldMk cId="0" sldId="337"/>
            <ac:spMk id="35842" creationId="{4455C753-2140-4291-82A0-DB019BF10C7D}"/>
          </ac:spMkLst>
        </pc:spChg>
        <pc:spChg chg="del">
          <ac:chgData name="Lei Wu" userId="f083b2a8aea23a2f" providerId="LiveId" clId="{3F675A07-2133-4189-AAD6-3E92ECEFEA90}" dt="2021-03-20T09:47:25.529" v="7028" actId="478"/>
          <ac:spMkLst>
            <pc:docMk/>
            <pc:sldMk cId="0" sldId="337"/>
            <ac:spMk id="35842" creationId="{D5562CCC-D222-4F39-BE16-40AE0E828363}"/>
          </ac:spMkLst>
        </pc:spChg>
        <pc:spChg chg="mod">
          <ac:chgData name="Lei Wu" userId="f083b2a8aea23a2f" providerId="LiveId" clId="{3F675A07-2133-4189-AAD6-3E92ECEFEA90}" dt="2021-03-20T10:08:29.552" v="7522" actId="1076"/>
          <ac:spMkLst>
            <pc:docMk/>
            <pc:sldMk cId="0" sldId="337"/>
            <ac:spMk id="35843" creationId="{B1455E44-F3C2-4D53-825C-A77BCFE03FC6}"/>
          </ac:spMkLst>
        </pc:spChg>
        <pc:spChg chg="mod">
          <ac:chgData name="Lei Wu" userId="f083b2a8aea23a2f" providerId="LiveId" clId="{3F675A07-2133-4189-AAD6-3E92ECEFEA90}" dt="2021-03-20T10:09:22.033" v="7527" actId="404"/>
          <ac:spMkLst>
            <pc:docMk/>
            <pc:sldMk cId="0" sldId="337"/>
            <ac:spMk id="35844" creationId="{99F16DB7-2D28-44CD-96ED-AF9995332B21}"/>
          </ac:spMkLst>
        </pc:spChg>
        <pc:grpChg chg="del">
          <ac:chgData name="Lei Wu" userId="f083b2a8aea23a2f" providerId="LiveId" clId="{3F675A07-2133-4189-AAD6-3E92ECEFEA90}" dt="2021-03-20T10:06:15.991" v="7461" actId="478"/>
          <ac:grpSpMkLst>
            <pc:docMk/>
            <pc:sldMk cId="0" sldId="337"/>
            <ac:grpSpMk id="35845" creationId="{7794107C-1EAC-4BD5-BB8D-AC0A879B334C}"/>
          </ac:grpSpMkLst>
        </pc:grpChg>
        <pc:grpChg chg="del">
          <ac:chgData name="Lei Wu" userId="f083b2a8aea23a2f" providerId="LiveId" clId="{3F675A07-2133-4189-AAD6-3E92ECEFEA90}" dt="2021-03-20T10:06:15.991" v="7461" actId="478"/>
          <ac:grpSpMkLst>
            <pc:docMk/>
            <pc:sldMk cId="0" sldId="337"/>
            <ac:grpSpMk id="35846" creationId="{5B4A8914-0F0A-481E-80BC-817ABBDAD053}"/>
          </ac:grpSpMkLst>
        </pc:grpChg>
        <pc:grpChg chg="del">
          <ac:chgData name="Lei Wu" userId="f083b2a8aea23a2f" providerId="LiveId" clId="{3F675A07-2133-4189-AAD6-3E92ECEFEA90}" dt="2021-03-20T10:06:15.991" v="7461" actId="478"/>
          <ac:grpSpMkLst>
            <pc:docMk/>
            <pc:sldMk cId="0" sldId="337"/>
            <ac:grpSpMk id="35847" creationId="{42BD7334-13D5-43B2-8C9A-5AE9F3CDEB49}"/>
          </ac:grpSpMkLst>
        </pc:grpChg>
        <pc:grpChg chg="del">
          <ac:chgData name="Lei Wu" userId="f083b2a8aea23a2f" providerId="LiveId" clId="{3F675A07-2133-4189-AAD6-3E92ECEFEA90}" dt="2021-03-20T10:06:15.991" v="7461" actId="478"/>
          <ac:grpSpMkLst>
            <pc:docMk/>
            <pc:sldMk cId="0" sldId="337"/>
            <ac:grpSpMk id="35848" creationId="{9D5E9C37-0A19-489B-AC3B-57E97AE06D48}"/>
          </ac:grpSpMkLst>
        </pc:grpChg>
        <pc:grpChg chg="del">
          <ac:chgData name="Lei Wu" userId="f083b2a8aea23a2f" providerId="LiveId" clId="{3F675A07-2133-4189-AAD6-3E92ECEFEA90}" dt="2021-03-20T10:06:15.991" v="7461" actId="478"/>
          <ac:grpSpMkLst>
            <pc:docMk/>
            <pc:sldMk cId="0" sldId="337"/>
            <ac:grpSpMk id="35849" creationId="{D4FE3AB3-E96A-4BA6-973B-C149372EE2C1}"/>
          </ac:grpSpMkLst>
        </pc:grpChg>
        <pc:grpChg chg="del">
          <ac:chgData name="Lei Wu" userId="f083b2a8aea23a2f" providerId="LiveId" clId="{3F675A07-2133-4189-AAD6-3E92ECEFEA90}" dt="2021-03-20T10:06:15.991" v="7461" actId="478"/>
          <ac:grpSpMkLst>
            <pc:docMk/>
            <pc:sldMk cId="0" sldId="337"/>
            <ac:grpSpMk id="35850" creationId="{A6386318-F463-44B1-80BD-157E50122D92}"/>
          </ac:grpSpMkLst>
        </pc:grpChg>
        <pc:grpChg chg="del">
          <ac:chgData name="Lei Wu" userId="f083b2a8aea23a2f" providerId="LiveId" clId="{3F675A07-2133-4189-AAD6-3E92ECEFEA90}" dt="2021-03-20T10:06:15.991" v="7461" actId="478"/>
          <ac:grpSpMkLst>
            <pc:docMk/>
            <pc:sldMk cId="0" sldId="337"/>
            <ac:grpSpMk id="35851" creationId="{35A55C41-EEEF-4BCA-A37C-5F4D09761D07}"/>
          </ac:grpSpMkLst>
        </pc:grpChg>
        <pc:grpChg chg="del">
          <ac:chgData name="Lei Wu" userId="f083b2a8aea23a2f" providerId="LiveId" clId="{3F675A07-2133-4189-AAD6-3E92ECEFEA90}" dt="2021-03-20T10:06:15.991" v="7461" actId="478"/>
          <ac:grpSpMkLst>
            <pc:docMk/>
            <pc:sldMk cId="0" sldId="337"/>
            <ac:grpSpMk id="35852" creationId="{0D103C22-7753-4CCF-A628-4E92D1C0E3A8}"/>
          </ac:grpSpMkLst>
        </pc:grpChg>
        <pc:grpChg chg="del">
          <ac:chgData name="Lei Wu" userId="f083b2a8aea23a2f" providerId="LiveId" clId="{3F675A07-2133-4189-AAD6-3E92ECEFEA90}" dt="2021-03-20T10:06:15.991" v="7461" actId="478"/>
          <ac:grpSpMkLst>
            <pc:docMk/>
            <pc:sldMk cId="0" sldId="337"/>
            <ac:grpSpMk id="35853" creationId="{CFA29E9B-AAB3-46BE-AF85-4CA603650DC0}"/>
          </ac:grpSpMkLst>
        </pc:grpChg>
        <pc:grpChg chg="del">
          <ac:chgData name="Lei Wu" userId="f083b2a8aea23a2f" providerId="LiveId" clId="{3F675A07-2133-4189-AAD6-3E92ECEFEA90}" dt="2021-03-20T10:06:15.991" v="7461" actId="478"/>
          <ac:grpSpMkLst>
            <pc:docMk/>
            <pc:sldMk cId="0" sldId="337"/>
            <ac:grpSpMk id="35854" creationId="{63566FD4-2C69-47B3-ACE8-13491977E1D4}"/>
          </ac:grpSpMkLst>
        </pc:grpChg>
        <pc:grpChg chg="del">
          <ac:chgData name="Lei Wu" userId="f083b2a8aea23a2f" providerId="LiveId" clId="{3F675A07-2133-4189-AAD6-3E92ECEFEA90}" dt="2021-03-20T10:06:15.991" v="7461" actId="478"/>
          <ac:grpSpMkLst>
            <pc:docMk/>
            <pc:sldMk cId="0" sldId="337"/>
            <ac:grpSpMk id="35855" creationId="{80BDC4B9-8692-4065-AADC-49501152EAD2}"/>
          </ac:grpSpMkLst>
        </pc:grpChg>
      </pc:sldChg>
      <pc:sldChg chg="addSp delSp modSp add del mod">
        <pc:chgData name="Lei Wu" userId="f083b2a8aea23a2f" providerId="LiveId" clId="{3F675A07-2133-4189-AAD6-3E92ECEFEA90}" dt="2021-03-21T11:23:45.751" v="8154"/>
        <pc:sldMkLst>
          <pc:docMk/>
          <pc:sldMk cId="0" sldId="338"/>
        </pc:sldMkLst>
        <pc:spChg chg="add mod">
          <ac:chgData name="Lei Wu" userId="f083b2a8aea23a2f" providerId="LiveId" clId="{3F675A07-2133-4189-AAD6-3E92ECEFEA90}" dt="2021-03-21T11:23:45.751" v="8154"/>
          <ac:spMkLst>
            <pc:docMk/>
            <pc:sldMk cId="0" sldId="338"/>
            <ac:spMk id="5" creationId="{FDB51C92-02CC-4AD3-9353-21E2361B2FF9}"/>
          </ac:spMkLst>
        </pc:spChg>
        <pc:spChg chg="add mod">
          <ac:chgData name="Lei Wu" userId="f083b2a8aea23a2f" providerId="LiveId" clId="{3F675A07-2133-4189-AAD6-3E92ECEFEA90}" dt="2021-03-17T19:42:36.574" v="2506"/>
          <ac:spMkLst>
            <pc:docMk/>
            <pc:sldMk cId="0" sldId="338"/>
            <ac:spMk id="20" creationId="{D6B2810C-A737-4152-B881-F59E1AD3A847}"/>
          </ac:spMkLst>
        </pc:spChg>
        <pc:spChg chg="mod">
          <ac:chgData name="Lei Wu" userId="f083b2a8aea23a2f" providerId="LiveId" clId="{3F675A07-2133-4189-AAD6-3E92ECEFEA90}" dt="2021-03-17T19:42:25.595" v="2504" actId="1036"/>
          <ac:spMkLst>
            <pc:docMk/>
            <pc:sldMk cId="0" sldId="338"/>
            <ac:spMk id="47" creationId="{DFED9193-33C4-48AB-B8FB-532D39A85150}"/>
          </ac:spMkLst>
        </pc:spChg>
        <pc:spChg chg="mod">
          <ac:chgData name="Lei Wu" userId="f083b2a8aea23a2f" providerId="LiveId" clId="{3F675A07-2133-4189-AAD6-3E92ECEFEA90}" dt="2021-03-17T19:42:25.595" v="2504" actId="1036"/>
          <ac:spMkLst>
            <pc:docMk/>
            <pc:sldMk cId="0" sldId="338"/>
            <ac:spMk id="51" creationId="{1C41E731-43D2-46D9-A4C3-8CF665CEF420}"/>
          </ac:spMkLst>
        </pc:spChg>
        <pc:spChg chg="mod">
          <ac:chgData name="Lei Wu" userId="f083b2a8aea23a2f" providerId="LiveId" clId="{3F675A07-2133-4189-AAD6-3E92ECEFEA90}" dt="2021-03-17T19:42:25.595" v="2504" actId="1036"/>
          <ac:spMkLst>
            <pc:docMk/>
            <pc:sldMk cId="0" sldId="338"/>
            <ac:spMk id="55" creationId="{3976E885-621A-42E7-B907-572BDA28EE8E}"/>
          </ac:spMkLst>
        </pc:spChg>
        <pc:spChg chg="del">
          <ac:chgData name="Lei Wu" userId="f083b2a8aea23a2f" providerId="LiveId" clId="{3F675A07-2133-4189-AAD6-3E92ECEFEA90}" dt="2021-03-20T09:47:40.325" v="7031" actId="478"/>
          <ac:spMkLst>
            <pc:docMk/>
            <pc:sldMk cId="0" sldId="338"/>
            <ac:spMk id="39938" creationId="{CD9877E8-A126-437E-9277-94AD7DE9156E}"/>
          </ac:spMkLst>
        </pc:spChg>
        <pc:spChg chg="mod">
          <ac:chgData name="Lei Wu" userId="f083b2a8aea23a2f" providerId="LiveId" clId="{3F675A07-2133-4189-AAD6-3E92ECEFEA90}" dt="2021-03-20T10:10:43.573" v="7528" actId="1076"/>
          <ac:spMkLst>
            <pc:docMk/>
            <pc:sldMk cId="0" sldId="338"/>
            <ac:spMk id="39939" creationId="{BE99FDE9-5338-4D52-AABE-541BDE5185B4}"/>
          </ac:spMkLst>
        </pc:spChg>
        <pc:spChg chg="mod">
          <ac:chgData name="Lei Wu" userId="f083b2a8aea23a2f" providerId="LiveId" clId="{3F675A07-2133-4189-AAD6-3E92ECEFEA90}" dt="2021-03-20T10:10:51.719" v="7530" actId="14100"/>
          <ac:spMkLst>
            <pc:docMk/>
            <pc:sldMk cId="0" sldId="338"/>
            <ac:spMk id="39940" creationId="{33791973-F413-4ED8-8873-B8410293EEDD}"/>
          </ac:spMkLst>
        </pc:spChg>
        <pc:spChg chg="del">
          <ac:chgData name="Lei Wu" userId="f083b2a8aea23a2f" providerId="LiveId" clId="{3F675A07-2133-4189-AAD6-3E92ECEFEA90}" dt="2021-03-17T19:42:30.804" v="2505" actId="478"/>
          <ac:spMkLst>
            <pc:docMk/>
            <pc:sldMk cId="0" sldId="338"/>
            <ac:spMk id="40962" creationId="{54FEDB56-E927-47C7-912E-F8CE150824CF}"/>
          </ac:spMkLst>
        </pc:spChg>
        <pc:spChg chg="mod">
          <ac:chgData name="Lei Wu" userId="f083b2a8aea23a2f" providerId="LiveId" clId="{3F675A07-2133-4189-AAD6-3E92ECEFEA90}" dt="2021-03-17T19:42:25.595" v="2504" actId="1036"/>
          <ac:spMkLst>
            <pc:docMk/>
            <pc:sldMk cId="0" sldId="338"/>
            <ac:spMk id="40979" creationId="{5E52192A-41EC-490B-B023-1CAF9443A95F}"/>
          </ac:spMkLst>
        </pc:spChg>
        <pc:graphicFrameChg chg="mod">
          <ac:chgData name="Lei Wu" userId="f083b2a8aea23a2f" providerId="LiveId" clId="{3F675A07-2133-4189-AAD6-3E92ECEFEA90}" dt="2021-03-17T19:42:25.595" v="2504" actId="1036"/>
          <ac:graphicFrameMkLst>
            <pc:docMk/>
            <pc:sldMk cId="0" sldId="338"/>
            <ac:graphicFrameMk id="46" creationId="{B0CC3029-76EB-4F9F-90AB-6D530B97C7F7}"/>
          </ac:graphicFrameMkLst>
        </pc:graphicFrameChg>
        <pc:graphicFrameChg chg="mod">
          <ac:chgData name="Lei Wu" userId="f083b2a8aea23a2f" providerId="LiveId" clId="{3F675A07-2133-4189-AAD6-3E92ECEFEA90}" dt="2021-03-17T19:42:25.595" v="2504" actId="1036"/>
          <ac:graphicFrameMkLst>
            <pc:docMk/>
            <pc:sldMk cId="0" sldId="338"/>
            <ac:graphicFrameMk id="48" creationId="{D6BA5AD6-CD10-4A28-B76D-B3F4D28DEBC0}"/>
          </ac:graphicFrameMkLst>
        </pc:graphicFrameChg>
        <pc:graphicFrameChg chg="mod">
          <ac:chgData name="Lei Wu" userId="f083b2a8aea23a2f" providerId="LiveId" clId="{3F675A07-2133-4189-AAD6-3E92ECEFEA90}" dt="2021-03-17T19:42:25.595" v="2504" actId="1036"/>
          <ac:graphicFrameMkLst>
            <pc:docMk/>
            <pc:sldMk cId="0" sldId="338"/>
            <ac:graphicFrameMk id="49" creationId="{E4BD6C08-E7F5-4079-80AD-858ADA3E3447}"/>
          </ac:graphicFrameMkLst>
        </pc:graphicFrameChg>
        <pc:graphicFrameChg chg="mod">
          <ac:chgData name="Lei Wu" userId="f083b2a8aea23a2f" providerId="LiveId" clId="{3F675A07-2133-4189-AAD6-3E92ECEFEA90}" dt="2021-03-17T19:42:25.595" v="2504" actId="1036"/>
          <ac:graphicFrameMkLst>
            <pc:docMk/>
            <pc:sldMk cId="0" sldId="338"/>
            <ac:graphicFrameMk id="50" creationId="{9BE46511-ACB3-4CF5-871E-871880389EC3}"/>
          </ac:graphicFrameMkLst>
        </pc:graphicFrameChg>
        <pc:graphicFrameChg chg="mod">
          <ac:chgData name="Lei Wu" userId="f083b2a8aea23a2f" providerId="LiveId" clId="{3F675A07-2133-4189-AAD6-3E92ECEFEA90}" dt="2021-03-17T19:42:25.595" v="2504" actId="1036"/>
          <ac:graphicFrameMkLst>
            <pc:docMk/>
            <pc:sldMk cId="0" sldId="338"/>
            <ac:graphicFrameMk id="52" creationId="{FC846F0C-129F-4C9F-93D0-524B417BCDFF}"/>
          </ac:graphicFrameMkLst>
        </pc:graphicFrameChg>
        <pc:graphicFrameChg chg="mod">
          <ac:chgData name="Lei Wu" userId="f083b2a8aea23a2f" providerId="LiveId" clId="{3F675A07-2133-4189-AAD6-3E92ECEFEA90}" dt="2021-03-17T19:42:25.595" v="2504" actId="1036"/>
          <ac:graphicFrameMkLst>
            <pc:docMk/>
            <pc:sldMk cId="0" sldId="338"/>
            <ac:graphicFrameMk id="53" creationId="{39563F47-0CB3-4D46-AF39-5EDFE31FDCBC}"/>
          </ac:graphicFrameMkLst>
        </pc:graphicFrameChg>
        <pc:graphicFrameChg chg="mod">
          <ac:chgData name="Lei Wu" userId="f083b2a8aea23a2f" providerId="LiveId" clId="{3F675A07-2133-4189-AAD6-3E92ECEFEA90}" dt="2021-03-17T19:42:25.595" v="2504" actId="1036"/>
          <ac:graphicFrameMkLst>
            <pc:docMk/>
            <pc:sldMk cId="0" sldId="338"/>
            <ac:graphicFrameMk id="54" creationId="{D0818C57-46FE-43E4-98E0-954345FA4AC1}"/>
          </ac:graphicFrameMkLst>
        </pc:graphicFrameChg>
        <pc:graphicFrameChg chg="mod">
          <ac:chgData name="Lei Wu" userId="f083b2a8aea23a2f" providerId="LiveId" clId="{3F675A07-2133-4189-AAD6-3E92ECEFEA90}" dt="2021-03-17T19:42:25.595" v="2504" actId="1036"/>
          <ac:graphicFrameMkLst>
            <pc:docMk/>
            <pc:sldMk cId="0" sldId="338"/>
            <ac:graphicFrameMk id="56" creationId="{75ABC28E-A471-4F0F-8B6B-58F9BD07DA3D}"/>
          </ac:graphicFrameMkLst>
        </pc:graphicFrameChg>
        <pc:graphicFrameChg chg="mod">
          <ac:chgData name="Lei Wu" userId="f083b2a8aea23a2f" providerId="LiveId" clId="{3F675A07-2133-4189-AAD6-3E92ECEFEA90}" dt="2021-03-17T19:42:25.595" v="2504" actId="1036"/>
          <ac:graphicFrameMkLst>
            <pc:docMk/>
            <pc:sldMk cId="0" sldId="338"/>
            <ac:graphicFrameMk id="57" creationId="{305F0057-B59B-4F03-83E4-7E0B3B60D70C}"/>
          </ac:graphicFrameMkLst>
        </pc:graphicFrameChg>
        <pc:graphicFrameChg chg="mod">
          <ac:chgData name="Lei Wu" userId="f083b2a8aea23a2f" providerId="LiveId" clId="{3F675A07-2133-4189-AAD6-3E92ECEFEA90}" dt="2021-03-17T19:42:25.595" v="2504" actId="1036"/>
          <ac:graphicFrameMkLst>
            <pc:docMk/>
            <pc:sldMk cId="0" sldId="338"/>
            <ac:graphicFrameMk id="58" creationId="{61307175-A315-4312-A066-3D1534BE64D6}"/>
          </ac:graphicFrameMkLst>
        </pc:graphicFrameChg>
        <pc:graphicFrameChg chg="mod">
          <ac:chgData name="Lei Wu" userId="f083b2a8aea23a2f" providerId="LiveId" clId="{3F675A07-2133-4189-AAD6-3E92ECEFEA90}" dt="2021-03-17T19:42:25.595" v="2504" actId="1036"/>
          <ac:graphicFrameMkLst>
            <pc:docMk/>
            <pc:sldMk cId="0" sldId="338"/>
            <ac:graphicFrameMk id="59" creationId="{4AE2BE5E-BA37-43E5-A0CA-DB3C903D5F19}"/>
          </ac:graphicFrameMkLst>
        </pc:graphicFrameChg>
        <pc:graphicFrameChg chg="mod">
          <ac:chgData name="Lei Wu" userId="f083b2a8aea23a2f" providerId="LiveId" clId="{3F675A07-2133-4189-AAD6-3E92ECEFEA90}" dt="2021-03-17T19:42:25.595" v="2504" actId="1036"/>
          <ac:graphicFrameMkLst>
            <pc:docMk/>
            <pc:sldMk cId="0" sldId="338"/>
            <ac:graphicFrameMk id="40964" creationId="{D027C5CA-27D0-434B-BDD8-CC3CA5976368}"/>
          </ac:graphicFrameMkLst>
        </pc:graphicFrameChg>
      </pc:sldChg>
      <pc:sldChg chg="addSp delSp modSp add del mod modAnim">
        <pc:chgData name="Lei Wu" userId="f083b2a8aea23a2f" providerId="LiveId" clId="{3F675A07-2133-4189-AAD6-3E92ECEFEA90}" dt="2021-03-21T11:23:41.650" v="8152"/>
        <pc:sldMkLst>
          <pc:docMk/>
          <pc:sldMk cId="0" sldId="339"/>
        </pc:sldMkLst>
        <pc:spChg chg="add mod">
          <ac:chgData name="Lei Wu" userId="f083b2a8aea23a2f" providerId="LiveId" clId="{3F675A07-2133-4189-AAD6-3E92ECEFEA90}" dt="2021-03-17T19:36:25.509" v="2364"/>
          <ac:spMkLst>
            <pc:docMk/>
            <pc:sldMk cId="0" sldId="339"/>
            <ac:spMk id="84" creationId="{99BAE723-E6B9-4B06-A303-9DD5F069139B}"/>
          </ac:spMkLst>
        </pc:spChg>
        <pc:spChg chg="add del mod">
          <ac:chgData name="Lei Wu" userId="f083b2a8aea23a2f" providerId="LiveId" clId="{3F675A07-2133-4189-AAD6-3E92ECEFEA90}" dt="2021-03-21T11:10:29.563" v="7716" actId="478"/>
          <ac:spMkLst>
            <pc:docMk/>
            <pc:sldMk cId="0" sldId="339"/>
            <ac:spMk id="84" creationId="{CF76A2A6-C2B7-4247-B7FC-0EC962F90F33}"/>
          </ac:spMkLst>
        </pc:spChg>
        <pc:spChg chg="add mod">
          <ac:chgData name="Lei Wu" userId="f083b2a8aea23a2f" providerId="LiveId" clId="{3F675A07-2133-4189-AAD6-3E92ECEFEA90}" dt="2021-03-21T11:13:50.143" v="7904" actId="14100"/>
          <ac:spMkLst>
            <pc:docMk/>
            <pc:sldMk cId="0" sldId="339"/>
            <ac:spMk id="85" creationId="{ADCF1677-2B6E-4A1C-B765-A85EE2C7B2A2}"/>
          </ac:spMkLst>
        </pc:spChg>
        <pc:spChg chg="add mod">
          <ac:chgData name="Lei Wu" userId="f083b2a8aea23a2f" providerId="LiveId" clId="{3F675A07-2133-4189-AAD6-3E92ECEFEA90}" dt="2021-03-21T11:14:27.598" v="7913" actId="1076"/>
          <ac:spMkLst>
            <pc:docMk/>
            <pc:sldMk cId="0" sldId="339"/>
            <ac:spMk id="86" creationId="{E2086237-757E-4763-A82C-B7E0A3371A43}"/>
          </ac:spMkLst>
        </pc:spChg>
        <pc:spChg chg="add mod">
          <ac:chgData name="Lei Wu" userId="f083b2a8aea23a2f" providerId="LiveId" clId="{3F675A07-2133-4189-AAD6-3E92ECEFEA90}" dt="2021-03-21T11:14:16.683" v="7910" actId="14100"/>
          <ac:spMkLst>
            <pc:docMk/>
            <pc:sldMk cId="0" sldId="339"/>
            <ac:spMk id="87" creationId="{0D2B4702-01AE-4AB5-B7C5-E095DE641A72}"/>
          </ac:spMkLst>
        </pc:spChg>
        <pc:spChg chg="add mod">
          <ac:chgData name="Lei Wu" userId="f083b2a8aea23a2f" providerId="LiveId" clId="{3F675A07-2133-4189-AAD6-3E92ECEFEA90}" dt="2021-03-21T11:23:41.650" v="8152"/>
          <ac:spMkLst>
            <pc:docMk/>
            <pc:sldMk cId="0" sldId="339"/>
            <ac:spMk id="88" creationId="{AA8FB823-A33E-4C9F-A2A9-54C456B5F60F}"/>
          </ac:spMkLst>
        </pc:spChg>
        <pc:spChg chg="del">
          <ac:chgData name="Lei Wu" userId="f083b2a8aea23a2f" providerId="LiveId" clId="{3F675A07-2133-4189-AAD6-3E92ECEFEA90}" dt="2021-03-20T09:47:30.137" v="7029" actId="478"/>
          <ac:spMkLst>
            <pc:docMk/>
            <pc:sldMk cId="0" sldId="339"/>
            <ac:spMk id="37890" creationId="{55059C8D-DBA7-413B-A2C9-B8090AA39E97}"/>
          </ac:spMkLst>
        </pc:spChg>
        <pc:spChg chg="del">
          <ac:chgData name="Lei Wu" userId="f083b2a8aea23a2f" providerId="LiveId" clId="{3F675A07-2133-4189-AAD6-3E92ECEFEA90}" dt="2021-03-17T19:36:25.058" v="2363" actId="478"/>
          <ac:spMkLst>
            <pc:docMk/>
            <pc:sldMk cId="0" sldId="339"/>
            <ac:spMk id="37890" creationId="{B9EB8272-12C2-4E44-BB6B-B40F3B2FCA07}"/>
          </ac:spMkLst>
        </pc:spChg>
        <pc:spChg chg="mod">
          <ac:chgData name="Lei Wu" userId="f083b2a8aea23a2f" providerId="LiveId" clId="{3F675A07-2133-4189-AAD6-3E92ECEFEA90}" dt="2021-03-21T11:05:04.362" v="7642" actId="167"/>
          <ac:spMkLst>
            <pc:docMk/>
            <pc:sldMk cId="0" sldId="339"/>
            <ac:spMk id="37891" creationId="{601DDDC4-CA35-4FC8-93C1-9C837EA78F20}"/>
          </ac:spMkLst>
        </pc:spChg>
        <pc:spChg chg="mod">
          <ac:chgData name="Lei Wu" userId="f083b2a8aea23a2f" providerId="LiveId" clId="{3F675A07-2133-4189-AAD6-3E92ECEFEA90}" dt="2021-03-21T11:06:52.138" v="7676" actId="1076"/>
          <ac:spMkLst>
            <pc:docMk/>
            <pc:sldMk cId="0" sldId="339"/>
            <ac:spMk id="37892" creationId="{CDF62C9E-150B-416A-96E4-221007F0F155}"/>
          </ac:spMkLst>
        </pc:spChg>
        <pc:spChg chg="del mod">
          <ac:chgData name="Lei Wu" userId="f083b2a8aea23a2f" providerId="LiveId" clId="{3F675A07-2133-4189-AAD6-3E92ECEFEA90}" dt="2021-03-21T11:07:34.360" v="7684" actId="478"/>
          <ac:spMkLst>
            <pc:docMk/>
            <pc:sldMk cId="0" sldId="339"/>
            <ac:spMk id="37902" creationId="{B4BD5132-0B06-4EE3-B5FB-2C6138736308}"/>
          </ac:spMkLst>
        </pc:spChg>
        <pc:spChg chg="mod">
          <ac:chgData name="Lei Wu" userId="f083b2a8aea23a2f" providerId="LiveId" clId="{3F675A07-2133-4189-AAD6-3E92ECEFEA90}" dt="2021-03-21T11:18:51.473" v="8058" actId="1076"/>
          <ac:spMkLst>
            <pc:docMk/>
            <pc:sldMk cId="0" sldId="339"/>
            <ac:spMk id="37904" creationId="{AE1DB496-682C-47A2-92DE-17A05C27B52A}"/>
          </ac:spMkLst>
        </pc:spChg>
        <pc:spChg chg="mod">
          <ac:chgData name="Lei Wu" userId="f083b2a8aea23a2f" providerId="LiveId" clId="{3F675A07-2133-4189-AAD6-3E92ECEFEA90}" dt="2021-03-21T11:18:51.473" v="8058" actId="1076"/>
          <ac:spMkLst>
            <pc:docMk/>
            <pc:sldMk cId="0" sldId="339"/>
            <ac:spMk id="37905" creationId="{CA2811CE-716C-4A48-9579-4E1AD47D48A7}"/>
          </ac:spMkLst>
        </pc:spChg>
        <pc:spChg chg="mod">
          <ac:chgData name="Lei Wu" userId="f083b2a8aea23a2f" providerId="LiveId" clId="{3F675A07-2133-4189-AAD6-3E92ECEFEA90}" dt="2021-03-21T11:18:51.473" v="8058" actId="1076"/>
          <ac:spMkLst>
            <pc:docMk/>
            <pc:sldMk cId="0" sldId="339"/>
            <ac:spMk id="37906" creationId="{68970F53-7963-4506-9FAA-512CC4C7598F}"/>
          </ac:spMkLst>
        </pc:spChg>
        <pc:spChg chg="mod">
          <ac:chgData name="Lei Wu" userId="f083b2a8aea23a2f" providerId="LiveId" clId="{3F675A07-2133-4189-AAD6-3E92ECEFEA90}" dt="2021-03-21T11:18:51.473" v="8058" actId="1076"/>
          <ac:spMkLst>
            <pc:docMk/>
            <pc:sldMk cId="0" sldId="339"/>
            <ac:spMk id="37907" creationId="{25F26E46-5B6F-4839-8CB9-EC1A73A20D4E}"/>
          </ac:spMkLst>
        </pc:spChg>
        <pc:spChg chg="mod">
          <ac:chgData name="Lei Wu" userId="f083b2a8aea23a2f" providerId="LiveId" clId="{3F675A07-2133-4189-AAD6-3E92ECEFEA90}" dt="2021-03-21T11:18:51.473" v="8058" actId="1076"/>
          <ac:spMkLst>
            <pc:docMk/>
            <pc:sldMk cId="0" sldId="339"/>
            <ac:spMk id="37908" creationId="{E758558C-E5FD-4072-B4E7-31A14F17ACC9}"/>
          </ac:spMkLst>
        </pc:spChg>
        <pc:spChg chg="del mod">
          <ac:chgData name="Lei Wu" userId="f083b2a8aea23a2f" providerId="LiveId" clId="{3F675A07-2133-4189-AAD6-3E92ECEFEA90}" dt="2021-03-21T11:07:32.399" v="7683" actId="478"/>
          <ac:spMkLst>
            <pc:docMk/>
            <pc:sldMk cId="0" sldId="339"/>
            <ac:spMk id="37911" creationId="{C17AFF19-E7E8-485C-8956-CCDF6A9A635B}"/>
          </ac:spMkLst>
        </pc:spChg>
        <pc:spChg chg="mod">
          <ac:chgData name="Lei Wu" userId="f083b2a8aea23a2f" providerId="LiveId" clId="{3F675A07-2133-4189-AAD6-3E92ECEFEA90}" dt="2021-03-21T11:19:24.190" v="8060" actId="1076"/>
          <ac:spMkLst>
            <pc:docMk/>
            <pc:sldMk cId="0" sldId="339"/>
            <ac:spMk id="37913" creationId="{56D7083F-F0F3-4C9E-8CA1-F88BC9A4DFC0}"/>
          </ac:spMkLst>
        </pc:spChg>
        <pc:spChg chg="mod">
          <ac:chgData name="Lei Wu" userId="f083b2a8aea23a2f" providerId="LiveId" clId="{3F675A07-2133-4189-AAD6-3E92ECEFEA90}" dt="2021-03-21T11:19:24.190" v="8060" actId="1076"/>
          <ac:spMkLst>
            <pc:docMk/>
            <pc:sldMk cId="0" sldId="339"/>
            <ac:spMk id="37914" creationId="{1823735F-ABFE-4900-B37D-1C001F5DD7B6}"/>
          </ac:spMkLst>
        </pc:spChg>
        <pc:spChg chg="mod">
          <ac:chgData name="Lei Wu" userId="f083b2a8aea23a2f" providerId="LiveId" clId="{3F675A07-2133-4189-AAD6-3E92ECEFEA90}" dt="2021-03-21T11:19:24.190" v="8060" actId="1076"/>
          <ac:spMkLst>
            <pc:docMk/>
            <pc:sldMk cId="0" sldId="339"/>
            <ac:spMk id="37915" creationId="{BFE692A6-8153-40FB-AF62-4287FA4B044B}"/>
          </ac:spMkLst>
        </pc:spChg>
        <pc:spChg chg="mod">
          <ac:chgData name="Lei Wu" userId="f083b2a8aea23a2f" providerId="LiveId" clId="{3F675A07-2133-4189-AAD6-3E92ECEFEA90}" dt="2021-03-21T11:19:24.190" v="8060" actId="1076"/>
          <ac:spMkLst>
            <pc:docMk/>
            <pc:sldMk cId="0" sldId="339"/>
            <ac:spMk id="37916" creationId="{C286A3EF-9361-4CA9-8BAF-405A1FF4DFD9}"/>
          </ac:spMkLst>
        </pc:spChg>
        <pc:spChg chg="mod">
          <ac:chgData name="Lei Wu" userId="f083b2a8aea23a2f" providerId="LiveId" clId="{3F675A07-2133-4189-AAD6-3E92ECEFEA90}" dt="2021-03-21T11:19:24.190" v="8060" actId="1076"/>
          <ac:spMkLst>
            <pc:docMk/>
            <pc:sldMk cId="0" sldId="339"/>
            <ac:spMk id="37917" creationId="{557C9063-402C-4599-A2C8-4D7E5CEBD544}"/>
          </ac:spMkLst>
        </pc:spChg>
        <pc:spChg chg="del mod">
          <ac:chgData name="Lei Wu" userId="f083b2a8aea23a2f" providerId="LiveId" clId="{3F675A07-2133-4189-AAD6-3E92ECEFEA90}" dt="2021-03-21T11:07:29.974" v="7682" actId="478"/>
          <ac:spMkLst>
            <pc:docMk/>
            <pc:sldMk cId="0" sldId="339"/>
            <ac:spMk id="37920" creationId="{8F22421E-55F5-40A2-8E50-7A349F6E5C2D}"/>
          </ac:spMkLst>
        </pc:spChg>
        <pc:spChg chg="mod">
          <ac:chgData name="Lei Wu" userId="f083b2a8aea23a2f" providerId="LiveId" clId="{3F675A07-2133-4189-AAD6-3E92ECEFEA90}" dt="2021-03-21T11:19:31.022" v="8061" actId="1076"/>
          <ac:spMkLst>
            <pc:docMk/>
            <pc:sldMk cId="0" sldId="339"/>
            <ac:spMk id="37922" creationId="{3CC545D4-FE0B-4F7D-96D8-48A6619E7A07}"/>
          </ac:spMkLst>
        </pc:spChg>
        <pc:spChg chg="mod">
          <ac:chgData name="Lei Wu" userId="f083b2a8aea23a2f" providerId="LiveId" clId="{3F675A07-2133-4189-AAD6-3E92ECEFEA90}" dt="2021-03-21T11:19:31.022" v="8061" actId="1076"/>
          <ac:spMkLst>
            <pc:docMk/>
            <pc:sldMk cId="0" sldId="339"/>
            <ac:spMk id="37923" creationId="{5F44D176-AE9B-4597-98E4-937B06F01750}"/>
          </ac:spMkLst>
        </pc:spChg>
        <pc:spChg chg="mod">
          <ac:chgData name="Lei Wu" userId="f083b2a8aea23a2f" providerId="LiveId" clId="{3F675A07-2133-4189-AAD6-3E92ECEFEA90}" dt="2021-03-21T11:19:31.022" v="8061" actId="1076"/>
          <ac:spMkLst>
            <pc:docMk/>
            <pc:sldMk cId="0" sldId="339"/>
            <ac:spMk id="37924" creationId="{746B75C7-7295-43C8-82A8-739C42E1A611}"/>
          </ac:spMkLst>
        </pc:spChg>
        <pc:spChg chg="mod">
          <ac:chgData name="Lei Wu" userId="f083b2a8aea23a2f" providerId="LiveId" clId="{3F675A07-2133-4189-AAD6-3E92ECEFEA90}" dt="2021-03-21T11:19:31.022" v="8061" actId="1076"/>
          <ac:spMkLst>
            <pc:docMk/>
            <pc:sldMk cId="0" sldId="339"/>
            <ac:spMk id="37925" creationId="{2A5ABF11-2771-4143-BBE7-889BDEA5D117}"/>
          </ac:spMkLst>
        </pc:spChg>
        <pc:spChg chg="mod">
          <ac:chgData name="Lei Wu" userId="f083b2a8aea23a2f" providerId="LiveId" clId="{3F675A07-2133-4189-AAD6-3E92ECEFEA90}" dt="2021-03-21T11:19:31.022" v="8061" actId="1076"/>
          <ac:spMkLst>
            <pc:docMk/>
            <pc:sldMk cId="0" sldId="339"/>
            <ac:spMk id="37926" creationId="{BDFA6BF1-A5CC-4925-9879-F2FD946A33B8}"/>
          </ac:spMkLst>
        </pc:spChg>
        <pc:spChg chg="mod">
          <ac:chgData name="Lei Wu" userId="f083b2a8aea23a2f" providerId="LiveId" clId="{3F675A07-2133-4189-AAD6-3E92ECEFEA90}" dt="2021-03-21T11:19:31.022" v="8061" actId="1076"/>
          <ac:spMkLst>
            <pc:docMk/>
            <pc:sldMk cId="0" sldId="339"/>
            <ac:spMk id="37927" creationId="{FA3201D0-4DA7-45CB-9027-CBAB1DF98C0F}"/>
          </ac:spMkLst>
        </pc:spChg>
        <pc:spChg chg="mod">
          <ac:chgData name="Lei Wu" userId="f083b2a8aea23a2f" providerId="LiveId" clId="{3F675A07-2133-4189-AAD6-3E92ECEFEA90}" dt="2021-03-21T11:19:31.022" v="8061" actId="1076"/>
          <ac:spMkLst>
            <pc:docMk/>
            <pc:sldMk cId="0" sldId="339"/>
            <ac:spMk id="37928" creationId="{2DAE32B9-7DEF-4ACA-991E-8419AC3A4D49}"/>
          </ac:spMkLst>
        </pc:spChg>
        <pc:spChg chg="mod">
          <ac:chgData name="Lei Wu" userId="f083b2a8aea23a2f" providerId="LiveId" clId="{3F675A07-2133-4189-AAD6-3E92ECEFEA90}" dt="2021-03-21T11:19:31.022" v="8061" actId="1076"/>
          <ac:spMkLst>
            <pc:docMk/>
            <pc:sldMk cId="0" sldId="339"/>
            <ac:spMk id="37929" creationId="{8E74699E-C351-485F-AADC-51F2D9BB68D3}"/>
          </ac:spMkLst>
        </pc:spChg>
        <pc:spChg chg="mod">
          <ac:chgData name="Lei Wu" userId="f083b2a8aea23a2f" providerId="LiveId" clId="{3F675A07-2133-4189-AAD6-3E92ECEFEA90}" dt="2021-03-21T11:19:31.022" v="8061" actId="1076"/>
          <ac:spMkLst>
            <pc:docMk/>
            <pc:sldMk cId="0" sldId="339"/>
            <ac:spMk id="37930" creationId="{2CB2438F-6857-4D8E-87D8-564FD460A0FD}"/>
          </ac:spMkLst>
        </pc:spChg>
        <pc:spChg chg="mod">
          <ac:chgData name="Lei Wu" userId="f083b2a8aea23a2f" providerId="LiveId" clId="{3F675A07-2133-4189-AAD6-3E92ECEFEA90}" dt="2021-03-21T11:19:31.022" v="8061" actId="1076"/>
          <ac:spMkLst>
            <pc:docMk/>
            <pc:sldMk cId="0" sldId="339"/>
            <ac:spMk id="37931" creationId="{4CDA9611-5E46-4586-93E2-DF2F64BB9BF3}"/>
          </ac:spMkLst>
        </pc:spChg>
        <pc:spChg chg="mod">
          <ac:chgData name="Lei Wu" userId="f083b2a8aea23a2f" providerId="LiveId" clId="{3F675A07-2133-4189-AAD6-3E92ECEFEA90}" dt="2021-03-21T11:19:31.022" v="8061" actId="1076"/>
          <ac:spMkLst>
            <pc:docMk/>
            <pc:sldMk cId="0" sldId="339"/>
            <ac:spMk id="37932" creationId="{62BD7187-841E-42AD-BEF0-607AB9F4EE53}"/>
          </ac:spMkLst>
        </pc:spChg>
        <pc:spChg chg="del">
          <ac:chgData name="Lei Wu" userId="f083b2a8aea23a2f" providerId="LiveId" clId="{3F675A07-2133-4189-AAD6-3E92ECEFEA90}" dt="2021-03-21T11:03:09.981" v="7549" actId="478"/>
          <ac:spMkLst>
            <pc:docMk/>
            <pc:sldMk cId="0" sldId="339"/>
            <ac:spMk id="37935" creationId="{213A7674-6E45-4014-86E9-7237784AEC5A}"/>
          </ac:spMkLst>
        </pc:spChg>
        <pc:spChg chg="del mod">
          <ac:chgData name="Lei Wu" userId="f083b2a8aea23a2f" providerId="LiveId" clId="{3F675A07-2133-4189-AAD6-3E92ECEFEA90}" dt="2021-03-21T11:03:12.694" v="7551" actId="478"/>
          <ac:spMkLst>
            <pc:docMk/>
            <pc:sldMk cId="0" sldId="339"/>
            <ac:spMk id="37936" creationId="{9036ED73-CAE0-44E4-916D-BA65F0A158B5}"/>
          </ac:spMkLst>
        </pc:spChg>
        <pc:spChg chg="mod">
          <ac:chgData name="Lei Wu" userId="f083b2a8aea23a2f" providerId="LiveId" clId="{3F675A07-2133-4189-AAD6-3E92ECEFEA90}" dt="2021-03-21T11:13:16.450" v="7900" actId="1036"/>
          <ac:spMkLst>
            <pc:docMk/>
            <pc:sldMk cId="0" sldId="339"/>
            <ac:spMk id="37937" creationId="{5E00A636-0AD3-49F2-8869-93DE329C8B37}"/>
          </ac:spMkLst>
        </pc:spChg>
        <pc:spChg chg="mod">
          <ac:chgData name="Lei Wu" userId="f083b2a8aea23a2f" providerId="LiveId" clId="{3F675A07-2133-4189-AAD6-3E92ECEFEA90}" dt="2021-03-21T11:13:16.450" v="7900" actId="1036"/>
          <ac:spMkLst>
            <pc:docMk/>
            <pc:sldMk cId="0" sldId="339"/>
            <ac:spMk id="37938" creationId="{362B15F1-4C5E-4D16-B4B2-03ACF94D50FF}"/>
          </ac:spMkLst>
        </pc:spChg>
        <pc:spChg chg="mod">
          <ac:chgData name="Lei Wu" userId="f083b2a8aea23a2f" providerId="LiveId" clId="{3F675A07-2133-4189-AAD6-3E92ECEFEA90}" dt="2021-03-21T11:13:16.450" v="7900" actId="1036"/>
          <ac:spMkLst>
            <pc:docMk/>
            <pc:sldMk cId="0" sldId="339"/>
            <ac:spMk id="37939" creationId="{5245883C-166E-42A1-837F-C6A8768989D4}"/>
          </ac:spMkLst>
        </pc:spChg>
        <pc:spChg chg="mod">
          <ac:chgData name="Lei Wu" userId="f083b2a8aea23a2f" providerId="LiveId" clId="{3F675A07-2133-4189-AAD6-3E92ECEFEA90}" dt="2021-03-21T11:13:16.450" v="7900" actId="1036"/>
          <ac:spMkLst>
            <pc:docMk/>
            <pc:sldMk cId="0" sldId="339"/>
            <ac:spMk id="37940" creationId="{3C87144D-691D-4A46-8A49-5BD187CFEB5F}"/>
          </ac:spMkLst>
        </pc:spChg>
        <pc:spChg chg="mod">
          <ac:chgData name="Lei Wu" userId="f083b2a8aea23a2f" providerId="LiveId" clId="{3F675A07-2133-4189-AAD6-3E92ECEFEA90}" dt="2021-03-21T11:13:16.450" v="7900" actId="1036"/>
          <ac:spMkLst>
            <pc:docMk/>
            <pc:sldMk cId="0" sldId="339"/>
            <ac:spMk id="37941" creationId="{B1FC455F-FBAB-41B9-96EC-8B79B62B2BB5}"/>
          </ac:spMkLst>
        </pc:spChg>
        <pc:spChg chg="mod">
          <ac:chgData name="Lei Wu" userId="f083b2a8aea23a2f" providerId="LiveId" clId="{3F675A07-2133-4189-AAD6-3E92ECEFEA90}" dt="2021-03-21T11:13:16.450" v="7900" actId="1036"/>
          <ac:spMkLst>
            <pc:docMk/>
            <pc:sldMk cId="0" sldId="339"/>
            <ac:spMk id="37943" creationId="{5FAC6DDB-509A-4EC1-B826-366844430548}"/>
          </ac:spMkLst>
        </pc:spChg>
        <pc:spChg chg="mod">
          <ac:chgData name="Lei Wu" userId="f083b2a8aea23a2f" providerId="LiveId" clId="{3F675A07-2133-4189-AAD6-3E92ECEFEA90}" dt="2021-03-21T11:13:16.450" v="7900" actId="1036"/>
          <ac:spMkLst>
            <pc:docMk/>
            <pc:sldMk cId="0" sldId="339"/>
            <ac:spMk id="37945" creationId="{9AD1B11A-968D-4A66-9E84-B6C0A4BD62CC}"/>
          </ac:spMkLst>
        </pc:spChg>
        <pc:spChg chg="mod">
          <ac:chgData name="Lei Wu" userId="f083b2a8aea23a2f" providerId="LiveId" clId="{3F675A07-2133-4189-AAD6-3E92ECEFEA90}" dt="2021-03-21T11:13:16.450" v="7900" actId="1036"/>
          <ac:spMkLst>
            <pc:docMk/>
            <pc:sldMk cId="0" sldId="339"/>
            <ac:spMk id="37946" creationId="{A043C4B4-C2F8-41A1-B712-67AD998AE819}"/>
          </ac:spMkLst>
        </pc:spChg>
        <pc:spChg chg="mod">
          <ac:chgData name="Lei Wu" userId="f083b2a8aea23a2f" providerId="LiveId" clId="{3F675A07-2133-4189-AAD6-3E92ECEFEA90}" dt="2021-03-21T11:13:16.450" v="7900" actId="1036"/>
          <ac:spMkLst>
            <pc:docMk/>
            <pc:sldMk cId="0" sldId="339"/>
            <ac:spMk id="37947" creationId="{C41A664F-1815-428A-A729-3F47D33FA28E}"/>
          </ac:spMkLst>
        </pc:spChg>
        <pc:spChg chg="mod">
          <ac:chgData name="Lei Wu" userId="f083b2a8aea23a2f" providerId="LiveId" clId="{3F675A07-2133-4189-AAD6-3E92ECEFEA90}" dt="2021-03-21T11:13:16.450" v="7900" actId="1036"/>
          <ac:spMkLst>
            <pc:docMk/>
            <pc:sldMk cId="0" sldId="339"/>
            <ac:spMk id="37948" creationId="{5177F087-6960-46AB-864A-2C9EACE77477}"/>
          </ac:spMkLst>
        </pc:spChg>
        <pc:spChg chg="mod">
          <ac:chgData name="Lei Wu" userId="f083b2a8aea23a2f" providerId="LiveId" clId="{3F675A07-2133-4189-AAD6-3E92ECEFEA90}" dt="2021-03-21T11:13:16.450" v="7900" actId="1036"/>
          <ac:spMkLst>
            <pc:docMk/>
            <pc:sldMk cId="0" sldId="339"/>
            <ac:spMk id="37949" creationId="{3A45ABB7-AD4E-452D-835B-217287F3E28A}"/>
          </ac:spMkLst>
        </pc:spChg>
        <pc:spChg chg="mod">
          <ac:chgData name="Lei Wu" userId="f083b2a8aea23a2f" providerId="LiveId" clId="{3F675A07-2133-4189-AAD6-3E92ECEFEA90}" dt="2021-03-21T11:13:16.450" v="7900" actId="1036"/>
          <ac:spMkLst>
            <pc:docMk/>
            <pc:sldMk cId="0" sldId="339"/>
            <ac:spMk id="37950" creationId="{59229408-77F5-4B26-8D62-0B41BA066AAF}"/>
          </ac:spMkLst>
        </pc:spChg>
        <pc:spChg chg="mod">
          <ac:chgData name="Lei Wu" userId="f083b2a8aea23a2f" providerId="LiveId" clId="{3F675A07-2133-4189-AAD6-3E92ECEFEA90}" dt="2021-03-21T11:13:16.450" v="7900" actId="1036"/>
          <ac:spMkLst>
            <pc:docMk/>
            <pc:sldMk cId="0" sldId="339"/>
            <ac:spMk id="37952" creationId="{4F867C6D-323A-41D2-99D4-278E8576F5E8}"/>
          </ac:spMkLst>
        </pc:spChg>
        <pc:spChg chg="mod">
          <ac:chgData name="Lei Wu" userId="f083b2a8aea23a2f" providerId="LiveId" clId="{3F675A07-2133-4189-AAD6-3E92ECEFEA90}" dt="2021-03-21T11:13:16.450" v="7900" actId="1036"/>
          <ac:spMkLst>
            <pc:docMk/>
            <pc:sldMk cId="0" sldId="339"/>
            <ac:spMk id="37954" creationId="{260B52DB-E3D1-48A5-80F2-993AC46D70B7}"/>
          </ac:spMkLst>
        </pc:spChg>
        <pc:spChg chg="mod">
          <ac:chgData name="Lei Wu" userId="f083b2a8aea23a2f" providerId="LiveId" clId="{3F675A07-2133-4189-AAD6-3E92ECEFEA90}" dt="2021-03-21T11:13:16.450" v="7900" actId="1036"/>
          <ac:spMkLst>
            <pc:docMk/>
            <pc:sldMk cId="0" sldId="339"/>
            <ac:spMk id="37955" creationId="{EAD07E72-791C-42E5-9C53-E0236836239B}"/>
          </ac:spMkLst>
        </pc:spChg>
        <pc:spChg chg="mod">
          <ac:chgData name="Lei Wu" userId="f083b2a8aea23a2f" providerId="LiveId" clId="{3F675A07-2133-4189-AAD6-3E92ECEFEA90}" dt="2021-03-21T11:13:16.450" v="7900" actId="1036"/>
          <ac:spMkLst>
            <pc:docMk/>
            <pc:sldMk cId="0" sldId="339"/>
            <ac:spMk id="37956" creationId="{276AEB1A-26AC-4797-A4F9-BD100A539439}"/>
          </ac:spMkLst>
        </pc:spChg>
        <pc:spChg chg="mod">
          <ac:chgData name="Lei Wu" userId="f083b2a8aea23a2f" providerId="LiveId" clId="{3F675A07-2133-4189-AAD6-3E92ECEFEA90}" dt="2021-03-21T11:13:16.450" v="7900" actId="1036"/>
          <ac:spMkLst>
            <pc:docMk/>
            <pc:sldMk cId="0" sldId="339"/>
            <ac:spMk id="37957" creationId="{9FEC109D-A13B-4921-9E52-D32EE712F5DC}"/>
          </ac:spMkLst>
        </pc:spChg>
        <pc:spChg chg="mod">
          <ac:chgData name="Lei Wu" userId="f083b2a8aea23a2f" providerId="LiveId" clId="{3F675A07-2133-4189-AAD6-3E92ECEFEA90}" dt="2021-03-21T11:13:16.450" v="7900" actId="1036"/>
          <ac:spMkLst>
            <pc:docMk/>
            <pc:sldMk cId="0" sldId="339"/>
            <ac:spMk id="37958" creationId="{B7316F86-B428-4B9C-9721-0C65EFFD8FE4}"/>
          </ac:spMkLst>
        </pc:spChg>
        <pc:spChg chg="mod">
          <ac:chgData name="Lei Wu" userId="f083b2a8aea23a2f" providerId="LiveId" clId="{3F675A07-2133-4189-AAD6-3E92ECEFEA90}" dt="2021-03-21T11:13:16.450" v="7900" actId="1036"/>
          <ac:spMkLst>
            <pc:docMk/>
            <pc:sldMk cId="0" sldId="339"/>
            <ac:spMk id="37959" creationId="{F62E0CCA-F6CE-4FB2-9C0A-AFD23F289C9B}"/>
          </ac:spMkLst>
        </pc:spChg>
        <pc:spChg chg="mod">
          <ac:chgData name="Lei Wu" userId="f083b2a8aea23a2f" providerId="LiveId" clId="{3F675A07-2133-4189-AAD6-3E92ECEFEA90}" dt="2021-03-21T11:13:16.450" v="7900" actId="1036"/>
          <ac:spMkLst>
            <pc:docMk/>
            <pc:sldMk cId="0" sldId="339"/>
            <ac:spMk id="37960" creationId="{7FE60403-78C5-42BB-AB0D-E57229FE6086}"/>
          </ac:spMkLst>
        </pc:spChg>
        <pc:spChg chg="mod">
          <ac:chgData name="Lei Wu" userId="f083b2a8aea23a2f" providerId="LiveId" clId="{3F675A07-2133-4189-AAD6-3E92ECEFEA90}" dt="2021-03-21T11:13:16.450" v="7900" actId="1036"/>
          <ac:spMkLst>
            <pc:docMk/>
            <pc:sldMk cId="0" sldId="339"/>
            <ac:spMk id="37961" creationId="{36C3F47F-38AB-40DD-A1F8-AA9796A0A7E4}"/>
          </ac:spMkLst>
        </pc:spChg>
        <pc:spChg chg="mod">
          <ac:chgData name="Lei Wu" userId="f083b2a8aea23a2f" providerId="LiveId" clId="{3F675A07-2133-4189-AAD6-3E92ECEFEA90}" dt="2021-03-21T11:13:16.450" v="7900" actId="1036"/>
          <ac:spMkLst>
            <pc:docMk/>
            <pc:sldMk cId="0" sldId="339"/>
            <ac:spMk id="37962" creationId="{DAC41640-0345-4FAF-B9D5-5FED79246E18}"/>
          </ac:spMkLst>
        </pc:spChg>
        <pc:spChg chg="mod">
          <ac:chgData name="Lei Wu" userId="f083b2a8aea23a2f" providerId="LiveId" clId="{3F675A07-2133-4189-AAD6-3E92ECEFEA90}" dt="2021-03-21T11:13:16.450" v="7900" actId="1036"/>
          <ac:spMkLst>
            <pc:docMk/>
            <pc:sldMk cId="0" sldId="339"/>
            <ac:spMk id="37963" creationId="{0EA7089B-D1FE-4034-9FA9-3F2796D037CE}"/>
          </ac:spMkLst>
        </pc:spChg>
        <pc:spChg chg="mod">
          <ac:chgData name="Lei Wu" userId="f083b2a8aea23a2f" providerId="LiveId" clId="{3F675A07-2133-4189-AAD6-3E92ECEFEA90}" dt="2021-03-21T11:13:16.450" v="7900" actId="1036"/>
          <ac:spMkLst>
            <pc:docMk/>
            <pc:sldMk cId="0" sldId="339"/>
            <ac:spMk id="37964" creationId="{1836E9EE-B3F1-48B9-A300-29355DCFA561}"/>
          </ac:spMkLst>
        </pc:spChg>
        <pc:spChg chg="mod">
          <ac:chgData name="Lei Wu" userId="f083b2a8aea23a2f" providerId="LiveId" clId="{3F675A07-2133-4189-AAD6-3E92ECEFEA90}" dt="2021-03-21T11:13:16.450" v="7900" actId="1036"/>
          <ac:spMkLst>
            <pc:docMk/>
            <pc:sldMk cId="0" sldId="339"/>
            <ac:spMk id="37965" creationId="{710FEA09-6D13-47B2-B333-4EE53DB9DEA8}"/>
          </ac:spMkLst>
        </pc:spChg>
        <pc:spChg chg="mod">
          <ac:chgData name="Lei Wu" userId="f083b2a8aea23a2f" providerId="LiveId" clId="{3F675A07-2133-4189-AAD6-3E92ECEFEA90}" dt="2021-03-21T11:13:16.450" v="7900" actId="1036"/>
          <ac:spMkLst>
            <pc:docMk/>
            <pc:sldMk cId="0" sldId="339"/>
            <ac:spMk id="37966" creationId="{D92D0756-C63C-46C5-8E52-CD5D9E3727CC}"/>
          </ac:spMkLst>
        </pc:spChg>
        <pc:spChg chg="mod">
          <ac:chgData name="Lei Wu" userId="f083b2a8aea23a2f" providerId="LiveId" clId="{3F675A07-2133-4189-AAD6-3E92ECEFEA90}" dt="2021-03-21T11:13:16.450" v="7900" actId="1036"/>
          <ac:spMkLst>
            <pc:docMk/>
            <pc:sldMk cId="0" sldId="339"/>
            <ac:spMk id="37967" creationId="{3ADA65D8-8D8B-41F8-B5C3-03D8A1FC9234}"/>
          </ac:spMkLst>
        </pc:spChg>
        <pc:spChg chg="mod">
          <ac:chgData name="Lei Wu" userId="f083b2a8aea23a2f" providerId="LiveId" clId="{3F675A07-2133-4189-AAD6-3E92ECEFEA90}" dt="2021-03-21T11:13:16.450" v="7900" actId="1036"/>
          <ac:spMkLst>
            <pc:docMk/>
            <pc:sldMk cId="0" sldId="339"/>
            <ac:spMk id="37968" creationId="{68DF7D20-EA62-4D9F-973B-FC655C5B8E0A}"/>
          </ac:spMkLst>
        </pc:spChg>
        <pc:spChg chg="mod">
          <ac:chgData name="Lei Wu" userId="f083b2a8aea23a2f" providerId="LiveId" clId="{3F675A07-2133-4189-AAD6-3E92ECEFEA90}" dt="2021-03-21T11:13:16.450" v="7900" actId="1036"/>
          <ac:spMkLst>
            <pc:docMk/>
            <pc:sldMk cId="0" sldId="339"/>
            <ac:spMk id="37969" creationId="{DC696B24-7C8C-47AE-AE65-BA4D5DEF117C}"/>
          </ac:spMkLst>
        </pc:spChg>
        <pc:spChg chg="mod">
          <ac:chgData name="Lei Wu" userId="f083b2a8aea23a2f" providerId="LiveId" clId="{3F675A07-2133-4189-AAD6-3E92ECEFEA90}" dt="2021-03-21T11:13:16.450" v="7900" actId="1036"/>
          <ac:spMkLst>
            <pc:docMk/>
            <pc:sldMk cId="0" sldId="339"/>
            <ac:spMk id="37970" creationId="{36C845D5-7169-4FAB-81FC-2EF2CA8CFF82}"/>
          </ac:spMkLst>
        </pc:spChg>
        <pc:spChg chg="mod">
          <ac:chgData name="Lei Wu" userId="f083b2a8aea23a2f" providerId="LiveId" clId="{3F675A07-2133-4189-AAD6-3E92ECEFEA90}" dt="2021-03-21T11:13:16.450" v="7900" actId="1036"/>
          <ac:spMkLst>
            <pc:docMk/>
            <pc:sldMk cId="0" sldId="339"/>
            <ac:spMk id="37971" creationId="{CCA6D808-A808-44C9-874E-B2F5DF912E07}"/>
          </ac:spMkLst>
        </pc:spChg>
        <pc:grpChg chg="mod">
          <ac:chgData name="Lei Wu" userId="f083b2a8aea23a2f" providerId="LiveId" clId="{3F675A07-2133-4189-AAD6-3E92ECEFEA90}" dt="2021-03-21T11:13:16.450" v="7900" actId="1036"/>
          <ac:grpSpMkLst>
            <pc:docMk/>
            <pc:sldMk cId="0" sldId="339"/>
            <ac:grpSpMk id="37894" creationId="{8D08B236-E62D-49CF-B5E8-5E1278E87975}"/>
          </ac:grpSpMkLst>
        </pc:grpChg>
        <pc:grpChg chg="del mod">
          <ac:chgData name="Lei Wu" userId="f083b2a8aea23a2f" providerId="LiveId" clId="{3F675A07-2133-4189-AAD6-3E92ECEFEA90}" dt="2021-03-21T11:03:09.981" v="7549" actId="478"/>
          <ac:grpSpMkLst>
            <pc:docMk/>
            <pc:sldMk cId="0" sldId="339"/>
            <ac:grpSpMk id="37895" creationId="{E65D958B-6942-4659-8EE2-690A3C953C54}"/>
          </ac:grpSpMkLst>
        </pc:grpChg>
        <pc:grpChg chg="del">
          <ac:chgData name="Lei Wu" userId="f083b2a8aea23a2f" providerId="LiveId" clId="{3F675A07-2133-4189-AAD6-3E92ECEFEA90}" dt="2021-03-21T11:03:11.162" v="7550" actId="478"/>
          <ac:grpSpMkLst>
            <pc:docMk/>
            <pc:sldMk cId="0" sldId="339"/>
            <ac:grpSpMk id="37896" creationId="{88FBF5BB-393A-4EFA-BCCC-D0C5368AB1E6}"/>
          </ac:grpSpMkLst>
        </pc:grpChg>
        <pc:grpChg chg="mod">
          <ac:chgData name="Lei Wu" userId="f083b2a8aea23a2f" providerId="LiveId" clId="{3F675A07-2133-4189-AAD6-3E92ECEFEA90}" dt="2021-03-21T11:18:51.473" v="8058" actId="1076"/>
          <ac:grpSpMkLst>
            <pc:docMk/>
            <pc:sldMk cId="0" sldId="339"/>
            <ac:grpSpMk id="37900" creationId="{84B4B332-798A-49E7-A0E1-0BED92BC41AE}"/>
          </ac:grpSpMkLst>
        </pc:grpChg>
        <pc:grpChg chg="mod">
          <ac:chgData name="Lei Wu" userId="f083b2a8aea23a2f" providerId="LiveId" clId="{3F675A07-2133-4189-AAD6-3E92ECEFEA90}" dt="2021-03-21T11:18:51.473" v="8058" actId="1076"/>
          <ac:grpSpMkLst>
            <pc:docMk/>
            <pc:sldMk cId="0" sldId="339"/>
            <ac:grpSpMk id="37901" creationId="{A35842F8-1E7E-4B5C-80ED-5B5E41B397FE}"/>
          </ac:grpSpMkLst>
        </pc:grpChg>
        <pc:grpChg chg="mod">
          <ac:chgData name="Lei Wu" userId="f083b2a8aea23a2f" providerId="LiveId" clId="{3F675A07-2133-4189-AAD6-3E92ECEFEA90}" dt="2021-03-21T11:18:51.473" v="8058" actId="1076"/>
          <ac:grpSpMkLst>
            <pc:docMk/>
            <pc:sldMk cId="0" sldId="339"/>
            <ac:grpSpMk id="37903" creationId="{27D3F018-1180-4965-BB91-26325D5A79EC}"/>
          </ac:grpSpMkLst>
        </pc:grpChg>
        <pc:grpChg chg="mod">
          <ac:chgData name="Lei Wu" userId="f083b2a8aea23a2f" providerId="LiveId" clId="{3F675A07-2133-4189-AAD6-3E92ECEFEA90}" dt="2021-03-21T11:19:24.190" v="8060" actId="1076"/>
          <ac:grpSpMkLst>
            <pc:docMk/>
            <pc:sldMk cId="0" sldId="339"/>
            <ac:grpSpMk id="37909" creationId="{8A3003AE-E230-4F89-88F2-291ED8C4B869}"/>
          </ac:grpSpMkLst>
        </pc:grpChg>
        <pc:grpChg chg="mod">
          <ac:chgData name="Lei Wu" userId="f083b2a8aea23a2f" providerId="LiveId" clId="{3F675A07-2133-4189-AAD6-3E92ECEFEA90}" dt="2021-03-21T11:19:24.190" v="8060" actId="1076"/>
          <ac:grpSpMkLst>
            <pc:docMk/>
            <pc:sldMk cId="0" sldId="339"/>
            <ac:grpSpMk id="37910" creationId="{01F1E044-379E-45AB-A3D4-99104B2A0996}"/>
          </ac:grpSpMkLst>
        </pc:grpChg>
        <pc:grpChg chg="mod">
          <ac:chgData name="Lei Wu" userId="f083b2a8aea23a2f" providerId="LiveId" clId="{3F675A07-2133-4189-AAD6-3E92ECEFEA90}" dt="2021-03-21T11:19:24.190" v="8060" actId="1076"/>
          <ac:grpSpMkLst>
            <pc:docMk/>
            <pc:sldMk cId="0" sldId="339"/>
            <ac:grpSpMk id="37912" creationId="{BB37BAFB-952D-4767-B651-0390AF329CFD}"/>
          </ac:grpSpMkLst>
        </pc:grpChg>
        <pc:grpChg chg="mod">
          <ac:chgData name="Lei Wu" userId="f083b2a8aea23a2f" providerId="LiveId" clId="{3F675A07-2133-4189-AAD6-3E92ECEFEA90}" dt="2021-03-21T11:19:31.022" v="8061" actId="1076"/>
          <ac:grpSpMkLst>
            <pc:docMk/>
            <pc:sldMk cId="0" sldId="339"/>
            <ac:grpSpMk id="37918" creationId="{8D836A5B-EA39-4F19-9B9F-23D5A97E0689}"/>
          </ac:grpSpMkLst>
        </pc:grpChg>
        <pc:grpChg chg="mod">
          <ac:chgData name="Lei Wu" userId="f083b2a8aea23a2f" providerId="LiveId" clId="{3F675A07-2133-4189-AAD6-3E92ECEFEA90}" dt="2021-03-21T11:19:31.022" v="8061" actId="1076"/>
          <ac:grpSpMkLst>
            <pc:docMk/>
            <pc:sldMk cId="0" sldId="339"/>
            <ac:grpSpMk id="37919" creationId="{11C6AA04-7B08-4A7A-A073-719ABD9E4F85}"/>
          </ac:grpSpMkLst>
        </pc:grpChg>
        <pc:grpChg chg="mod">
          <ac:chgData name="Lei Wu" userId="f083b2a8aea23a2f" providerId="LiveId" clId="{3F675A07-2133-4189-AAD6-3E92ECEFEA90}" dt="2021-03-21T11:19:31.022" v="8061" actId="1076"/>
          <ac:grpSpMkLst>
            <pc:docMk/>
            <pc:sldMk cId="0" sldId="339"/>
            <ac:grpSpMk id="37921" creationId="{BDF769B3-AB7A-4E60-83EE-D79F87363D11}"/>
          </ac:grpSpMkLst>
        </pc:grpChg>
        <pc:grpChg chg="mod">
          <ac:chgData name="Lei Wu" userId="f083b2a8aea23a2f" providerId="LiveId" clId="{3F675A07-2133-4189-AAD6-3E92ECEFEA90}" dt="2021-03-21T11:13:16.450" v="7900" actId="1036"/>
          <ac:grpSpMkLst>
            <pc:docMk/>
            <pc:sldMk cId="0" sldId="339"/>
            <ac:grpSpMk id="37942" creationId="{112A04CC-B639-41E6-8B52-F7166A907217}"/>
          </ac:grpSpMkLst>
        </pc:grpChg>
        <pc:grpChg chg="mod">
          <ac:chgData name="Lei Wu" userId="f083b2a8aea23a2f" providerId="LiveId" clId="{3F675A07-2133-4189-AAD6-3E92ECEFEA90}" dt="2021-03-21T11:13:16.450" v="7900" actId="1036"/>
          <ac:grpSpMkLst>
            <pc:docMk/>
            <pc:sldMk cId="0" sldId="339"/>
            <ac:grpSpMk id="37944" creationId="{7BAAD31A-9872-47D1-BE07-397E77115F59}"/>
          </ac:grpSpMkLst>
        </pc:grpChg>
        <pc:grpChg chg="mod">
          <ac:chgData name="Lei Wu" userId="f083b2a8aea23a2f" providerId="LiveId" clId="{3F675A07-2133-4189-AAD6-3E92ECEFEA90}" dt="2021-03-21T11:13:16.450" v="7900" actId="1036"/>
          <ac:grpSpMkLst>
            <pc:docMk/>
            <pc:sldMk cId="0" sldId="339"/>
            <ac:grpSpMk id="37951" creationId="{AEAFDE8B-5AEA-4811-84A8-CFD269A31764}"/>
          </ac:grpSpMkLst>
        </pc:grpChg>
        <pc:grpChg chg="mod">
          <ac:chgData name="Lei Wu" userId="f083b2a8aea23a2f" providerId="LiveId" clId="{3F675A07-2133-4189-AAD6-3E92ECEFEA90}" dt="2021-03-21T11:13:16.450" v="7900" actId="1036"/>
          <ac:grpSpMkLst>
            <pc:docMk/>
            <pc:sldMk cId="0" sldId="339"/>
            <ac:grpSpMk id="37953" creationId="{9AB2EA09-947A-4C4A-9DF0-D6EF4302355B}"/>
          </ac:grpSpMkLst>
        </pc:grpChg>
        <pc:grpChg chg="mod">
          <ac:chgData name="Lei Wu" userId="f083b2a8aea23a2f" providerId="LiveId" clId="{3F675A07-2133-4189-AAD6-3E92ECEFEA90}" dt="2021-03-21T11:19:31.022" v="8061" actId="1076"/>
          <ac:grpSpMkLst>
            <pc:docMk/>
            <pc:sldMk cId="0" sldId="339"/>
            <ac:grpSpMk id="388259" creationId="{CE5C08DC-91DC-411F-BB0B-C61260C6BA23}"/>
          </ac:grpSpMkLst>
        </pc:grpChg>
        <pc:grpChg chg="mod">
          <ac:chgData name="Lei Wu" userId="f083b2a8aea23a2f" providerId="LiveId" clId="{3F675A07-2133-4189-AAD6-3E92ECEFEA90}" dt="2021-03-21T11:19:24.190" v="8060" actId="1076"/>
          <ac:grpSpMkLst>
            <pc:docMk/>
            <pc:sldMk cId="0" sldId="339"/>
            <ac:grpSpMk id="388260" creationId="{58E10A3F-DEFA-473B-B6DB-42FE0F3B42B7}"/>
          </ac:grpSpMkLst>
        </pc:grpChg>
        <pc:grpChg chg="mod">
          <ac:chgData name="Lei Wu" userId="f083b2a8aea23a2f" providerId="LiveId" clId="{3F675A07-2133-4189-AAD6-3E92ECEFEA90}" dt="2021-03-21T11:18:51.473" v="8058" actId="1076"/>
          <ac:grpSpMkLst>
            <pc:docMk/>
            <pc:sldMk cId="0" sldId="339"/>
            <ac:grpSpMk id="388262" creationId="{F25A3324-4726-44FC-8B79-2B5B793E4691}"/>
          </ac:grpSpMkLst>
        </pc:grpChg>
      </pc:sldChg>
      <pc:sldChg chg="addSp delSp modSp add del mod">
        <pc:chgData name="Lei Wu" userId="f083b2a8aea23a2f" providerId="LiveId" clId="{3F675A07-2133-4189-AAD6-3E92ECEFEA90}" dt="2021-03-21T11:23:43.329" v="8153"/>
        <pc:sldMkLst>
          <pc:docMk/>
          <pc:sldMk cId="0" sldId="340"/>
        </pc:sldMkLst>
        <pc:spChg chg="add mod">
          <ac:chgData name="Lei Wu" userId="f083b2a8aea23a2f" providerId="LiveId" clId="{3F675A07-2133-4189-AAD6-3E92ECEFEA90}" dt="2021-03-21T11:23:43.329" v="8153"/>
          <ac:spMkLst>
            <pc:docMk/>
            <pc:sldMk cId="0" sldId="340"/>
            <ac:spMk id="124" creationId="{A4926B56-41A8-4D7F-B8D1-867DCA87DAC1}"/>
          </ac:spMkLst>
        </pc:spChg>
        <pc:spChg chg="add mod">
          <ac:chgData name="Lei Wu" userId="f083b2a8aea23a2f" providerId="LiveId" clId="{3F675A07-2133-4189-AAD6-3E92ECEFEA90}" dt="2021-03-17T19:36:32.347" v="2366"/>
          <ac:spMkLst>
            <pc:docMk/>
            <pc:sldMk cId="0" sldId="340"/>
            <ac:spMk id="124" creationId="{C43695F4-2808-45DB-A8C6-133354E93F7C}"/>
          </ac:spMkLst>
        </pc:spChg>
        <pc:spChg chg="del">
          <ac:chgData name="Lei Wu" userId="f083b2a8aea23a2f" providerId="LiveId" clId="{3F675A07-2133-4189-AAD6-3E92ECEFEA90}" dt="2021-03-20T09:47:34.075" v="7030" actId="478"/>
          <ac:spMkLst>
            <pc:docMk/>
            <pc:sldMk cId="0" sldId="340"/>
            <ac:spMk id="38914" creationId="{06B5FDDB-F53F-41BD-BF0E-6D082FCAE240}"/>
          </ac:spMkLst>
        </pc:spChg>
        <pc:spChg chg="del">
          <ac:chgData name="Lei Wu" userId="f083b2a8aea23a2f" providerId="LiveId" clId="{3F675A07-2133-4189-AAD6-3E92ECEFEA90}" dt="2021-03-17T19:36:30.348" v="2365" actId="478"/>
          <ac:spMkLst>
            <pc:docMk/>
            <pc:sldMk cId="0" sldId="340"/>
            <ac:spMk id="38914" creationId="{B7CE9487-D82A-4839-AFAE-88711A9CD093}"/>
          </ac:spMkLst>
        </pc:spChg>
        <pc:spChg chg="mod">
          <ac:chgData name="Lei Wu" userId="f083b2a8aea23a2f" providerId="LiveId" clId="{3F675A07-2133-4189-AAD6-3E92ECEFEA90}" dt="2021-03-21T11:23:20.239" v="8147" actId="20577"/>
          <ac:spMkLst>
            <pc:docMk/>
            <pc:sldMk cId="0" sldId="340"/>
            <ac:spMk id="38915" creationId="{30B5CF97-2AB2-4658-AA98-96952C1A1E28}"/>
          </ac:spMkLst>
        </pc:spChg>
        <pc:spChg chg="mod">
          <ac:chgData name="Lei Wu" userId="f083b2a8aea23a2f" providerId="LiveId" clId="{3F675A07-2133-4189-AAD6-3E92ECEFEA90}" dt="2021-03-20T10:11:03.958" v="7531" actId="1076"/>
          <ac:spMkLst>
            <pc:docMk/>
            <pc:sldMk cId="0" sldId="340"/>
            <ac:spMk id="38916" creationId="{1DC42110-1657-4F7F-BE03-B910A70FB62C}"/>
          </ac:spMkLst>
        </pc:spChg>
        <pc:spChg chg="mod">
          <ac:chgData name="Lei Wu" userId="f083b2a8aea23a2f" providerId="LiveId" clId="{3F675A07-2133-4189-AAD6-3E92ECEFEA90}" dt="2021-03-21T11:22:44.259" v="8142" actId="14100"/>
          <ac:spMkLst>
            <pc:docMk/>
            <pc:sldMk cId="0" sldId="340"/>
            <ac:spMk id="38926" creationId="{70CD26BA-7D6F-426B-967F-27EB98BAEC4C}"/>
          </ac:spMkLst>
        </pc:spChg>
        <pc:spChg chg="mod">
          <ac:chgData name="Lei Wu" userId="f083b2a8aea23a2f" providerId="LiveId" clId="{3F675A07-2133-4189-AAD6-3E92ECEFEA90}" dt="2021-03-21T11:22:11.697" v="8119" actId="1038"/>
          <ac:spMkLst>
            <pc:docMk/>
            <pc:sldMk cId="0" sldId="340"/>
            <ac:spMk id="38930" creationId="{FF40209A-D73D-41DD-B1C4-EA2B3DD86A44}"/>
          </ac:spMkLst>
        </pc:spChg>
        <pc:spChg chg="mod">
          <ac:chgData name="Lei Wu" userId="f083b2a8aea23a2f" providerId="LiveId" clId="{3F675A07-2133-4189-AAD6-3E92ECEFEA90}" dt="2021-03-21T11:22:11.697" v="8119" actId="1038"/>
          <ac:spMkLst>
            <pc:docMk/>
            <pc:sldMk cId="0" sldId="340"/>
            <ac:spMk id="38931" creationId="{5C00649A-39A2-4813-A592-9E3409F0B95F}"/>
          </ac:spMkLst>
        </pc:spChg>
        <pc:spChg chg="mod">
          <ac:chgData name="Lei Wu" userId="f083b2a8aea23a2f" providerId="LiveId" clId="{3F675A07-2133-4189-AAD6-3E92ECEFEA90}" dt="2021-03-21T11:22:11.697" v="8119" actId="1038"/>
          <ac:spMkLst>
            <pc:docMk/>
            <pc:sldMk cId="0" sldId="340"/>
            <ac:spMk id="38932" creationId="{1AB19947-BAE9-4771-B724-CE595EF420C3}"/>
          </ac:spMkLst>
        </pc:spChg>
        <pc:spChg chg="mod">
          <ac:chgData name="Lei Wu" userId="f083b2a8aea23a2f" providerId="LiveId" clId="{3F675A07-2133-4189-AAD6-3E92ECEFEA90}" dt="2021-03-21T11:22:11.697" v="8119" actId="1038"/>
          <ac:spMkLst>
            <pc:docMk/>
            <pc:sldMk cId="0" sldId="340"/>
            <ac:spMk id="38933" creationId="{BBDC2602-6149-400D-93D8-EFB1501D7366}"/>
          </ac:spMkLst>
        </pc:spChg>
        <pc:spChg chg="mod">
          <ac:chgData name="Lei Wu" userId="f083b2a8aea23a2f" providerId="LiveId" clId="{3F675A07-2133-4189-AAD6-3E92ECEFEA90}" dt="2021-03-21T11:22:11.697" v="8119" actId="1038"/>
          <ac:spMkLst>
            <pc:docMk/>
            <pc:sldMk cId="0" sldId="340"/>
            <ac:spMk id="38934" creationId="{C79C5441-F444-409B-A448-DB83FC86A25F}"/>
          </ac:spMkLst>
        </pc:spChg>
        <pc:spChg chg="mod">
          <ac:chgData name="Lei Wu" userId="f083b2a8aea23a2f" providerId="LiveId" clId="{3F675A07-2133-4189-AAD6-3E92ECEFEA90}" dt="2021-03-21T11:22:11.697" v="8119" actId="1038"/>
          <ac:spMkLst>
            <pc:docMk/>
            <pc:sldMk cId="0" sldId="340"/>
            <ac:spMk id="38935" creationId="{F45E95DD-660B-4200-BCE6-E0FD34E973F5}"/>
          </ac:spMkLst>
        </pc:spChg>
        <pc:spChg chg="mod">
          <ac:chgData name="Lei Wu" userId="f083b2a8aea23a2f" providerId="LiveId" clId="{3F675A07-2133-4189-AAD6-3E92ECEFEA90}" dt="2021-03-21T11:22:11.697" v="8119" actId="1038"/>
          <ac:spMkLst>
            <pc:docMk/>
            <pc:sldMk cId="0" sldId="340"/>
            <ac:spMk id="38937" creationId="{517528A0-3683-4D6F-8738-5506C00AE077}"/>
          </ac:spMkLst>
        </pc:spChg>
        <pc:spChg chg="mod">
          <ac:chgData name="Lei Wu" userId="f083b2a8aea23a2f" providerId="LiveId" clId="{3F675A07-2133-4189-AAD6-3E92ECEFEA90}" dt="2021-03-21T11:22:11.697" v="8119" actId="1038"/>
          <ac:spMkLst>
            <pc:docMk/>
            <pc:sldMk cId="0" sldId="340"/>
            <ac:spMk id="38939" creationId="{C5240E6B-848D-426A-9CD0-47C58032B839}"/>
          </ac:spMkLst>
        </pc:spChg>
        <pc:spChg chg="mod">
          <ac:chgData name="Lei Wu" userId="f083b2a8aea23a2f" providerId="LiveId" clId="{3F675A07-2133-4189-AAD6-3E92ECEFEA90}" dt="2021-03-21T11:22:11.697" v="8119" actId="1038"/>
          <ac:spMkLst>
            <pc:docMk/>
            <pc:sldMk cId="0" sldId="340"/>
            <ac:spMk id="38940" creationId="{9105DFC1-96BF-40B0-885F-6605AD562C89}"/>
          </ac:spMkLst>
        </pc:spChg>
        <pc:spChg chg="mod">
          <ac:chgData name="Lei Wu" userId="f083b2a8aea23a2f" providerId="LiveId" clId="{3F675A07-2133-4189-AAD6-3E92ECEFEA90}" dt="2021-03-21T11:22:11.697" v="8119" actId="1038"/>
          <ac:spMkLst>
            <pc:docMk/>
            <pc:sldMk cId="0" sldId="340"/>
            <ac:spMk id="38941" creationId="{816C019B-5289-48E8-B2C6-1546C248ECD5}"/>
          </ac:spMkLst>
        </pc:spChg>
        <pc:spChg chg="mod">
          <ac:chgData name="Lei Wu" userId="f083b2a8aea23a2f" providerId="LiveId" clId="{3F675A07-2133-4189-AAD6-3E92ECEFEA90}" dt="2021-03-21T11:22:11.697" v="8119" actId="1038"/>
          <ac:spMkLst>
            <pc:docMk/>
            <pc:sldMk cId="0" sldId="340"/>
            <ac:spMk id="38942" creationId="{9CD2EC9A-B1E7-4305-8F77-2B8A7796D3BA}"/>
          </ac:spMkLst>
        </pc:spChg>
        <pc:spChg chg="mod">
          <ac:chgData name="Lei Wu" userId="f083b2a8aea23a2f" providerId="LiveId" clId="{3F675A07-2133-4189-AAD6-3E92ECEFEA90}" dt="2021-03-21T11:22:11.697" v="8119" actId="1038"/>
          <ac:spMkLst>
            <pc:docMk/>
            <pc:sldMk cId="0" sldId="340"/>
            <ac:spMk id="38943" creationId="{26C09E81-F0A4-4CCE-9185-A6FBFA8D4592}"/>
          </ac:spMkLst>
        </pc:spChg>
        <pc:spChg chg="mod">
          <ac:chgData name="Lei Wu" userId="f083b2a8aea23a2f" providerId="LiveId" clId="{3F675A07-2133-4189-AAD6-3E92ECEFEA90}" dt="2021-03-21T11:22:11.697" v="8119" actId="1038"/>
          <ac:spMkLst>
            <pc:docMk/>
            <pc:sldMk cId="0" sldId="340"/>
            <ac:spMk id="38946" creationId="{668ABCE7-1C2B-45DD-87A0-CD74A9E2D054}"/>
          </ac:spMkLst>
        </pc:spChg>
        <pc:spChg chg="mod">
          <ac:chgData name="Lei Wu" userId="f083b2a8aea23a2f" providerId="LiveId" clId="{3F675A07-2133-4189-AAD6-3E92ECEFEA90}" dt="2021-03-21T11:22:11.697" v="8119" actId="1038"/>
          <ac:spMkLst>
            <pc:docMk/>
            <pc:sldMk cId="0" sldId="340"/>
            <ac:spMk id="38947" creationId="{ADB36A43-ADC4-4606-8B42-D4435788D64A}"/>
          </ac:spMkLst>
        </pc:spChg>
        <pc:spChg chg="mod">
          <ac:chgData name="Lei Wu" userId="f083b2a8aea23a2f" providerId="LiveId" clId="{3F675A07-2133-4189-AAD6-3E92ECEFEA90}" dt="2021-03-21T11:22:11.697" v="8119" actId="1038"/>
          <ac:spMkLst>
            <pc:docMk/>
            <pc:sldMk cId="0" sldId="340"/>
            <ac:spMk id="38948" creationId="{AD75B6AB-DB68-4892-BE13-7621EF67F308}"/>
          </ac:spMkLst>
        </pc:spChg>
        <pc:spChg chg="mod">
          <ac:chgData name="Lei Wu" userId="f083b2a8aea23a2f" providerId="LiveId" clId="{3F675A07-2133-4189-AAD6-3E92ECEFEA90}" dt="2021-03-21T11:22:11.697" v="8119" actId="1038"/>
          <ac:spMkLst>
            <pc:docMk/>
            <pc:sldMk cId="0" sldId="340"/>
            <ac:spMk id="38949" creationId="{597A1D55-0CF2-4C9B-B92F-8E29FA1D865D}"/>
          </ac:spMkLst>
        </pc:spChg>
        <pc:spChg chg="mod">
          <ac:chgData name="Lei Wu" userId="f083b2a8aea23a2f" providerId="LiveId" clId="{3F675A07-2133-4189-AAD6-3E92ECEFEA90}" dt="2021-03-21T11:22:11.697" v="8119" actId="1038"/>
          <ac:spMkLst>
            <pc:docMk/>
            <pc:sldMk cId="0" sldId="340"/>
            <ac:spMk id="38950" creationId="{8A98F425-B1B5-4B65-8619-99997AC0F16D}"/>
          </ac:spMkLst>
        </pc:spChg>
        <pc:spChg chg="mod">
          <ac:chgData name="Lei Wu" userId="f083b2a8aea23a2f" providerId="LiveId" clId="{3F675A07-2133-4189-AAD6-3E92ECEFEA90}" dt="2021-03-21T11:22:11.697" v="8119" actId="1038"/>
          <ac:spMkLst>
            <pc:docMk/>
            <pc:sldMk cId="0" sldId="340"/>
            <ac:spMk id="38951" creationId="{84A2BDBF-1D33-402C-A758-D7A3D7560CEE}"/>
          </ac:spMkLst>
        </pc:spChg>
        <pc:spChg chg="mod">
          <ac:chgData name="Lei Wu" userId="f083b2a8aea23a2f" providerId="LiveId" clId="{3F675A07-2133-4189-AAD6-3E92ECEFEA90}" dt="2021-03-21T11:22:11.697" v="8119" actId="1038"/>
          <ac:spMkLst>
            <pc:docMk/>
            <pc:sldMk cId="0" sldId="340"/>
            <ac:spMk id="38952" creationId="{6A724106-0458-49A1-9F10-D7ADB9A9C422}"/>
          </ac:spMkLst>
        </pc:spChg>
        <pc:spChg chg="mod">
          <ac:chgData name="Lei Wu" userId="f083b2a8aea23a2f" providerId="LiveId" clId="{3F675A07-2133-4189-AAD6-3E92ECEFEA90}" dt="2021-03-21T11:22:11.697" v="8119" actId="1038"/>
          <ac:spMkLst>
            <pc:docMk/>
            <pc:sldMk cId="0" sldId="340"/>
            <ac:spMk id="38953" creationId="{CFBE0FED-5D3A-4AC2-AE90-251B6C2C19E0}"/>
          </ac:spMkLst>
        </pc:spChg>
        <pc:spChg chg="mod">
          <ac:chgData name="Lei Wu" userId="f083b2a8aea23a2f" providerId="LiveId" clId="{3F675A07-2133-4189-AAD6-3E92ECEFEA90}" dt="2021-03-21T11:22:11.697" v="8119" actId="1038"/>
          <ac:spMkLst>
            <pc:docMk/>
            <pc:sldMk cId="0" sldId="340"/>
            <ac:spMk id="38954" creationId="{E0EE9983-6265-44D3-A7A5-D4A4A28D14EB}"/>
          </ac:spMkLst>
        </pc:spChg>
        <pc:spChg chg="mod">
          <ac:chgData name="Lei Wu" userId="f083b2a8aea23a2f" providerId="LiveId" clId="{3F675A07-2133-4189-AAD6-3E92ECEFEA90}" dt="2021-03-21T11:22:11.697" v="8119" actId="1038"/>
          <ac:spMkLst>
            <pc:docMk/>
            <pc:sldMk cId="0" sldId="340"/>
            <ac:spMk id="38956" creationId="{16F68110-9416-4EBE-AB15-56661050E1FC}"/>
          </ac:spMkLst>
        </pc:spChg>
        <pc:spChg chg="mod">
          <ac:chgData name="Lei Wu" userId="f083b2a8aea23a2f" providerId="LiveId" clId="{3F675A07-2133-4189-AAD6-3E92ECEFEA90}" dt="2021-03-21T11:22:11.697" v="8119" actId="1038"/>
          <ac:spMkLst>
            <pc:docMk/>
            <pc:sldMk cId="0" sldId="340"/>
            <ac:spMk id="38957" creationId="{A7A3E5DC-6B85-4FC9-8E18-86A8541E0064}"/>
          </ac:spMkLst>
        </pc:spChg>
        <pc:spChg chg="mod">
          <ac:chgData name="Lei Wu" userId="f083b2a8aea23a2f" providerId="LiveId" clId="{3F675A07-2133-4189-AAD6-3E92ECEFEA90}" dt="2021-03-21T11:22:11.697" v="8119" actId="1038"/>
          <ac:spMkLst>
            <pc:docMk/>
            <pc:sldMk cId="0" sldId="340"/>
            <ac:spMk id="38958" creationId="{88A8545D-3D84-4135-9205-DB6D4FEF010D}"/>
          </ac:spMkLst>
        </pc:spChg>
        <pc:spChg chg="mod">
          <ac:chgData name="Lei Wu" userId="f083b2a8aea23a2f" providerId="LiveId" clId="{3F675A07-2133-4189-AAD6-3E92ECEFEA90}" dt="2021-03-21T11:22:11.697" v="8119" actId="1038"/>
          <ac:spMkLst>
            <pc:docMk/>
            <pc:sldMk cId="0" sldId="340"/>
            <ac:spMk id="38959" creationId="{684C240C-D5E3-45BF-B725-E0CFC6AFA7B6}"/>
          </ac:spMkLst>
        </pc:spChg>
        <pc:spChg chg="mod">
          <ac:chgData name="Lei Wu" userId="f083b2a8aea23a2f" providerId="LiveId" clId="{3F675A07-2133-4189-AAD6-3E92ECEFEA90}" dt="2021-03-21T11:22:11.697" v="8119" actId="1038"/>
          <ac:spMkLst>
            <pc:docMk/>
            <pc:sldMk cId="0" sldId="340"/>
            <ac:spMk id="38960" creationId="{1C70BBEE-C7C4-46F3-9D89-D3566F93FC5E}"/>
          </ac:spMkLst>
        </pc:spChg>
        <pc:spChg chg="mod">
          <ac:chgData name="Lei Wu" userId="f083b2a8aea23a2f" providerId="LiveId" clId="{3F675A07-2133-4189-AAD6-3E92ECEFEA90}" dt="2021-03-21T11:22:11.697" v="8119" actId="1038"/>
          <ac:spMkLst>
            <pc:docMk/>
            <pc:sldMk cId="0" sldId="340"/>
            <ac:spMk id="38961" creationId="{A7E01466-40EE-4657-930C-39E72347FB76}"/>
          </ac:spMkLst>
        </pc:spChg>
        <pc:spChg chg="mod">
          <ac:chgData name="Lei Wu" userId="f083b2a8aea23a2f" providerId="LiveId" clId="{3F675A07-2133-4189-AAD6-3E92ECEFEA90}" dt="2021-03-21T11:22:11.697" v="8119" actId="1038"/>
          <ac:spMkLst>
            <pc:docMk/>
            <pc:sldMk cId="0" sldId="340"/>
            <ac:spMk id="38962" creationId="{ECF5109C-22BB-438D-AD85-EDBC88183406}"/>
          </ac:spMkLst>
        </pc:spChg>
        <pc:spChg chg="mod">
          <ac:chgData name="Lei Wu" userId="f083b2a8aea23a2f" providerId="LiveId" clId="{3F675A07-2133-4189-AAD6-3E92ECEFEA90}" dt="2021-03-21T11:22:11.697" v="8119" actId="1038"/>
          <ac:spMkLst>
            <pc:docMk/>
            <pc:sldMk cId="0" sldId="340"/>
            <ac:spMk id="38963" creationId="{351DF072-CFA5-4142-B6FD-2326A2E9161A}"/>
          </ac:spMkLst>
        </pc:spChg>
        <pc:spChg chg="mod">
          <ac:chgData name="Lei Wu" userId="f083b2a8aea23a2f" providerId="LiveId" clId="{3F675A07-2133-4189-AAD6-3E92ECEFEA90}" dt="2021-03-21T11:22:11.697" v="8119" actId="1038"/>
          <ac:spMkLst>
            <pc:docMk/>
            <pc:sldMk cId="0" sldId="340"/>
            <ac:spMk id="38964" creationId="{CD5DB4A0-68ED-465D-865E-F66C02C149A5}"/>
          </ac:spMkLst>
        </pc:spChg>
        <pc:spChg chg="mod">
          <ac:chgData name="Lei Wu" userId="f083b2a8aea23a2f" providerId="LiveId" clId="{3F675A07-2133-4189-AAD6-3E92ECEFEA90}" dt="2021-03-21T11:22:11.697" v="8119" actId="1038"/>
          <ac:spMkLst>
            <pc:docMk/>
            <pc:sldMk cId="0" sldId="340"/>
            <ac:spMk id="38965" creationId="{EE55ECED-A7A4-4422-8A1C-948D9F479F06}"/>
          </ac:spMkLst>
        </pc:spChg>
        <pc:spChg chg="mod">
          <ac:chgData name="Lei Wu" userId="f083b2a8aea23a2f" providerId="LiveId" clId="{3F675A07-2133-4189-AAD6-3E92ECEFEA90}" dt="2021-03-21T11:22:11.697" v="8119" actId="1038"/>
          <ac:spMkLst>
            <pc:docMk/>
            <pc:sldMk cId="0" sldId="340"/>
            <ac:spMk id="38966" creationId="{FDBB75C1-2B05-4DDF-B50B-D9D2FB517542}"/>
          </ac:spMkLst>
        </pc:spChg>
        <pc:spChg chg="mod">
          <ac:chgData name="Lei Wu" userId="f083b2a8aea23a2f" providerId="LiveId" clId="{3F675A07-2133-4189-AAD6-3E92ECEFEA90}" dt="2021-03-21T11:22:11.697" v="8119" actId="1038"/>
          <ac:spMkLst>
            <pc:docMk/>
            <pc:sldMk cId="0" sldId="340"/>
            <ac:spMk id="38967" creationId="{9A029C99-BE0D-486E-8DF9-780A6751DB4B}"/>
          </ac:spMkLst>
        </pc:spChg>
        <pc:spChg chg="mod">
          <ac:chgData name="Lei Wu" userId="f083b2a8aea23a2f" providerId="LiveId" clId="{3F675A07-2133-4189-AAD6-3E92ECEFEA90}" dt="2021-03-21T11:22:11.697" v="8119" actId="1038"/>
          <ac:spMkLst>
            <pc:docMk/>
            <pc:sldMk cId="0" sldId="340"/>
            <ac:spMk id="38968" creationId="{7894A935-DB17-469A-A421-26DCCB08CDA2}"/>
          </ac:spMkLst>
        </pc:spChg>
        <pc:spChg chg="mod">
          <ac:chgData name="Lei Wu" userId="f083b2a8aea23a2f" providerId="LiveId" clId="{3F675A07-2133-4189-AAD6-3E92ECEFEA90}" dt="2021-03-21T11:22:11.697" v="8119" actId="1038"/>
          <ac:spMkLst>
            <pc:docMk/>
            <pc:sldMk cId="0" sldId="340"/>
            <ac:spMk id="38969" creationId="{983F81B0-D424-41AD-9E10-B0A686B501F6}"/>
          </ac:spMkLst>
        </pc:spChg>
        <pc:spChg chg="mod">
          <ac:chgData name="Lei Wu" userId="f083b2a8aea23a2f" providerId="LiveId" clId="{3F675A07-2133-4189-AAD6-3E92ECEFEA90}" dt="2021-03-21T11:22:11.697" v="8119" actId="1038"/>
          <ac:spMkLst>
            <pc:docMk/>
            <pc:sldMk cId="0" sldId="340"/>
            <ac:spMk id="38970" creationId="{C1153002-63CF-43D8-99B5-A6B77F84B2D2}"/>
          </ac:spMkLst>
        </pc:spChg>
        <pc:spChg chg="mod">
          <ac:chgData name="Lei Wu" userId="f083b2a8aea23a2f" providerId="LiveId" clId="{3F675A07-2133-4189-AAD6-3E92ECEFEA90}" dt="2021-03-21T11:22:11.697" v="8119" actId="1038"/>
          <ac:spMkLst>
            <pc:docMk/>
            <pc:sldMk cId="0" sldId="340"/>
            <ac:spMk id="38971" creationId="{C7E5DCDA-BEF2-40A5-A0C1-E515727B9717}"/>
          </ac:spMkLst>
        </pc:spChg>
        <pc:spChg chg="mod">
          <ac:chgData name="Lei Wu" userId="f083b2a8aea23a2f" providerId="LiveId" clId="{3F675A07-2133-4189-AAD6-3E92ECEFEA90}" dt="2021-03-21T11:22:11.697" v="8119" actId="1038"/>
          <ac:spMkLst>
            <pc:docMk/>
            <pc:sldMk cId="0" sldId="340"/>
            <ac:spMk id="38972" creationId="{3A39FFB0-D4DD-4C9F-9DB0-C36F497B09A6}"/>
          </ac:spMkLst>
        </pc:spChg>
        <pc:spChg chg="mod">
          <ac:chgData name="Lei Wu" userId="f083b2a8aea23a2f" providerId="LiveId" clId="{3F675A07-2133-4189-AAD6-3E92ECEFEA90}" dt="2021-03-21T11:22:11.697" v="8119" actId="1038"/>
          <ac:spMkLst>
            <pc:docMk/>
            <pc:sldMk cId="0" sldId="340"/>
            <ac:spMk id="38973" creationId="{9C92A391-1838-4C64-BBA1-6BDECDFFA871}"/>
          </ac:spMkLst>
        </pc:spChg>
        <pc:spChg chg="mod">
          <ac:chgData name="Lei Wu" userId="f083b2a8aea23a2f" providerId="LiveId" clId="{3F675A07-2133-4189-AAD6-3E92ECEFEA90}" dt="2021-03-21T11:22:11.697" v="8119" actId="1038"/>
          <ac:spMkLst>
            <pc:docMk/>
            <pc:sldMk cId="0" sldId="340"/>
            <ac:spMk id="38974" creationId="{E8F2160C-5E67-4FF0-AE5D-C3DEC479ABF9}"/>
          </ac:spMkLst>
        </pc:spChg>
        <pc:spChg chg="mod">
          <ac:chgData name="Lei Wu" userId="f083b2a8aea23a2f" providerId="LiveId" clId="{3F675A07-2133-4189-AAD6-3E92ECEFEA90}" dt="2021-03-21T11:22:11.697" v="8119" actId="1038"/>
          <ac:spMkLst>
            <pc:docMk/>
            <pc:sldMk cId="0" sldId="340"/>
            <ac:spMk id="38975" creationId="{82D523DB-6184-4ECE-8459-EE835DBDF7A5}"/>
          </ac:spMkLst>
        </pc:spChg>
        <pc:spChg chg="mod">
          <ac:chgData name="Lei Wu" userId="f083b2a8aea23a2f" providerId="LiveId" clId="{3F675A07-2133-4189-AAD6-3E92ECEFEA90}" dt="2021-03-21T11:22:11.697" v="8119" actId="1038"/>
          <ac:spMkLst>
            <pc:docMk/>
            <pc:sldMk cId="0" sldId="340"/>
            <ac:spMk id="38976" creationId="{FE668D74-B354-4761-994A-5A5A2BE39A14}"/>
          </ac:spMkLst>
        </pc:spChg>
        <pc:spChg chg="mod">
          <ac:chgData name="Lei Wu" userId="f083b2a8aea23a2f" providerId="LiveId" clId="{3F675A07-2133-4189-AAD6-3E92ECEFEA90}" dt="2021-03-21T11:22:11.697" v="8119" actId="1038"/>
          <ac:spMkLst>
            <pc:docMk/>
            <pc:sldMk cId="0" sldId="340"/>
            <ac:spMk id="38977" creationId="{4297AAFA-E26D-4C18-8FCB-B99A9F9AD738}"/>
          </ac:spMkLst>
        </pc:spChg>
        <pc:spChg chg="mod">
          <ac:chgData name="Lei Wu" userId="f083b2a8aea23a2f" providerId="LiveId" clId="{3F675A07-2133-4189-AAD6-3E92ECEFEA90}" dt="2021-03-21T11:22:11.697" v="8119" actId="1038"/>
          <ac:spMkLst>
            <pc:docMk/>
            <pc:sldMk cId="0" sldId="340"/>
            <ac:spMk id="38978" creationId="{188C226C-B00F-4AD6-AAEC-402C7CD7DFCD}"/>
          </ac:spMkLst>
        </pc:spChg>
        <pc:spChg chg="mod">
          <ac:chgData name="Lei Wu" userId="f083b2a8aea23a2f" providerId="LiveId" clId="{3F675A07-2133-4189-AAD6-3E92ECEFEA90}" dt="2021-03-21T11:22:11.697" v="8119" actId="1038"/>
          <ac:spMkLst>
            <pc:docMk/>
            <pc:sldMk cId="0" sldId="340"/>
            <ac:spMk id="38979" creationId="{A4E015BE-A1CA-4DAF-B9CD-8EB6DB49FA69}"/>
          </ac:spMkLst>
        </pc:spChg>
        <pc:spChg chg="mod">
          <ac:chgData name="Lei Wu" userId="f083b2a8aea23a2f" providerId="LiveId" clId="{3F675A07-2133-4189-AAD6-3E92ECEFEA90}" dt="2021-03-21T11:22:11.697" v="8119" actId="1038"/>
          <ac:spMkLst>
            <pc:docMk/>
            <pc:sldMk cId="0" sldId="340"/>
            <ac:spMk id="38980" creationId="{2F6A280D-6D10-4DB4-9BCA-2B165607428F}"/>
          </ac:spMkLst>
        </pc:spChg>
        <pc:spChg chg="mod">
          <ac:chgData name="Lei Wu" userId="f083b2a8aea23a2f" providerId="LiveId" clId="{3F675A07-2133-4189-AAD6-3E92ECEFEA90}" dt="2021-03-21T11:22:11.697" v="8119" actId="1038"/>
          <ac:spMkLst>
            <pc:docMk/>
            <pc:sldMk cId="0" sldId="340"/>
            <ac:spMk id="38981" creationId="{F3D3C2A6-275A-4588-9CE6-8AD0B51EC03A}"/>
          </ac:spMkLst>
        </pc:spChg>
        <pc:spChg chg="mod">
          <ac:chgData name="Lei Wu" userId="f083b2a8aea23a2f" providerId="LiveId" clId="{3F675A07-2133-4189-AAD6-3E92ECEFEA90}" dt="2021-03-21T11:22:17.251" v="8140" actId="1038"/>
          <ac:spMkLst>
            <pc:docMk/>
            <pc:sldMk cId="0" sldId="340"/>
            <ac:spMk id="38986" creationId="{372DE23B-EA2F-4A30-B85E-0BACD0EFD5B7}"/>
          </ac:spMkLst>
        </pc:spChg>
        <pc:spChg chg="mod">
          <ac:chgData name="Lei Wu" userId="f083b2a8aea23a2f" providerId="LiveId" clId="{3F675A07-2133-4189-AAD6-3E92ECEFEA90}" dt="2021-03-21T11:22:17.251" v="8140" actId="1038"/>
          <ac:spMkLst>
            <pc:docMk/>
            <pc:sldMk cId="0" sldId="340"/>
            <ac:spMk id="38987" creationId="{EC752F03-6DA4-41F7-9851-98B049DB03B6}"/>
          </ac:spMkLst>
        </pc:spChg>
        <pc:spChg chg="mod">
          <ac:chgData name="Lei Wu" userId="f083b2a8aea23a2f" providerId="LiveId" clId="{3F675A07-2133-4189-AAD6-3E92ECEFEA90}" dt="2021-03-21T11:22:17.251" v="8140" actId="1038"/>
          <ac:spMkLst>
            <pc:docMk/>
            <pc:sldMk cId="0" sldId="340"/>
            <ac:spMk id="38988" creationId="{8854F23D-ECA7-466C-B508-7DCC28DCED3A}"/>
          </ac:spMkLst>
        </pc:spChg>
        <pc:spChg chg="mod">
          <ac:chgData name="Lei Wu" userId="f083b2a8aea23a2f" providerId="LiveId" clId="{3F675A07-2133-4189-AAD6-3E92ECEFEA90}" dt="2021-03-21T11:22:17.251" v="8140" actId="1038"/>
          <ac:spMkLst>
            <pc:docMk/>
            <pc:sldMk cId="0" sldId="340"/>
            <ac:spMk id="38989" creationId="{3B252E33-5434-4CD1-A907-CEC2DC7695CE}"/>
          </ac:spMkLst>
        </pc:spChg>
        <pc:spChg chg="mod">
          <ac:chgData name="Lei Wu" userId="f083b2a8aea23a2f" providerId="LiveId" clId="{3F675A07-2133-4189-AAD6-3E92ECEFEA90}" dt="2021-03-21T11:22:17.251" v="8140" actId="1038"/>
          <ac:spMkLst>
            <pc:docMk/>
            <pc:sldMk cId="0" sldId="340"/>
            <ac:spMk id="38990" creationId="{AEB571CD-247A-46F1-B6E4-EFB440688D98}"/>
          </ac:spMkLst>
        </pc:spChg>
        <pc:spChg chg="mod">
          <ac:chgData name="Lei Wu" userId="f083b2a8aea23a2f" providerId="LiveId" clId="{3F675A07-2133-4189-AAD6-3E92ECEFEA90}" dt="2021-03-21T11:22:17.251" v="8140" actId="1038"/>
          <ac:spMkLst>
            <pc:docMk/>
            <pc:sldMk cId="0" sldId="340"/>
            <ac:spMk id="38992" creationId="{F9FCB1C5-FD15-4F43-BB42-1333B6B7124A}"/>
          </ac:spMkLst>
        </pc:spChg>
        <pc:spChg chg="mod">
          <ac:chgData name="Lei Wu" userId="f083b2a8aea23a2f" providerId="LiveId" clId="{3F675A07-2133-4189-AAD6-3E92ECEFEA90}" dt="2021-03-21T11:22:17.251" v="8140" actId="1038"/>
          <ac:spMkLst>
            <pc:docMk/>
            <pc:sldMk cId="0" sldId="340"/>
            <ac:spMk id="38994" creationId="{43FE430F-CEA7-4237-B452-9CD71E9AF37F}"/>
          </ac:spMkLst>
        </pc:spChg>
        <pc:spChg chg="mod">
          <ac:chgData name="Lei Wu" userId="f083b2a8aea23a2f" providerId="LiveId" clId="{3F675A07-2133-4189-AAD6-3E92ECEFEA90}" dt="2021-03-21T11:22:17.251" v="8140" actId="1038"/>
          <ac:spMkLst>
            <pc:docMk/>
            <pc:sldMk cId="0" sldId="340"/>
            <ac:spMk id="38995" creationId="{0988BF5C-38ED-4DCC-AD0A-F78D44BB71B2}"/>
          </ac:spMkLst>
        </pc:spChg>
        <pc:spChg chg="mod">
          <ac:chgData name="Lei Wu" userId="f083b2a8aea23a2f" providerId="LiveId" clId="{3F675A07-2133-4189-AAD6-3E92ECEFEA90}" dt="2021-03-21T11:22:17.251" v="8140" actId="1038"/>
          <ac:spMkLst>
            <pc:docMk/>
            <pc:sldMk cId="0" sldId="340"/>
            <ac:spMk id="38996" creationId="{58B55CB3-9741-495C-9875-D74231A00684}"/>
          </ac:spMkLst>
        </pc:spChg>
        <pc:spChg chg="mod">
          <ac:chgData name="Lei Wu" userId="f083b2a8aea23a2f" providerId="LiveId" clId="{3F675A07-2133-4189-AAD6-3E92ECEFEA90}" dt="2021-03-21T11:22:17.251" v="8140" actId="1038"/>
          <ac:spMkLst>
            <pc:docMk/>
            <pc:sldMk cId="0" sldId="340"/>
            <ac:spMk id="38997" creationId="{B338617C-1349-42FE-90B9-7EEEEC220A10}"/>
          </ac:spMkLst>
        </pc:spChg>
        <pc:spChg chg="mod">
          <ac:chgData name="Lei Wu" userId="f083b2a8aea23a2f" providerId="LiveId" clId="{3F675A07-2133-4189-AAD6-3E92ECEFEA90}" dt="2021-03-21T11:22:17.251" v="8140" actId="1038"/>
          <ac:spMkLst>
            <pc:docMk/>
            <pc:sldMk cId="0" sldId="340"/>
            <ac:spMk id="38998" creationId="{C3583663-C0A9-4F86-BD7B-BED84841FF73}"/>
          </ac:spMkLst>
        </pc:spChg>
        <pc:spChg chg="mod">
          <ac:chgData name="Lei Wu" userId="f083b2a8aea23a2f" providerId="LiveId" clId="{3F675A07-2133-4189-AAD6-3E92ECEFEA90}" dt="2021-03-21T11:22:17.251" v="8140" actId="1038"/>
          <ac:spMkLst>
            <pc:docMk/>
            <pc:sldMk cId="0" sldId="340"/>
            <ac:spMk id="38999" creationId="{6BE8AC29-52EA-451B-96ED-4B08CA7073C8}"/>
          </ac:spMkLst>
        </pc:spChg>
        <pc:spChg chg="mod">
          <ac:chgData name="Lei Wu" userId="f083b2a8aea23a2f" providerId="LiveId" clId="{3F675A07-2133-4189-AAD6-3E92ECEFEA90}" dt="2021-03-21T11:22:17.251" v="8140" actId="1038"/>
          <ac:spMkLst>
            <pc:docMk/>
            <pc:sldMk cId="0" sldId="340"/>
            <ac:spMk id="39002" creationId="{7BC6FB1E-72C4-4A53-8788-E0637764D678}"/>
          </ac:spMkLst>
        </pc:spChg>
        <pc:spChg chg="mod">
          <ac:chgData name="Lei Wu" userId="f083b2a8aea23a2f" providerId="LiveId" clId="{3F675A07-2133-4189-AAD6-3E92ECEFEA90}" dt="2021-03-21T11:22:17.251" v="8140" actId="1038"/>
          <ac:spMkLst>
            <pc:docMk/>
            <pc:sldMk cId="0" sldId="340"/>
            <ac:spMk id="39003" creationId="{AE52355F-BD6B-4E92-89F9-943713031AC3}"/>
          </ac:spMkLst>
        </pc:spChg>
        <pc:spChg chg="mod">
          <ac:chgData name="Lei Wu" userId="f083b2a8aea23a2f" providerId="LiveId" clId="{3F675A07-2133-4189-AAD6-3E92ECEFEA90}" dt="2021-03-21T11:22:17.251" v="8140" actId="1038"/>
          <ac:spMkLst>
            <pc:docMk/>
            <pc:sldMk cId="0" sldId="340"/>
            <ac:spMk id="39004" creationId="{DF4C158D-42AB-4F9F-A215-09072BAF1D37}"/>
          </ac:spMkLst>
        </pc:spChg>
        <pc:spChg chg="mod">
          <ac:chgData name="Lei Wu" userId="f083b2a8aea23a2f" providerId="LiveId" clId="{3F675A07-2133-4189-AAD6-3E92ECEFEA90}" dt="2021-03-21T11:22:17.251" v="8140" actId="1038"/>
          <ac:spMkLst>
            <pc:docMk/>
            <pc:sldMk cId="0" sldId="340"/>
            <ac:spMk id="39005" creationId="{0F96B1AF-21C9-4721-B0F0-BA45638EAC1A}"/>
          </ac:spMkLst>
        </pc:spChg>
        <pc:spChg chg="mod">
          <ac:chgData name="Lei Wu" userId="f083b2a8aea23a2f" providerId="LiveId" clId="{3F675A07-2133-4189-AAD6-3E92ECEFEA90}" dt="2021-03-21T11:22:17.251" v="8140" actId="1038"/>
          <ac:spMkLst>
            <pc:docMk/>
            <pc:sldMk cId="0" sldId="340"/>
            <ac:spMk id="39006" creationId="{ADA5B2EB-7BCD-4A94-82BC-B8CC81AD9936}"/>
          </ac:spMkLst>
        </pc:spChg>
        <pc:spChg chg="mod">
          <ac:chgData name="Lei Wu" userId="f083b2a8aea23a2f" providerId="LiveId" clId="{3F675A07-2133-4189-AAD6-3E92ECEFEA90}" dt="2021-03-21T11:22:17.251" v="8140" actId="1038"/>
          <ac:spMkLst>
            <pc:docMk/>
            <pc:sldMk cId="0" sldId="340"/>
            <ac:spMk id="39007" creationId="{CF38B7A6-9275-4932-8D4F-1EA8BB48D415}"/>
          </ac:spMkLst>
        </pc:spChg>
        <pc:spChg chg="mod">
          <ac:chgData name="Lei Wu" userId="f083b2a8aea23a2f" providerId="LiveId" clId="{3F675A07-2133-4189-AAD6-3E92ECEFEA90}" dt="2021-03-21T11:22:17.251" v="8140" actId="1038"/>
          <ac:spMkLst>
            <pc:docMk/>
            <pc:sldMk cId="0" sldId="340"/>
            <ac:spMk id="39008" creationId="{9CA8F1CB-2DA1-4E98-9B64-3E22DC3C28BF}"/>
          </ac:spMkLst>
        </pc:spChg>
        <pc:spChg chg="mod">
          <ac:chgData name="Lei Wu" userId="f083b2a8aea23a2f" providerId="LiveId" clId="{3F675A07-2133-4189-AAD6-3E92ECEFEA90}" dt="2021-03-21T11:22:17.251" v="8140" actId="1038"/>
          <ac:spMkLst>
            <pc:docMk/>
            <pc:sldMk cId="0" sldId="340"/>
            <ac:spMk id="39009" creationId="{C2626176-4CD8-4652-BDAD-2B921538EF9E}"/>
          </ac:spMkLst>
        </pc:spChg>
        <pc:spChg chg="mod">
          <ac:chgData name="Lei Wu" userId="f083b2a8aea23a2f" providerId="LiveId" clId="{3F675A07-2133-4189-AAD6-3E92ECEFEA90}" dt="2021-03-21T11:22:17.251" v="8140" actId="1038"/>
          <ac:spMkLst>
            <pc:docMk/>
            <pc:sldMk cId="0" sldId="340"/>
            <ac:spMk id="39010" creationId="{486F938D-99F9-4EF1-82DD-368A0B904EB9}"/>
          </ac:spMkLst>
        </pc:spChg>
        <pc:spChg chg="mod">
          <ac:chgData name="Lei Wu" userId="f083b2a8aea23a2f" providerId="LiveId" clId="{3F675A07-2133-4189-AAD6-3E92ECEFEA90}" dt="2021-03-21T11:22:17.251" v="8140" actId="1038"/>
          <ac:spMkLst>
            <pc:docMk/>
            <pc:sldMk cId="0" sldId="340"/>
            <ac:spMk id="39011" creationId="{42532841-B013-40A1-B3BD-1F056DB3B1BF}"/>
          </ac:spMkLst>
        </pc:spChg>
        <pc:spChg chg="mod">
          <ac:chgData name="Lei Wu" userId="f083b2a8aea23a2f" providerId="LiveId" clId="{3F675A07-2133-4189-AAD6-3E92ECEFEA90}" dt="2021-03-21T11:22:17.251" v="8140" actId="1038"/>
          <ac:spMkLst>
            <pc:docMk/>
            <pc:sldMk cId="0" sldId="340"/>
            <ac:spMk id="39012" creationId="{22291706-4EC1-440A-AD4C-492C487C3540}"/>
          </ac:spMkLst>
        </pc:spChg>
        <pc:spChg chg="mod">
          <ac:chgData name="Lei Wu" userId="f083b2a8aea23a2f" providerId="LiveId" clId="{3F675A07-2133-4189-AAD6-3E92ECEFEA90}" dt="2021-03-21T11:22:17.251" v="8140" actId="1038"/>
          <ac:spMkLst>
            <pc:docMk/>
            <pc:sldMk cId="0" sldId="340"/>
            <ac:spMk id="39013" creationId="{5E47AE66-B943-4BC7-B196-9998FBDBF60C}"/>
          </ac:spMkLst>
        </pc:spChg>
        <pc:spChg chg="mod">
          <ac:chgData name="Lei Wu" userId="f083b2a8aea23a2f" providerId="LiveId" clId="{3F675A07-2133-4189-AAD6-3E92ECEFEA90}" dt="2021-03-21T11:22:17.251" v="8140" actId="1038"/>
          <ac:spMkLst>
            <pc:docMk/>
            <pc:sldMk cId="0" sldId="340"/>
            <ac:spMk id="39015" creationId="{2EAB90E3-C0B6-4BA9-9457-F27EBEB81618}"/>
          </ac:spMkLst>
        </pc:spChg>
        <pc:spChg chg="mod">
          <ac:chgData name="Lei Wu" userId="f083b2a8aea23a2f" providerId="LiveId" clId="{3F675A07-2133-4189-AAD6-3E92ECEFEA90}" dt="2021-03-21T11:22:17.251" v="8140" actId="1038"/>
          <ac:spMkLst>
            <pc:docMk/>
            <pc:sldMk cId="0" sldId="340"/>
            <ac:spMk id="39016" creationId="{6327C4A1-1822-4C4B-8CED-F16240269BEA}"/>
          </ac:spMkLst>
        </pc:spChg>
        <pc:spChg chg="mod">
          <ac:chgData name="Lei Wu" userId="f083b2a8aea23a2f" providerId="LiveId" clId="{3F675A07-2133-4189-AAD6-3E92ECEFEA90}" dt="2021-03-21T11:22:17.251" v="8140" actId="1038"/>
          <ac:spMkLst>
            <pc:docMk/>
            <pc:sldMk cId="0" sldId="340"/>
            <ac:spMk id="39017" creationId="{8CC87D96-92C2-4529-91F8-3893DFA07A25}"/>
          </ac:spMkLst>
        </pc:spChg>
        <pc:spChg chg="mod">
          <ac:chgData name="Lei Wu" userId="f083b2a8aea23a2f" providerId="LiveId" clId="{3F675A07-2133-4189-AAD6-3E92ECEFEA90}" dt="2021-03-21T11:22:17.251" v="8140" actId="1038"/>
          <ac:spMkLst>
            <pc:docMk/>
            <pc:sldMk cId="0" sldId="340"/>
            <ac:spMk id="39018" creationId="{0DDB48BD-ECBA-4B7B-980C-087E0AC3C96C}"/>
          </ac:spMkLst>
        </pc:spChg>
        <pc:spChg chg="mod">
          <ac:chgData name="Lei Wu" userId="f083b2a8aea23a2f" providerId="LiveId" clId="{3F675A07-2133-4189-AAD6-3E92ECEFEA90}" dt="2021-03-21T11:22:17.251" v="8140" actId="1038"/>
          <ac:spMkLst>
            <pc:docMk/>
            <pc:sldMk cId="0" sldId="340"/>
            <ac:spMk id="39019" creationId="{33E489B1-0F4F-4E2F-B958-24F3C069BE76}"/>
          </ac:spMkLst>
        </pc:spChg>
        <pc:spChg chg="mod">
          <ac:chgData name="Lei Wu" userId="f083b2a8aea23a2f" providerId="LiveId" clId="{3F675A07-2133-4189-AAD6-3E92ECEFEA90}" dt="2021-03-21T11:22:17.251" v="8140" actId="1038"/>
          <ac:spMkLst>
            <pc:docMk/>
            <pc:sldMk cId="0" sldId="340"/>
            <ac:spMk id="39020" creationId="{5D95A665-8EEF-4DA2-B105-98DC78518CB0}"/>
          </ac:spMkLst>
        </pc:spChg>
        <pc:spChg chg="mod">
          <ac:chgData name="Lei Wu" userId="f083b2a8aea23a2f" providerId="LiveId" clId="{3F675A07-2133-4189-AAD6-3E92ECEFEA90}" dt="2021-03-21T11:22:17.251" v="8140" actId="1038"/>
          <ac:spMkLst>
            <pc:docMk/>
            <pc:sldMk cId="0" sldId="340"/>
            <ac:spMk id="39021" creationId="{8BD0D491-94A1-4C74-8AD4-E0A6E2ACDFAE}"/>
          </ac:spMkLst>
        </pc:spChg>
        <pc:spChg chg="mod">
          <ac:chgData name="Lei Wu" userId="f083b2a8aea23a2f" providerId="LiveId" clId="{3F675A07-2133-4189-AAD6-3E92ECEFEA90}" dt="2021-03-21T11:22:17.251" v="8140" actId="1038"/>
          <ac:spMkLst>
            <pc:docMk/>
            <pc:sldMk cId="0" sldId="340"/>
            <ac:spMk id="39022" creationId="{71B0703A-C095-4432-9E80-0CFCC5509591}"/>
          </ac:spMkLst>
        </pc:spChg>
        <pc:spChg chg="mod">
          <ac:chgData name="Lei Wu" userId="f083b2a8aea23a2f" providerId="LiveId" clId="{3F675A07-2133-4189-AAD6-3E92ECEFEA90}" dt="2021-03-21T11:22:17.251" v="8140" actId="1038"/>
          <ac:spMkLst>
            <pc:docMk/>
            <pc:sldMk cId="0" sldId="340"/>
            <ac:spMk id="39023" creationId="{5CB05D29-0A0D-424B-812F-32D57F73C233}"/>
          </ac:spMkLst>
        </pc:spChg>
        <pc:spChg chg="mod">
          <ac:chgData name="Lei Wu" userId="f083b2a8aea23a2f" providerId="LiveId" clId="{3F675A07-2133-4189-AAD6-3E92ECEFEA90}" dt="2021-03-21T11:22:17.251" v="8140" actId="1038"/>
          <ac:spMkLst>
            <pc:docMk/>
            <pc:sldMk cId="0" sldId="340"/>
            <ac:spMk id="39024" creationId="{74AF1309-7C1F-4E2F-964D-F66F1AACA4A3}"/>
          </ac:spMkLst>
        </pc:spChg>
        <pc:spChg chg="mod">
          <ac:chgData name="Lei Wu" userId="f083b2a8aea23a2f" providerId="LiveId" clId="{3F675A07-2133-4189-AAD6-3E92ECEFEA90}" dt="2021-03-21T11:22:17.251" v="8140" actId="1038"/>
          <ac:spMkLst>
            <pc:docMk/>
            <pc:sldMk cId="0" sldId="340"/>
            <ac:spMk id="39025" creationId="{F013FFC6-5658-48F0-B08D-C2C241794554}"/>
          </ac:spMkLst>
        </pc:spChg>
        <pc:spChg chg="mod">
          <ac:chgData name="Lei Wu" userId="f083b2a8aea23a2f" providerId="LiveId" clId="{3F675A07-2133-4189-AAD6-3E92ECEFEA90}" dt="2021-03-21T11:22:17.251" v="8140" actId="1038"/>
          <ac:spMkLst>
            <pc:docMk/>
            <pc:sldMk cId="0" sldId="340"/>
            <ac:spMk id="39026" creationId="{D1A4B5D2-4CC7-4428-A0DD-A3C3B47DADA5}"/>
          </ac:spMkLst>
        </pc:spChg>
        <pc:spChg chg="mod">
          <ac:chgData name="Lei Wu" userId="f083b2a8aea23a2f" providerId="LiveId" clId="{3F675A07-2133-4189-AAD6-3E92ECEFEA90}" dt="2021-03-21T11:22:17.251" v="8140" actId="1038"/>
          <ac:spMkLst>
            <pc:docMk/>
            <pc:sldMk cId="0" sldId="340"/>
            <ac:spMk id="39027" creationId="{ED9310AF-7217-4CB0-ADE9-2E25FBC75A30}"/>
          </ac:spMkLst>
        </pc:spChg>
        <pc:spChg chg="mod">
          <ac:chgData name="Lei Wu" userId="f083b2a8aea23a2f" providerId="LiveId" clId="{3F675A07-2133-4189-AAD6-3E92ECEFEA90}" dt="2021-03-21T11:22:17.251" v="8140" actId="1038"/>
          <ac:spMkLst>
            <pc:docMk/>
            <pc:sldMk cId="0" sldId="340"/>
            <ac:spMk id="39028" creationId="{A3841077-4248-4C91-BCBD-DFC44FA8EFA6}"/>
          </ac:spMkLst>
        </pc:spChg>
        <pc:spChg chg="mod">
          <ac:chgData name="Lei Wu" userId="f083b2a8aea23a2f" providerId="LiveId" clId="{3F675A07-2133-4189-AAD6-3E92ECEFEA90}" dt="2021-03-21T11:22:17.251" v="8140" actId="1038"/>
          <ac:spMkLst>
            <pc:docMk/>
            <pc:sldMk cId="0" sldId="340"/>
            <ac:spMk id="39029" creationId="{501F9BF8-FDE6-4424-BD42-761BA8845D9F}"/>
          </ac:spMkLst>
        </pc:spChg>
        <pc:grpChg chg="del">
          <ac:chgData name="Lei Wu" userId="f083b2a8aea23a2f" providerId="LiveId" clId="{3F675A07-2133-4189-AAD6-3E92ECEFEA90}" dt="2021-03-21T11:20:06.325" v="8064" actId="478"/>
          <ac:grpSpMkLst>
            <pc:docMk/>
            <pc:sldMk cId="0" sldId="340"/>
            <ac:grpSpMk id="38918" creationId="{0316BCD0-553C-439F-A278-A5989C4DFC8D}"/>
          </ac:grpSpMkLst>
        </pc:grpChg>
        <pc:grpChg chg="del">
          <ac:chgData name="Lei Wu" userId="f083b2a8aea23a2f" providerId="LiveId" clId="{3F675A07-2133-4189-AAD6-3E92ECEFEA90}" dt="2021-03-21T11:20:04.992" v="8063" actId="478"/>
          <ac:grpSpMkLst>
            <pc:docMk/>
            <pc:sldMk cId="0" sldId="340"/>
            <ac:grpSpMk id="38919" creationId="{85FC620D-AE6A-47B3-9199-849DEFDC3B4A}"/>
          </ac:grpSpMkLst>
        </pc:grpChg>
        <pc:grpChg chg="del">
          <ac:chgData name="Lei Wu" userId="f083b2a8aea23a2f" providerId="LiveId" clId="{3F675A07-2133-4189-AAD6-3E92ECEFEA90}" dt="2021-03-21T11:20:56.433" v="8083" actId="478"/>
          <ac:grpSpMkLst>
            <pc:docMk/>
            <pc:sldMk cId="0" sldId="340"/>
            <ac:grpSpMk id="38920" creationId="{C708DFAB-63E7-4114-9D57-7343CAC8E1F5}"/>
          </ac:grpSpMkLst>
        </pc:grpChg>
        <pc:grpChg chg="mod">
          <ac:chgData name="Lei Wu" userId="f083b2a8aea23a2f" providerId="LiveId" clId="{3F675A07-2133-4189-AAD6-3E92ECEFEA90}" dt="2021-03-21T11:22:17.251" v="8140" actId="1038"/>
          <ac:grpSpMkLst>
            <pc:docMk/>
            <pc:sldMk cId="0" sldId="340"/>
            <ac:grpSpMk id="38921" creationId="{F7CAFFF9-65DF-4114-8532-6A169E2E3102}"/>
          </ac:grpSpMkLst>
        </pc:grpChg>
        <pc:grpChg chg="del">
          <ac:chgData name="Lei Wu" userId="f083b2a8aea23a2f" providerId="LiveId" clId="{3F675A07-2133-4189-AAD6-3E92ECEFEA90}" dt="2021-03-21T11:20:54.061" v="8081" actId="478"/>
          <ac:grpSpMkLst>
            <pc:docMk/>
            <pc:sldMk cId="0" sldId="340"/>
            <ac:grpSpMk id="38922" creationId="{064B2643-03B4-440E-9590-77B91D383850}"/>
          </ac:grpSpMkLst>
        </pc:grpChg>
        <pc:grpChg chg="del">
          <ac:chgData name="Lei Wu" userId="f083b2a8aea23a2f" providerId="LiveId" clId="{3F675A07-2133-4189-AAD6-3E92ECEFEA90}" dt="2021-03-21T11:20:55.368" v="8082" actId="478"/>
          <ac:grpSpMkLst>
            <pc:docMk/>
            <pc:sldMk cId="0" sldId="340"/>
            <ac:grpSpMk id="38923" creationId="{26284EE5-CE1F-48A7-9CC3-8008A4990383}"/>
          </ac:grpSpMkLst>
        </pc:grpChg>
        <pc:grpChg chg="mod">
          <ac:chgData name="Lei Wu" userId="f083b2a8aea23a2f" providerId="LiveId" clId="{3F675A07-2133-4189-AAD6-3E92ECEFEA90}" dt="2021-03-21T11:22:11.697" v="8119" actId="1038"/>
          <ac:grpSpMkLst>
            <pc:docMk/>
            <pc:sldMk cId="0" sldId="340"/>
            <ac:grpSpMk id="38924" creationId="{A0A6EC06-908C-489B-A567-DBBE226D9C06}"/>
          </ac:grpSpMkLst>
        </pc:grpChg>
        <pc:grpChg chg="del">
          <ac:chgData name="Lei Wu" userId="f083b2a8aea23a2f" providerId="LiveId" clId="{3F675A07-2133-4189-AAD6-3E92ECEFEA90}" dt="2021-03-21T11:20:03.613" v="8062" actId="478"/>
          <ac:grpSpMkLst>
            <pc:docMk/>
            <pc:sldMk cId="0" sldId="340"/>
            <ac:grpSpMk id="38927" creationId="{3F33EF71-3E24-4F6B-854D-B0FB5B4998B7}"/>
          </ac:grpSpMkLst>
        </pc:grpChg>
        <pc:grpChg chg="mod">
          <ac:chgData name="Lei Wu" userId="f083b2a8aea23a2f" providerId="LiveId" clId="{3F675A07-2133-4189-AAD6-3E92ECEFEA90}" dt="2021-03-21T11:22:11.697" v="8119" actId="1038"/>
          <ac:grpSpMkLst>
            <pc:docMk/>
            <pc:sldMk cId="0" sldId="340"/>
            <ac:grpSpMk id="38936" creationId="{F6DA20B3-CEEA-46E1-9188-0B12654DCC28}"/>
          </ac:grpSpMkLst>
        </pc:grpChg>
        <pc:grpChg chg="mod">
          <ac:chgData name="Lei Wu" userId="f083b2a8aea23a2f" providerId="LiveId" clId="{3F675A07-2133-4189-AAD6-3E92ECEFEA90}" dt="2021-03-21T11:22:11.697" v="8119" actId="1038"/>
          <ac:grpSpMkLst>
            <pc:docMk/>
            <pc:sldMk cId="0" sldId="340"/>
            <ac:grpSpMk id="38938" creationId="{8681A2A7-E2A9-4B90-8FB3-660848BE5AE2}"/>
          </ac:grpSpMkLst>
        </pc:grpChg>
        <pc:grpChg chg="mod">
          <ac:chgData name="Lei Wu" userId="f083b2a8aea23a2f" providerId="LiveId" clId="{3F675A07-2133-4189-AAD6-3E92ECEFEA90}" dt="2021-03-21T11:22:11.697" v="8119" actId="1038"/>
          <ac:grpSpMkLst>
            <pc:docMk/>
            <pc:sldMk cId="0" sldId="340"/>
            <ac:grpSpMk id="38944" creationId="{B7AAEEAA-7482-432E-8E28-4C84FA2B33DF}"/>
          </ac:grpSpMkLst>
        </pc:grpChg>
        <pc:grpChg chg="mod">
          <ac:chgData name="Lei Wu" userId="f083b2a8aea23a2f" providerId="LiveId" clId="{3F675A07-2133-4189-AAD6-3E92ECEFEA90}" dt="2021-03-21T11:22:11.697" v="8119" actId="1038"/>
          <ac:grpSpMkLst>
            <pc:docMk/>
            <pc:sldMk cId="0" sldId="340"/>
            <ac:grpSpMk id="38945" creationId="{A053FEBA-6603-4FAA-B1FA-12CA2CA01B9E}"/>
          </ac:grpSpMkLst>
        </pc:grpChg>
        <pc:grpChg chg="mod">
          <ac:chgData name="Lei Wu" userId="f083b2a8aea23a2f" providerId="LiveId" clId="{3F675A07-2133-4189-AAD6-3E92ECEFEA90}" dt="2021-03-21T11:22:11.697" v="8119" actId="1038"/>
          <ac:grpSpMkLst>
            <pc:docMk/>
            <pc:sldMk cId="0" sldId="340"/>
            <ac:grpSpMk id="38955" creationId="{0B73BBE4-221B-4CB7-8304-E311FEC39928}"/>
          </ac:grpSpMkLst>
        </pc:grpChg>
        <pc:grpChg chg="mod">
          <ac:chgData name="Lei Wu" userId="f083b2a8aea23a2f" providerId="LiveId" clId="{3F675A07-2133-4189-AAD6-3E92ECEFEA90}" dt="2021-03-21T11:22:17.251" v="8140" actId="1038"/>
          <ac:grpSpMkLst>
            <pc:docMk/>
            <pc:sldMk cId="0" sldId="340"/>
            <ac:grpSpMk id="38991" creationId="{06ED5966-EE72-4155-B8D3-8E0D1C842775}"/>
          </ac:grpSpMkLst>
        </pc:grpChg>
        <pc:grpChg chg="mod">
          <ac:chgData name="Lei Wu" userId="f083b2a8aea23a2f" providerId="LiveId" clId="{3F675A07-2133-4189-AAD6-3E92ECEFEA90}" dt="2021-03-21T11:22:17.251" v="8140" actId="1038"/>
          <ac:grpSpMkLst>
            <pc:docMk/>
            <pc:sldMk cId="0" sldId="340"/>
            <ac:grpSpMk id="38993" creationId="{A25D9166-7885-4BC8-B376-97AD49EE4056}"/>
          </ac:grpSpMkLst>
        </pc:grpChg>
        <pc:grpChg chg="mod">
          <ac:chgData name="Lei Wu" userId="f083b2a8aea23a2f" providerId="LiveId" clId="{3F675A07-2133-4189-AAD6-3E92ECEFEA90}" dt="2021-03-21T11:22:17.251" v="8140" actId="1038"/>
          <ac:grpSpMkLst>
            <pc:docMk/>
            <pc:sldMk cId="0" sldId="340"/>
            <ac:grpSpMk id="39000" creationId="{59602EAB-5466-44BB-81BC-C66293371D71}"/>
          </ac:grpSpMkLst>
        </pc:grpChg>
        <pc:grpChg chg="mod">
          <ac:chgData name="Lei Wu" userId="f083b2a8aea23a2f" providerId="LiveId" clId="{3F675A07-2133-4189-AAD6-3E92ECEFEA90}" dt="2021-03-21T11:22:17.251" v="8140" actId="1038"/>
          <ac:grpSpMkLst>
            <pc:docMk/>
            <pc:sldMk cId="0" sldId="340"/>
            <ac:grpSpMk id="39001" creationId="{4F8A18FE-E55E-4340-8BEB-2033BBF33766}"/>
          </ac:grpSpMkLst>
        </pc:grpChg>
        <pc:grpChg chg="mod">
          <ac:chgData name="Lei Wu" userId="f083b2a8aea23a2f" providerId="LiveId" clId="{3F675A07-2133-4189-AAD6-3E92ECEFEA90}" dt="2021-03-21T11:22:17.251" v="8140" actId="1038"/>
          <ac:grpSpMkLst>
            <pc:docMk/>
            <pc:sldMk cId="0" sldId="340"/>
            <ac:grpSpMk id="39014" creationId="{9C3D95E6-F4E0-4ACF-91F8-139535C08660}"/>
          </ac:grpSpMkLst>
        </pc:grpChg>
      </pc:sldChg>
      <pc:sldChg chg="add del">
        <pc:chgData name="Lei Wu" userId="f083b2a8aea23a2f" providerId="LiveId" clId="{3F675A07-2133-4189-AAD6-3E92ECEFEA90}" dt="2021-03-17T23:41:33.749" v="4714" actId="2696"/>
        <pc:sldMkLst>
          <pc:docMk/>
          <pc:sldMk cId="2012714296" sldId="341"/>
        </pc:sldMkLst>
      </pc:sldChg>
      <pc:sldChg chg="add del">
        <pc:chgData name="Lei Wu" userId="f083b2a8aea23a2f" providerId="LiveId" clId="{3F675A07-2133-4189-AAD6-3E92ECEFEA90}" dt="2021-03-18T00:29:31.608" v="5700" actId="2696"/>
        <pc:sldMkLst>
          <pc:docMk/>
          <pc:sldMk cId="3122465390" sldId="341"/>
        </pc:sldMkLst>
      </pc:sldChg>
      <pc:sldChg chg="add">
        <pc:chgData name="Lei Wu" userId="f083b2a8aea23a2f" providerId="LiveId" clId="{3F675A07-2133-4189-AAD6-3E92ECEFEA90}" dt="2021-03-18T00:29:45.652" v="5701"/>
        <pc:sldMkLst>
          <pc:docMk/>
          <pc:sldMk cId="3706757674" sldId="341"/>
        </pc:sldMkLst>
        <pc:spChg chg="add mod">
          <ac:chgData name="Lei Wu" userId="f083b2a8aea23a2f" providerId="LiveId" clId="{3F675A07-2133-4189-AAD6-3E92ECEFEA90}" dt="2021-03-17T19:37:51.773" v="2398"/>
          <ac:spMkLst>
            <pc:docMk/>
            <pc:sldMk cId="3706757674" sldId="341"/>
            <ac:spMk id="29" creationId="{BDDC9FBD-9E12-4D50-A579-6E66987A8AE9}"/>
          </ac:spMkLst>
        </pc:spChg>
        <pc:spChg chg="del">
          <ac:chgData name="Lei Wu" userId="f083b2a8aea23a2f" providerId="LiveId" clId="{3F675A07-2133-4189-AAD6-3E92ECEFEA90}" dt="2021-03-17T19:37:51.449" v="2397" actId="478"/>
          <ac:spMkLst>
            <pc:docMk/>
            <pc:sldMk cId="3706757674" sldId="341"/>
            <ac:spMk id="56322" creationId="{15440EB1-9197-42B6-BE01-F01A0D92CCD1}"/>
          </ac:spMkLst>
        </pc:spChg>
      </pc:sldChg>
      <pc:sldChg chg="modSp add del mod">
        <pc:chgData name="Lei Wu" userId="f083b2a8aea23a2f" providerId="LiveId" clId="{3F675A07-2133-4189-AAD6-3E92ECEFEA90}" dt="2021-03-17T23:37:56.829" v="4625" actId="2696"/>
        <pc:sldMkLst>
          <pc:docMk/>
          <pc:sldMk cId="4211985607" sldId="341"/>
        </pc:sldMkLst>
        <pc:spChg chg="mod">
          <ac:chgData name="Lei Wu" userId="f083b2a8aea23a2f" providerId="LiveId" clId="{3F675A07-2133-4189-AAD6-3E92ECEFEA90}" dt="2021-03-17T22:10:15.354" v="3685" actId="113"/>
          <ac:spMkLst>
            <pc:docMk/>
            <pc:sldMk cId="4211985607" sldId="341"/>
            <ac:spMk id="56324" creationId="{6095F101-3D27-4347-A0B8-F16876BC2600}"/>
          </ac:spMkLst>
        </pc:spChg>
      </pc:sldChg>
      <pc:sldChg chg="addSp delSp modSp add del">
        <pc:chgData name="Lei Wu" userId="f083b2a8aea23a2f" providerId="LiveId" clId="{3F675A07-2133-4189-AAD6-3E92ECEFEA90}" dt="2021-03-17T21:35:46.464" v="3093" actId="2696"/>
        <pc:sldMkLst>
          <pc:docMk/>
          <pc:sldMk cId="172428785" sldId="342"/>
        </pc:sldMkLst>
        <pc:spChg chg="add mod">
          <ac:chgData name="Lei Wu" userId="f083b2a8aea23a2f" providerId="LiveId" clId="{3F675A07-2133-4189-AAD6-3E92ECEFEA90}" dt="2021-03-17T19:38:21.657" v="2410"/>
          <ac:spMkLst>
            <pc:docMk/>
            <pc:sldMk cId="172428785" sldId="342"/>
            <ac:spMk id="64" creationId="{9C100208-EA26-4B7C-BED7-A9DC451DDB6E}"/>
          </ac:spMkLst>
        </pc:spChg>
        <pc:spChg chg="del">
          <ac:chgData name="Lei Wu" userId="f083b2a8aea23a2f" providerId="LiveId" clId="{3F675A07-2133-4189-AAD6-3E92ECEFEA90}" dt="2021-03-17T19:38:21.249" v="2409" actId="478"/>
          <ac:spMkLst>
            <pc:docMk/>
            <pc:sldMk cId="172428785" sldId="342"/>
            <ac:spMk id="63490" creationId="{B94259ED-0245-481C-BEC9-4382B7450C59}"/>
          </ac:spMkLst>
        </pc:spChg>
      </pc:sldChg>
      <pc:sldChg chg="add del">
        <pc:chgData name="Lei Wu" userId="f083b2a8aea23a2f" providerId="LiveId" clId="{3F675A07-2133-4189-AAD6-3E92ECEFEA90}" dt="2021-03-17T23:37:56.829" v="4625" actId="2696"/>
        <pc:sldMkLst>
          <pc:docMk/>
          <pc:sldMk cId="755484124" sldId="342"/>
        </pc:sldMkLst>
      </pc:sldChg>
      <pc:sldChg chg="addSp delSp modSp add del">
        <pc:chgData name="Lei Wu" userId="f083b2a8aea23a2f" providerId="LiveId" clId="{3F675A07-2133-4189-AAD6-3E92ECEFEA90}" dt="2021-03-17T21:35:46.464" v="3093" actId="2696"/>
        <pc:sldMkLst>
          <pc:docMk/>
          <pc:sldMk cId="0" sldId="343"/>
        </pc:sldMkLst>
        <pc:spChg chg="add mod">
          <ac:chgData name="Lei Wu" userId="f083b2a8aea23a2f" providerId="LiveId" clId="{3F675A07-2133-4189-AAD6-3E92ECEFEA90}" dt="2021-03-17T19:38:49.895" v="2416"/>
          <ac:spMkLst>
            <pc:docMk/>
            <pc:sldMk cId="0" sldId="343"/>
            <ac:spMk id="5" creationId="{97D387BD-EDE4-4070-A28B-AB17B2FB4BAA}"/>
          </ac:spMkLst>
        </pc:spChg>
        <pc:spChg chg="del">
          <ac:chgData name="Lei Wu" userId="f083b2a8aea23a2f" providerId="LiveId" clId="{3F675A07-2133-4189-AAD6-3E92ECEFEA90}" dt="2021-03-17T19:38:49.543" v="2415" actId="478"/>
          <ac:spMkLst>
            <pc:docMk/>
            <pc:sldMk cId="0" sldId="343"/>
            <ac:spMk id="67586" creationId="{58B2720E-C1B6-43E7-BE4F-0175FD0824A2}"/>
          </ac:spMkLst>
        </pc:spChg>
      </pc:sldChg>
      <pc:sldChg chg="add del">
        <pc:chgData name="Lei Wu" userId="f083b2a8aea23a2f" providerId="LiveId" clId="{3F675A07-2133-4189-AAD6-3E92ECEFEA90}" dt="2021-03-17T23:10:52.099" v="4106" actId="47"/>
        <pc:sldMkLst>
          <pc:docMk/>
          <pc:sldMk cId="2624683716" sldId="343"/>
        </pc:sldMkLst>
      </pc:sldChg>
      <pc:sldChg chg="addSp delSp modSp add del">
        <pc:chgData name="Lei Wu" userId="f083b2a8aea23a2f" providerId="LiveId" clId="{3F675A07-2133-4189-AAD6-3E92ECEFEA90}" dt="2021-03-17T21:35:46.464" v="3093" actId="2696"/>
        <pc:sldMkLst>
          <pc:docMk/>
          <pc:sldMk cId="0" sldId="344"/>
        </pc:sldMkLst>
        <pc:spChg chg="add mod">
          <ac:chgData name="Lei Wu" userId="f083b2a8aea23a2f" providerId="LiveId" clId="{3F675A07-2133-4189-AAD6-3E92ECEFEA90}" dt="2021-03-17T19:38:55.537" v="2418"/>
          <ac:spMkLst>
            <pc:docMk/>
            <pc:sldMk cId="0" sldId="344"/>
            <ac:spMk id="12" creationId="{A55627C0-D459-4F7E-9F01-53700DBCE049}"/>
          </ac:spMkLst>
        </pc:spChg>
        <pc:spChg chg="del">
          <ac:chgData name="Lei Wu" userId="f083b2a8aea23a2f" providerId="LiveId" clId="{3F675A07-2133-4189-AAD6-3E92ECEFEA90}" dt="2021-03-17T19:38:55.283" v="2417" actId="478"/>
          <ac:spMkLst>
            <pc:docMk/>
            <pc:sldMk cId="0" sldId="344"/>
            <ac:spMk id="68610" creationId="{1E24199C-6E07-45D1-AD3D-56D22998D491}"/>
          </ac:spMkLst>
        </pc:spChg>
      </pc:sldChg>
      <pc:sldChg chg="add del">
        <pc:chgData name="Lei Wu" userId="f083b2a8aea23a2f" providerId="LiveId" clId="{3F675A07-2133-4189-AAD6-3E92ECEFEA90}" dt="2021-03-17T23:10:50.282" v="4105" actId="47"/>
        <pc:sldMkLst>
          <pc:docMk/>
          <pc:sldMk cId="1932683253" sldId="344"/>
        </pc:sldMkLst>
      </pc:sldChg>
      <pc:sldChg chg="addSp delSp modSp add del">
        <pc:chgData name="Lei Wu" userId="f083b2a8aea23a2f" providerId="LiveId" clId="{3F675A07-2133-4189-AAD6-3E92ECEFEA90}" dt="2021-03-17T21:35:46.464" v="3093" actId="2696"/>
        <pc:sldMkLst>
          <pc:docMk/>
          <pc:sldMk cId="0" sldId="345"/>
        </pc:sldMkLst>
        <pc:spChg chg="add mod">
          <ac:chgData name="Lei Wu" userId="f083b2a8aea23a2f" providerId="LiveId" clId="{3F675A07-2133-4189-AAD6-3E92ECEFEA90}" dt="2021-03-17T19:39:44.478" v="2434"/>
          <ac:spMkLst>
            <pc:docMk/>
            <pc:sldMk cId="0" sldId="345"/>
            <ac:spMk id="5" creationId="{2179D0A3-E240-4D1C-BBAA-14551397E556}"/>
          </ac:spMkLst>
        </pc:spChg>
        <pc:spChg chg="del">
          <ac:chgData name="Lei Wu" userId="f083b2a8aea23a2f" providerId="LiveId" clId="{3F675A07-2133-4189-AAD6-3E92ECEFEA90}" dt="2021-03-17T19:39:44.038" v="2433" actId="478"/>
          <ac:spMkLst>
            <pc:docMk/>
            <pc:sldMk cId="0" sldId="345"/>
            <ac:spMk id="80898" creationId="{6DB03B1E-A951-4F8C-9899-8852607D24EC}"/>
          </ac:spMkLst>
        </pc:spChg>
      </pc:sldChg>
      <pc:sldChg chg="add del">
        <pc:chgData name="Lei Wu" userId="f083b2a8aea23a2f" providerId="LiveId" clId="{3F675A07-2133-4189-AAD6-3E92ECEFEA90}" dt="2021-03-17T23:33:03.456" v="4624" actId="47"/>
        <pc:sldMkLst>
          <pc:docMk/>
          <pc:sldMk cId="579689357" sldId="345"/>
        </pc:sldMkLst>
      </pc:sldChg>
      <pc:sldChg chg="add del">
        <pc:chgData name="Lei Wu" userId="f083b2a8aea23a2f" providerId="LiveId" clId="{3F675A07-2133-4189-AAD6-3E92ECEFEA90}" dt="2021-03-17T23:22:37.505" v="4606" actId="2696"/>
        <pc:sldMkLst>
          <pc:docMk/>
          <pc:sldMk cId="1253502289" sldId="345"/>
        </pc:sldMkLst>
      </pc:sldChg>
      <pc:sldChg chg="add del">
        <pc:chgData name="Lei Wu" userId="f083b2a8aea23a2f" providerId="LiveId" clId="{3F675A07-2133-4189-AAD6-3E92ECEFEA90}" dt="2021-03-17T23:22:37.505" v="4606" actId="2696"/>
        <pc:sldMkLst>
          <pc:docMk/>
          <pc:sldMk cId="2078140832" sldId="346"/>
        </pc:sldMkLst>
      </pc:sldChg>
      <pc:sldChg chg="add">
        <pc:chgData name="Lei Wu" userId="f083b2a8aea23a2f" providerId="LiveId" clId="{3F675A07-2133-4189-AAD6-3E92ECEFEA90}" dt="2021-03-17T23:22:46.112" v="4607"/>
        <pc:sldMkLst>
          <pc:docMk/>
          <pc:sldMk cId="2494537597" sldId="346"/>
        </pc:sldMkLst>
        <pc:spChg chg="add mod">
          <ac:chgData name="Lei Wu" userId="f083b2a8aea23a2f" providerId="LiveId" clId="{3F675A07-2133-4189-AAD6-3E92ECEFEA90}" dt="2021-03-17T19:39:50.467" v="2436"/>
          <ac:spMkLst>
            <pc:docMk/>
            <pc:sldMk cId="2494537597" sldId="346"/>
            <ac:spMk id="5" creationId="{86CD1C93-0A45-4D35-95E2-1911CAF8A09B}"/>
          </ac:spMkLst>
        </pc:spChg>
        <pc:spChg chg="del">
          <ac:chgData name="Lei Wu" userId="f083b2a8aea23a2f" providerId="LiveId" clId="{3F675A07-2133-4189-AAD6-3E92ECEFEA90}" dt="2021-03-17T19:39:50.097" v="2435" actId="478"/>
          <ac:spMkLst>
            <pc:docMk/>
            <pc:sldMk cId="2494537597" sldId="346"/>
            <ac:spMk id="81922" creationId="{E9691E4D-ACCB-447C-935E-616EAEADD0BE}"/>
          </ac:spMkLst>
        </pc:spChg>
      </pc:sldChg>
      <pc:sldChg chg="add del">
        <pc:chgData name="Lei Wu" userId="f083b2a8aea23a2f" providerId="LiveId" clId="{3F675A07-2133-4189-AAD6-3E92ECEFEA90}" dt="2021-03-17T23:22:37.505" v="4606" actId="2696"/>
        <pc:sldMkLst>
          <pc:docMk/>
          <pc:sldMk cId="1622727183" sldId="347"/>
        </pc:sldMkLst>
      </pc:sldChg>
      <pc:sldChg chg="addSp delSp modSp add del">
        <pc:chgData name="Lei Wu" userId="f083b2a8aea23a2f" providerId="LiveId" clId="{3F675A07-2133-4189-AAD6-3E92ECEFEA90}" dt="2021-03-17T21:35:46.464" v="3093" actId="2696"/>
        <pc:sldMkLst>
          <pc:docMk/>
          <pc:sldMk cId="2472712833" sldId="347"/>
        </pc:sldMkLst>
        <pc:spChg chg="add mod">
          <ac:chgData name="Lei Wu" userId="f083b2a8aea23a2f" providerId="LiveId" clId="{3F675A07-2133-4189-AAD6-3E92ECEFEA90}" dt="2021-03-17T19:39:58.170" v="2438"/>
          <ac:spMkLst>
            <pc:docMk/>
            <pc:sldMk cId="2472712833" sldId="347"/>
            <ac:spMk id="104" creationId="{B991D42C-5522-49C0-BD9C-40A7032D980E}"/>
          </ac:spMkLst>
        </pc:spChg>
        <pc:spChg chg="del">
          <ac:chgData name="Lei Wu" userId="f083b2a8aea23a2f" providerId="LiveId" clId="{3F675A07-2133-4189-AAD6-3E92ECEFEA90}" dt="2021-03-17T19:39:57.679" v="2437" actId="478"/>
          <ac:spMkLst>
            <pc:docMk/>
            <pc:sldMk cId="2472712833" sldId="347"/>
            <ac:spMk id="82946" creationId="{A43584BA-2461-441F-A605-4225A99A0A25}"/>
          </ac:spMkLst>
        </pc:spChg>
        <pc:spChg chg="mod">
          <ac:chgData name="Lei Wu" userId="f083b2a8aea23a2f" providerId="LiveId" clId="{3F675A07-2133-4189-AAD6-3E92ECEFEA90}" dt="2021-03-18T00:35:41.785" v="5819" actId="404"/>
          <ac:spMkLst>
            <pc:docMk/>
            <pc:sldMk cId="2472712833" sldId="347"/>
            <ac:spMk id="82948" creationId="{7F16DF12-0D0B-48D6-8863-CAD867E7240C}"/>
          </ac:spMkLst>
        </pc:spChg>
        <pc:spChg chg="mod">
          <ac:chgData name="Lei Wu" userId="f083b2a8aea23a2f" providerId="LiveId" clId="{3F675A07-2133-4189-AAD6-3E92ECEFEA90}" dt="2021-03-18T00:24:46.134" v="5652" actId="1037"/>
          <ac:spMkLst>
            <pc:docMk/>
            <pc:sldMk cId="2472712833" sldId="347"/>
            <ac:spMk id="82981" creationId="{FAE4A9F6-C4EB-4E45-8F62-84C768F8BFF1}"/>
          </ac:spMkLst>
        </pc:spChg>
        <pc:spChg chg="mod">
          <ac:chgData name="Lei Wu" userId="f083b2a8aea23a2f" providerId="LiveId" clId="{3F675A07-2133-4189-AAD6-3E92ECEFEA90}" dt="2021-03-18T00:24:46.134" v="5652" actId="1037"/>
          <ac:spMkLst>
            <pc:docMk/>
            <pc:sldMk cId="2472712833" sldId="347"/>
            <ac:spMk id="82982" creationId="{A8D70CCD-1D3A-49F2-9F7A-177E8B2E66A3}"/>
          </ac:spMkLst>
        </pc:spChg>
        <pc:spChg chg="mod">
          <ac:chgData name="Lei Wu" userId="f083b2a8aea23a2f" providerId="LiveId" clId="{3F675A07-2133-4189-AAD6-3E92ECEFEA90}" dt="2021-03-18T00:24:46.134" v="5652" actId="1037"/>
          <ac:spMkLst>
            <pc:docMk/>
            <pc:sldMk cId="2472712833" sldId="347"/>
            <ac:spMk id="82983" creationId="{C8AF8E3E-A77C-4F2C-841F-05D760B5C963}"/>
          </ac:spMkLst>
        </pc:spChg>
        <pc:spChg chg="mod">
          <ac:chgData name="Lei Wu" userId="f083b2a8aea23a2f" providerId="LiveId" clId="{3F675A07-2133-4189-AAD6-3E92ECEFEA90}" dt="2021-03-18T00:24:46.134" v="5652" actId="1037"/>
          <ac:spMkLst>
            <pc:docMk/>
            <pc:sldMk cId="2472712833" sldId="347"/>
            <ac:spMk id="82984" creationId="{7AFCF26C-4F22-4FC0-9A1F-9BDD77CD6E0A}"/>
          </ac:spMkLst>
        </pc:spChg>
        <pc:spChg chg="mod">
          <ac:chgData name="Lei Wu" userId="f083b2a8aea23a2f" providerId="LiveId" clId="{3F675A07-2133-4189-AAD6-3E92ECEFEA90}" dt="2021-03-18T00:24:46.134" v="5652" actId="1037"/>
          <ac:spMkLst>
            <pc:docMk/>
            <pc:sldMk cId="2472712833" sldId="347"/>
            <ac:spMk id="82985" creationId="{2035657C-ADFC-40B5-90D6-4B052722D600}"/>
          </ac:spMkLst>
        </pc:spChg>
        <pc:spChg chg="mod">
          <ac:chgData name="Lei Wu" userId="f083b2a8aea23a2f" providerId="LiveId" clId="{3F675A07-2133-4189-AAD6-3E92ECEFEA90}" dt="2021-03-18T00:24:46.134" v="5652" actId="1037"/>
          <ac:spMkLst>
            <pc:docMk/>
            <pc:sldMk cId="2472712833" sldId="347"/>
            <ac:spMk id="82986" creationId="{DDE262B4-7C5B-42A9-816A-D2C070F9459C}"/>
          </ac:spMkLst>
        </pc:spChg>
        <pc:spChg chg="mod">
          <ac:chgData name="Lei Wu" userId="f083b2a8aea23a2f" providerId="LiveId" clId="{3F675A07-2133-4189-AAD6-3E92ECEFEA90}" dt="2021-03-18T00:24:46.134" v="5652" actId="1037"/>
          <ac:spMkLst>
            <pc:docMk/>
            <pc:sldMk cId="2472712833" sldId="347"/>
            <ac:spMk id="82987" creationId="{D162E88D-338C-4D0C-9B35-F2D764F38491}"/>
          </ac:spMkLst>
        </pc:spChg>
        <pc:spChg chg="mod">
          <ac:chgData name="Lei Wu" userId="f083b2a8aea23a2f" providerId="LiveId" clId="{3F675A07-2133-4189-AAD6-3E92ECEFEA90}" dt="2021-03-18T00:24:46.134" v="5652" actId="1037"/>
          <ac:spMkLst>
            <pc:docMk/>
            <pc:sldMk cId="2472712833" sldId="347"/>
            <ac:spMk id="82988" creationId="{E10D95F3-027F-4201-A20C-846B651A39BC}"/>
          </ac:spMkLst>
        </pc:spChg>
        <pc:spChg chg="mod">
          <ac:chgData name="Lei Wu" userId="f083b2a8aea23a2f" providerId="LiveId" clId="{3F675A07-2133-4189-AAD6-3E92ECEFEA90}" dt="2021-03-18T00:24:46.134" v="5652" actId="1037"/>
          <ac:spMkLst>
            <pc:docMk/>
            <pc:sldMk cId="2472712833" sldId="347"/>
            <ac:spMk id="82989" creationId="{D5DE6D70-E2C2-4CA2-8541-9F178518597C}"/>
          </ac:spMkLst>
        </pc:spChg>
        <pc:spChg chg="mod">
          <ac:chgData name="Lei Wu" userId="f083b2a8aea23a2f" providerId="LiveId" clId="{3F675A07-2133-4189-AAD6-3E92ECEFEA90}" dt="2021-03-18T00:24:46.134" v="5652" actId="1037"/>
          <ac:spMkLst>
            <pc:docMk/>
            <pc:sldMk cId="2472712833" sldId="347"/>
            <ac:spMk id="82990" creationId="{57DE8135-B157-4DD0-B3C1-A193476521AA}"/>
          </ac:spMkLst>
        </pc:spChg>
        <pc:spChg chg="mod">
          <ac:chgData name="Lei Wu" userId="f083b2a8aea23a2f" providerId="LiveId" clId="{3F675A07-2133-4189-AAD6-3E92ECEFEA90}" dt="2021-03-18T00:24:46.134" v="5652" actId="1037"/>
          <ac:spMkLst>
            <pc:docMk/>
            <pc:sldMk cId="2472712833" sldId="347"/>
            <ac:spMk id="82991" creationId="{2C943724-0CDC-4BBA-AB27-37F470E6AB04}"/>
          </ac:spMkLst>
        </pc:spChg>
        <pc:spChg chg="mod">
          <ac:chgData name="Lei Wu" userId="f083b2a8aea23a2f" providerId="LiveId" clId="{3F675A07-2133-4189-AAD6-3E92ECEFEA90}" dt="2021-03-18T00:24:46.134" v="5652" actId="1037"/>
          <ac:spMkLst>
            <pc:docMk/>
            <pc:sldMk cId="2472712833" sldId="347"/>
            <ac:spMk id="82992" creationId="{D2D217E5-E803-423E-A730-5653E7F2DF5E}"/>
          </ac:spMkLst>
        </pc:spChg>
        <pc:spChg chg="mod">
          <ac:chgData name="Lei Wu" userId="f083b2a8aea23a2f" providerId="LiveId" clId="{3F675A07-2133-4189-AAD6-3E92ECEFEA90}" dt="2021-03-18T00:24:46.134" v="5652" actId="1037"/>
          <ac:spMkLst>
            <pc:docMk/>
            <pc:sldMk cId="2472712833" sldId="347"/>
            <ac:spMk id="82993" creationId="{19832879-1D96-468C-9700-435F3F0FE688}"/>
          </ac:spMkLst>
        </pc:spChg>
        <pc:grpChg chg="mod">
          <ac:chgData name="Lei Wu" userId="f083b2a8aea23a2f" providerId="LiveId" clId="{3F675A07-2133-4189-AAD6-3E92ECEFEA90}" dt="2021-03-18T00:24:46.134" v="5652" actId="1037"/>
          <ac:grpSpMkLst>
            <pc:docMk/>
            <pc:sldMk cId="2472712833" sldId="347"/>
            <ac:grpSpMk id="82974" creationId="{AAAF7AF7-29B0-4CEE-B672-687CAD0B7CC7}"/>
          </ac:grpSpMkLst>
        </pc:grpChg>
        <pc:grpChg chg="mod">
          <ac:chgData name="Lei Wu" userId="f083b2a8aea23a2f" providerId="LiveId" clId="{3F675A07-2133-4189-AAD6-3E92ECEFEA90}" dt="2021-03-18T00:24:46.134" v="5652" actId="1037"/>
          <ac:grpSpMkLst>
            <pc:docMk/>
            <pc:sldMk cId="2472712833" sldId="347"/>
            <ac:grpSpMk id="82975" creationId="{F24D94F7-5082-464F-B6A5-EB923C1FC725}"/>
          </ac:grpSpMkLst>
        </pc:grpChg>
        <pc:grpChg chg="mod">
          <ac:chgData name="Lei Wu" userId="f083b2a8aea23a2f" providerId="LiveId" clId="{3F675A07-2133-4189-AAD6-3E92ECEFEA90}" dt="2021-03-18T00:24:46.134" v="5652" actId="1037"/>
          <ac:grpSpMkLst>
            <pc:docMk/>
            <pc:sldMk cId="2472712833" sldId="347"/>
            <ac:grpSpMk id="82976" creationId="{99E5EE5C-E837-411E-BEFD-CBB7E44EEBF9}"/>
          </ac:grpSpMkLst>
        </pc:grpChg>
        <pc:grpChg chg="mod">
          <ac:chgData name="Lei Wu" userId="f083b2a8aea23a2f" providerId="LiveId" clId="{3F675A07-2133-4189-AAD6-3E92ECEFEA90}" dt="2021-03-18T00:24:46.134" v="5652" actId="1037"/>
          <ac:grpSpMkLst>
            <pc:docMk/>
            <pc:sldMk cId="2472712833" sldId="347"/>
            <ac:grpSpMk id="82977" creationId="{7A050665-4785-4448-80F6-8D8F183BFF77}"/>
          </ac:grpSpMkLst>
        </pc:grpChg>
        <pc:grpChg chg="mod">
          <ac:chgData name="Lei Wu" userId="f083b2a8aea23a2f" providerId="LiveId" clId="{3F675A07-2133-4189-AAD6-3E92ECEFEA90}" dt="2021-03-18T00:24:46.134" v="5652" actId="1037"/>
          <ac:grpSpMkLst>
            <pc:docMk/>
            <pc:sldMk cId="2472712833" sldId="347"/>
            <ac:grpSpMk id="82978" creationId="{CCA7CCAF-391D-457A-A3A2-29454A160EC9}"/>
          </ac:grpSpMkLst>
        </pc:grpChg>
        <pc:grpChg chg="mod">
          <ac:chgData name="Lei Wu" userId="f083b2a8aea23a2f" providerId="LiveId" clId="{3F675A07-2133-4189-AAD6-3E92ECEFEA90}" dt="2021-03-18T00:24:46.134" v="5652" actId="1037"/>
          <ac:grpSpMkLst>
            <pc:docMk/>
            <pc:sldMk cId="2472712833" sldId="347"/>
            <ac:grpSpMk id="82979" creationId="{EBD8CC51-2EB9-4B1F-BA8E-3280A89B35B7}"/>
          </ac:grpSpMkLst>
        </pc:grpChg>
        <pc:grpChg chg="mod">
          <ac:chgData name="Lei Wu" userId="f083b2a8aea23a2f" providerId="LiveId" clId="{3F675A07-2133-4189-AAD6-3E92ECEFEA90}" dt="2021-03-18T00:24:46.134" v="5652" actId="1037"/>
          <ac:grpSpMkLst>
            <pc:docMk/>
            <pc:sldMk cId="2472712833" sldId="347"/>
            <ac:grpSpMk id="82980" creationId="{8C49132B-01EE-4605-8B96-BB0E9AC8E92F}"/>
          </ac:grpSpMkLst>
        </pc:grpChg>
        <pc:grpChg chg="mod">
          <ac:chgData name="Lei Wu" userId="f083b2a8aea23a2f" providerId="LiveId" clId="{3F675A07-2133-4189-AAD6-3E92ECEFEA90}" dt="2021-03-18T00:24:46.134" v="5652" actId="1037"/>
          <ac:grpSpMkLst>
            <pc:docMk/>
            <pc:sldMk cId="2472712833" sldId="347"/>
            <ac:grpSpMk id="405721" creationId="{F7BF100E-57FD-4AE3-960C-75693C85F752}"/>
          </ac:grpSpMkLst>
        </pc:grpChg>
      </pc:sldChg>
      <pc:sldChg chg="addSp delSp modSp add del">
        <pc:chgData name="Lei Wu" userId="f083b2a8aea23a2f" providerId="LiveId" clId="{3F675A07-2133-4189-AAD6-3E92ECEFEA90}" dt="2021-03-17T21:35:46.464" v="3093" actId="2696"/>
        <pc:sldMkLst>
          <pc:docMk/>
          <pc:sldMk cId="3326630891" sldId="348"/>
        </pc:sldMkLst>
        <pc:spChg chg="add mod">
          <ac:chgData name="Lei Wu" userId="f083b2a8aea23a2f" providerId="LiveId" clId="{3F675A07-2133-4189-AAD6-3E92ECEFEA90}" dt="2021-03-17T19:40:03.602" v="2440"/>
          <ac:spMkLst>
            <pc:docMk/>
            <pc:sldMk cId="3326630891" sldId="348"/>
            <ac:spMk id="104" creationId="{D13386F8-DF1C-4987-9299-38B835282774}"/>
          </ac:spMkLst>
        </pc:spChg>
        <pc:spChg chg="del">
          <ac:chgData name="Lei Wu" userId="f083b2a8aea23a2f" providerId="LiveId" clId="{3F675A07-2133-4189-AAD6-3E92ECEFEA90}" dt="2021-03-17T19:40:03.245" v="2439" actId="478"/>
          <ac:spMkLst>
            <pc:docMk/>
            <pc:sldMk cId="3326630891" sldId="348"/>
            <ac:spMk id="83970" creationId="{3B7CACB4-ED2F-480C-849D-BB7015D554B5}"/>
          </ac:spMkLst>
        </pc:spChg>
        <pc:spChg chg="mod">
          <ac:chgData name="Lei Wu" userId="f083b2a8aea23a2f" providerId="LiveId" clId="{3F675A07-2133-4189-AAD6-3E92ECEFEA90}" dt="2021-03-18T00:44:08.030" v="5959" actId="404"/>
          <ac:spMkLst>
            <pc:docMk/>
            <pc:sldMk cId="3326630891" sldId="348"/>
            <ac:spMk id="83973" creationId="{6455ED35-685E-4505-8964-5156B1C10853}"/>
          </ac:spMkLst>
        </pc:spChg>
        <pc:spChg chg="mod">
          <ac:chgData name="Lei Wu" userId="f083b2a8aea23a2f" providerId="LiveId" clId="{3F675A07-2133-4189-AAD6-3E92ECEFEA90}" dt="2021-03-18T00:35:54.816" v="5823" actId="20577"/>
          <ac:spMkLst>
            <pc:docMk/>
            <pc:sldMk cId="3326630891" sldId="348"/>
            <ac:spMk id="83974" creationId="{8A824939-7DA1-4055-82B6-EE15A7AAF238}"/>
          </ac:spMkLst>
        </pc:spChg>
        <pc:spChg chg="mod">
          <ac:chgData name="Lei Wu" userId="f083b2a8aea23a2f" providerId="LiveId" clId="{3F675A07-2133-4189-AAD6-3E92ECEFEA90}" dt="2021-03-18T00:25:52.214" v="5699" actId="1038"/>
          <ac:spMkLst>
            <pc:docMk/>
            <pc:sldMk cId="3326630891" sldId="348"/>
            <ac:spMk id="84048" creationId="{EF6C3560-FAEC-44AB-ACDA-1555FE7D062F}"/>
          </ac:spMkLst>
        </pc:spChg>
        <pc:spChg chg="mod">
          <ac:chgData name="Lei Wu" userId="f083b2a8aea23a2f" providerId="LiveId" clId="{3F675A07-2133-4189-AAD6-3E92ECEFEA90}" dt="2021-03-18T00:25:52.214" v="5699" actId="1038"/>
          <ac:spMkLst>
            <pc:docMk/>
            <pc:sldMk cId="3326630891" sldId="348"/>
            <ac:spMk id="84049" creationId="{4B00260E-0F1F-459B-ACBE-C121478D0CB1}"/>
          </ac:spMkLst>
        </pc:spChg>
        <pc:spChg chg="mod">
          <ac:chgData name="Lei Wu" userId="f083b2a8aea23a2f" providerId="LiveId" clId="{3F675A07-2133-4189-AAD6-3E92ECEFEA90}" dt="2021-03-18T00:25:52.214" v="5699" actId="1038"/>
          <ac:spMkLst>
            <pc:docMk/>
            <pc:sldMk cId="3326630891" sldId="348"/>
            <ac:spMk id="84053" creationId="{3974907E-9F1C-47EB-B37E-547DE1DE9600}"/>
          </ac:spMkLst>
        </pc:spChg>
        <pc:spChg chg="mod">
          <ac:chgData name="Lei Wu" userId="f083b2a8aea23a2f" providerId="LiveId" clId="{3F675A07-2133-4189-AAD6-3E92ECEFEA90}" dt="2021-03-18T00:25:52.214" v="5699" actId="1038"/>
          <ac:spMkLst>
            <pc:docMk/>
            <pc:sldMk cId="3326630891" sldId="348"/>
            <ac:spMk id="84054" creationId="{629289EE-B6D5-40B0-B2C5-E85DA4500242}"/>
          </ac:spMkLst>
        </pc:spChg>
        <pc:spChg chg="mod">
          <ac:chgData name="Lei Wu" userId="f083b2a8aea23a2f" providerId="LiveId" clId="{3F675A07-2133-4189-AAD6-3E92ECEFEA90}" dt="2021-03-18T00:25:52.214" v="5699" actId="1038"/>
          <ac:spMkLst>
            <pc:docMk/>
            <pc:sldMk cId="3326630891" sldId="348"/>
            <ac:spMk id="84055" creationId="{E5B1B546-BA14-4174-AA30-0680E0A2C5B0}"/>
          </ac:spMkLst>
        </pc:spChg>
        <pc:spChg chg="mod">
          <ac:chgData name="Lei Wu" userId="f083b2a8aea23a2f" providerId="LiveId" clId="{3F675A07-2133-4189-AAD6-3E92ECEFEA90}" dt="2021-03-18T00:25:52.214" v="5699" actId="1038"/>
          <ac:spMkLst>
            <pc:docMk/>
            <pc:sldMk cId="3326630891" sldId="348"/>
            <ac:spMk id="84056" creationId="{764DC09D-C4ED-4CDC-84FD-2D85EC8E9259}"/>
          </ac:spMkLst>
        </pc:spChg>
        <pc:spChg chg="mod">
          <ac:chgData name="Lei Wu" userId="f083b2a8aea23a2f" providerId="LiveId" clId="{3F675A07-2133-4189-AAD6-3E92ECEFEA90}" dt="2021-03-18T00:25:52.214" v="5699" actId="1038"/>
          <ac:spMkLst>
            <pc:docMk/>
            <pc:sldMk cId="3326630891" sldId="348"/>
            <ac:spMk id="84057" creationId="{EC676222-3ACE-43BE-A02D-129E393DD0BE}"/>
          </ac:spMkLst>
        </pc:spChg>
        <pc:grpChg chg="mod">
          <ac:chgData name="Lei Wu" userId="f083b2a8aea23a2f" providerId="LiveId" clId="{3F675A07-2133-4189-AAD6-3E92ECEFEA90}" dt="2021-03-18T00:25:52.214" v="5699" actId="1038"/>
          <ac:grpSpMkLst>
            <pc:docMk/>
            <pc:sldMk cId="3326630891" sldId="348"/>
            <ac:grpSpMk id="84046" creationId="{CEBC4AF9-5FB9-49A9-8DA4-9EAE0533A95C}"/>
          </ac:grpSpMkLst>
        </pc:grpChg>
        <pc:grpChg chg="mod">
          <ac:chgData name="Lei Wu" userId="f083b2a8aea23a2f" providerId="LiveId" clId="{3F675A07-2133-4189-AAD6-3E92ECEFEA90}" dt="2021-03-18T00:25:52.214" v="5699" actId="1038"/>
          <ac:grpSpMkLst>
            <pc:docMk/>
            <pc:sldMk cId="3326630891" sldId="348"/>
            <ac:grpSpMk id="84047" creationId="{EA946E27-B196-4107-8313-0476C01AE185}"/>
          </ac:grpSpMkLst>
        </pc:grpChg>
        <pc:grpChg chg="mod">
          <ac:chgData name="Lei Wu" userId="f083b2a8aea23a2f" providerId="LiveId" clId="{3F675A07-2133-4189-AAD6-3E92ECEFEA90}" dt="2021-03-18T00:25:52.214" v="5699" actId="1038"/>
          <ac:grpSpMkLst>
            <pc:docMk/>
            <pc:sldMk cId="3326630891" sldId="348"/>
            <ac:grpSpMk id="84050" creationId="{10B9D8F9-3FF6-4B50-A0B6-EA8703B5CCDF}"/>
          </ac:grpSpMkLst>
        </pc:grpChg>
        <pc:grpChg chg="mod">
          <ac:chgData name="Lei Wu" userId="f083b2a8aea23a2f" providerId="LiveId" clId="{3F675A07-2133-4189-AAD6-3E92ECEFEA90}" dt="2021-03-18T00:25:52.214" v="5699" actId="1038"/>
          <ac:grpSpMkLst>
            <pc:docMk/>
            <pc:sldMk cId="3326630891" sldId="348"/>
            <ac:grpSpMk id="84051" creationId="{10FA7F7B-995A-4FA6-9C25-53157177EBFC}"/>
          </ac:grpSpMkLst>
        </pc:grpChg>
        <pc:grpChg chg="mod">
          <ac:chgData name="Lei Wu" userId="f083b2a8aea23a2f" providerId="LiveId" clId="{3F675A07-2133-4189-AAD6-3E92ECEFEA90}" dt="2021-03-18T00:25:52.214" v="5699" actId="1038"/>
          <ac:grpSpMkLst>
            <pc:docMk/>
            <pc:sldMk cId="3326630891" sldId="348"/>
            <ac:grpSpMk id="84052" creationId="{C9F904C2-1A02-40F6-9049-FF3BB969167F}"/>
          </ac:grpSpMkLst>
        </pc:grpChg>
        <pc:grpChg chg="mod">
          <ac:chgData name="Lei Wu" userId="f083b2a8aea23a2f" providerId="LiveId" clId="{3F675A07-2133-4189-AAD6-3E92ECEFEA90}" dt="2021-03-18T00:25:52.214" v="5699" actId="1038"/>
          <ac:grpSpMkLst>
            <pc:docMk/>
            <pc:sldMk cId="3326630891" sldId="348"/>
            <ac:grpSpMk id="406736" creationId="{98533EF8-A17C-41C8-81C7-EC32C20DA4AB}"/>
          </ac:grpSpMkLst>
        </pc:grpChg>
      </pc:sldChg>
      <pc:sldChg chg="add del">
        <pc:chgData name="Lei Wu" userId="f083b2a8aea23a2f" providerId="LiveId" clId="{3F675A07-2133-4189-AAD6-3E92ECEFEA90}" dt="2021-03-17T23:22:37.505" v="4606" actId="2696"/>
        <pc:sldMkLst>
          <pc:docMk/>
          <pc:sldMk cId="3712402930" sldId="348"/>
        </pc:sldMkLst>
      </pc:sldChg>
      <pc:sldChg chg="addSp delSp modSp add mod">
        <pc:chgData name="Lei Wu" userId="f083b2a8aea23a2f" providerId="LiveId" clId="{3F675A07-2133-4189-AAD6-3E92ECEFEA90}" dt="2021-03-23T05:44:30.945" v="8161" actId="1076"/>
        <pc:sldMkLst>
          <pc:docMk/>
          <pc:sldMk cId="0" sldId="349"/>
        </pc:sldMkLst>
        <pc:spChg chg="add mod">
          <ac:chgData name="Lei Wu" userId="f083b2a8aea23a2f" providerId="LiveId" clId="{3F675A07-2133-4189-AAD6-3E92ECEFEA90}" dt="2021-03-23T05:44:23.578" v="8160"/>
          <ac:spMkLst>
            <pc:docMk/>
            <pc:sldMk cId="0" sldId="349"/>
            <ac:spMk id="5" creationId="{48D485E9-8B88-4795-94E4-325235C0B647}"/>
          </ac:spMkLst>
        </pc:spChg>
        <pc:spChg chg="del mod">
          <ac:chgData name="Lei Wu" userId="f083b2a8aea23a2f" providerId="LiveId" clId="{3F675A07-2133-4189-AAD6-3E92ECEFEA90}" dt="2021-03-23T05:44:17.496" v="8159" actId="478"/>
          <ac:spMkLst>
            <pc:docMk/>
            <pc:sldMk cId="0" sldId="349"/>
            <ac:spMk id="84994" creationId="{233F4BF7-2830-4A46-9332-1018BDEFFBD3}"/>
          </ac:spMkLst>
        </pc:spChg>
        <pc:spChg chg="mod">
          <ac:chgData name="Lei Wu" userId="f083b2a8aea23a2f" providerId="LiveId" clId="{3F675A07-2133-4189-AAD6-3E92ECEFEA90}" dt="2021-03-23T05:44:30.945" v="8161" actId="1076"/>
          <ac:spMkLst>
            <pc:docMk/>
            <pc:sldMk cId="0" sldId="349"/>
            <ac:spMk id="84995" creationId="{053FCCE4-106F-47FC-82CC-524272855E79}"/>
          </ac:spMkLst>
        </pc:spChg>
      </pc:sldChg>
      <pc:sldChg chg="addSp delSp modSp add del mod modNotesTx">
        <pc:chgData name="Lei Wu" userId="f083b2a8aea23a2f" providerId="LiveId" clId="{3F675A07-2133-4189-AAD6-3E92ECEFEA90}" dt="2021-03-21T11:23:38.565" v="8150"/>
        <pc:sldMkLst>
          <pc:docMk/>
          <pc:sldMk cId="0" sldId="359"/>
        </pc:sldMkLst>
        <pc:spChg chg="add mod">
          <ac:chgData name="Lei Wu" userId="f083b2a8aea23a2f" providerId="LiveId" clId="{3F675A07-2133-4189-AAD6-3E92ECEFEA90}" dt="2021-03-21T11:23:38.565" v="8150"/>
          <ac:spMkLst>
            <pc:docMk/>
            <pc:sldMk cId="0" sldId="359"/>
            <ac:spMk id="13" creationId="{887B11A5-6B8F-45F5-AC89-D79410DB2C26}"/>
          </ac:spMkLst>
        </pc:spChg>
        <pc:spChg chg="add mod">
          <ac:chgData name="Lei Wu" userId="f083b2a8aea23a2f" providerId="LiveId" clId="{3F675A07-2133-4189-AAD6-3E92ECEFEA90}" dt="2021-03-17T19:36:16.426" v="2360"/>
          <ac:spMkLst>
            <pc:docMk/>
            <pc:sldMk cId="0" sldId="359"/>
            <ac:spMk id="13" creationId="{C1DA72EF-6095-49E2-A30D-1FF84150C399}"/>
          </ac:spMkLst>
        </pc:spChg>
        <pc:spChg chg="del">
          <ac:chgData name="Lei Wu" userId="f083b2a8aea23a2f" providerId="LiveId" clId="{3F675A07-2133-4189-AAD6-3E92ECEFEA90}" dt="2021-03-20T09:47:21.490" v="7027" actId="478"/>
          <ac:spMkLst>
            <pc:docMk/>
            <pc:sldMk cId="0" sldId="359"/>
            <ac:spMk id="33794" creationId="{68C591CA-F301-426C-AF6C-4432B10D28D4}"/>
          </ac:spMkLst>
        </pc:spChg>
        <pc:spChg chg="del">
          <ac:chgData name="Lei Wu" userId="f083b2a8aea23a2f" providerId="LiveId" clId="{3F675A07-2133-4189-AAD6-3E92ECEFEA90}" dt="2021-03-17T19:35:56.528" v="2356" actId="478"/>
          <ac:spMkLst>
            <pc:docMk/>
            <pc:sldMk cId="0" sldId="359"/>
            <ac:spMk id="33794" creationId="{E52943A3-FDBE-43B0-89E9-6CC6601736EE}"/>
          </ac:spMkLst>
        </pc:spChg>
        <pc:spChg chg="mod">
          <ac:chgData name="Lei Wu" userId="f083b2a8aea23a2f" providerId="LiveId" clId="{3F675A07-2133-4189-AAD6-3E92ECEFEA90}" dt="2021-03-20T10:04:23.840" v="7436" actId="1076"/>
          <ac:spMkLst>
            <pc:docMk/>
            <pc:sldMk cId="0" sldId="359"/>
            <ac:spMk id="33795" creationId="{5DDC1808-DA36-4D36-8620-81F9A0A038B7}"/>
          </ac:spMkLst>
        </pc:spChg>
        <pc:spChg chg="mod">
          <ac:chgData name="Lei Wu" userId="f083b2a8aea23a2f" providerId="LiveId" clId="{3F675A07-2133-4189-AAD6-3E92ECEFEA90}" dt="2021-03-20T10:04:20.552" v="7435" actId="1076"/>
          <ac:spMkLst>
            <pc:docMk/>
            <pc:sldMk cId="0" sldId="359"/>
            <ac:spMk id="33796" creationId="{1AC634B4-9DD2-4814-8199-A0E340A8395D}"/>
          </ac:spMkLst>
        </pc:spChg>
        <pc:spChg chg="del">
          <ac:chgData name="Lei Wu" userId="f083b2a8aea23a2f" providerId="LiveId" clId="{3F675A07-2133-4189-AAD6-3E92ECEFEA90}" dt="2021-03-20T10:02:39.472" v="7368" actId="478"/>
          <ac:spMkLst>
            <pc:docMk/>
            <pc:sldMk cId="0" sldId="359"/>
            <ac:spMk id="33797" creationId="{7F6D6188-FA03-4B6D-8564-8B086A162A81}"/>
          </ac:spMkLst>
        </pc:spChg>
        <pc:spChg chg="del">
          <ac:chgData name="Lei Wu" userId="f083b2a8aea23a2f" providerId="LiveId" clId="{3F675A07-2133-4189-AAD6-3E92ECEFEA90}" dt="2021-03-20T10:02:39.472" v="7368" actId="478"/>
          <ac:spMkLst>
            <pc:docMk/>
            <pc:sldMk cId="0" sldId="359"/>
            <ac:spMk id="33798" creationId="{3CCCFF3E-C722-4C97-95A2-E0BF3DDFB07F}"/>
          </ac:spMkLst>
        </pc:spChg>
        <pc:spChg chg="del">
          <ac:chgData name="Lei Wu" userId="f083b2a8aea23a2f" providerId="LiveId" clId="{3F675A07-2133-4189-AAD6-3E92ECEFEA90}" dt="2021-03-20T10:02:39.472" v="7368" actId="478"/>
          <ac:spMkLst>
            <pc:docMk/>
            <pc:sldMk cId="0" sldId="359"/>
            <ac:spMk id="33799" creationId="{86C42A90-77EE-461F-B23B-F2EBA5A0EEED}"/>
          </ac:spMkLst>
        </pc:spChg>
        <pc:spChg chg="del">
          <ac:chgData name="Lei Wu" userId="f083b2a8aea23a2f" providerId="LiveId" clId="{3F675A07-2133-4189-AAD6-3E92ECEFEA90}" dt="2021-03-20T10:02:39.472" v="7368" actId="478"/>
          <ac:spMkLst>
            <pc:docMk/>
            <pc:sldMk cId="0" sldId="359"/>
            <ac:spMk id="33800" creationId="{350E5D58-944F-4F30-B36F-1E4B8D566651}"/>
          </ac:spMkLst>
        </pc:spChg>
        <pc:spChg chg="del">
          <ac:chgData name="Lei Wu" userId="f083b2a8aea23a2f" providerId="LiveId" clId="{3F675A07-2133-4189-AAD6-3E92ECEFEA90}" dt="2021-03-20T10:02:39.472" v="7368" actId="478"/>
          <ac:spMkLst>
            <pc:docMk/>
            <pc:sldMk cId="0" sldId="359"/>
            <ac:spMk id="33801" creationId="{5C0FB46D-2A67-4C43-85A1-A50C3F6B0EE9}"/>
          </ac:spMkLst>
        </pc:spChg>
        <pc:spChg chg="del">
          <ac:chgData name="Lei Wu" userId="f083b2a8aea23a2f" providerId="LiveId" clId="{3F675A07-2133-4189-AAD6-3E92ECEFEA90}" dt="2021-03-20T10:02:39.472" v="7368" actId="478"/>
          <ac:spMkLst>
            <pc:docMk/>
            <pc:sldMk cId="0" sldId="359"/>
            <ac:spMk id="33802" creationId="{FBA35F56-6BC0-423E-8997-1B11D6265D52}"/>
          </ac:spMkLst>
        </pc:spChg>
        <pc:spChg chg="del">
          <ac:chgData name="Lei Wu" userId="f083b2a8aea23a2f" providerId="LiveId" clId="{3F675A07-2133-4189-AAD6-3E92ECEFEA90}" dt="2021-03-20T10:02:39.472" v="7368" actId="478"/>
          <ac:spMkLst>
            <pc:docMk/>
            <pc:sldMk cId="0" sldId="359"/>
            <ac:spMk id="33803" creationId="{33CCA738-FE19-480C-91DD-3EB27FBAD54D}"/>
          </ac:spMkLst>
        </pc:spChg>
        <pc:spChg chg="del">
          <ac:chgData name="Lei Wu" userId="f083b2a8aea23a2f" providerId="LiveId" clId="{3F675A07-2133-4189-AAD6-3E92ECEFEA90}" dt="2021-03-20T10:02:39.472" v="7368" actId="478"/>
          <ac:spMkLst>
            <pc:docMk/>
            <pc:sldMk cId="0" sldId="359"/>
            <ac:spMk id="33804" creationId="{877B3780-CD3E-4DD3-98AC-BAFB96F2BBDC}"/>
          </ac:spMkLst>
        </pc:spChg>
      </pc:sldChg>
      <pc:sldChg chg="addSp delSp modSp add del">
        <pc:chgData name="Lei Wu" userId="f083b2a8aea23a2f" providerId="LiveId" clId="{3F675A07-2133-4189-AAD6-3E92ECEFEA90}" dt="2021-03-17T21:35:46.464" v="3093" actId="2696"/>
        <pc:sldMkLst>
          <pc:docMk/>
          <pc:sldMk cId="2577890046" sldId="386"/>
        </pc:sldMkLst>
        <pc:spChg chg="add mod">
          <ac:chgData name="Lei Wu" userId="f083b2a8aea23a2f" providerId="LiveId" clId="{3F675A07-2133-4189-AAD6-3E92ECEFEA90}" dt="2021-03-17T19:39:10.086" v="2424"/>
          <ac:spMkLst>
            <pc:docMk/>
            <pc:sldMk cId="2577890046" sldId="386"/>
            <ac:spMk id="17" creationId="{C0CA1245-95C6-4B48-BCE4-22BDA705230C}"/>
          </ac:spMkLst>
        </pc:spChg>
        <pc:spChg chg="del">
          <ac:chgData name="Lei Wu" userId="f083b2a8aea23a2f" providerId="LiveId" clId="{3F675A07-2133-4189-AAD6-3E92ECEFEA90}" dt="2021-03-17T19:39:09.774" v="2423" actId="478"/>
          <ac:spMkLst>
            <pc:docMk/>
            <pc:sldMk cId="2577890046" sldId="386"/>
            <ac:spMk id="72706" creationId="{5FF9BBCA-10B7-4F3B-B60D-EF6E145F47E9}"/>
          </ac:spMkLst>
        </pc:spChg>
        <pc:spChg chg="del mod">
          <ac:chgData name="Lei Wu" userId="f083b2a8aea23a2f" providerId="LiveId" clId="{3F675A07-2133-4189-AAD6-3E92ECEFEA90}" dt="2021-03-18T00:42:51.371" v="5947" actId="478"/>
          <ac:spMkLst>
            <pc:docMk/>
            <pc:sldMk cId="2577890046" sldId="386"/>
            <ac:spMk id="72707" creationId="{5BBBCB61-E3DA-42E4-A75A-38E9195BC7D6}"/>
          </ac:spMkLst>
        </pc:spChg>
        <pc:spChg chg="mod">
          <ac:chgData name="Lei Wu" userId="f083b2a8aea23a2f" providerId="LiveId" clId="{3F675A07-2133-4189-AAD6-3E92ECEFEA90}" dt="2021-03-18T00:43:05.456" v="5950" actId="20577"/>
          <ac:spMkLst>
            <pc:docMk/>
            <pc:sldMk cId="2577890046" sldId="386"/>
            <ac:spMk id="72709" creationId="{D288CEDB-AB47-4B43-9DE9-2C7F71EE7A79}"/>
          </ac:spMkLst>
        </pc:spChg>
        <pc:spChg chg="del mod">
          <ac:chgData name="Lei Wu" userId="f083b2a8aea23a2f" providerId="LiveId" clId="{3F675A07-2133-4189-AAD6-3E92ECEFEA90}" dt="2021-03-18T00:42:51.371" v="5947" actId="478"/>
          <ac:spMkLst>
            <pc:docMk/>
            <pc:sldMk cId="2577890046" sldId="386"/>
            <ac:spMk id="72710" creationId="{B6E25606-214F-43F7-AC41-D40B7EB210DD}"/>
          </ac:spMkLst>
        </pc:spChg>
        <pc:spChg chg="del mod">
          <ac:chgData name="Lei Wu" userId="f083b2a8aea23a2f" providerId="LiveId" clId="{3F675A07-2133-4189-AAD6-3E92ECEFEA90}" dt="2021-03-18T00:42:51.371" v="5947" actId="478"/>
          <ac:spMkLst>
            <pc:docMk/>
            <pc:sldMk cId="2577890046" sldId="386"/>
            <ac:spMk id="72711" creationId="{5FFC6337-5932-4D54-BFE8-C4C71D1A706C}"/>
          </ac:spMkLst>
        </pc:spChg>
        <pc:spChg chg="del mod">
          <ac:chgData name="Lei Wu" userId="f083b2a8aea23a2f" providerId="LiveId" clId="{3F675A07-2133-4189-AAD6-3E92ECEFEA90}" dt="2021-03-18T00:42:51.371" v="5947" actId="478"/>
          <ac:spMkLst>
            <pc:docMk/>
            <pc:sldMk cId="2577890046" sldId="386"/>
            <ac:spMk id="72712" creationId="{8819177A-B574-4FDB-9737-BA518B03F9A7}"/>
          </ac:spMkLst>
        </pc:spChg>
        <pc:spChg chg="del">
          <ac:chgData name="Lei Wu" userId="f083b2a8aea23a2f" providerId="LiveId" clId="{3F675A07-2133-4189-AAD6-3E92ECEFEA90}" dt="2021-03-18T00:42:51.371" v="5947" actId="478"/>
          <ac:spMkLst>
            <pc:docMk/>
            <pc:sldMk cId="2577890046" sldId="386"/>
            <ac:spMk id="72713" creationId="{2F247ED1-3195-45DA-BC1B-5E6024C40A27}"/>
          </ac:spMkLst>
        </pc:spChg>
        <pc:spChg chg="del mod">
          <ac:chgData name="Lei Wu" userId="f083b2a8aea23a2f" providerId="LiveId" clId="{3F675A07-2133-4189-AAD6-3E92ECEFEA90}" dt="2021-03-18T00:42:51.371" v="5947" actId="478"/>
          <ac:spMkLst>
            <pc:docMk/>
            <pc:sldMk cId="2577890046" sldId="386"/>
            <ac:spMk id="72714" creationId="{34ACA75F-0112-42B8-BCD5-34837CA9E684}"/>
          </ac:spMkLst>
        </pc:spChg>
        <pc:spChg chg="del mod">
          <ac:chgData name="Lei Wu" userId="f083b2a8aea23a2f" providerId="LiveId" clId="{3F675A07-2133-4189-AAD6-3E92ECEFEA90}" dt="2021-03-18T00:42:51.371" v="5947" actId="478"/>
          <ac:spMkLst>
            <pc:docMk/>
            <pc:sldMk cId="2577890046" sldId="386"/>
            <ac:spMk id="72715" creationId="{23FDE4A3-5E37-4C8E-8038-91A8EC1068FC}"/>
          </ac:spMkLst>
        </pc:spChg>
        <pc:spChg chg="del mod">
          <ac:chgData name="Lei Wu" userId="f083b2a8aea23a2f" providerId="LiveId" clId="{3F675A07-2133-4189-AAD6-3E92ECEFEA90}" dt="2021-03-18T00:42:51.371" v="5947" actId="478"/>
          <ac:spMkLst>
            <pc:docMk/>
            <pc:sldMk cId="2577890046" sldId="386"/>
            <ac:spMk id="72716" creationId="{FE8CB6DC-9000-4A44-80ED-777A0D6BB1ED}"/>
          </ac:spMkLst>
        </pc:spChg>
        <pc:spChg chg="del">
          <ac:chgData name="Lei Wu" userId="f083b2a8aea23a2f" providerId="LiveId" clId="{3F675A07-2133-4189-AAD6-3E92ECEFEA90}" dt="2021-03-18T00:42:51.371" v="5947" actId="478"/>
          <ac:spMkLst>
            <pc:docMk/>
            <pc:sldMk cId="2577890046" sldId="386"/>
            <ac:spMk id="72717" creationId="{8473B75E-B6A6-42E6-88D9-C194F1A1D799}"/>
          </ac:spMkLst>
        </pc:spChg>
        <pc:spChg chg="del mod">
          <ac:chgData name="Lei Wu" userId="f083b2a8aea23a2f" providerId="LiveId" clId="{3F675A07-2133-4189-AAD6-3E92ECEFEA90}" dt="2021-03-18T00:42:51.371" v="5947" actId="478"/>
          <ac:spMkLst>
            <pc:docMk/>
            <pc:sldMk cId="2577890046" sldId="386"/>
            <ac:spMk id="72718" creationId="{083CEA43-AC95-484C-9DB0-9C7A41951E0F}"/>
          </ac:spMkLst>
        </pc:spChg>
        <pc:spChg chg="del mod">
          <ac:chgData name="Lei Wu" userId="f083b2a8aea23a2f" providerId="LiveId" clId="{3F675A07-2133-4189-AAD6-3E92ECEFEA90}" dt="2021-03-18T00:42:51.371" v="5947" actId="478"/>
          <ac:spMkLst>
            <pc:docMk/>
            <pc:sldMk cId="2577890046" sldId="386"/>
            <ac:spMk id="72719" creationId="{3893A329-605B-4F9D-8B1F-BE5325D7E5EC}"/>
          </ac:spMkLst>
        </pc:spChg>
        <pc:spChg chg="del mod">
          <ac:chgData name="Lei Wu" userId="f083b2a8aea23a2f" providerId="LiveId" clId="{3F675A07-2133-4189-AAD6-3E92ECEFEA90}" dt="2021-03-18T00:42:51.371" v="5947" actId="478"/>
          <ac:spMkLst>
            <pc:docMk/>
            <pc:sldMk cId="2577890046" sldId="386"/>
            <ac:spMk id="72720" creationId="{599A59BD-23F5-4209-B762-848BD3BDD6C0}"/>
          </ac:spMkLst>
        </pc:spChg>
      </pc:sldChg>
      <pc:sldChg chg="addSp delSp modSp add del">
        <pc:chgData name="Lei Wu" userId="f083b2a8aea23a2f" providerId="LiveId" clId="{3F675A07-2133-4189-AAD6-3E92ECEFEA90}" dt="2021-03-17T21:35:46.464" v="3093" actId="2696"/>
        <pc:sldMkLst>
          <pc:docMk/>
          <pc:sldMk cId="0" sldId="387"/>
        </pc:sldMkLst>
        <pc:spChg chg="add mod">
          <ac:chgData name="Lei Wu" userId="f083b2a8aea23a2f" providerId="LiveId" clId="{3F675A07-2133-4189-AAD6-3E92ECEFEA90}" dt="2021-03-17T19:39:21.218" v="2426"/>
          <ac:spMkLst>
            <pc:docMk/>
            <pc:sldMk cId="0" sldId="387"/>
            <ac:spMk id="5" creationId="{CAF59A13-E5E1-4ACE-9719-97CFC3059EC3}"/>
          </ac:spMkLst>
        </pc:spChg>
        <pc:spChg chg="del">
          <ac:chgData name="Lei Wu" userId="f083b2a8aea23a2f" providerId="LiveId" clId="{3F675A07-2133-4189-AAD6-3E92ECEFEA90}" dt="2021-03-17T19:39:20.818" v="2425" actId="478"/>
          <ac:spMkLst>
            <pc:docMk/>
            <pc:sldMk cId="0" sldId="387"/>
            <ac:spMk id="74754" creationId="{22C40B38-30FC-45D4-ADE0-F4F18C265D99}"/>
          </ac:spMkLst>
        </pc:spChg>
      </pc:sldChg>
      <pc:sldChg chg="addSp delSp modSp add del mod">
        <pc:chgData name="Lei Wu" userId="f083b2a8aea23a2f" providerId="LiveId" clId="{3F675A07-2133-4189-AAD6-3E92ECEFEA90}" dt="2021-03-17T23:22:37.505" v="4606" actId="2696"/>
        <pc:sldMkLst>
          <pc:docMk/>
          <pc:sldMk cId="1611797698" sldId="387"/>
        </pc:sldMkLst>
        <pc:spChg chg="add mod">
          <ac:chgData name="Lei Wu" userId="f083b2a8aea23a2f" providerId="LiveId" clId="{3F675A07-2133-4189-AAD6-3E92ECEFEA90}" dt="2021-03-17T23:10:09.010" v="4102" actId="113"/>
          <ac:spMkLst>
            <pc:docMk/>
            <pc:sldMk cId="1611797698" sldId="387"/>
            <ac:spMk id="6" creationId="{8131DC6C-02C7-4D65-A1C6-CF679BC898C0}"/>
          </ac:spMkLst>
        </pc:spChg>
        <pc:spChg chg="del">
          <ac:chgData name="Lei Wu" userId="f083b2a8aea23a2f" providerId="LiveId" clId="{3F675A07-2133-4189-AAD6-3E92ECEFEA90}" dt="2021-03-17T23:09:54.976" v="4097" actId="478"/>
          <ac:spMkLst>
            <pc:docMk/>
            <pc:sldMk cId="1611797698" sldId="387"/>
            <ac:spMk id="74756" creationId="{F3AED0CD-6662-4B50-96CF-4D449B02D9CA}"/>
          </ac:spMkLst>
        </pc:spChg>
      </pc:sldChg>
      <pc:sldChg chg="add del">
        <pc:chgData name="Lei Wu" userId="f083b2a8aea23a2f" providerId="LiveId" clId="{3F675A07-2133-4189-AAD6-3E92ECEFEA90}" dt="2021-03-17T23:24:19.671" v="4613" actId="47"/>
        <pc:sldMkLst>
          <pc:docMk/>
          <pc:sldMk cId="1643796521" sldId="387"/>
        </pc:sldMkLst>
      </pc:sldChg>
      <pc:sldChg chg="add del">
        <pc:chgData name="Lei Wu" userId="f083b2a8aea23a2f" providerId="LiveId" clId="{3F675A07-2133-4189-AAD6-3E92ECEFEA90}" dt="2021-03-17T23:22:37.505" v="4606" actId="2696"/>
        <pc:sldMkLst>
          <pc:docMk/>
          <pc:sldMk cId="1834488022" sldId="388"/>
        </pc:sldMkLst>
      </pc:sldChg>
      <pc:sldChg chg="addSp delSp modSp add del">
        <pc:chgData name="Lei Wu" userId="f083b2a8aea23a2f" providerId="LiveId" clId="{3F675A07-2133-4189-AAD6-3E92ECEFEA90}" dt="2021-03-17T21:35:46.464" v="3093" actId="2696"/>
        <pc:sldMkLst>
          <pc:docMk/>
          <pc:sldMk cId="2779941919" sldId="388"/>
        </pc:sldMkLst>
        <pc:spChg chg="add mod">
          <ac:chgData name="Lei Wu" userId="f083b2a8aea23a2f" providerId="LiveId" clId="{3F675A07-2133-4189-AAD6-3E92ECEFEA90}" dt="2021-03-17T19:39:26.959" v="2428"/>
          <ac:spMkLst>
            <pc:docMk/>
            <pc:sldMk cId="2779941919" sldId="388"/>
            <ac:spMk id="185" creationId="{01BD0FC8-0B9E-4F5E-A33C-36F99631B4D2}"/>
          </ac:spMkLst>
        </pc:spChg>
        <pc:spChg chg="del">
          <ac:chgData name="Lei Wu" userId="f083b2a8aea23a2f" providerId="LiveId" clId="{3F675A07-2133-4189-AAD6-3E92ECEFEA90}" dt="2021-03-17T19:39:26.462" v="2427" actId="478"/>
          <ac:spMkLst>
            <pc:docMk/>
            <pc:sldMk cId="2779941919" sldId="388"/>
            <ac:spMk id="75778" creationId="{BC3D9502-E68B-4656-9B7C-08F53E8B8C54}"/>
          </ac:spMkLst>
        </pc:spChg>
        <pc:spChg chg="mod">
          <ac:chgData name="Lei Wu" userId="f083b2a8aea23a2f" providerId="LiveId" clId="{3F675A07-2133-4189-AAD6-3E92ECEFEA90}" dt="2021-03-17T23:54:00.557" v="5198" actId="113"/>
          <ac:spMkLst>
            <pc:docMk/>
            <pc:sldMk cId="2779941919" sldId="388"/>
            <ac:spMk id="75783" creationId="{0B72F660-C34E-4217-ABA8-AB0EA4FD9B15}"/>
          </ac:spMkLst>
        </pc:spChg>
        <pc:spChg chg="mod">
          <ac:chgData name="Lei Wu" userId="f083b2a8aea23a2f" providerId="LiveId" clId="{3F675A07-2133-4189-AAD6-3E92ECEFEA90}" dt="2021-03-17T23:52:59.081" v="5147" actId="1038"/>
          <ac:spMkLst>
            <pc:docMk/>
            <pc:sldMk cId="2779941919" sldId="388"/>
            <ac:spMk id="75806" creationId="{F8EC14F8-041A-4892-9891-E28A4CAFE7F9}"/>
          </ac:spMkLst>
        </pc:spChg>
        <pc:spChg chg="mod">
          <ac:chgData name="Lei Wu" userId="f083b2a8aea23a2f" providerId="LiveId" clId="{3F675A07-2133-4189-AAD6-3E92ECEFEA90}" dt="2021-03-17T23:52:59.081" v="5147" actId="1038"/>
          <ac:spMkLst>
            <pc:docMk/>
            <pc:sldMk cId="2779941919" sldId="388"/>
            <ac:spMk id="75807" creationId="{B6D8343C-5664-4A8E-B650-67B616DEEC9D}"/>
          </ac:spMkLst>
        </pc:spChg>
        <pc:spChg chg="mod">
          <ac:chgData name="Lei Wu" userId="f083b2a8aea23a2f" providerId="LiveId" clId="{3F675A07-2133-4189-AAD6-3E92ECEFEA90}" dt="2021-03-17T23:52:59.081" v="5147" actId="1038"/>
          <ac:spMkLst>
            <pc:docMk/>
            <pc:sldMk cId="2779941919" sldId="388"/>
            <ac:spMk id="75808" creationId="{064B6351-FE1A-4F87-84D9-400D42101A03}"/>
          </ac:spMkLst>
        </pc:spChg>
        <pc:spChg chg="mod">
          <ac:chgData name="Lei Wu" userId="f083b2a8aea23a2f" providerId="LiveId" clId="{3F675A07-2133-4189-AAD6-3E92ECEFEA90}" dt="2021-03-17T23:52:59.081" v="5147" actId="1038"/>
          <ac:spMkLst>
            <pc:docMk/>
            <pc:sldMk cId="2779941919" sldId="388"/>
            <ac:spMk id="75809" creationId="{230EB545-432B-4075-8CD8-6FB1B8941FF7}"/>
          </ac:spMkLst>
        </pc:spChg>
        <pc:spChg chg="mod">
          <ac:chgData name="Lei Wu" userId="f083b2a8aea23a2f" providerId="LiveId" clId="{3F675A07-2133-4189-AAD6-3E92ECEFEA90}" dt="2021-03-17T23:52:59.081" v="5147" actId="1038"/>
          <ac:spMkLst>
            <pc:docMk/>
            <pc:sldMk cId="2779941919" sldId="388"/>
            <ac:spMk id="75810" creationId="{2C6A12CA-6B36-4203-8842-5C14E0CBD9AC}"/>
          </ac:spMkLst>
        </pc:spChg>
        <pc:spChg chg="mod">
          <ac:chgData name="Lei Wu" userId="f083b2a8aea23a2f" providerId="LiveId" clId="{3F675A07-2133-4189-AAD6-3E92ECEFEA90}" dt="2021-03-17T23:53:48.227" v="5196" actId="14100"/>
          <ac:spMkLst>
            <pc:docMk/>
            <pc:sldMk cId="2779941919" sldId="388"/>
            <ac:spMk id="75839" creationId="{D01EA015-1536-4923-BBEA-61AD21CB3BC8}"/>
          </ac:spMkLst>
        </pc:spChg>
        <pc:spChg chg="mod">
          <ac:chgData name="Lei Wu" userId="f083b2a8aea23a2f" providerId="LiveId" clId="{3F675A07-2133-4189-AAD6-3E92ECEFEA90}" dt="2021-03-17T23:53:48.227" v="5196" actId="14100"/>
          <ac:spMkLst>
            <pc:docMk/>
            <pc:sldMk cId="2779941919" sldId="388"/>
            <ac:spMk id="75842" creationId="{5DC90CD0-EF05-4E98-B537-975123EC1E50}"/>
          </ac:spMkLst>
        </pc:spChg>
        <pc:spChg chg="mod">
          <ac:chgData name="Lei Wu" userId="f083b2a8aea23a2f" providerId="LiveId" clId="{3F675A07-2133-4189-AAD6-3E92ECEFEA90}" dt="2021-03-17T23:53:48.227" v="5196" actId="14100"/>
          <ac:spMkLst>
            <pc:docMk/>
            <pc:sldMk cId="2779941919" sldId="388"/>
            <ac:spMk id="75843" creationId="{1A971BB8-7F11-4619-94D6-B3F5AFD7B0F3}"/>
          </ac:spMkLst>
        </pc:spChg>
        <pc:spChg chg="mod">
          <ac:chgData name="Lei Wu" userId="f083b2a8aea23a2f" providerId="LiveId" clId="{3F675A07-2133-4189-AAD6-3E92ECEFEA90}" dt="2021-03-17T23:53:48.227" v="5196" actId="14100"/>
          <ac:spMkLst>
            <pc:docMk/>
            <pc:sldMk cId="2779941919" sldId="388"/>
            <ac:spMk id="75844" creationId="{F713393F-46AA-442C-AF34-BF1F4DA5D0C1}"/>
          </ac:spMkLst>
        </pc:spChg>
        <pc:spChg chg="mod">
          <ac:chgData name="Lei Wu" userId="f083b2a8aea23a2f" providerId="LiveId" clId="{3F675A07-2133-4189-AAD6-3E92ECEFEA90}" dt="2021-03-17T23:53:48.227" v="5196" actId="14100"/>
          <ac:spMkLst>
            <pc:docMk/>
            <pc:sldMk cId="2779941919" sldId="388"/>
            <ac:spMk id="75845" creationId="{B24DF522-3509-4E03-9827-97A874C29D75}"/>
          </ac:spMkLst>
        </pc:spChg>
        <pc:spChg chg="mod">
          <ac:chgData name="Lei Wu" userId="f083b2a8aea23a2f" providerId="LiveId" clId="{3F675A07-2133-4189-AAD6-3E92ECEFEA90}" dt="2021-03-17T23:53:48.227" v="5196" actId="14100"/>
          <ac:spMkLst>
            <pc:docMk/>
            <pc:sldMk cId="2779941919" sldId="388"/>
            <ac:spMk id="75846" creationId="{6F09BD78-024E-4DB0-971C-759311BE9E73}"/>
          </ac:spMkLst>
        </pc:spChg>
        <pc:spChg chg="mod">
          <ac:chgData name="Lei Wu" userId="f083b2a8aea23a2f" providerId="LiveId" clId="{3F675A07-2133-4189-AAD6-3E92ECEFEA90}" dt="2021-03-17T23:53:48.227" v="5196" actId="14100"/>
          <ac:spMkLst>
            <pc:docMk/>
            <pc:sldMk cId="2779941919" sldId="388"/>
            <ac:spMk id="75851" creationId="{304B794C-BD90-4B46-96F0-16839A0DC057}"/>
          </ac:spMkLst>
        </pc:spChg>
        <pc:spChg chg="mod">
          <ac:chgData name="Lei Wu" userId="f083b2a8aea23a2f" providerId="LiveId" clId="{3F675A07-2133-4189-AAD6-3E92ECEFEA90}" dt="2021-03-17T23:53:48.227" v="5196" actId="14100"/>
          <ac:spMkLst>
            <pc:docMk/>
            <pc:sldMk cId="2779941919" sldId="388"/>
            <ac:spMk id="75852" creationId="{5BA2A8B7-B342-479D-BA2C-FE730C37CD99}"/>
          </ac:spMkLst>
        </pc:spChg>
        <pc:spChg chg="mod">
          <ac:chgData name="Lei Wu" userId="f083b2a8aea23a2f" providerId="LiveId" clId="{3F675A07-2133-4189-AAD6-3E92ECEFEA90}" dt="2021-03-17T23:53:48.227" v="5196" actId="14100"/>
          <ac:spMkLst>
            <pc:docMk/>
            <pc:sldMk cId="2779941919" sldId="388"/>
            <ac:spMk id="75853" creationId="{CB14D99D-ADCF-4A50-951A-B9341EE24274}"/>
          </ac:spMkLst>
        </pc:spChg>
        <pc:spChg chg="mod">
          <ac:chgData name="Lei Wu" userId="f083b2a8aea23a2f" providerId="LiveId" clId="{3F675A07-2133-4189-AAD6-3E92ECEFEA90}" dt="2021-03-17T23:53:48.227" v="5196" actId="14100"/>
          <ac:spMkLst>
            <pc:docMk/>
            <pc:sldMk cId="2779941919" sldId="388"/>
            <ac:spMk id="75854" creationId="{ED40B45A-C5A7-44B3-9531-AFBE9BCB5BDD}"/>
          </ac:spMkLst>
        </pc:spChg>
        <pc:spChg chg="mod">
          <ac:chgData name="Lei Wu" userId="f083b2a8aea23a2f" providerId="LiveId" clId="{3F675A07-2133-4189-AAD6-3E92ECEFEA90}" dt="2021-03-17T23:53:48.227" v="5196" actId="14100"/>
          <ac:spMkLst>
            <pc:docMk/>
            <pc:sldMk cId="2779941919" sldId="388"/>
            <ac:spMk id="75855" creationId="{0E9447E0-2663-466D-A0F4-F8BAFB9B5131}"/>
          </ac:spMkLst>
        </pc:spChg>
        <pc:spChg chg="mod">
          <ac:chgData name="Lei Wu" userId="f083b2a8aea23a2f" providerId="LiveId" clId="{3F675A07-2133-4189-AAD6-3E92ECEFEA90}" dt="2021-03-17T23:53:48.227" v="5196" actId="14100"/>
          <ac:spMkLst>
            <pc:docMk/>
            <pc:sldMk cId="2779941919" sldId="388"/>
            <ac:spMk id="75856" creationId="{D30F5BAA-D73A-4CB9-BD20-F53849081F48}"/>
          </ac:spMkLst>
        </pc:spChg>
        <pc:spChg chg="mod">
          <ac:chgData name="Lei Wu" userId="f083b2a8aea23a2f" providerId="LiveId" clId="{3F675A07-2133-4189-AAD6-3E92ECEFEA90}" dt="2021-03-17T23:53:48.227" v="5196" actId="14100"/>
          <ac:spMkLst>
            <pc:docMk/>
            <pc:sldMk cId="2779941919" sldId="388"/>
            <ac:spMk id="75857" creationId="{7C6ACA35-61B5-4DBC-AAA0-5056271EC458}"/>
          </ac:spMkLst>
        </pc:spChg>
        <pc:spChg chg="mod">
          <ac:chgData name="Lei Wu" userId="f083b2a8aea23a2f" providerId="LiveId" clId="{3F675A07-2133-4189-AAD6-3E92ECEFEA90}" dt="2021-03-17T23:53:48.227" v="5196" actId="14100"/>
          <ac:spMkLst>
            <pc:docMk/>
            <pc:sldMk cId="2779941919" sldId="388"/>
            <ac:spMk id="75858" creationId="{0C39D0DA-ABC5-4349-8A27-E22C7C49F942}"/>
          </ac:spMkLst>
        </pc:spChg>
        <pc:spChg chg="mod">
          <ac:chgData name="Lei Wu" userId="f083b2a8aea23a2f" providerId="LiveId" clId="{3F675A07-2133-4189-AAD6-3E92ECEFEA90}" dt="2021-03-17T23:53:48.227" v="5196" actId="14100"/>
          <ac:spMkLst>
            <pc:docMk/>
            <pc:sldMk cId="2779941919" sldId="388"/>
            <ac:spMk id="75859" creationId="{0AD4D84B-3CF8-4F47-8030-FF4B0CB5B46D}"/>
          </ac:spMkLst>
        </pc:spChg>
        <pc:spChg chg="mod">
          <ac:chgData name="Lei Wu" userId="f083b2a8aea23a2f" providerId="LiveId" clId="{3F675A07-2133-4189-AAD6-3E92ECEFEA90}" dt="2021-03-17T23:53:48.227" v="5196" actId="14100"/>
          <ac:spMkLst>
            <pc:docMk/>
            <pc:sldMk cId="2779941919" sldId="388"/>
            <ac:spMk id="75860" creationId="{E03745E2-889B-450B-95CC-2A7020B0F6C7}"/>
          </ac:spMkLst>
        </pc:spChg>
        <pc:spChg chg="mod">
          <ac:chgData name="Lei Wu" userId="f083b2a8aea23a2f" providerId="LiveId" clId="{3F675A07-2133-4189-AAD6-3E92ECEFEA90}" dt="2021-03-17T23:53:48.227" v="5196" actId="14100"/>
          <ac:spMkLst>
            <pc:docMk/>
            <pc:sldMk cId="2779941919" sldId="388"/>
            <ac:spMk id="75861" creationId="{D889442A-7BAF-4D78-BAE4-0B2CDF33108A}"/>
          </ac:spMkLst>
        </pc:spChg>
        <pc:spChg chg="mod">
          <ac:chgData name="Lei Wu" userId="f083b2a8aea23a2f" providerId="LiveId" clId="{3F675A07-2133-4189-AAD6-3E92ECEFEA90}" dt="2021-03-17T23:53:48.227" v="5196" actId="14100"/>
          <ac:spMkLst>
            <pc:docMk/>
            <pc:sldMk cId="2779941919" sldId="388"/>
            <ac:spMk id="75862" creationId="{72F9D4BF-9337-451F-9FE0-30F1837DF4C5}"/>
          </ac:spMkLst>
        </pc:spChg>
        <pc:spChg chg="mod">
          <ac:chgData name="Lei Wu" userId="f083b2a8aea23a2f" providerId="LiveId" clId="{3F675A07-2133-4189-AAD6-3E92ECEFEA90}" dt="2021-03-17T23:55:33.849" v="5201" actId="1076"/>
          <ac:spMkLst>
            <pc:docMk/>
            <pc:sldMk cId="2779941919" sldId="388"/>
            <ac:spMk id="75863" creationId="{9B70A96C-40F7-42F1-829D-77C66ECB54FE}"/>
          </ac:spMkLst>
        </pc:spChg>
        <pc:spChg chg="mod">
          <ac:chgData name="Lei Wu" userId="f083b2a8aea23a2f" providerId="LiveId" clId="{3F675A07-2133-4189-AAD6-3E92ECEFEA90}" dt="2021-03-17T23:55:33.849" v="5201" actId="1076"/>
          <ac:spMkLst>
            <pc:docMk/>
            <pc:sldMk cId="2779941919" sldId="388"/>
            <ac:spMk id="75864" creationId="{34D0B11F-0FA3-4940-BB97-C7F237EE3E91}"/>
          </ac:spMkLst>
        </pc:spChg>
        <pc:spChg chg="mod">
          <ac:chgData name="Lei Wu" userId="f083b2a8aea23a2f" providerId="LiveId" clId="{3F675A07-2133-4189-AAD6-3E92ECEFEA90}" dt="2021-03-17T23:55:33.849" v="5201" actId="1076"/>
          <ac:spMkLst>
            <pc:docMk/>
            <pc:sldMk cId="2779941919" sldId="388"/>
            <ac:spMk id="75866" creationId="{ED9C282A-94A5-4610-926C-3CF99535016E}"/>
          </ac:spMkLst>
        </pc:spChg>
        <pc:spChg chg="mod">
          <ac:chgData name="Lei Wu" userId="f083b2a8aea23a2f" providerId="LiveId" clId="{3F675A07-2133-4189-AAD6-3E92ECEFEA90}" dt="2021-03-17T23:55:33.849" v="5201" actId="1076"/>
          <ac:spMkLst>
            <pc:docMk/>
            <pc:sldMk cId="2779941919" sldId="388"/>
            <ac:spMk id="75867" creationId="{A4949822-5514-442A-A650-44F4FD9BEC16}"/>
          </ac:spMkLst>
        </pc:spChg>
        <pc:spChg chg="mod">
          <ac:chgData name="Lei Wu" userId="f083b2a8aea23a2f" providerId="LiveId" clId="{3F675A07-2133-4189-AAD6-3E92ECEFEA90}" dt="2021-03-17T23:53:53.599" v="5197" actId="14100"/>
          <ac:spMkLst>
            <pc:docMk/>
            <pc:sldMk cId="2779941919" sldId="388"/>
            <ac:spMk id="75869" creationId="{6729A3FE-7BB6-4CCA-9B8F-08659CB4EB0E}"/>
          </ac:spMkLst>
        </pc:spChg>
        <pc:spChg chg="mod">
          <ac:chgData name="Lei Wu" userId="f083b2a8aea23a2f" providerId="LiveId" clId="{3F675A07-2133-4189-AAD6-3E92ECEFEA90}" dt="2021-03-17T23:53:53.599" v="5197" actId="14100"/>
          <ac:spMkLst>
            <pc:docMk/>
            <pc:sldMk cId="2779941919" sldId="388"/>
            <ac:spMk id="75871" creationId="{3D5B2766-BB4E-439E-A970-A69D1CF03B97}"/>
          </ac:spMkLst>
        </pc:spChg>
        <pc:spChg chg="mod">
          <ac:chgData name="Lei Wu" userId="f083b2a8aea23a2f" providerId="LiveId" clId="{3F675A07-2133-4189-AAD6-3E92ECEFEA90}" dt="2021-03-17T23:53:53.599" v="5197" actId="14100"/>
          <ac:spMkLst>
            <pc:docMk/>
            <pc:sldMk cId="2779941919" sldId="388"/>
            <ac:spMk id="75872" creationId="{E034F7FD-1D9D-4104-B4F4-49B92EBE7CA9}"/>
          </ac:spMkLst>
        </pc:spChg>
        <pc:spChg chg="mod">
          <ac:chgData name="Lei Wu" userId="f083b2a8aea23a2f" providerId="LiveId" clId="{3F675A07-2133-4189-AAD6-3E92ECEFEA90}" dt="2021-03-17T23:53:53.599" v="5197" actId="14100"/>
          <ac:spMkLst>
            <pc:docMk/>
            <pc:sldMk cId="2779941919" sldId="388"/>
            <ac:spMk id="75873" creationId="{44530DC6-D103-40BE-98C4-CEB467FD0EF1}"/>
          </ac:spMkLst>
        </pc:spChg>
        <pc:spChg chg="mod">
          <ac:chgData name="Lei Wu" userId="f083b2a8aea23a2f" providerId="LiveId" clId="{3F675A07-2133-4189-AAD6-3E92ECEFEA90}" dt="2021-03-17T23:53:53.599" v="5197" actId="14100"/>
          <ac:spMkLst>
            <pc:docMk/>
            <pc:sldMk cId="2779941919" sldId="388"/>
            <ac:spMk id="75874" creationId="{D78FB7C1-F70F-43F7-A76E-2D74809B1567}"/>
          </ac:spMkLst>
        </pc:spChg>
        <pc:spChg chg="mod">
          <ac:chgData name="Lei Wu" userId="f083b2a8aea23a2f" providerId="LiveId" clId="{3F675A07-2133-4189-AAD6-3E92ECEFEA90}" dt="2021-03-17T23:53:53.599" v="5197" actId="14100"/>
          <ac:spMkLst>
            <pc:docMk/>
            <pc:sldMk cId="2779941919" sldId="388"/>
            <ac:spMk id="75875" creationId="{E58902D3-007E-4148-9280-9D4518D2E7BB}"/>
          </ac:spMkLst>
        </pc:spChg>
        <pc:spChg chg="mod">
          <ac:chgData name="Lei Wu" userId="f083b2a8aea23a2f" providerId="LiveId" clId="{3F675A07-2133-4189-AAD6-3E92ECEFEA90}" dt="2021-03-17T23:54:27.941" v="5200" actId="14100"/>
          <ac:spMkLst>
            <pc:docMk/>
            <pc:sldMk cId="2779941919" sldId="388"/>
            <ac:spMk id="75881" creationId="{A92BEAC5-1639-42D4-B094-381CDE29A943}"/>
          </ac:spMkLst>
        </pc:spChg>
        <pc:spChg chg="mod">
          <ac:chgData name="Lei Wu" userId="f083b2a8aea23a2f" providerId="LiveId" clId="{3F675A07-2133-4189-AAD6-3E92ECEFEA90}" dt="2021-03-17T23:54:27.941" v="5200" actId="14100"/>
          <ac:spMkLst>
            <pc:docMk/>
            <pc:sldMk cId="2779941919" sldId="388"/>
            <ac:spMk id="75882" creationId="{687A8349-AFA3-4067-A235-1CAC91DE8B21}"/>
          </ac:spMkLst>
        </pc:spChg>
        <pc:spChg chg="mod">
          <ac:chgData name="Lei Wu" userId="f083b2a8aea23a2f" providerId="LiveId" clId="{3F675A07-2133-4189-AAD6-3E92ECEFEA90}" dt="2021-03-17T23:54:27.941" v="5200" actId="14100"/>
          <ac:spMkLst>
            <pc:docMk/>
            <pc:sldMk cId="2779941919" sldId="388"/>
            <ac:spMk id="75883" creationId="{EBAB3DC4-E19B-4BCE-96EA-892017754B6E}"/>
          </ac:spMkLst>
        </pc:spChg>
        <pc:spChg chg="mod">
          <ac:chgData name="Lei Wu" userId="f083b2a8aea23a2f" providerId="LiveId" clId="{3F675A07-2133-4189-AAD6-3E92ECEFEA90}" dt="2021-03-17T23:54:27.941" v="5200" actId="14100"/>
          <ac:spMkLst>
            <pc:docMk/>
            <pc:sldMk cId="2779941919" sldId="388"/>
            <ac:spMk id="75884" creationId="{226AD7C0-E179-4A61-A1FA-0B14B662D026}"/>
          </ac:spMkLst>
        </pc:spChg>
        <pc:spChg chg="mod">
          <ac:chgData name="Lei Wu" userId="f083b2a8aea23a2f" providerId="LiveId" clId="{3F675A07-2133-4189-AAD6-3E92ECEFEA90}" dt="2021-03-17T23:54:27.941" v="5200" actId="14100"/>
          <ac:spMkLst>
            <pc:docMk/>
            <pc:sldMk cId="2779941919" sldId="388"/>
            <ac:spMk id="75885" creationId="{6F355DFF-F963-495A-9F5E-FB889105C86F}"/>
          </ac:spMkLst>
        </pc:spChg>
        <pc:spChg chg="mod">
          <ac:chgData name="Lei Wu" userId="f083b2a8aea23a2f" providerId="LiveId" clId="{3F675A07-2133-4189-AAD6-3E92ECEFEA90}" dt="2021-03-17T23:53:37.139" v="5195" actId="1036"/>
          <ac:spMkLst>
            <pc:docMk/>
            <pc:sldMk cId="2779941919" sldId="388"/>
            <ac:spMk id="75925" creationId="{A9B3AF58-1AAF-4666-9570-750C0DA85086}"/>
          </ac:spMkLst>
        </pc:spChg>
        <pc:spChg chg="mod">
          <ac:chgData name="Lei Wu" userId="f083b2a8aea23a2f" providerId="LiveId" clId="{3F675A07-2133-4189-AAD6-3E92ECEFEA90}" dt="2021-03-17T23:53:37.139" v="5195" actId="1036"/>
          <ac:spMkLst>
            <pc:docMk/>
            <pc:sldMk cId="2779941919" sldId="388"/>
            <ac:spMk id="75930" creationId="{D4E63DF7-F720-474D-A5F0-02B7E3F2187B}"/>
          </ac:spMkLst>
        </pc:spChg>
        <pc:spChg chg="mod">
          <ac:chgData name="Lei Wu" userId="f083b2a8aea23a2f" providerId="LiveId" clId="{3F675A07-2133-4189-AAD6-3E92ECEFEA90}" dt="2021-03-17T23:53:37.139" v="5195" actId="1036"/>
          <ac:spMkLst>
            <pc:docMk/>
            <pc:sldMk cId="2779941919" sldId="388"/>
            <ac:spMk id="75931" creationId="{C52510F6-5BB1-45AE-BB30-E6A54CCD9502}"/>
          </ac:spMkLst>
        </pc:spChg>
        <pc:spChg chg="mod">
          <ac:chgData name="Lei Wu" userId="f083b2a8aea23a2f" providerId="LiveId" clId="{3F675A07-2133-4189-AAD6-3E92ECEFEA90}" dt="2021-03-17T23:53:37.139" v="5195" actId="1036"/>
          <ac:spMkLst>
            <pc:docMk/>
            <pc:sldMk cId="2779941919" sldId="388"/>
            <ac:spMk id="75932" creationId="{B55EE4A2-69F3-4EDC-880B-44E8F1B11B32}"/>
          </ac:spMkLst>
        </pc:spChg>
        <pc:spChg chg="mod">
          <ac:chgData name="Lei Wu" userId="f083b2a8aea23a2f" providerId="LiveId" clId="{3F675A07-2133-4189-AAD6-3E92ECEFEA90}" dt="2021-03-17T23:53:37.139" v="5195" actId="1036"/>
          <ac:spMkLst>
            <pc:docMk/>
            <pc:sldMk cId="2779941919" sldId="388"/>
            <ac:spMk id="75933" creationId="{D6516E45-4C44-4652-8F94-DD9D4EA5295F}"/>
          </ac:spMkLst>
        </pc:spChg>
        <pc:spChg chg="mod">
          <ac:chgData name="Lei Wu" userId="f083b2a8aea23a2f" providerId="LiveId" clId="{3F675A07-2133-4189-AAD6-3E92ECEFEA90}" dt="2021-03-17T23:53:37.139" v="5195" actId="1036"/>
          <ac:spMkLst>
            <pc:docMk/>
            <pc:sldMk cId="2779941919" sldId="388"/>
            <ac:spMk id="75934" creationId="{16E13682-AD07-479C-A3B5-4DF21D561420}"/>
          </ac:spMkLst>
        </pc:spChg>
        <pc:spChg chg="mod">
          <ac:chgData name="Lei Wu" userId="f083b2a8aea23a2f" providerId="LiveId" clId="{3F675A07-2133-4189-AAD6-3E92ECEFEA90}" dt="2021-03-17T23:53:37.139" v="5195" actId="1036"/>
          <ac:spMkLst>
            <pc:docMk/>
            <pc:sldMk cId="2779941919" sldId="388"/>
            <ac:spMk id="75935" creationId="{C0F4EF79-F3E8-4E89-AE31-8A40594011ED}"/>
          </ac:spMkLst>
        </pc:spChg>
        <pc:spChg chg="mod">
          <ac:chgData name="Lei Wu" userId="f083b2a8aea23a2f" providerId="LiveId" clId="{3F675A07-2133-4189-AAD6-3E92ECEFEA90}" dt="2021-03-17T23:53:37.139" v="5195" actId="1036"/>
          <ac:spMkLst>
            <pc:docMk/>
            <pc:sldMk cId="2779941919" sldId="388"/>
            <ac:spMk id="75936" creationId="{B92BC6A1-0411-4C94-A7F2-6CB25A37C7B9}"/>
          </ac:spMkLst>
        </pc:spChg>
        <pc:spChg chg="mod">
          <ac:chgData name="Lei Wu" userId="f083b2a8aea23a2f" providerId="LiveId" clId="{3F675A07-2133-4189-AAD6-3E92ECEFEA90}" dt="2021-03-17T23:53:37.139" v="5195" actId="1036"/>
          <ac:spMkLst>
            <pc:docMk/>
            <pc:sldMk cId="2779941919" sldId="388"/>
            <ac:spMk id="75937" creationId="{DEFC7906-CC94-4D28-8AB7-541843EF5AE5}"/>
          </ac:spMkLst>
        </pc:spChg>
        <pc:spChg chg="mod">
          <ac:chgData name="Lei Wu" userId="f083b2a8aea23a2f" providerId="LiveId" clId="{3F675A07-2133-4189-AAD6-3E92ECEFEA90}" dt="2021-03-17T23:54:24.122" v="5199" actId="14100"/>
          <ac:spMkLst>
            <pc:docMk/>
            <pc:sldMk cId="2779941919" sldId="388"/>
            <ac:spMk id="75940" creationId="{C916F01B-792B-418B-86AC-7919CA188B8C}"/>
          </ac:spMkLst>
        </pc:spChg>
        <pc:spChg chg="mod">
          <ac:chgData name="Lei Wu" userId="f083b2a8aea23a2f" providerId="LiveId" clId="{3F675A07-2133-4189-AAD6-3E92ECEFEA90}" dt="2021-03-17T23:54:24.122" v="5199" actId="14100"/>
          <ac:spMkLst>
            <pc:docMk/>
            <pc:sldMk cId="2779941919" sldId="388"/>
            <ac:spMk id="75941" creationId="{A8EEB934-7A92-4399-B36E-8B55286BEDB0}"/>
          </ac:spMkLst>
        </pc:spChg>
        <pc:spChg chg="mod">
          <ac:chgData name="Lei Wu" userId="f083b2a8aea23a2f" providerId="LiveId" clId="{3F675A07-2133-4189-AAD6-3E92ECEFEA90}" dt="2021-03-17T23:54:24.122" v="5199" actId="14100"/>
          <ac:spMkLst>
            <pc:docMk/>
            <pc:sldMk cId="2779941919" sldId="388"/>
            <ac:spMk id="75942" creationId="{A53C239C-1F84-42C2-B1DA-DEEDE49135C3}"/>
          </ac:spMkLst>
        </pc:spChg>
        <pc:spChg chg="mod">
          <ac:chgData name="Lei Wu" userId="f083b2a8aea23a2f" providerId="LiveId" clId="{3F675A07-2133-4189-AAD6-3E92ECEFEA90}" dt="2021-03-17T23:54:24.122" v="5199" actId="14100"/>
          <ac:spMkLst>
            <pc:docMk/>
            <pc:sldMk cId="2779941919" sldId="388"/>
            <ac:spMk id="75943" creationId="{D1B122C7-CFA6-472D-8577-A14E38C3B6DF}"/>
          </ac:spMkLst>
        </pc:spChg>
        <pc:spChg chg="mod">
          <ac:chgData name="Lei Wu" userId="f083b2a8aea23a2f" providerId="LiveId" clId="{3F675A07-2133-4189-AAD6-3E92ECEFEA90}" dt="2021-03-17T23:54:24.122" v="5199" actId="14100"/>
          <ac:spMkLst>
            <pc:docMk/>
            <pc:sldMk cId="2779941919" sldId="388"/>
            <ac:spMk id="75944" creationId="{DF039404-C1B8-4F05-81E9-A11D02EEF18D}"/>
          </ac:spMkLst>
        </pc:spChg>
        <pc:spChg chg="mod">
          <ac:chgData name="Lei Wu" userId="f083b2a8aea23a2f" providerId="LiveId" clId="{3F675A07-2133-4189-AAD6-3E92ECEFEA90}" dt="2021-03-17T23:54:24.122" v="5199" actId="14100"/>
          <ac:spMkLst>
            <pc:docMk/>
            <pc:sldMk cId="2779941919" sldId="388"/>
            <ac:spMk id="75949" creationId="{653C9C36-1E04-41AA-B41E-15BB9D0408CA}"/>
          </ac:spMkLst>
        </pc:spChg>
        <pc:spChg chg="mod">
          <ac:chgData name="Lei Wu" userId="f083b2a8aea23a2f" providerId="LiveId" clId="{3F675A07-2133-4189-AAD6-3E92ECEFEA90}" dt="2021-03-17T23:54:24.122" v="5199" actId="14100"/>
          <ac:spMkLst>
            <pc:docMk/>
            <pc:sldMk cId="2779941919" sldId="388"/>
            <ac:spMk id="75950" creationId="{C8C85FFB-0F6E-46D3-8494-3A19578B9F24}"/>
          </ac:spMkLst>
        </pc:spChg>
        <pc:spChg chg="mod">
          <ac:chgData name="Lei Wu" userId="f083b2a8aea23a2f" providerId="LiveId" clId="{3F675A07-2133-4189-AAD6-3E92ECEFEA90}" dt="2021-03-17T23:54:24.122" v="5199" actId="14100"/>
          <ac:spMkLst>
            <pc:docMk/>
            <pc:sldMk cId="2779941919" sldId="388"/>
            <ac:spMk id="75951" creationId="{48C42AF1-48C9-45B3-9274-4F67D48EA162}"/>
          </ac:spMkLst>
        </pc:spChg>
        <pc:spChg chg="mod">
          <ac:chgData name="Lei Wu" userId="f083b2a8aea23a2f" providerId="LiveId" clId="{3F675A07-2133-4189-AAD6-3E92ECEFEA90}" dt="2021-03-17T23:54:24.122" v="5199" actId="14100"/>
          <ac:spMkLst>
            <pc:docMk/>
            <pc:sldMk cId="2779941919" sldId="388"/>
            <ac:spMk id="75952" creationId="{B992F435-628E-442F-B7BC-9AFA7D451740}"/>
          </ac:spMkLst>
        </pc:spChg>
        <pc:spChg chg="mod">
          <ac:chgData name="Lei Wu" userId="f083b2a8aea23a2f" providerId="LiveId" clId="{3F675A07-2133-4189-AAD6-3E92ECEFEA90}" dt="2021-03-17T23:54:24.122" v="5199" actId="14100"/>
          <ac:spMkLst>
            <pc:docMk/>
            <pc:sldMk cId="2779941919" sldId="388"/>
            <ac:spMk id="75953" creationId="{30F9A0EF-3DAC-48B3-B554-1716084A9F58}"/>
          </ac:spMkLst>
        </pc:spChg>
        <pc:spChg chg="mod">
          <ac:chgData name="Lei Wu" userId="f083b2a8aea23a2f" providerId="LiveId" clId="{3F675A07-2133-4189-AAD6-3E92ECEFEA90}" dt="2021-03-17T23:54:24.122" v="5199" actId="14100"/>
          <ac:spMkLst>
            <pc:docMk/>
            <pc:sldMk cId="2779941919" sldId="388"/>
            <ac:spMk id="75954" creationId="{6F5A0235-BAAE-4E1B-90E8-E4F4065B2F9A}"/>
          </ac:spMkLst>
        </pc:spChg>
        <pc:spChg chg="mod">
          <ac:chgData name="Lei Wu" userId="f083b2a8aea23a2f" providerId="LiveId" clId="{3F675A07-2133-4189-AAD6-3E92ECEFEA90}" dt="2021-03-17T23:54:24.122" v="5199" actId="14100"/>
          <ac:spMkLst>
            <pc:docMk/>
            <pc:sldMk cId="2779941919" sldId="388"/>
            <ac:spMk id="75955" creationId="{D7AD37E4-B913-444F-A2C1-194204881270}"/>
          </ac:spMkLst>
        </pc:spChg>
        <pc:spChg chg="mod">
          <ac:chgData name="Lei Wu" userId="f083b2a8aea23a2f" providerId="LiveId" clId="{3F675A07-2133-4189-AAD6-3E92ECEFEA90}" dt="2021-03-17T23:54:24.122" v="5199" actId="14100"/>
          <ac:spMkLst>
            <pc:docMk/>
            <pc:sldMk cId="2779941919" sldId="388"/>
            <ac:spMk id="75956" creationId="{6D9F2728-BBBC-40EB-B7F7-0A159ED43F2F}"/>
          </ac:spMkLst>
        </pc:spChg>
        <pc:spChg chg="mod">
          <ac:chgData name="Lei Wu" userId="f083b2a8aea23a2f" providerId="LiveId" clId="{3F675A07-2133-4189-AAD6-3E92ECEFEA90}" dt="2021-03-17T23:54:24.122" v="5199" actId="14100"/>
          <ac:spMkLst>
            <pc:docMk/>
            <pc:sldMk cId="2779941919" sldId="388"/>
            <ac:spMk id="75957" creationId="{5C6D358C-2539-48ED-8138-442B77F55353}"/>
          </ac:spMkLst>
        </pc:spChg>
        <pc:spChg chg="mod">
          <ac:chgData name="Lei Wu" userId="f083b2a8aea23a2f" providerId="LiveId" clId="{3F675A07-2133-4189-AAD6-3E92ECEFEA90}" dt="2021-03-17T23:54:24.122" v="5199" actId="14100"/>
          <ac:spMkLst>
            <pc:docMk/>
            <pc:sldMk cId="2779941919" sldId="388"/>
            <ac:spMk id="75958" creationId="{30A48FCA-780E-4D22-BE41-96AF15D9443D}"/>
          </ac:spMkLst>
        </pc:spChg>
        <pc:spChg chg="mod">
          <ac:chgData name="Lei Wu" userId="f083b2a8aea23a2f" providerId="LiveId" clId="{3F675A07-2133-4189-AAD6-3E92ECEFEA90}" dt="2021-03-17T23:54:24.122" v="5199" actId="14100"/>
          <ac:spMkLst>
            <pc:docMk/>
            <pc:sldMk cId="2779941919" sldId="388"/>
            <ac:spMk id="75959" creationId="{1D27FD3D-C9D3-4B0A-9FE6-5ADE3B05ED2A}"/>
          </ac:spMkLst>
        </pc:spChg>
        <pc:spChg chg="mod">
          <ac:chgData name="Lei Wu" userId="f083b2a8aea23a2f" providerId="LiveId" clId="{3F675A07-2133-4189-AAD6-3E92ECEFEA90}" dt="2021-03-17T23:54:24.122" v="5199" actId="14100"/>
          <ac:spMkLst>
            <pc:docMk/>
            <pc:sldMk cId="2779941919" sldId="388"/>
            <ac:spMk id="75960" creationId="{3A56D965-4CF9-4992-8892-A365F2BDDA02}"/>
          </ac:spMkLst>
        </pc:spChg>
        <pc:grpChg chg="mod">
          <ac:chgData name="Lei Wu" userId="f083b2a8aea23a2f" providerId="LiveId" clId="{3F675A07-2133-4189-AAD6-3E92ECEFEA90}" dt="2021-03-17T23:52:59.081" v="5147" actId="1038"/>
          <ac:grpSpMkLst>
            <pc:docMk/>
            <pc:sldMk cId="2779941919" sldId="388"/>
            <ac:grpSpMk id="75805" creationId="{13519D9C-7CB7-4A23-9531-ACBD45BEC672}"/>
          </ac:grpSpMkLst>
        </pc:grpChg>
        <pc:grpChg chg="mod">
          <ac:chgData name="Lei Wu" userId="f083b2a8aea23a2f" providerId="LiveId" clId="{3F675A07-2133-4189-AAD6-3E92ECEFEA90}" dt="2021-03-17T23:53:48.227" v="5196" actId="14100"/>
          <ac:grpSpMkLst>
            <pc:docMk/>
            <pc:sldMk cId="2779941919" sldId="388"/>
            <ac:grpSpMk id="75838" creationId="{25D6920F-99E6-4952-93B0-BC0012A92657}"/>
          </ac:grpSpMkLst>
        </pc:grpChg>
        <pc:grpChg chg="mod">
          <ac:chgData name="Lei Wu" userId="f083b2a8aea23a2f" providerId="LiveId" clId="{3F675A07-2133-4189-AAD6-3E92ECEFEA90}" dt="2021-03-17T23:53:48.227" v="5196" actId="14100"/>
          <ac:grpSpMkLst>
            <pc:docMk/>
            <pc:sldMk cId="2779941919" sldId="388"/>
            <ac:grpSpMk id="75840" creationId="{DB37DB46-795A-4610-A661-DE4B8125FC9B}"/>
          </ac:grpSpMkLst>
        </pc:grpChg>
        <pc:grpChg chg="mod">
          <ac:chgData name="Lei Wu" userId="f083b2a8aea23a2f" providerId="LiveId" clId="{3F675A07-2133-4189-AAD6-3E92ECEFEA90}" dt="2021-03-17T23:53:48.227" v="5196" actId="14100"/>
          <ac:grpSpMkLst>
            <pc:docMk/>
            <pc:sldMk cId="2779941919" sldId="388"/>
            <ac:grpSpMk id="75841" creationId="{56BE0014-5F98-4CAE-9D4E-D31DD9FC4A67}"/>
          </ac:grpSpMkLst>
        </pc:grpChg>
        <pc:grpChg chg="mod">
          <ac:chgData name="Lei Wu" userId="f083b2a8aea23a2f" providerId="LiveId" clId="{3F675A07-2133-4189-AAD6-3E92ECEFEA90}" dt="2021-03-17T23:53:48.227" v="5196" actId="14100"/>
          <ac:grpSpMkLst>
            <pc:docMk/>
            <pc:sldMk cId="2779941919" sldId="388"/>
            <ac:grpSpMk id="75847" creationId="{35E06480-021E-45CC-90D8-A068A2516922}"/>
          </ac:grpSpMkLst>
        </pc:grpChg>
        <pc:grpChg chg="mod">
          <ac:chgData name="Lei Wu" userId="f083b2a8aea23a2f" providerId="LiveId" clId="{3F675A07-2133-4189-AAD6-3E92ECEFEA90}" dt="2021-03-17T23:53:48.227" v="5196" actId="14100"/>
          <ac:grpSpMkLst>
            <pc:docMk/>
            <pc:sldMk cId="2779941919" sldId="388"/>
            <ac:grpSpMk id="75848" creationId="{2969EC19-3DD5-4C67-B890-68A2B8518F57}"/>
          </ac:grpSpMkLst>
        </pc:grpChg>
        <pc:grpChg chg="mod">
          <ac:chgData name="Lei Wu" userId="f083b2a8aea23a2f" providerId="LiveId" clId="{3F675A07-2133-4189-AAD6-3E92ECEFEA90}" dt="2021-03-17T23:53:48.227" v="5196" actId="14100"/>
          <ac:grpSpMkLst>
            <pc:docMk/>
            <pc:sldMk cId="2779941919" sldId="388"/>
            <ac:grpSpMk id="75849" creationId="{18D3FE27-EABA-45BA-B9E2-9DCE3593F820}"/>
          </ac:grpSpMkLst>
        </pc:grpChg>
        <pc:grpChg chg="mod">
          <ac:chgData name="Lei Wu" userId="f083b2a8aea23a2f" providerId="LiveId" clId="{3F675A07-2133-4189-AAD6-3E92ECEFEA90}" dt="2021-03-17T23:53:48.227" v="5196" actId="14100"/>
          <ac:grpSpMkLst>
            <pc:docMk/>
            <pc:sldMk cId="2779941919" sldId="388"/>
            <ac:grpSpMk id="75850" creationId="{D2E6E33D-A10C-447E-B835-1FD69C37BF77}"/>
          </ac:grpSpMkLst>
        </pc:grpChg>
        <pc:grpChg chg="mod">
          <ac:chgData name="Lei Wu" userId="f083b2a8aea23a2f" providerId="LiveId" clId="{3F675A07-2133-4189-AAD6-3E92ECEFEA90}" dt="2021-03-17T23:55:33.849" v="5201" actId="1076"/>
          <ac:grpSpMkLst>
            <pc:docMk/>
            <pc:sldMk cId="2779941919" sldId="388"/>
            <ac:grpSpMk id="75865" creationId="{4588B2C3-BF23-46CE-9197-A00F9C3A45FF}"/>
          </ac:grpSpMkLst>
        </pc:grpChg>
        <pc:grpChg chg="mod">
          <ac:chgData name="Lei Wu" userId="f083b2a8aea23a2f" providerId="LiveId" clId="{3F675A07-2133-4189-AAD6-3E92ECEFEA90}" dt="2021-03-17T23:53:53.599" v="5197" actId="14100"/>
          <ac:grpSpMkLst>
            <pc:docMk/>
            <pc:sldMk cId="2779941919" sldId="388"/>
            <ac:grpSpMk id="75868" creationId="{81EB4A27-4BC6-4B67-AC84-74D815285721}"/>
          </ac:grpSpMkLst>
        </pc:grpChg>
        <pc:grpChg chg="mod">
          <ac:chgData name="Lei Wu" userId="f083b2a8aea23a2f" providerId="LiveId" clId="{3F675A07-2133-4189-AAD6-3E92ECEFEA90}" dt="2021-03-17T23:53:53.599" v="5197" actId="14100"/>
          <ac:grpSpMkLst>
            <pc:docMk/>
            <pc:sldMk cId="2779941919" sldId="388"/>
            <ac:grpSpMk id="75870" creationId="{DDF2213D-C4D6-40AF-857A-BC9A4B0382B8}"/>
          </ac:grpSpMkLst>
        </pc:grpChg>
        <pc:grpChg chg="mod">
          <ac:chgData name="Lei Wu" userId="f083b2a8aea23a2f" providerId="LiveId" clId="{3F675A07-2133-4189-AAD6-3E92ECEFEA90}" dt="2021-03-17T23:54:27.941" v="5200" actId="14100"/>
          <ac:grpSpMkLst>
            <pc:docMk/>
            <pc:sldMk cId="2779941919" sldId="388"/>
            <ac:grpSpMk id="75880" creationId="{78EBF422-74F9-4C4C-B507-0ABF5CFC5E84}"/>
          </ac:grpSpMkLst>
        </pc:grpChg>
        <pc:grpChg chg="mod">
          <ac:chgData name="Lei Wu" userId="f083b2a8aea23a2f" providerId="LiveId" clId="{3F675A07-2133-4189-AAD6-3E92ECEFEA90}" dt="2021-03-17T23:53:37.139" v="5195" actId="1036"/>
          <ac:grpSpMkLst>
            <pc:docMk/>
            <pc:sldMk cId="2779941919" sldId="388"/>
            <ac:grpSpMk id="75926" creationId="{E6ED6247-078D-4749-9A18-893A49489D4C}"/>
          </ac:grpSpMkLst>
        </pc:grpChg>
        <pc:grpChg chg="mod">
          <ac:chgData name="Lei Wu" userId="f083b2a8aea23a2f" providerId="LiveId" clId="{3F675A07-2133-4189-AAD6-3E92ECEFEA90}" dt="2021-03-17T23:53:37.139" v="5195" actId="1036"/>
          <ac:grpSpMkLst>
            <pc:docMk/>
            <pc:sldMk cId="2779941919" sldId="388"/>
            <ac:grpSpMk id="75927" creationId="{31770D92-95BA-4678-9068-6F19025A9457}"/>
          </ac:grpSpMkLst>
        </pc:grpChg>
        <pc:grpChg chg="mod">
          <ac:chgData name="Lei Wu" userId="f083b2a8aea23a2f" providerId="LiveId" clId="{3F675A07-2133-4189-AAD6-3E92ECEFEA90}" dt="2021-03-17T23:53:37.139" v="5195" actId="1036"/>
          <ac:grpSpMkLst>
            <pc:docMk/>
            <pc:sldMk cId="2779941919" sldId="388"/>
            <ac:grpSpMk id="75928" creationId="{DEB11342-3CA5-42BB-8EA6-5AB74E10E707}"/>
          </ac:grpSpMkLst>
        </pc:grpChg>
        <pc:grpChg chg="mod">
          <ac:chgData name="Lei Wu" userId="f083b2a8aea23a2f" providerId="LiveId" clId="{3F675A07-2133-4189-AAD6-3E92ECEFEA90}" dt="2021-03-17T23:53:37.139" v="5195" actId="1036"/>
          <ac:grpSpMkLst>
            <pc:docMk/>
            <pc:sldMk cId="2779941919" sldId="388"/>
            <ac:grpSpMk id="75929" creationId="{29429080-A6C7-4549-BAC7-DA99D6A2F8C2}"/>
          </ac:grpSpMkLst>
        </pc:grpChg>
        <pc:grpChg chg="mod">
          <ac:chgData name="Lei Wu" userId="f083b2a8aea23a2f" providerId="LiveId" clId="{3F675A07-2133-4189-AAD6-3E92ECEFEA90}" dt="2021-03-17T23:54:24.122" v="5199" actId="14100"/>
          <ac:grpSpMkLst>
            <pc:docMk/>
            <pc:sldMk cId="2779941919" sldId="388"/>
            <ac:grpSpMk id="75938" creationId="{F040ABA0-C319-4589-BE4A-5B21A7519E68}"/>
          </ac:grpSpMkLst>
        </pc:grpChg>
        <pc:grpChg chg="mod">
          <ac:chgData name="Lei Wu" userId="f083b2a8aea23a2f" providerId="LiveId" clId="{3F675A07-2133-4189-AAD6-3E92ECEFEA90}" dt="2021-03-17T23:54:24.122" v="5199" actId="14100"/>
          <ac:grpSpMkLst>
            <pc:docMk/>
            <pc:sldMk cId="2779941919" sldId="388"/>
            <ac:grpSpMk id="75939" creationId="{B78D4D2F-9F4D-4A57-B6DF-52702C274E20}"/>
          </ac:grpSpMkLst>
        </pc:grpChg>
        <pc:grpChg chg="mod">
          <ac:chgData name="Lei Wu" userId="f083b2a8aea23a2f" providerId="LiveId" clId="{3F675A07-2133-4189-AAD6-3E92ECEFEA90}" dt="2021-03-17T23:54:24.122" v="5199" actId="14100"/>
          <ac:grpSpMkLst>
            <pc:docMk/>
            <pc:sldMk cId="2779941919" sldId="388"/>
            <ac:grpSpMk id="75945" creationId="{E25B86F2-3A4B-4BD5-97BD-1A4A953FE2E1}"/>
          </ac:grpSpMkLst>
        </pc:grpChg>
        <pc:grpChg chg="mod">
          <ac:chgData name="Lei Wu" userId="f083b2a8aea23a2f" providerId="LiveId" clId="{3F675A07-2133-4189-AAD6-3E92ECEFEA90}" dt="2021-03-17T23:54:24.122" v="5199" actId="14100"/>
          <ac:grpSpMkLst>
            <pc:docMk/>
            <pc:sldMk cId="2779941919" sldId="388"/>
            <ac:grpSpMk id="75946" creationId="{5576A460-F6D2-4931-B48A-385D3D40B1EC}"/>
          </ac:grpSpMkLst>
        </pc:grpChg>
        <pc:grpChg chg="mod">
          <ac:chgData name="Lei Wu" userId="f083b2a8aea23a2f" providerId="LiveId" clId="{3F675A07-2133-4189-AAD6-3E92ECEFEA90}" dt="2021-03-17T23:54:24.122" v="5199" actId="14100"/>
          <ac:grpSpMkLst>
            <pc:docMk/>
            <pc:sldMk cId="2779941919" sldId="388"/>
            <ac:grpSpMk id="75947" creationId="{1343CFFC-7104-46F4-847D-19EFA239F6EA}"/>
          </ac:grpSpMkLst>
        </pc:grpChg>
        <pc:grpChg chg="mod">
          <ac:chgData name="Lei Wu" userId="f083b2a8aea23a2f" providerId="LiveId" clId="{3F675A07-2133-4189-AAD6-3E92ECEFEA90}" dt="2021-03-17T23:54:24.122" v="5199" actId="14100"/>
          <ac:grpSpMkLst>
            <pc:docMk/>
            <pc:sldMk cId="2779941919" sldId="388"/>
            <ac:grpSpMk id="75948" creationId="{DC58505F-B5BE-47FC-BFAF-454DAD0F7B70}"/>
          </ac:grpSpMkLst>
        </pc:grpChg>
        <pc:grpChg chg="mod">
          <ac:chgData name="Lei Wu" userId="f083b2a8aea23a2f" providerId="LiveId" clId="{3F675A07-2133-4189-AAD6-3E92ECEFEA90}" dt="2021-03-17T23:54:24.122" v="5199" actId="14100"/>
          <ac:grpSpMkLst>
            <pc:docMk/>
            <pc:sldMk cId="2779941919" sldId="388"/>
            <ac:grpSpMk id="366808" creationId="{1D1EF5AF-213F-41CD-98F3-0887E3DB4765}"/>
          </ac:grpSpMkLst>
        </pc:grpChg>
        <pc:grpChg chg="mod">
          <ac:chgData name="Lei Wu" userId="f083b2a8aea23a2f" providerId="LiveId" clId="{3F675A07-2133-4189-AAD6-3E92ECEFEA90}" dt="2021-03-17T23:54:27.941" v="5200" actId="14100"/>
          <ac:grpSpMkLst>
            <pc:docMk/>
            <pc:sldMk cId="2779941919" sldId="388"/>
            <ac:grpSpMk id="366810" creationId="{1796EC8B-DE11-46FE-85EA-F4EEB69926A7}"/>
          </ac:grpSpMkLst>
        </pc:grpChg>
        <pc:grpChg chg="mod">
          <ac:chgData name="Lei Wu" userId="f083b2a8aea23a2f" providerId="LiveId" clId="{3F675A07-2133-4189-AAD6-3E92ECEFEA90}" dt="2021-03-17T23:53:37.139" v="5195" actId="1036"/>
          <ac:grpSpMkLst>
            <pc:docMk/>
            <pc:sldMk cId="2779941919" sldId="388"/>
            <ac:grpSpMk id="366840" creationId="{ECE8D6C1-D124-483E-9BE9-5A31799654F4}"/>
          </ac:grpSpMkLst>
        </pc:grpChg>
        <pc:grpChg chg="mod">
          <ac:chgData name="Lei Wu" userId="f083b2a8aea23a2f" providerId="LiveId" clId="{3F675A07-2133-4189-AAD6-3E92ECEFEA90}" dt="2021-03-17T23:53:53.599" v="5197" actId="14100"/>
          <ac:grpSpMkLst>
            <pc:docMk/>
            <pc:sldMk cId="2779941919" sldId="388"/>
            <ac:grpSpMk id="366927" creationId="{9D85AF4C-B6E2-406F-8270-85E93AE6D6BF}"/>
          </ac:grpSpMkLst>
        </pc:grpChg>
        <pc:grpChg chg="mod">
          <ac:chgData name="Lei Wu" userId="f083b2a8aea23a2f" providerId="LiveId" clId="{3F675A07-2133-4189-AAD6-3E92ECEFEA90}" dt="2021-03-17T23:53:48.227" v="5196" actId="14100"/>
          <ac:grpSpMkLst>
            <pc:docMk/>
            <pc:sldMk cId="2779941919" sldId="388"/>
            <ac:grpSpMk id="366928" creationId="{332E8D99-95AC-474A-9765-318608639E49}"/>
          </ac:grpSpMkLst>
        </pc:grpChg>
        <pc:grpChg chg="mod">
          <ac:chgData name="Lei Wu" userId="f083b2a8aea23a2f" providerId="LiveId" clId="{3F675A07-2133-4189-AAD6-3E92ECEFEA90}" dt="2021-03-17T23:55:33.849" v="5201" actId="1076"/>
          <ac:grpSpMkLst>
            <pc:docMk/>
            <pc:sldMk cId="2779941919" sldId="388"/>
            <ac:grpSpMk id="366944" creationId="{24ACCBCE-D4C2-481B-B79C-3D3A9E2258E9}"/>
          </ac:grpSpMkLst>
        </pc:grpChg>
        <pc:grpChg chg="mod">
          <ac:chgData name="Lei Wu" userId="f083b2a8aea23a2f" providerId="LiveId" clId="{3F675A07-2133-4189-AAD6-3E92ECEFEA90}" dt="2021-03-17T23:52:59.081" v="5147" actId="1038"/>
          <ac:grpSpMkLst>
            <pc:docMk/>
            <pc:sldMk cId="2779941919" sldId="388"/>
            <ac:grpSpMk id="366946" creationId="{137E39E1-8520-4DAD-9365-3E510A33DB9B}"/>
          </ac:grpSpMkLst>
        </pc:grpChg>
      </pc:sldChg>
      <pc:sldChg chg="add del">
        <pc:chgData name="Lei Wu" userId="f083b2a8aea23a2f" providerId="LiveId" clId="{3F675A07-2133-4189-AAD6-3E92ECEFEA90}" dt="2021-03-17T23:22:37.505" v="4606" actId="2696"/>
        <pc:sldMkLst>
          <pc:docMk/>
          <pc:sldMk cId="3821672011" sldId="389"/>
        </pc:sldMkLst>
      </pc:sldChg>
      <pc:sldChg chg="addSp delSp modSp add del">
        <pc:chgData name="Lei Wu" userId="f083b2a8aea23a2f" providerId="LiveId" clId="{3F675A07-2133-4189-AAD6-3E92ECEFEA90}" dt="2021-03-17T21:35:46.464" v="3093" actId="2696"/>
        <pc:sldMkLst>
          <pc:docMk/>
          <pc:sldMk cId="4292542417" sldId="389"/>
        </pc:sldMkLst>
        <pc:spChg chg="add mod">
          <ac:chgData name="Lei Wu" userId="f083b2a8aea23a2f" providerId="LiveId" clId="{3F675A07-2133-4189-AAD6-3E92ECEFEA90}" dt="2021-03-17T19:39:35.273" v="2430"/>
          <ac:spMkLst>
            <pc:docMk/>
            <pc:sldMk cId="4292542417" sldId="389"/>
            <ac:spMk id="6" creationId="{6E54583E-7E00-468F-84EE-DAE3A79C520C}"/>
          </ac:spMkLst>
        </pc:spChg>
        <pc:spChg chg="del">
          <ac:chgData name="Lei Wu" userId="f083b2a8aea23a2f" providerId="LiveId" clId="{3F675A07-2133-4189-AAD6-3E92ECEFEA90}" dt="2021-03-17T19:39:34.887" v="2429" actId="478"/>
          <ac:spMkLst>
            <pc:docMk/>
            <pc:sldMk cId="4292542417" sldId="389"/>
            <ac:spMk id="76802" creationId="{28ACF22C-C9C8-4672-BDAD-D1FD4ADB9C33}"/>
          </ac:spMkLst>
        </pc:spChg>
        <pc:spChg chg="mod">
          <ac:chgData name="Lei Wu" userId="f083b2a8aea23a2f" providerId="LiveId" clId="{3F675A07-2133-4189-AAD6-3E92ECEFEA90}" dt="2021-03-17T23:56:06.363" v="5202" actId="1076"/>
          <ac:spMkLst>
            <pc:docMk/>
            <pc:sldMk cId="4292542417" sldId="389"/>
            <ac:spMk id="76804" creationId="{00C95732-86CD-4F35-897B-40027A249DA7}"/>
          </ac:spMkLst>
        </pc:spChg>
      </pc:sldChg>
      <pc:sldChg chg="addSp delSp modSp add del">
        <pc:chgData name="Lei Wu" userId="f083b2a8aea23a2f" providerId="LiveId" clId="{3F675A07-2133-4189-AAD6-3E92ECEFEA90}" dt="2021-03-17T21:35:46.464" v="3093" actId="2696"/>
        <pc:sldMkLst>
          <pc:docMk/>
          <pc:sldMk cId="0" sldId="390"/>
        </pc:sldMkLst>
        <pc:spChg chg="add mod">
          <ac:chgData name="Lei Wu" userId="f083b2a8aea23a2f" providerId="LiveId" clId="{3F675A07-2133-4189-AAD6-3E92ECEFEA90}" dt="2021-03-17T19:39:39.024" v="2432"/>
          <ac:spMkLst>
            <pc:docMk/>
            <pc:sldMk cId="0" sldId="390"/>
            <ac:spMk id="6" creationId="{4F745CA7-5D03-48DB-B2DC-1EE2B9897693}"/>
          </ac:spMkLst>
        </pc:spChg>
        <pc:spChg chg="del">
          <ac:chgData name="Lei Wu" userId="f083b2a8aea23a2f" providerId="LiveId" clId="{3F675A07-2133-4189-AAD6-3E92ECEFEA90}" dt="2021-03-17T19:39:38.726" v="2431" actId="478"/>
          <ac:spMkLst>
            <pc:docMk/>
            <pc:sldMk cId="0" sldId="390"/>
            <ac:spMk id="78850" creationId="{4C9B84D3-73DD-47A3-90DE-1072B38EBF75}"/>
          </ac:spMkLst>
        </pc:spChg>
      </pc:sldChg>
      <pc:sldChg chg="add del">
        <pc:chgData name="Lei Wu" userId="f083b2a8aea23a2f" providerId="LiveId" clId="{3F675A07-2133-4189-AAD6-3E92ECEFEA90}" dt="2021-03-18T00:15:11.348" v="5645" actId="47"/>
        <pc:sldMkLst>
          <pc:docMk/>
          <pc:sldMk cId="170038898" sldId="390"/>
        </pc:sldMkLst>
      </pc:sldChg>
      <pc:sldChg chg="add del">
        <pc:chgData name="Lei Wu" userId="f083b2a8aea23a2f" providerId="LiveId" clId="{3F675A07-2133-4189-AAD6-3E92ECEFEA90}" dt="2021-03-17T23:22:37.505" v="4606" actId="2696"/>
        <pc:sldMkLst>
          <pc:docMk/>
          <pc:sldMk cId="1024624882" sldId="390"/>
        </pc:sldMkLst>
      </pc:sldChg>
      <pc:sldChg chg="modSp add mod">
        <pc:chgData name="Lei Wu" userId="f083b2a8aea23a2f" providerId="LiveId" clId="{3F675A07-2133-4189-AAD6-3E92ECEFEA90}" dt="2021-03-17T19:41:37.796" v="2461" actId="20577"/>
        <pc:sldMkLst>
          <pc:docMk/>
          <pc:sldMk cId="0" sldId="409"/>
        </pc:sldMkLst>
        <pc:spChg chg="mod">
          <ac:chgData name="Lei Wu" userId="f083b2a8aea23a2f" providerId="LiveId" clId="{3F675A07-2133-4189-AAD6-3E92ECEFEA90}" dt="2021-03-17T19:41:37.796" v="2461" actId="20577"/>
          <ac:spMkLst>
            <pc:docMk/>
            <pc:sldMk cId="0" sldId="409"/>
            <ac:spMk id="143364" creationId="{0A9A2575-F675-42BB-9BDD-A61B5D394EEE}"/>
          </ac:spMkLst>
        </pc:spChg>
      </pc:sldChg>
      <pc:sldChg chg="del">
        <pc:chgData name="Lei Wu" userId="f083b2a8aea23a2f" providerId="LiveId" clId="{3F675A07-2133-4189-AAD6-3E92ECEFEA90}" dt="2021-03-17T12:56:55.454" v="0" actId="47"/>
        <pc:sldMkLst>
          <pc:docMk/>
          <pc:sldMk cId="4279174941" sldId="483"/>
        </pc:sldMkLst>
      </pc:sldChg>
      <pc:sldChg chg="del">
        <pc:chgData name="Lei Wu" userId="f083b2a8aea23a2f" providerId="LiveId" clId="{3F675A07-2133-4189-AAD6-3E92ECEFEA90}" dt="2021-03-17T12:56:55.454" v="0" actId="47"/>
        <pc:sldMkLst>
          <pc:docMk/>
          <pc:sldMk cId="0" sldId="495"/>
        </pc:sldMkLst>
      </pc:sldChg>
      <pc:sldChg chg="del">
        <pc:chgData name="Lei Wu" userId="f083b2a8aea23a2f" providerId="LiveId" clId="{3F675A07-2133-4189-AAD6-3E92ECEFEA90}" dt="2021-03-17T12:56:55.454" v="0" actId="47"/>
        <pc:sldMkLst>
          <pc:docMk/>
          <pc:sldMk cId="2363052851" sldId="535"/>
        </pc:sldMkLst>
      </pc:sldChg>
      <pc:sldChg chg="del">
        <pc:chgData name="Lei Wu" userId="f083b2a8aea23a2f" providerId="LiveId" clId="{3F675A07-2133-4189-AAD6-3E92ECEFEA90}" dt="2021-03-17T12:56:55.454" v="0" actId="47"/>
        <pc:sldMkLst>
          <pc:docMk/>
          <pc:sldMk cId="492831585" sldId="536"/>
        </pc:sldMkLst>
      </pc:sldChg>
      <pc:sldChg chg="del">
        <pc:chgData name="Lei Wu" userId="f083b2a8aea23a2f" providerId="LiveId" clId="{3F675A07-2133-4189-AAD6-3E92ECEFEA90}" dt="2021-03-17T16:52:34.527" v="71" actId="47"/>
        <pc:sldMkLst>
          <pc:docMk/>
          <pc:sldMk cId="2455951270" sldId="626"/>
        </pc:sldMkLst>
      </pc:sldChg>
      <pc:sldChg chg="modSp mod">
        <pc:chgData name="Lei Wu" userId="f083b2a8aea23a2f" providerId="LiveId" clId="{3F675A07-2133-4189-AAD6-3E92ECEFEA90}" dt="2021-03-17T17:36:47.083" v="826" actId="20577"/>
        <pc:sldMkLst>
          <pc:docMk/>
          <pc:sldMk cId="0" sldId="649"/>
        </pc:sldMkLst>
        <pc:spChg chg="mod">
          <ac:chgData name="Lei Wu" userId="f083b2a8aea23a2f" providerId="LiveId" clId="{3F675A07-2133-4189-AAD6-3E92ECEFEA90}" dt="2021-03-17T17:36:47.083" v="826" actId="20577"/>
          <ac:spMkLst>
            <pc:docMk/>
            <pc:sldMk cId="0" sldId="649"/>
            <ac:spMk id="3" creationId="{00000000-0000-0000-0000-000000000000}"/>
          </ac:spMkLst>
        </pc:spChg>
      </pc:sldChg>
      <pc:sldChg chg="del">
        <pc:chgData name="Lei Wu" userId="f083b2a8aea23a2f" providerId="LiveId" clId="{3F675A07-2133-4189-AAD6-3E92ECEFEA90}" dt="2021-03-17T12:56:55.454" v="0" actId="47"/>
        <pc:sldMkLst>
          <pc:docMk/>
          <pc:sldMk cId="0" sldId="650"/>
        </pc:sldMkLst>
      </pc:sldChg>
      <pc:sldChg chg="del">
        <pc:chgData name="Lei Wu" userId="f083b2a8aea23a2f" providerId="LiveId" clId="{3F675A07-2133-4189-AAD6-3E92ECEFEA90}" dt="2021-03-17T12:56:55.454" v="0" actId="47"/>
        <pc:sldMkLst>
          <pc:docMk/>
          <pc:sldMk cId="3207960852" sldId="652"/>
        </pc:sldMkLst>
      </pc:sldChg>
      <pc:sldChg chg="del">
        <pc:chgData name="Lei Wu" userId="f083b2a8aea23a2f" providerId="LiveId" clId="{3F675A07-2133-4189-AAD6-3E92ECEFEA90}" dt="2021-03-17T12:56:55.454" v="0" actId="47"/>
        <pc:sldMkLst>
          <pc:docMk/>
          <pc:sldMk cId="3817168658" sldId="654"/>
        </pc:sldMkLst>
      </pc:sldChg>
      <pc:sldChg chg="del">
        <pc:chgData name="Lei Wu" userId="f083b2a8aea23a2f" providerId="LiveId" clId="{3F675A07-2133-4189-AAD6-3E92ECEFEA90}" dt="2021-03-17T12:56:55.454" v="0" actId="47"/>
        <pc:sldMkLst>
          <pc:docMk/>
          <pc:sldMk cId="0" sldId="655"/>
        </pc:sldMkLst>
      </pc:sldChg>
      <pc:sldChg chg="del">
        <pc:chgData name="Lei Wu" userId="f083b2a8aea23a2f" providerId="LiveId" clId="{3F675A07-2133-4189-AAD6-3E92ECEFEA90}" dt="2021-03-17T12:56:55.454" v="0" actId="47"/>
        <pc:sldMkLst>
          <pc:docMk/>
          <pc:sldMk cId="0" sldId="656"/>
        </pc:sldMkLst>
      </pc:sldChg>
      <pc:sldChg chg="del">
        <pc:chgData name="Lei Wu" userId="f083b2a8aea23a2f" providerId="LiveId" clId="{3F675A07-2133-4189-AAD6-3E92ECEFEA90}" dt="2021-03-17T12:56:55.454" v="0" actId="47"/>
        <pc:sldMkLst>
          <pc:docMk/>
          <pc:sldMk cId="0" sldId="658"/>
        </pc:sldMkLst>
      </pc:sldChg>
      <pc:sldChg chg="del">
        <pc:chgData name="Lei Wu" userId="f083b2a8aea23a2f" providerId="LiveId" clId="{3F675A07-2133-4189-AAD6-3E92ECEFEA90}" dt="2021-03-17T12:56:55.454" v="0" actId="47"/>
        <pc:sldMkLst>
          <pc:docMk/>
          <pc:sldMk cId="0" sldId="659"/>
        </pc:sldMkLst>
      </pc:sldChg>
      <pc:sldChg chg="del">
        <pc:chgData name="Lei Wu" userId="f083b2a8aea23a2f" providerId="LiveId" clId="{3F675A07-2133-4189-AAD6-3E92ECEFEA90}" dt="2021-03-17T12:56:55.454" v="0" actId="47"/>
        <pc:sldMkLst>
          <pc:docMk/>
          <pc:sldMk cId="523309455" sldId="660"/>
        </pc:sldMkLst>
      </pc:sldChg>
      <pc:sldChg chg="modSp">
        <pc:chgData name="Lei Wu" userId="f083b2a8aea23a2f" providerId="LiveId" clId="{3F675A07-2133-4189-AAD6-3E92ECEFEA90}" dt="2021-03-17T16:14:33.900" v="1" actId="404"/>
        <pc:sldMkLst>
          <pc:docMk/>
          <pc:sldMk cId="0" sldId="662"/>
        </pc:sldMkLst>
        <pc:spChg chg="mod">
          <ac:chgData name="Lei Wu" userId="f083b2a8aea23a2f" providerId="LiveId" clId="{3F675A07-2133-4189-AAD6-3E92ECEFEA90}" dt="2021-03-17T16:14:33.900" v="1" actId="404"/>
          <ac:spMkLst>
            <pc:docMk/>
            <pc:sldMk cId="0" sldId="662"/>
            <ac:spMk id="14" creationId="{206DE657-997D-45ED-97E4-48A9BB278D86}"/>
          </ac:spMkLst>
        </pc:spChg>
        <pc:spChg chg="mod">
          <ac:chgData name="Lei Wu" userId="f083b2a8aea23a2f" providerId="LiveId" clId="{3F675A07-2133-4189-AAD6-3E92ECEFEA90}" dt="2021-03-17T16:14:33.900" v="1" actId="404"/>
          <ac:spMkLst>
            <pc:docMk/>
            <pc:sldMk cId="0" sldId="662"/>
            <ac:spMk id="29700" creationId="{3D8E183B-00AF-49EA-ACC4-741355ABFBBD}"/>
          </ac:spMkLst>
        </pc:spChg>
        <pc:spChg chg="mod">
          <ac:chgData name="Lei Wu" userId="f083b2a8aea23a2f" providerId="LiveId" clId="{3F675A07-2133-4189-AAD6-3E92ECEFEA90}" dt="2021-03-17T16:14:33.900" v="1" actId="404"/>
          <ac:spMkLst>
            <pc:docMk/>
            <pc:sldMk cId="0" sldId="662"/>
            <ac:spMk id="29702" creationId="{BD11CB4B-F3FE-4A03-8237-D9C861E6412A}"/>
          </ac:spMkLst>
        </pc:spChg>
        <pc:spChg chg="mod">
          <ac:chgData name="Lei Wu" userId="f083b2a8aea23a2f" providerId="LiveId" clId="{3F675A07-2133-4189-AAD6-3E92ECEFEA90}" dt="2021-03-17T16:14:33.900" v="1" actId="404"/>
          <ac:spMkLst>
            <pc:docMk/>
            <pc:sldMk cId="0" sldId="662"/>
            <ac:spMk id="29704" creationId="{6ECD40D8-4CBA-4009-9BE1-0948EB42A1B9}"/>
          </ac:spMkLst>
        </pc:spChg>
        <pc:spChg chg="mod">
          <ac:chgData name="Lei Wu" userId="f083b2a8aea23a2f" providerId="LiveId" clId="{3F675A07-2133-4189-AAD6-3E92ECEFEA90}" dt="2021-03-17T16:14:33.900" v="1" actId="404"/>
          <ac:spMkLst>
            <pc:docMk/>
            <pc:sldMk cId="0" sldId="662"/>
            <ac:spMk id="29705" creationId="{E4616894-B61A-4425-B028-04A1448F78A5}"/>
          </ac:spMkLst>
        </pc:spChg>
        <pc:spChg chg="mod">
          <ac:chgData name="Lei Wu" userId="f083b2a8aea23a2f" providerId="LiveId" clId="{3F675A07-2133-4189-AAD6-3E92ECEFEA90}" dt="2021-03-17T16:14:33.900" v="1" actId="404"/>
          <ac:spMkLst>
            <pc:docMk/>
            <pc:sldMk cId="0" sldId="662"/>
            <ac:spMk id="29706" creationId="{B946723D-7C45-4B17-A0B2-E4EBF6B0C515}"/>
          </ac:spMkLst>
        </pc:spChg>
        <pc:spChg chg="mod">
          <ac:chgData name="Lei Wu" userId="f083b2a8aea23a2f" providerId="LiveId" clId="{3F675A07-2133-4189-AAD6-3E92ECEFEA90}" dt="2021-03-17T16:14:33.900" v="1" actId="404"/>
          <ac:spMkLst>
            <pc:docMk/>
            <pc:sldMk cId="0" sldId="662"/>
            <ac:spMk id="29707" creationId="{92AB3A36-364E-487A-B8B8-193DF84BD3B8}"/>
          </ac:spMkLst>
        </pc:spChg>
        <pc:spChg chg="mod">
          <ac:chgData name="Lei Wu" userId="f083b2a8aea23a2f" providerId="LiveId" clId="{3F675A07-2133-4189-AAD6-3E92ECEFEA90}" dt="2021-03-17T16:14:33.900" v="1" actId="404"/>
          <ac:spMkLst>
            <pc:docMk/>
            <pc:sldMk cId="0" sldId="662"/>
            <ac:spMk id="29708" creationId="{82FDFCB0-2EF6-4579-982D-0C9C3EBB3EEF}"/>
          </ac:spMkLst>
        </pc:spChg>
        <pc:spChg chg="mod">
          <ac:chgData name="Lei Wu" userId="f083b2a8aea23a2f" providerId="LiveId" clId="{3F675A07-2133-4189-AAD6-3E92ECEFEA90}" dt="2021-03-17T16:14:33.900" v="1" actId="404"/>
          <ac:spMkLst>
            <pc:docMk/>
            <pc:sldMk cId="0" sldId="662"/>
            <ac:spMk id="29709" creationId="{3EB58B6F-7D1A-46B2-B952-E8AD19619044}"/>
          </ac:spMkLst>
        </pc:spChg>
        <pc:spChg chg="mod">
          <ac:chgData name="Lei Wu" userId="f083b2a8aea23a2f" providerId="LiveId" clId="{3F675A07-2133-4189-AAD6-3E92ECEFEA90}" dt="2021-03-17T16:14:33.900" v="1" actId="404"/>
          <ac:spMkLst>
            <pc:docMk/>
            <pc:sldMk cId="0" sldId="662"/>
            <ac:spMk id="29710" creationId="{3358D201-CD07-4761-85C3-ECBF0FA1971C}"/>
          </ac:spMkLst>
        </pc:spChg>
        <pc:spChg chg="mod">
          <ac:chgData name="Lei Wu" userId="f083b2a8aea23a2f" providerId="LiveId" clId="{3F675A07-2133-4189-AAD6-3E92ECEFEA90}" dt="2021-03-17T16:14:33.900" v="1" actId="404"/>
          <ac:spMkLst>
            <pc:docMk/>
            <pc:sldMk cId="0" sldId="662"/>
            <ac:spMk id="29711" creationId="{7D23E077-9298-4A26-80B0-881CF9F824CC}"/>
          </ac:spMkLst>
        </pc:spChg>
        <pc:grpChg chg="mod">
          <ac:chgData name="Lei Wu" userId="f083b2a8aea23a2f" providerId="LiveId" clId="{3F675A07-2133-4189-AAD6-3E92ECEFEA90}" dt="2021-03-17T16:14:33.900" v="1" actId="404"/>
          <ac:grpSpMkLst>
            <pc:docMk/>
            <pc:sldMk cId="0" sldId="662"/>
            <ac:grpSpMk id="29701" creationId="{800DAEA9-A498-4153-8C0F-8DBA58012762}"/>
          </ac:grpSpMkLst>
        </pc:grpChg>
      </pc:sldChg>
      <pc:sldChg chg="delSp modSp mod modNotesTx">
        <pc:chgData name="Lei Wu" userId="f083b2a8aea23a2f" providerId="LiveId" clId="{3F675A07-2133-4189-AAD6-3E92ECEFEA90}" dt="2021-03-18T01:06:46.066" v="6422" actId="113"/>
        <pc:sldMkLst>
          <pc:docMk/>
          <pc:sldMk cId="0" sldId="664"/>
        </pc:sldMkLst>
        <pc:spChg chg="mod">
          <ac:chgData name="Lei Wu" userId="f083b2a8aea23a2f" providerId="LiveId" clId="{3F675A07-2133-4189-AAD6-3E92ECEFEA90}" dt="2021-03-18T01:06:46.066" v="6422" actId="113"/>
          <ac:spMkLst>
            <pc:docMk/>
            <pc:sldMk cId="0" sldId="664"/>
            <ac:spMk id="34820" creationId="{F3EBCF97-C071-4D31-AC13-C6510ABE6457}"/>
          </ac:spMkLst>
        </pc:spChg>
        <pc:spChg chg="mod">
          <ac:chgData name="Lei Wu" userId="f083b2a8aea23a2f" providerId="LiveId" clId="{3F675A07-2133-4189-AAD6-3E92ECEFEA90}" dt="2021-03-18T01:00:07.320" v="6325" actId="1076"/>
          <ac:spMkLst>
            <pc:docMk/>
            <pc:sldMk cId="0" sldId="664"/>
            <ac:spMk id="34823" creationId="{C5F49579-925C-4F62-BDEA-BAB88E8E449A}"/>
          </ac:spMkLst>
        </pc:spChg>
        <pc:spChg chg="mod">
          <ac:chgData name="Lei Wu" userId="f083b2a8aea23a2f" providerId="LiveId" clId="{3F675A07-2133-4189-AAD6-3E92ECEFEA90}" dt="2021-03-18T01:00:07.320" v="6325" actId="1076"/>
          <ac:spMkLst>
            <pc:docMk/>
            <pc:sldMk cId="0" sldId="664"/>
            <ac:spMk id="34824" creationId="{DEBB82F3-077F-4F3B-9BA0-F146293412FE}"/>
          </ac:spMkLst>
        </pc:spChg>
        <pc:spChg chg="mod">
          <ac:chgData name="Lei Wu" userId="f083b2a8aea23a2f" providerId="LiveId" clId="{3F675A07-2133-4189-AAD6-3E92ECEFEA90}" dt="2021-03-18T01:00:07.320" v="6325" actId="1076"/>
          <ac:spMkLst>
            <pc:docMk/>
            <pc:sldMk cId="0" sldId="664"/>
            <ac:spMk id="34825" creationId="{33E90D2C-7FA8-41C0-A57E-86FD2E4BABDB}"/>
          </ac:spMkLst>
        </pc:spChg>
        <pc:spChg chg="mod">
          <ac:chgData name="Lei Wu" userId="f083b2a8aea23a2f" providerId="LiveId" clId="{3F675A07-2133-4189-AAD6-3E92ECEFEA90}" dt="2021-03-18T01:00:07.320" v="6325" actId="1076"/>
          <ac:spMkLst>
            <pc:docMk/>
            <pc:sldMk cId="0" sldId="664"/>
            <ac:spMk id="34826" creationId="{84C8B7E1-8077-4A13-B2AC-0513423DC1AC}"/>
          </ac:spMkLst>
        </pc:spChg>
        <pc:spChg chg="mod">
          <ac:chgData name="Lei Wu" userId="f083b2a8aea23a2f" providerId="LiveId" clId="{3F675A07-2133-4189-AAD6-3E92ECEFEA90}" dt="2021-03-18T01:00:07.320" v="6325" actId="1076"/>
          <ac:spMkLst>
            <pc:docMk/>
            <pc:sldMk cId="0" sldId="664"/>
            <ac:spMk id="34827" creationId="{2867DE65-8460-42AC-8D51-FD88B2C22267}"/>
          </ac:spMkLst>
        </pc:spChg>
        <pc:spChg chg="mod">
          <ac:chgData name="Lei Wu" userId="f083b2a8aea23a2f" providerId="LiveId" clId="{3F675A07-2133-4189-AAD6-3E92ECEFEA90}" dt="2021-03-18T01:00:07.320" v="6325" actId="1076"/>
          <ac:spMkLst>
            <pc:docMk/>
            <pc:sldMk cId="0" sldId="664"/>
            <ac:spMk id="34828" creationId="{5A917B50-74B3-4D84-AC18-DF2BAB392640}"/>
          </ac:spMkLst>
        </pc:spChg>
        <pc:spChg chg="mod">
          <ac:chgData name="Lei Wu" userId="f083b2a8aea23a2f" providerId="LiveId" clId="{3F675A07-2133-4189-AAD6-3E92ECEFEA90}" dt="2021-03-18T01:00:07.320" v="6325" actId="1076"/>
          <ac:spMkLst>
            <pc:docMk/>
            <pc:sldMk cId="0" sldId="664"/>
            <ac:spMk id="34829" creationId="{1F20E349-BB3D-4EDF-8FD4-1947CDA65E1F}"/>
          </ac:spMkLst>
        </pc:spChg>
        <pc:spChg chg="mod">
          <ac:chgData name="Lei Wu" userId="f083b2a8aea23a2f" providerId="LiveId" clId="{3F675A07-2133-4189-AAD6-3E92ECEFEA90}" dt="2021-03-18T01:00:07.320" v="6325" actId="1076"/>
          <ac:spMkLst>
            <pc:docMk/>
            <pc:sldMk cId="0" sldId="664"/>
            <ac:spMk id="34830" creationId="{505336EC-F69F-4604-9018-9C1F73DDC0C1}"/>
          </ac:spMkLst>
        </pc:spChg>
        <pc:spChg chg="mod">
          <ac:chgData name="Lei Wu" userId="f083b2a8aea23a2f" providerId="LiveId" clId="{3F675A07-2133-4189-AAD6-3E92ECEFEA90}" dt="2021-03-18T01:00:07.320" v="6325" actId="1076"/>
          <ac:spMkLst>
            <pc:docMk/>
            <pc:sldMk cId="0" sldId="664"/>
            <ac:spMk id="34831" creationId="{4A1735FD-A43A-482D-805F-1C9F38756533}"/>
          </ac:spMkLst>
        </pc:spChg>
        <pc:spChg chg="mod">
          <ac:chgData name="Lei Wu" userId="f083b2a8aea23a2f" providerId="LiveId" clId="{3F675A07-2133-4189-AAD6-3E92ECEFEA90}" dt="2021-03-18T01:00:07.320" v="6325" actId="1076"/>
          <ac:spMkLst>
            <pc:docMk/>
            <pc:sldMk cId="0" sldId="664"/>
            <ac:spMk id="34832" creationId="{D2EEC724-9F58-4C40-BE9C-B81039A49B89}"/>
          </ac:spMkLst>
        </pc:spChg>
        <pc:spChg chg="mod">
          <ac:chgData name="Lei Wu" userId="f083b2a8aea23a2f" providerId="LiveId" clId="{3F675A07-2133-4189-AAD6-3E92ECEFEA90}" dt="2021-03-18T01:00:07.320" v="6325" actId="1076"/>
          <ac:spMkLst>
            <pc:docMk/>
            <pc:sldMk cId="0" sldId="664"/>
            <ac:spMk id="34833" creationId="{A7701491-3D37-49A9-9454-D713FB5BB5CF}"/>
          </ac:spMkLst>
        </pc:spChg>
        <pc:spChg chg="mod">
          <ac:chgData name="Lei Wu" userId="f083b2a8aea23a2f" providerId="LiveId" clId="{3F675A07-2133-4189-AAD6-3E92ECEFEA90}" dt="2021-03-18T01:00:07.320" v="6325" actId="1076"/>
          <ac:spMkLst>
            <pc:docMk/>
            <pc:sldMk cId="0" sldId="664"/>
            <ac:spMk id="34834" creationId="{FE53338F-E2BD-4E41-9691-085732BB9A6D}"/>
          </ac:spMkLst>
        </pc:spChg>
        <pc:spChg chg="mod">
          <ac:chgData name="Lei Wu" userId="f083b2a8aea23a2f" providerId="LiveId" clId="{3F675A07-2133-4189-AAD6-3E92ECEFEA90}" dt="2021-03-18T01:00:07.320" v="6325" actId="1076"/>
          <ac:spMkLst>
            <pc:docMk/>
            <pc:sldMk cId="0" sldId="664"/>
            <ac:spMk id="34835" creationId="{83ACCC20-D6C5-461E-A0E3-B328062318EC}"/>
          </ac:spMkLst>
        </pc:spChg>
        <pc:spChg chg="mod">
          <ac:chgData name="Lei Wu" userId="f083b2a8aea23a2f" providerId="LiveId" clId="{3F675A07-2133-4189-AAD6-3E92ECEFEA90}" dt="2021-03-18T01:00:07.320" v="6325" actId="1076"/>
          <ac:spMkLst>
            <pc:docMk/>
            <pc:sldMk cId="0" sldId="664"/>
            <ac:spMk id="34836" creationId="{F621219D-886F-4B15-93DE-CF2168B90D9D}"/>
          </ac:spMkLst>
        </pc:spChg>
        <pc:spChg chg="mod">
          <ac:chgData name="Lei Wu" userId="f083b2a8aea23a2f" providerId="LiveId" clId="{3F675A07-2133-4189-AAD6-3E92ECEFEA90}" dt="2021-03-18T01:00:07.320" v="6325" actId="1076"/>
          <ac:spMkLst>
            <pc:docMk/>
            <pc:sldMk cId="0" sldId="664"/>
            <ac:spMk id="34837" creationId="{C5C2CDF7-5AB4-4FA4-BBDB-DFB54D669F3B}"/>
          </ac:spMkLst>
        </pc:spChg>
        <pc:spChg chg="mod">
          <ac:chgData name="Lei Wu" userId="f083b2a8aea23a2f" providerId="LiveId" clId="{3F675A07-2133-4189-AAD6-3E92ECEFEA90}" dt="2021-03-18T01:00:07.320" v="6325" actId="1076"/>
          <ac:spMkLst>
            <pc:docMk/>
            <pc:sldMk cId="0" sldId="664"/>
            <ac:spMk id="34838" creationId="{6C1BC537-BB36-47AC-9A19-062BF391FD1E}"/>
          </ac:spMkLst>
        </pc:spChg>
        <pc:spChg chg="mod">
          <ac:chgData name="Lei Wu" userId="f083b2a8aea23a2f" providerId="LiveId" clId="{3F675A07-2133-4189-AAD6-3E92ECEFEA90}" dt="2021-03-18T01:00:07.320" v="6325" actId="1076"/>
          <ac:spMkLst>
            <pc:docMk/>
            <pc:sldMk cId="0" sldId="664"/>
            <ac:spMk id="34839" creationId="{461077E8-12EE-48B6-9E52-60E135501C5F}"/>
          </ac:spMkLst>
        </pc:spChg>
        <pc:spChg chg="mod">
          <ac:chgData name="Lei Wu" userId="f083b2a8aea23a2f" providerId="LiveId" clId="{3F675A07-2133-4189-AAD6-3E92ECEFEA90}" dt="2021-03-18T01:00:07.320" v="6325" actId="1076"/>
          <ac:spMkLst>
            <pc:docMk/>
            <pc:sldMk cId="0" sldId="664"/>
            <ac:spMk id="34840" creationId="{5066C535-5AE6-44B3-8653-06044AA212A2}"/>
          </ac:spMkLst>
        </pc:spChg>
        <pc:spChg chg="mod">
          <ac:chgData name="Lei Wu" userId="f083b2a8aea23a2f" providerId="LiveId" clId="{3F675A07-2133-4189-AAD6-3E92ECEFEA90}" dt="2021-03-18T01:00:07.320" v="6325" actId="1076"/>
          <ac:spMkLst>
            <pc:docMk/>
            <pc:sldMk cId="0" sldId="664"/>
            <ac:spMk id="34841" creationId="{8EE2EB46-26E5-44B5-9900-1DD19D2C14FD}"/>
          </ac:spMkLst>
        </pc:spChg>
        <pc:spChg chg="mod">
          <ac:chgData name="Lei Wu" userId="f083b2a8aea23a2f" providerId="LiveId" clId="{3F675A07-2133-4189-AAD6-3E92ECEFEA90}" dt="2021-03-18T01:01:38.010" v="6359" actId="1076"/>
          <ac:spMkLst>
            <pc:docMk/>
            <pc:sldMk cId="0" sldId="664"/>
            <ac:spMk id="34842" creationId="{EDFB0701-C7FF-42DB-A1A8-695DECF0801D}"/>
          </ac:spMkLst>
        </pc:spChg>
        <pc:spChg chg="mod">
          <ac:chgData name="Lei Wu" userId="f083b2a8aea23a2f" providerId="LiveId" clId="{3F675A07-2133-4189-AAD6-3E92ECEFEA90}" dt="2021-03-18T01:01:38.010" v="6359" actId="1076"/>
          <ac:spMkLst>
            <pc:docMk/>
            <pc:sldMk cId="0" sldId="664"/>
            <ac:spMk id="34843" creationId="{3057EC40-28A9-4F7D-82BA-BA90B16EE662}"/>
          </ac:spMkLst>
        </pc:spChg>
        <pc:spChg chg="mod">
          <ac:chgData name="Lei Wu" userId="f083b2a8aea23a2f" providerId="LiveId" clId="{3F675A07-2133-4189-AAD6-3E92ECEFEA90}" dt="2021-03-18T01:01:38.010" v="6359" actId="1076"/>
          <ac:spMkLst>
            <pc:docMk/>
            <pc:sldMk cId="0" sldId="664"/>
            <ac:spMk id="34844" creationId="{89A5A36D-C5A4-4508-9AF7-6E7BE46C227F}"/>
          </ac:spMkLst>
        </pc:spChg>
        <pc:spChg chg="mod">
          <ac:chgData name="Lei Wu" userId="f083b2a8aea23a2f" providerId="LiveId" clId="{3F675A07-2133-4189-AAD6-3E92ECEFEA90}" dt="2021-03-18T01:01:38.010" v="6359" actId="1076"/>
          <ac:spMkLst>
            <pc:docMk/>
            <pc:sldMk cId="0" sldId="664"/>
            <ac:spMk id="34845" creationId="{4B6A405D-C187-4058-907F-D412975FD495}"/>
          </ac:spMkLst>
        </pc:spChg>
        <pc:spChg chg="mod">
          <ac:chgData name="Lei Wu" userId="f083b2a8aea23a2f" providerId="LiveId" clId="{3F675A07-2133-4189-AAD6-3E92ECEFEA90}" dt="2021-03-18T01:01:38.010" v="6359" actId="1076"/>
          <ac:spMkLst>
            <pc:docMk/>
            <pc:sldMk cId="0" sldId="664"/>
            <ac:spMk id="34846" creationId="{E2C4CC1E-04F6-4CED-8603-E27469ACA4CC}"/>
          </ac:spMkLst>
        </pc:spChg>
        <pc:spChg chg="mod">
          <ac:chgData name="Lei Wu" userId="f083b2a8aea23a2f" providerId="LiveId" clId="{3F675A07-2133-4189-AAD6-3E92ECEFEA90}" dt="2021-03-18T01:01:38.010" v="6359" actId="1076"/>
          <ac:spMkLst>
            <pc:docMk/>
            <pc:sldMk cId="0" sldId="664"/>
            <ac:spMk id="34847" creationId="{B37D6EA5-9C4C-4DA6-A777-7ADE0A217740}"/>
          </ac:spMkLst>
        </pc:spChg>
        <pc:spChg chg="mod">
          <ac:chgData name="Lei Wu" userId="f083b2a8aea23a2f" providerId="LiveId" clId="{3F675A07-2133-4189-AAD6-3E92ECEFEA90}" dt="2021-03-18T01:01:38.010" v="6359" actId="1076"/>
          <ac:spMkLst>
            <pc:docMk/>
            <pc:sldMk cId="0" sldId="664"/>
            <ac:spMk id="34848" creationId="{E610E3B2-6494-46ED-84EB-B1E7DB5C9E54}"/>
          </ac:spMkLst>
        </pc:spChg>
        <pc:spChg chg="mod">
          <ac:chgData name="Lei Wu" userId="f083b2a8aea23a2f" providerId="LiveId" clId="{3F675A07-2133-4189-AAD6-3E92ECEFEA90}" dt="2021-03-18T01:01:38.010" v="6359" actId="1076"/>
          <ac:spMkLst>
            <pc:docMk/>
            <pc:sldMk cId="0" sldId="664"/>
            <ac:spMk id="34849" creationId="{B9018E7C-5B23-4256-BFB1-D346F917882F}"/>
          </ac:spMkLst>
        </pc:spChg>
        <pc:spChg chg="mod">
          <ac:chgData name="Lei Wu" userId="f083b2a8aea23a2f" providerId="LiveId" clId="{3F675A07-2133-4189-AAD6-3E92ECEFEA90}" dt="2021-03-18T01:01:38.010" v="6359" actId="1076"/>
          <ac:spMkLst>
            <pc:docMk/>
            <pc:sldMk cId="0" sldId="664"/>
            <ac:spMk id="34850" creationId="{6C6E9694-7CF8-4732-8D16-9785CB2C644E}"/>
          </ac:spMkLst>
        </pc:spChg>
        <pc:spChg chg="mod">
          <ac:chgData name="Lei Wu" userId="f083b2a8aea23a2f" providerId="LiveId" clId="{3F675A07-2133-4189-AAD6-3E92ECEFEA90}" dt="2021-03-18T01:01:38.010" v="6359" actId="1076"/>
          <ac:spMkLst>
            <pc:docMk/>
            <pc:sldMk cId="0" sldId="664"/>
            <ac:spMk id="34851" creationId="{8F6351A4-19E0-447F-AC75-94559E1098F2}"/>
          </ac:spMkLst>
        </pc:spChg>
        <pc:spChg chg="mod">
          <ac:chgData name="Lei Wu" userId="f083b2a8aea23a2f" providerId="LiveId" clId="{3F675A07-2133-4189-AAD6-3E92ECEFEA90}" dt="2021-03-18T01:01:38.010" v="6359" actId="1076"/>
          <ac:spMkLst>
            <pc:docMk/>
            <pc:sldMk cId="0" sldId="664"/>
            <ac:spMk id="34852" creationId="{9FE5AE74-F455-4EE6-BE5A-A544160A9102}"/>
          </ac:spMkLst>
        </pc:spChg>
        <pc:grpChg chg="del mod">
          <ac:chgData name="Lei Wu" userId="f083b2a8aea23a2f" providerId="LiveId" clId="{3F675A07-2133-4189-AAD6-3E92ECEFEA90}" dt="2021-03-18T01:01:51.775" v="6363" actId="478"/>
          <ac:grpSpMkLst>
            <pc:docMk/>
            <pc:sldMk cId="0" sldId="664"/>
            <ac:grpSpMk id="34821" creationId="{9B055D49-C561-4996-BE06-D8DF3C7FEBE4}"/>
          </ac:grpSpMkLst>
        </pc:grpChg>
        <pc:grpChg chg="del mod">
          <ac:chgData name="Lei Wu" userId="f083b2a8aea23a2f" providerId="LiveId" clId="{3F675A07-2133-4189-AAD6-3E92ECEFEA90}" dt="2021-03-18T01:01:54.078" v="6364" actId="478"/>
          <ac:grpSpMkLst>
            <pc:docMk/>
            <pc:sldMk cId="0" sldId="664"/>
            <ac:grpSpMk id="34822" creationId="{9142C4D9-2942-4C30-9889-EA2A7F79A191}"/>
          </ac:grpSpMkLst>
        </pc:grpChg>
      </pc:sldChg>
      <pc:sldChg chg="del">
        <pc:chgData name="Lei Wu" userId="f083b2a8aea23a2f" providerId="LiveId" clId="{3F675A07-2133-4189-AAD6-3E92ECEFEA90}" dt="2021-03-17T12:56:55.454" v="0" actId="47"/>
        <pc:sldMkLst>
          <pc:docMk/>
          <pc:sldMk cId="2191646669" sldId="669"/>
        </pc:sldMkLst>
      </pc:sldChg>
      <pc:sldChg chg="modNotesTx">
        <pc:chgData name="Lei Wu" userId="f083b2a8aea23a2f" providerId="LiveId" clId="{3F675A07-2133-4189-AAD6-3E92ECEFEA90}" dt="2021-03-18T04:53:15.666" v="7010" actId="20577"/>
        <pc:sldMkLst>
          <pc:docMk/>
          <pc:sldMk cId="0" sldId="670"/>
        </pc:sldMkLst>
      </pc:sldChg>
      <pc:sldChg chg="del">
        <pc:chgData name="Lei Wu" userId="f083b2a8aea23a2f" providerId="LiveId" clId="{3F675A07-2133-4189-AAD6-3E92ECEFEA90}" dt="2021-03-17T12:56:55.454" v="0" actId="47"/>
        <pc:sldMkLst>
          <pc:docMk/>
          <pc:sldMk cId="2075621343" sldId="671"/>
        </pc:sldMkLst>
      </pc:sldChg>
      <pc:sldChg chg="del">
        <pc:chgData name="Lei Wu" userId="f083b2a8aea23a2f" providerId="LiveId" clId="{3F675A07-2133-4189-AAD6-3E92ECEFEA90}" dt="2021-03-17T12:56:55.454" v="0" actId="47"/>
        <pc:sldMkLst>
          <pc:docMk/>
          <pc:sldMk cId="3177460657" sldId="672"/>
        </pc:sldMkLst>
      </pc:sldChg>
      <pc:sldChg chg="del">
        <pc:chgData name="Lei Wu" userId="f083b2a8aea23a2f" providerId="LiveId" clId="{3F675A07-2133-4189-AAD6-3E92ECEFEA90}" dt="2021-03-17T12:56:55.454" v="0" actId="47"/>
        <pc:sldMkLst>
          <pc:docMk/>
          <pc:sldMk cId="2725195729" sldId="673"/>
        </pc:sldMkLst>
      </pc:sldChg>
      <pc:sldChg chg="del">
        <pc:chgData name="Lei Wu" userId="f083b2a8aea23a2f" providerId="LiveId" clId="{3F675A07-2133-4189-AAD6-3E92ECEFEA90}" dt="2021-03-17T12:56:55.454" v="0" actId="47"/>
        <pc:sldMkLst>
          <pc:docMk/>
          <pc:sldMk cId="1201786481" sldId="674"/>
        </pc:sldMkLst>
      </pc:sldChg>
      <pc:sldChg chg="del">
        <pc:chgData name="Lei Wu" userId="f083b2a8aea23a2f" providerId="LiveId" clId="{3F675A07-2133-4189-AAD6-3E92ECEFEA90}" dt="2021-03-17T12:56:55.454" v="0" actId="47"/>
        <pc:sldMkLst>
          <pc:docMk/>
          <pc:sldMk cId="2585916516" sldId="675"/>
        </pc:sldMkLst>
      </pc:sldChg>
      <pc:sldChg chg="modSp mod">
        <pc:chgData name="Lei Wu" userId="f083b2a8aea23a2f" providerId="LiveId" clId="{3F675A07-2133-4189-AAD6-3E92ECEFEA90}" dt="2021-03-17T17:37:04.160" v="828"/>
        <pc:sldMkLst>
          <pc:docMk/>
          <pc:sldMk cId="2384083877" sldId="676"/>
        </pc:sldMkLst>
        <pc:spChg chg="mod">
          <ac:chgData name="Lei Wu" userId="f083b2a8aea23a2f" providerId="LiveId" clId="{3F675A07-2133-4189-AAD6-3E92ECEFEA90}" dt="2021-03-17T17:37:04.160" v="828"/>
          <ac:spMkLst>
            <pc:docMk/>
            <pc:sldMk cId="2384083877" sldId="676"/>
            <ac:spMk id="3" creationId="{00000000-0000-0000-0000-000000000000}"/>
          </ac:spMkLst>
        </pc:spChg>
      </pc:sldChg>
      <pc:sldChg chg="del">
        <pc:chgData name="Lei Wu" userId="f083b2a8aea23a2f" providerId="LiveId" clId="{3F675A07-2133-4189-AAD6-3E92ECEFEA90}" dt="2021-03-17T17:37:33.038" v="832" actId="47"/>
        <pc:sldMkLst>
          <pc:docMk/>
          <pc:sldMk cId="2497014082" sldId="677"/>
        </pc:sldMkLst>
      </pc:sldChg>
      <pc:sldChg chg="delSp modSp add mod modNotesTx">
        <pc:chgData name="Lei Wu" userId="f083b2a8aea23a2f" providerId="LiveId" clId="{3F675A07-2133-4189-AAD6-3E92ECEFEA90}" dt="2021-03-17T21:06:02.141" v="2927" actId="20577"/>
        <pc:sldMkLst>
          <pc:docMk/>
          <pc:sldMk cId="2444428364" sldId="678"/>
        </pc:sldMkLst>
        <pc:spChg chg="mod">
          <ac:chgData name="Lei Wu" userId="f083b2a8aea23a2f" providerId="LiveId" clId="{3F675A07-2133-4189-AAD6-3E92ECEFEA90}" dt="2021-03-17T21:06:02.141" v="2927" actId="20577"/>
          <ac:spMkLst>
            <pc:docMk/>
            <pc:sldMk cId="2444428364" sldId="678"/>
            <ac:spMk id="2" creationId="{00000000-0000-0000-0000-000000000000}"/>
          </ac:spMkLst>
        </pc:spChg>
        <pc:spChg chg="mod">
          <ac:chgData name="Lei Wu" userId="f083b2a8aea23a2f" providerId="LiveId" clId="{3F675A07-2133-4189-AAD6-3E92ECEFEA90}" dt="2021-03-17T19:49:26.470" v="2536" actId="20577"/>
          <ac:spMkLst>
            <pc:docMk/>
            <pc:sldMk cId="2444428364" sldId="678"/>
            <ac:spMk id="3" creationId="{00000000-0000-0000-0000-000000000000}"/>
          </ac:spMkLst>
        </pc:spChg>
        <pc:spChg chg="del mod">
          <ac:chgData name="Lei Wu" userId="f083b2a8aea23a2f" providerId="LiveId" clId="{3F675A07-2133-4189-AAD6-3E92ECEFEA90}" dt="2021-03-17T19:49:38.954" v="2540" actId="478"/>
          <ac:spMkLst>
            <pc:docMk/>
            <pc:sldMk cId="2444428364" sldId="678"/>
            <ac:spMk id="4" creationId="{00000000-0000-0000-0000-000000000000}"/>
          </ac:spMkLst>
        </pc:spChg>
      </pc:sldChg>
      <pc:sldChg chg="modSp add mod modNotesTx">
        <pc:chgData name="Lei Wu" userId="f083b2a8aea23a2f" providerId="LiveId" clId="{3F675A07-2133-4189-AAD6-3E92ECEFEA90}" dt="2021-03-17T17:26:48.574" v="341" actId="20577"/>
        <pc:sldMkLst>
          <pc:docMk/>
          <pc:sldMk cId="221986815" sldId="679"/>
        </pc:sldMkLst>
        <pc:spChg chg="mod">
          <ac:chgData name="Lei Wu" userId="f083b2a8aea23a2f" providerId="LiveId" clId="{3F675A07-2133-4189-AAD6-3E92ECEFEA90}" dt="2021-03-17T17:26:48.574" v="341" actId="20577"/>
          <ac:spMkLst>
            <pc:docMk/>
            <pc:sldMk cId="221986815" sldId="679"/>
            <ac:spMk id="7" creationId="{0C4AAB48-0898-4997-A02F-2F13A2B1DB2B}"/>
          </ac:spMkLst>
        </pc:spChg>
        <pc:spChg chg="mod">
          <ac:chgData name="Lei Wu" userId="f083b2a8aea23a2f" providerId="LiveId" clId="{3F675A07-2133-4189-AAD6-3E92ECEFEA90}" dt="2021-03-17T17:22:24.678" v="281"/>
          <ac:spMkLst>
            <pc:docMk/>
            <pc:sldMk cId="221986815" sldId="679"/>
            <ac:spMk id="30725" creationId="{7982862F-E3A0-418D-9255-58E29AF0B041}"/>
          </ac:spMkLst>
        </pc:spChg>
      </pc:sldChg>
      <pc:sldChg chg="del">
        <pc:chgData name="Lei Wu" userId="f083b2a8aea23a2f" providerId="LiveId" clId="{3F675A07-2133-4189-AAD6-3E92ECEFEA90}" dt="2021-03-17T12:56:55.454" v="0" actId="47"/>
        <pc:sldMkLst>
          <pc:docMk/>
          <pc:sldMk cId="3296749159" sldId="679"/>
        </pc:sldMkLst>
      </pc:sldChg>
      <pc:sldChg chg="del">
        <pc:chgData name="Lei Wu" userId="f083b2a8aea23a2f" providerId="LiveId" clId="{3F675A07-2133-4189-AAD6-3E92ECEFEA90}" dt="2021-03-17T12:56:55.454" v="0" actId="47"/>
        <pc:sldMkLst>
          <pc:docMk/>
          <pc:sldMk cId="638522553" sldId="680"/>
        </pc:sldMkLst>
      </pc:sldChg>
      <pc:sldChg chg="delSp modSp add mod">
        <pc:chgData name="Lei Wu" userId="f083b2a8aea23a2f" providerId="LiveId" clId="{3F675A07-2133-4189-AAD6-3E92ECEFEA90}" dt="2021-03-17T17:28:35.862" v="348" actId="404"/>
        <pc:sldMkLst>
          <pc:docMk/>
          <pc:sldMk cId="2272246010" sldId="680"/>
        </pc:sldMkLst>
        <pc:spChg chg="mod">
          <ac:chgData name="Lei Wu" userId="f083b2a8aea23a2f" providerId="LiveId" clId="{3F675A07-2133-4189-AAD6-3E92ECEFEA90}" dt="2021-03-17T17:28:16.625" v="343"/>
          <ac:spMkLst>
            <pc:docMk/>
            <pc:sldMk cId="2272246010" sldId="680"/>
            <ac:spMk id="2" creationId="{00000000-0000-0000-0000-000000000000}"/>
          </ac:spMkLst>
        </pc:spChg>
        <pc:spChg chg="mod">
          <ac:chgData name="Lei Wu" userId="f083b2a8aea23a2f" providerId="LiveId" clId="{3F675A07-2133-4189-AAD6-3E92ECEFEA90}" dt="2021-03-17T17:28:35.862" v="348" actId="404"/>
          <ac:spMkLst>
            <pc:docMk/>
            <pc:sldMk cId="2272246010" sldId="680"/>
            <ac:spMk id="3" creationId="{00000000-0000-0000-0000-000000000000}"/>
          </ac:spMkLst>
        </pc:spChg>
        <pc:grpChg chg="del">
          <ac:chgData name="Lei Wu" userId="f083b2a8aea23a2f" providerId="LiveId" clId="{3F675A07-2133-4189-AAD6-3E92ECEFEA90}" dt="2021-03-17T17:28:28.417" v="346" actId="478"/>
          <ac:grpSpMkLst>
            <pc:docMk/>
            <pc:sldMk cId="2272246010" sldId="680"/>
            <ac:grpSpMk id="101" creationId="{00000000-0000-0000-0000-000000000000}"/>
          </ac:grpSpMkLst>
        </pc:grpChg>
        <pc:graphicFrameChg chg="del">
          <ac:chgData name="Lei Wu" userId="f083b2a8aea23a2f" providerId="LiveId" clId="{3F675A07-2133-4189-AAD6-3E92ECEFEA90}" dt="2021-03-17T17:28:32.379" v="347" actId="478"/>
          <ac:graphicFrameMkLst>
            <pc:docMk/>
            <pc:sldMk cId="2272246010" sldId="680"/>
            <ac:graphicFrameMk id="5" creationId="{00000000-0000-0000-0000-000000000000}"/>
          </ac:graphicFrameMkLst>
        </pc:graphicFrameChg>
        <pc:graphicFrameChg chg="del">
          <ac:chgData name="Lei Wu" userId="f083b2a8aea23a2f" providerId="LiveId" clId="{3F675A07-2133-4189-AAD6-3E92ECEFEA90}" dt="2021-03-17T17:28:26.344" v="345" actId="478"/>
          <ac:graphicFrameMkLst>
            <pc:docMk/>
            <pc:sldMk cId="2272246010" sldId="680"/>
            <ac:graphicFrameMk id="10" creationId="{00000000-0000-0000-0000-000000000000}"/>
          </ac:graphicFrameMkLst>
        </pc:graphicFrameChg>
      </pc:sldChg>
      <pc:sldChg chg="del">
        <pc:chgData name="Lei Wu" userId="f083b2a8aea23a2f" providerId="LiveId" clId="{3F675A07-2133-4189-AAD6-3E92ECEFEA90}" dt="2021-03-17T12:56:55.454" v="0" actId="47"/>
        <pc:sldMkLst>
          <pc:docMk/>
          <pc:sldMk cId="680477792" sldId="681"/>
        </pc:sldMkLst>
      </pc:sldChg>
      <pc:sldChg chg="addSp modSp add mod">
        <pc:chgData name="Lei Wu" userId="f083b2a8aea23a2f" providerId="LiveId" clId="{3F675A07-2133-4189-AAD6-3E92ECEFEA90}" dt="2021-03-17T17:35:33.898" v="820" actId="1076"/>
        <pc:sldMkLst>
          <pc:docMk/>
          <pc:sldMk cId="3471014373" sldId="681"/>
        </pc:sldMkLst>
        <pc:spChg chg="mod">
          <ac:chgData name="Lei Wu" userId="f083b2a8aea23a2f" providerId="LiveId" clId="{3F675A07-2133-4189-AAD6-3E92ECEFEA90}" dt="2021-03-17T17:31:58.917" v="754"/>
          <ac:spMkLst>
            <pc:docMk/>
            <pc:sldMk cId="3471014373" sldId="681"/>
            <ac:spMk id="2" creationId="{00000000-0000-0000-0000-000000000000}"/>
          </ac:spMkLst>
        </pc:spChg>
        <pc:spChg chg="mod">
          <ac:chgData name="Lei Wu" userId="f083b2a8aea23a2f" providerId="LiveId" clId="{3F675A07-2133-4189-AAD6-3E92ECEFEA90}" dt="2021-03-17T17:35:09.993" v="818"/>
          <ac:spMkLst>
            <pc:docMk/>
            <pc:sldMk cId="3471014373" sldId="681"/>
            <ac:spMk id="3" creationId="{00000000-0000-0000-0000-000000000000}"/>
          </ac:spMkLst>
        </pc:spChg>
        <pc:picChg chg="add mod">
          <ac:chgData name="Lei Wu" userId="f083b2a8aea23a2f" providerId="LiveId" clId="{3F675A07-2133-4189-AAD6-3E92ECEFEA90}" dt="2021-03-17T17:35:33.898" v="820" actId="1076"/>
          <ac:picMkLst>
            <pc:docMk/>
            <pc:sldMk cId="3471014373" sldId="681"/>
            <ac:picMk id="5" creationId="{0EB4D95F-C14D-441F-B138-927F20BE9078}"/>
          </ac:picMkLst>
        </pc:picChg>
      </pc:sldChg>
      <pc:sldChg chg="del">
        <pc:chgData name="Lei Wu" userId="f083b2a8aea23a2f" providerId="LiveId" clId="{3F675A07-2133-4189-AAD6-3E92ECEFEA90}" dt="2021-03-17T12:56:55.454" v="0" actId="47"/>
        <pc:sldMkLst>
          <pc:docMk/>
          <pc:sldMk cId="1673762023" sldId="682"/>
        </pc:sldMkLst>
      </pc:sldChg>
      <pc:sldChg chg="modSp add mod">
        <pc:chgData name="Lei Wu" userId="f083b2a8aea23a2f" providerId="LiveId" clId="{3F675A07-2133-4189-AAD6-3E92ECEFEA90}" dt="2021-03-17T17:37:30.727" v="831" actId="108"/>
        <pc:sldMkLst>
          <pc:docMk/>
          <pc:sldMk cId="2492362046" sldId="682"/>
        </pc:sldMkLst>
        <pc:spChg chg="mod">
          <ac:chgData name="Lei Wu" userId="f083b2a8aea23a2f" providerId="LiveId" clId="{3F675A07-2133-4189-AAD6-3E92ECEFEA90}" dt="2021-03-17T17:37:30.727" v="831" actId="108"/>
          <ac:spMkLst>
            <pc:docMk/>
            <pc:sldMk cId="2492362046" sldId="682"/>
            <ac:spMk id="3" creationId="{00000000-0000-0000-0000-000000000000}"/>
          </ac:spMkLst>
        </pc:spChg>
      </pc:sldChg>
      <pc:sldChg chg="add">
        <pc:chgData name="Lei Wu" userId="f083b2a8aea23a2f" providerId="LiveId" clId="{3F675A07-2133-4189-AAD6-3E92ECEFEA90}" dt="2021-03-17T18:30:02.395" v="1972"/>
        <pc:sldMkLst>
          <pc:docMk/>
          <pc:sldMk cId="351678867" sldId="683"/>
        </pc:sldMkLst>
      </pc:sldChg>
      <pc:sldChg chg="modSp add del mod">
        <pc:chgData name="Lei Wu" userId="f083b2a8aea23a2f" providerId="LiveId" clId="{3F675A07-2133-4189-AAD6-3E92ECEFEA90}" dt="2021-03-17T18:29:53.741" v="1971" actId="2696"/>
        <pc:sldMkLst>
          <pc:docMk/>
          <pc:sldMk cId="1613884826" sldId="683"/>
        </pc:sldMkLst>
        <pc:spChg chg="mod">
          <ac:chgData name="Lei Wu" userId="f083b2a8aea23a2f" providerId="LiveId" clId="{3F675A07-2133-4189-AAD6-3E92ECEFEA90}" dt="2021-03-17T17:37:52.696" v="835" actId="108"/>
          <ac:spMkLst>
            <pc:docMk/>
            <pc:sldMk cId="1613884826" sldId="683"/>
            <ac:spMk id="3" creationId="{00000000-0000-0000-0000-000000000000}"/>
          </ac:spMkLst>
        </pc:spChg>
      </pc:sldChg>
      <pc:sldChg chg="del">
        <pc:chgData name="Lei Wu" userId="f083b2a8aea23a2f" providerId="LiveId" clId="{3F675A07-2133-4189-AAD6-3E92ECEFEA90}" dt="2021-03-17T12:56:55.454" v="0" actId="47"/>
        <pc:sldMkLst>
          <pc:docMk/>
          <pc:sldMk cId="3275008741" sldId="683"/>
        </pc:sldMkLst>
      </pc:sldChg>
      <pc:sldChg chg="del">
        <pc:chgData name="Lei Wu" userId="f083b2a8aea23a2f" providerId="LiveId" clId="{3F675A07-2133-4189-AAD6-3E92ECEFEA90}" dt="2021-03-17T12:56:55.454" v="0" actId="47"/>
        <pc:sldMkLst>
          <pc:docMk/>
          <pc:sldMk cId="1926884572" sldId="684"/>
        </pc:sldMkLst>
      </pc:sldChg>
      <pc:sldChg chg="modSp add mod">
        <pc:chgData name="Lei Wu" userId="f083b2a8aea23a2f" providerId="LiveId" clId="{3F675A07-2133-4189-AAD6-3E92ECEFEA90}" dt="2021-03-17T17:47:55.384" v="955" actId="404"/>
        <pc:sldMkLst>
          <pc:docMk/>
          <pc:sldMk cId="3582442527" sldId="684"/>
        </pc:sldMkLst>
        <pc:spChg chg="mod">
          <ac:chgData name="Lei Wu" userId="f083b2a8aea23a2f" providerId="LiveId" clId="{3F675A07-2133-4189-AAD6-3E92ECEFEA90}" dt="2021-03-17T17:47:46.292" v="953"/>
          <ac:spMkLst>
            <pc:docMk/>
            <pc:sldMk cId="3582442527" sldId="684"/>
            <ac:spMk id="2" creationId="{00000000-0000-0000-0000-000000000000}"/>
          </ac:spMkLst>
        </pc:spChg>
        <pc:spChg chg="mod">
          <ac:chgData name="Lei Wu" userId="f083b2a8aea23a2f" providerId="LiveId" clId="{3F675A07-2133-4189-AAD6-3E92ECEFEA90}" dt="2021-03-17T17:47:55.384" v="955" actId="404"/>
          <ac:spMkLst>
            <pc:docMk/>
            <pc:sldMk cId="3582442527" sldId="684"/>
            <ac:spMk id="3" creationId="{00000000-0000-0000-0000-000000000000}"/>
          </ac:spMkLst>
        </pc:spChg>
      </pc:sldChg>
      <pc:sldChg chg="del">
        <pc:chgData name="Lei Wu" userId="f083b2a8aea23a2f" providerId="LiveId" clId="{3F675A07-2133-4189-AAD6-3E92ECEFEA90}" dt="2021-03-17T12:56:55.454" v="0" actId="47"/>
        <pc:sldMkLst>
          <pc:docMk/>
          <pc:sldMk cId="129600293" sldId="685"/>
        </pc:sldMkLst>
      </pc:sldChg>
      <pc:sldChg chg="add modNotesTx">
        <pc:chgData name="Lei Wu" userId="f083b2a8aea23a2f" providerId="LiveId" clId="{3F675A07-2133-4189-AAD6-3E92ECEFEA90}" dt="2021-03-17T19:47:50.343" v="2510" actId="20577"/>
        <pc:sldMkLst>
          <pc:docMk/>
          <pc:sldMk cId="1104146992" sldId="685"/>
        </pc:sldMkLst>
      </pc:sldChg>
      <pc:sldChg chg="addSp modSp add del mod modAnim">
        <pc:chgData name="Lei Wu" userId="f083b2a8aea23a2f" providerId="LiveId" clId="{3F675A07-2133-4189-AAD6-3E92ECEFEA90}" dt="2021-03-17T19:21:32.597" v="2334" actId="2696"/>
        <pc:sldMkLst>
          <pc:docMk/>
          <pc:sldMk cId="1746904307" sldId="685"/>
        </pc:sldMkLst>
        <pc:spChg chg="mod">
          <ac:chgData name="Lei Wu" userId="f083b2a8aea23a2f" providerId="LiveId" clId="{3F675A07-2133-4189-AAD6-3E92ECEFEA90}" dt="2021-03-17T17:41:13.871" v="873"/>
          <ac:spMkLst>
            <pc:docMk/>
            <pc:sldMk cId="1746904307" sldId="685"/>
            <ac:spMk id="2" creationId="{00000000-0000-0000-0000-000000000000}"/>
          </ac:spMkLst>
        </pc:spChg>
        <pc:spChg chg="mod">
          <ac:chgData name="Lei Wu" userId="f083b2a8aea23a2f" providerId="LiveId" clId="{3F675A07-2133-4189-AAD6-3E92ECEFEA90}" dt="2021-03-17T17:45:05.468" v="939"/>
          <ac:spMkLst>
            <pc:docMk/>
            <pc:sldMk cId="1746904307" sldId="685"/>
            <ac:spMk id="3" creationId="{00000000-0000-0000-0000-000000000000}"/>
          </ac:spMkLst>
        </pc:spChg>
        <pc:spChg chg="add mod">
          <ac:chgData name="Lei Wu" userId="f083b2a8aea23a2f" providerId="LiveId" clId="{3F675A07-2133-4189-AAD6-3E92ECEFEA90}" dt="2021-03-17T17:45:35.985" v="945" actId="14100"/>
          <ac:spMkLst>
            <pc:docMk/>
            <pc:sldMk cId="1746904307" sldId="685"/>
            <ac:spMk id="5" creationId="{CBE64D01-43C2-4097-B382-B226179CF1C0}"/>
          </ac:spMkLst>
        </pc:spChg>
        <pc:spChg chg="add mod">
          <ac:chgData name="Lei Wu" userId="f083b2a8aea23a2f" providerId="LiveId" clId="{3F675A07-2133-4189-AAD6-3E92ECEFEA90}" dt="2021-03-17T17:46:19.703" v="951" actId="208"/>
          <ac:spMkLst>
            <pc:docMk/>
            <pc:sldMk cId="1746904307" sldId="685"/>
            <ac:spMk id="6" creationId="{5402705B-893A-4161-8C03-61CB8A7EC228}"/>
          </ac:spMkLst>
        </pc:spChg>
      </pc:sldChg>
      <pc:sldChg chg="add del">
        <pc:chgData name="Lei Wu" userId="f083b2a8aea23a2f" providerId="LiveId" clId="{3F675A07-2133-4189-AAD6-3E92ECEFEA90}" dt="2021-03-17T19:21:23.050" v="2333" actId="47"/>
        <pc:sldMkLst>
          <pc:docMk/>
          <pc:sldMk cId="979573768" sldId="686"/>
        </pc:sldMkLst>
      </pc:sldChg>
      <pc:sldChg chg="del">
        <pc:chgData name="Lei Wu" userId="f083b2a8aea23a2f" providerId="LiveId" clId="{3F675A07-2133-4189-AAD6-3E92ECEFEA90}" dt="2021-03-17T12:56:55.454" v="0" actId="47"/>
        <pc:sldMkLst>
          <pc:docMk/>
          <pc:sldMk cId="1941087441" sldId="686"/>
        </pc:sldMkLst>
      </pc:sldChg>
      <pc:sldChg chg="del">
        <pc:chgData name="Lei Wu" userId="f083b2a8aea23a2f" providerId="LiveId" clId="{3F675A07-2133-4189-AAD6-3E92ECEFEA90}" dt="2021-03-17T12:56:55.454" v="0" actId="47"/>
        <pc:sldMkLst>
          <pc:docMk/>
          <pc:sldMk cId="45873254" sldId="687"/>
        </pc:sldMkLst>
      </pc:sldChg>
      <pc:sldChg chg="modSp add mod modNotesTx">
        <pc:chgData name="Lei Wu" userId="f083b2a8aea23a2f" providerId="LiveId" clId="{3F675A07-2133-4189-AAD6-3E92ECEFEA90}" dt="2021-03-17T19:31:32.759" v="2352"/>
        <pc:sldMkLst>
          <pc:docMk/>
          <pc:sldMk cId="3323127940" sldId="687"/>
        </pc:sldMkLst>
        <pc:spChg chg="mod">
          <ac:chgData name="Lei Wu" userId="f083b2a8aea23a2f" providerId="LiveId" clId="{3F675A07-2133-4189-AAD6-3E92ECEFEA90}" dt="2021-03-17T19:28:42.022" v="2345" actId="20577"/>
          <ac:spMkLst>
            <pc:docMk/>
            <pc:sldMk cId="3323127940" sldId="687"/>
            <ac:spMk id="2" creationId="{00000000-0000-0000-0000-000000000000}"/>
          </ac:spMkLst>
        </pc:spChg>
        <pc:spChg chg="mod">
          <ac:chgData name="Lei Wu" userId="f083b2a8aea23a2f" providerId="LiveId" clId="{3F675A07-2133-4189-AAD6-3E92ECEFEA90}" dt="2021-03-17T17:52:28.789" v="1014" actId="114"/>
          <ac:spMkLst>
            <pc:docMk/>
            <pc:sldMk cId="3323127940" sldId="687"/>
            <ac:spMk id="3" creationId="{00000000-0000-0000-0000-000000000000}"/>
          </ac:spMkLst>
        </pc:spChg>
      </pc:sldChg>
      <pc:sldChg chg="del">
        <pc:chgData name="Lei Wu" userId="f083b2a8aea23a2f" providerId="LiveId" clId="{3F675A07-2133-4189-AAD6-3E92ECEFEA90}" dt="2021-03-17T12:56:55.454" v="0" actId="47"/>
        <pc:sldMkLst>
          <pc:docMk/>
          <pc:sldMk cId="62525218" sldId="688"/>
        </pc:sldMkLst>
      </pc:sldChg>
      <pc:sldChg chg="addSp delSp modSp add mod modNotesTx">
        <pc:chgData name="Lei Wu" userId="f083b2a8aea23a2f" providerId="LiveId" clId="{3F675A07-2133-4189-AAD6-3E92ECEFEA90}" dt="2021-03-17T18:36:32.385" v="2061" actId="20577"/>
        <pc:sldMkLst>
          <pc:docMk/>
          <pc:sldMk cId="862577226" sldId="688"/>
        </pc:sldMkLst>
        <pc:spChg chg="mod">
          <ac:chgData name="Lei Wu" userId="f083b2a8aea23a2f" providerId="LiveId" clId="{3F675A07-2133-4189-AAD6-3E92ECEFEA90}" dt="2021-03-17T17:53:53.813" v="1016"/>
          <ac:spMkLst>
            <pc:docMk/>
            <pc:sldMk cId="862577226" sldId="688"/>
            <ac:spMk id="2" creationId="{00000000-0000-0000-0000-000000000000}"/>
          </ac:spMkLst>
        </pc:spChg>
        <pc:spChg chg="mod">
          <ac:chgData name="Lei Wu" userId="f083b2a8aea23a2f" providerId="LiveId" clId="{3F675A07-2133-4189-AAD6-3E92ECEFEA90}" dt="2021-03-17T17:54:14.338" v="1023" actId="404"/>
          <ac:spMkLst>
            <pc:docMk/>
            <pc:sldMk cId="862577226" sldId="688"/>
            <ac:spMk id="3" creationId="{00000000-0000-0000-0000-000000000000}"/>
          </ac:spMkLst>
        </pc:spChg>
        <pc:spChg chg="add del">
          <ac:chgData name="Lei Wu" userId="f083b2a8aea23a2f" providerId="LiveId" clId="{3F675A07-2133-4189-AAD6-3E92ECEFEA90}" dt="2021-03-17T17:54:29.415" v="1025" actId="22"/>
          <ac:spMkLst>
            <pc:docMk/>
            <pc:sldMk cId="862577226" sldId="688"/>
            <ac:spMk id="6" creationId="{30A6E13E-992D-4085-AE68-0886F50D2862}"/>
          </ac:spMkLst>
        </pc:spChg>
      </pc:sldChg>
      <pc:sldChg chg="modSp add mod modNotesTx">
        <pc:chgData name="Lei Wu" userId="f083b2a8aea23a2f" providerId="LiveId" clId="{3F675A07-2133-4189-AAD6-3E92ECEFEA90}" dt="2021-03-17T17:59:15.764" v="1286" actId="20577"/>
        <pc:sldMkLst>
          <pc:docMk/>
          <pc:sldMk cId="997585925" sldId="689"/>
        </pc:sldMkLst>
        <pc:spChg chg="mod">
          <ac:chgData name="Lei Wu" userId="f083b2a8aea23a2f" providerId="LiveId" clId="{3F675A07-2133-4189-AAD6-3E92ECEFEA90}" dt="2021-03-17T17:54:36.642" v="1027"/>
          <ac:spMkLst>
            <pc:docMk/>
            <pc:sldMk cId="997585925" sldId="689"/>
            <ac:spMk id="2" creationId="{00000000-0000-0000-0000-000000000000}"/>
          </ac:spMkLst>
        </pc:spChg>
        <pc:spChg chg="mod">
          <ac:chgData name="Lei Wu" userId="f083b2a8aea23a2f" providerId="LiveId" clId="{3F675A07-2133-4189-AAD6-3E92ECEFEA90}" dt="2021-03-17T17:55:02.216" v="1033" actId="114"/>
          <ac:spMkLst>
            <pc:docMk/>
            <pc:sldMk cId="997585925" sldId="689"/>
            <ac:spMk id="3" creationId="{00000000-0000-0000-0000-000000000000}"/>
          </ac:spMkLst>
        </pc:spChg>
      </pc:sldChg>
      <pc:sldChg chg="del">
        <pc:chgData name="Lei Wu" userId="f083b2a8aea23a2f" providerId="LiveId" clId="{3F675A07-2133-4189-AAD6-3E92ECEFEA90}" dt="2021-03-17T12:56:55.454" v="0" actId="47"/>
        <pc:sldMkLst>
          <pc:docMk/>
          <pc:sldMk cId="2120288034" sldId="689"/>
        </pc:sldMkLst>
      </pc:sldChg>
      <pc:sldChg chg="modSp add mod modNotesTx">
        <pc:chgData name="Lei Wu" userId="f083b2a8aea23a2f" providerId="LiveId" clId="{3F675A07-2133-4189-AAD6-3E92ECEFEA90}" dt="2021-03-17T18:06:04.311" v="1350" actId="114"/>
        <pc:sldMkLst>
          <pc:docMk/>
          <pc:sldMk cId="2085361630" sldId="690"/>
        </pc:sldMkLst>
        <pc:spChg chg="mod">
          <ac:chgData name="Lei Wu" userId="f083b2a8aea23a2f" providerId="LiveId" clId="{3F675A07-2133-4189-AAD6-3E92ECEFEA90}" dt="2021-03-17T17:59:32.933" v="1288"/>
          <ac:spMkLst>
            <pc:docMk/>
            <pc:sldMk cId="2085361630" sldId="690"/>
            <ac:spMk id="2" creationId="{00000000-0000-0000-0000-000000000000}"/>
          </ac:spMkLst>
        </pc:spChg>
        <pc:spChg chg="mod">
          <ac:chgData name="Lei Wu" userId="f083b2a8aea23a2f" providerId="LiveId" clId="{3F675A07-2133-4189-AAD6-3E92ECEFEA90}" dt="2021-03-17T18:06:04.311" v="1350" actId="114"/>
          <ac:spMkLst>
            <pc:docMk/>
            <pc:sldMk cId="2085361630" sldId="690"/>
            <ac:spMk id="3" creationId="{00000000-0000-0000-0000-000000000000}"/>
          </ac:spMkLst>
        </pc:spChg>
      </pc:sldChg>
      <pc:sldChg chg="modSp add mod">
        <pc:chgData name="Lei Wu" userId="f083b2a8aea23a2f" providerId="LiveId" clId="{3F675A07-2133-4189-AAD6-3E92ECEFEA90}" dt="2021-03-17T18:06:25.986" v="1359" actId="20577"/>
        <pc:sldMkLst>
          <pc:docMk/>
          <pc:sldMk cId="2724934400" sldId="691"/>
        </pc:sldMkLst>
        <pc:spChg chg="mod">
          <ac:chgData name="Lei Wu" userId="f083b2a8aea23a2f" providerId="LiveId" clId="{3F675A07-2133-4189-AAD6-3E92ECEFEA90}" dt="2021-03-17T18:02:20.648" v="1318"/>
          <ac:spMkLst>
            <pc:docMk/>
            <pc:sldMk cId="2724934400" sldId="691"/>
            <ac:spMk id="2" creationId="{00000000-0000-0000-0000-000000000000}"/>
          </ac:spMkLst>
        </pc:spChg>
        <pc:spChg chg="mod">
          <ac:chgData name="Lei Wu" userId="f083b2a8aea23a2f" providerId="LiveId" clId="{3F675A07-2133-4189-AAD6-3E92ECEFEA90}" dt="2021-03-17T18:06:25.986" v="1359" actId="20577"/>
          <ac:spMkLst>
            <pc:docMk/>
            <pc:sldMk cId="2724934400" sldId="691"/>
            <ac:spMk id="3" creationId="{00000000-0000-0000-0000-000000000000}"/>
          </ac:spMkLst>
        </pc:spChg>
      </pc:sldChg>
      <pc:sldChg chg="del">
        <pc:chgData name="Lei Wu" userId="f083b2a8aea23a2f" providerId="LiveId" clId="{3F675A07-2133-4189-AAD6-3E92ECEFEA90}" dt="2021-03-17T12:56:55.454" v="0" actId="47"/>
        <pc:sldMkLst>
          <pc:docMk/>
          <pc:sldMk cId="237044033" sldId="692"/>
        </pc:sldMkLst>
      </pc:sldChg>
      <pc:sldChg chg="addSp delSp modSp add mod">
        <pc:chgData name="Lei Wu" userId="f083b2a8aea23a2f" providerId="LiveId" clId="{3F675A07-2133-4189-AAD6-3E92ECEFEA90}" dt="2021-03-17T21:13:54.236" v="3027" actId="14734"/>
        <pc:sldMkLst>
          <pc:docMk/>
          <pc:sldMk cId="427524564" sldId="692"/>
        </pc:sldMkLst>
        <pc:spChg chg="mod">
          <ac:chgData name="Lei Wu" userId="f083b2a8aea23a2f" providerId="LiveId" clId="{3F675A07-2133-4189-AAD6-3E92ECEFEA90}" dt="2021-03-17T18:06:41.300" v="1362" actId="27636"/>
          <ac:spMkLst>
            <pc:docMk/>
            <pc:sldMk cId="427524564" sldId="692"/>
            <ac:spMk id="2" creationId="{00000000-0000-0000-0000-000000000000}"/>
          </ac:spMkLst>
        </pc:spChg>
        <pc:spChg chg="mod">
          <ac:chgData name="Lei Wu" userId="f083b2a8aea23a2f" providerId="LiveId" clId="{3F675A07-2133-4189-AAD6-3E92ECEFEA90}" dt="2021-03-17T18:06:52.481" v="1364" actId="14100"/>
          <ac:spMkLst>
            <pc:docMk/>
            <pc:sldMk cId="427524564" sldId="692"/>
            <ac:spMk id="3" creationId="{00000000-0000-0000-0000-000000000000}"/>
          </ac:spMkLst>
        </pc:spChg>
        <pc:graphicFrameChg chg="add mod modGraphic">
          <ac:chgData name="Lei Wu" userId="f083b2a8aea23a2f" providerId="LiveId" clId="{3F675A07-2133-4189-AAD6-3E92ECEFEA90}" dt="2021-03-17T21:13:54.236" v="3027" actId="14734"/>
          <ac:graphicFrameMkLst>
            <pc:docMk/>
            <pc:sldMk cId="427524564" sldId="692"/>
            <ac:graphicFrameMk id="6" creationId="{D37D4E5E-A38C-4EEA-8032-A442AADDF1E6}"/>
          </ac:graphicFrameMkLst>
        </pc:graphicFrameChg>
        <pc:picChg chg="add del mod">
          <ac:chgData name="Lei Wu" userId="f083b2a8aea23a2f" providerId="LiveId" clId="{3F675A07-2133-4189-AAD6-3E92ECEFEA90}" dt="2021-03-17T18:07:44.072" v="1371" actId="478"/>
          <ac:picMkLst>
            <pc:docMk/>
            <pc:sldMk cId="427524564" sldId="692"/>
            <ac:picMk id="4" creationId="{D589FF48-AC99-4995-8AE9-DFFE3A3CA00A}"/>
          </ac:picMkLst>
        </pc:picChg>
      </pc:sldChg>
      <pc:sldChg chg="del">
        <pc:chgData name="Lei Wu" userId="f083b2a8aea23a2f" providerId="LiveId" clId="{3F675A07-2133-4189-AAD6-3E92ECEFEA90}" dt="2021-03-17T12:56:55.454" v="0" actId="47"/>
        <pc:sldMkLst>
          <pc:docMk/>
          <pc:sldMk cId="893938459" sldId="693"/>
        </pc:sldMkLst>
      </pc:sldChg>
      <pc:sldChg chg="modSp add mod">
        <pc:chgData name="Lei Wu" userId="f083b2a8aea23a2f" providerId="LiveId" clId="{3F675A07-2133-4189-AAD6-3E92ECEFEA90}" dt="2021-03-17T18:13:46.061" v="1428" actId="20577"/>
        <pc:sldMkLst>
          <pc:docMk/>
          <pc:sldMk cId="1040323474" sldId="693"/>
        </pc:sldMkLst>
        <pc:spChg chg="mod">
          <ac:chgData name="Lei Wu" userId="f083b2a8aea23a2f" providerId="LiveId" clId="{3F675A07-2133-4189-AAD6-3E92ECEFEA90}" dt="2021-03-17T18:12:58.218" v="1422"/>
          <ac:spMkLst>
            <pc:docMk/>
            <pc:sldMk cId="1040323474" sldId="693"/>
            <ac:spMk id="2" creationId="{00000000-0000-0000-0000-000000000000}"/>
          </ac:spMkLst>
        </pc:spChg>
        <pc:spChg chg="mod">
          <ac:chgData name="Lei Wu" userId="f083b2a8aea23a2f" providerId="LiveId" clId="{3F675A07-2133-4189-AAD6-3E92ECEFEA90}" dt="2021-03-17T18:13:46.061" v="1428" actId="20577"/>
          <ac:spMkLst>
            <pc:docMk/>
            <pc:sldMk cId="1040323474" sldId="693"/>
            <ac:spMk id="3" creationId="{00000000-0000-0000-0000-000000000000}"/>
          </ac:spMkLst>
        </pc:spChg>
      </pc:sldChg>
      <pc:sldChg chg="addSp delSp modSp add mod">
        <pc:chgData name="Lei Wu" userId="f083b2a8aea23a2f" providerId="LiveId" clId="{3F675A07-2133-4189-AAD6-3E92ECEFEA90}" dt="2021-03-17T21:19:53.554" v="3065" actId="1076"/>
        <pc:sldMkLst>
          <pc:docMk/>
          <pc:sldMk cId="650143132" sldId="694"/>
        </pc:sldMkLst>
        <pc:spChg chg="mod">
          <ac:chgData name="Lei Wu" userId="f083b2a8aea23a2f" providerId="LiveId" clId="{3F675A07-2133-4189-AAD6-3E92ECEFEA90}" dt="2021-03-17T18:14:15.779" v="1430"/>
          <ac:spMkLst>
            <pc:docMk/>
            <pc:sldMk cId="650143132" sldId="694"/>
            <ac:spMk id="2" creationId="{00000000-0000-0000-0000-000000000000}"/>
          </ac:spMkLst>
        </pc:spChg>
        <pc:spChg chg="mod">
          <ac:chgData name="Lei Wu" userId="f083b2a8aea23a2f" providerId="LiveId" clId="{3F675A07-2133-4189-AAD6-3E92ECEFEA90}" dt="2021-03-17T21:17:04.522" v="3035" actId="20577"/>
          <ac:spMkLst>
            <pc:docMk/>
            <pc:sldMk cId="650143132" sldId="694"/>
            <ac:spMk id="3" creationId="{00000000-0000-0000-0000-000000000000}"/>
          </ac:spMkLst>
        </pc:spChg>
        <pc:spChg chg="add del mod">
          <ac:chgData name="Lei Wu" userId="f083b2a8aea23a2f" providerId="LiveId" clId="{3F675A07-2133-4189-AAD6-3E92ECEFEA90}" dt="2021-03-17T21:19:44.974" v="3064" actId="478"/>
          <ac:spMkLst>
            <pc:docMk/>
            <pc:sldMk cId="650143132" sldId="694"/>
            <ac:spMk id="5" creationId="{C3F825A0-6322-4FA7-8C22-3CCFC821FF14}"/>
          </ac:spMkLst>
        </pc:spChg>
        <pc:spChg chg="add del mod">
          <ac:chgData name="Lei Wu" userId="f083b2a8aea23a2f" providerId="LiveId" clId="{3F675A07-2133-4189-AAD6-3E92ECEFEA90}" dt="2021-03-17T21:18:49.744" v="3052" actId="478"/>
          <ac:spMkLst>
            <pc:docMk/>
            <pc:sldMk cId="650143132" sldId="694"/>
            <ac:spMk id="6" creationId="{E3A1BAFF-5ECD-4AB8-A511-CDE9811AED21}"/>
          </ac:spMkLst>
        </pc:spChg>
        <pc:spChg chg="add mod">
          <ac:chgData name="Lei Wu" userId="f083b2a8aea23a2f" providerId="LiveId" clId="{3F675A07-2133-4189-AAD6-3E92ECEFEA90}" dt="2021-03-17T21:19:41.688" v="3063" actId="108"/>
          <ac:spMkLst>
            <pc:docMk/>
            <pc:sldMk cId="650143132" sldId="694"/>
            <ac:spMk id="7" creationId="{B87648C3-C811-490C-887D-281447843F80}"/>
          </ac:spMkLst>
        </pc:spChg>
        <pc:spChg chg="add mod">
          <ac:chgData name="Lei Wu" userId="f083b2a8aea23a2f" providerId="LiveId" clId="{3F675A07-2133-4189-AAD6-3E92ECEFEA90}" dt="2021-03-17T21:19:53.554" v="3065" actId="1076"/>
          <ac:spMkLst>
            <pc:docMk/>
            <pc:sldMk cId="650143132" sldId="694"/>
            <ac:spMk id="8" creationId="{C0FD71C5-9DF1-438B-8F22-4BDE0DA61FBC}"/>
          </ac:spMkLst>
        </pc:spChg>
      </pc:sldChg>
      <pc:sldChg chg="del">
        <pc:chgData name="Lei Wu" userId="f083b2a8aea23a2f" providerId="LiveId" clId="{3F675A07-2133-4189-AAD6-3E92ECEFEA90}" dt="2021-03-17T12:56:55.454" v="0" actId="47"/>
        <pc:sldMkLst>
          <pc:docMk/>
          <pc:sldMk cId="3637910439" sldId="694"/>
        </pc:sldMkLst>
      </pc:sldChg>
      <pc:sldChg chg="del">
        <pc:chgData name="Lei Wu" userId="f083b2a8aea23a2f" providerId="LiveId" clId="{3F675A07-2133-4189-AAD6-3E92ECEFEA90}" dt="2021-03-17T12:56:55.454" v="0" actId="47"/>
        <pc:sldMkLst>
          <pc:docMk/>
          <pc:sldMk cId="1883150182" sldId="695"/>
        </pc:sldMkLst>
      </pc:sldChg>
      <pc:sldChg chg="addSp modSp add mod">
        <pc:chgData name="Lei Wu" userId="f083b2a8aea23a2f" providerId="LiveId" clId="{3F675A07-2133-4189-AAD6-3E92ECEFEA90}" dt="2021-03-17T18:25:01.166" v="1577"/>
        <pc:sldMkLst>
          <pc:docMk/>
          <pc:sldMk cId="2559066938" sldId="695"/>
        </pc:sldMkLst>
        <pc:spChg chg="mod">
          <ac:chgData name="Lei Wu" userId="f083b2a8aea23a2f" providerId="LiveId" clId="{3F675A07-2133-4189-AAD6-3E92ECEFEA90}" dt="2021-03-17T18:15:07.848" v="1441" actId="20577"/>
          <ac:spMkLst>
            <pc:docMk/>
            <pc:sldMk cId="2559066938" sldId="695"/>
            <ac:spMk id="2" creationId="{00000000-0000-0000-0000-000000000000}"/>
          </ac:spMkLst>
        </pc:spChg>
        <pc:spChg chg="mod">
          <ac:chgData name="Lei Wu" userId="f083b2a8aea23a2f" providerId="LiveId" clId="{3F675A07-2133-4189-AAD6-3E92ECEFEA90}" dt="2021-03-17T18:25:01.166" v="1577"/>
          <ac:spMkLst>
            <pc:docMk/>
            <pc:sldMk cId="2559066938" sldId="695"/>
            <ac:spMk id="3" creationId="{00000000-0000-0000-0000-000000000000}"/>
          </ac:spMkLst>
        </pc:spChg>
        <pc:graphicFrameChg chg="add mod modGraphic">
          <ac:chgData name="Lei Wu" userId="f083b2a8aea23a2f" providerId="LiveId" clId="{3F675A07-2133-4189-AAD6-3E92ECEFEA90}" dt="2021-03-17T18:22:07.553" v="1531" actId="20577"/>
          <ac:graphicFrameMkLst>
            <pc:docMk/>
            <pc:sldMk cId="2559066938" sldId="695"/>
            <ac:graphicFrameMk id="5" creationId="{F71AE5AF-7E3B-4A40-8D48-A181879FB8E4}"/>
          </ac:graphicFrameMkLst>
        </pc:graphicFrameChg>
      </pc:sldChg>
      <pc:sldChg chg="delSp modSp add mod modNotesTx">
        <pc:chgData name="Lei Wu" userId="f083b2a8aea23a2f" providerId="LiveId" clId="{3F675A07-2133-4189-AAD6-3E92ECEFEA90}" dt="2021-03-17T18:29:26.390" v="1970" actId="20577"/>
        <pc:sldMkLst>
          <pc:docMk/>
          <pc:sldMk cId="106779884" sldId="696"/>
        </pc:sldMkLst>
        <pc:spChg chg="mod">
          <ac:chgData name="Lei Wu" userId="f083b2a8aea23a2f" providerId="LiveId" clId="{3F675A07-2133-4189-AAD6-3E92ECEFEA90}" dt="2021-03-17T18:19:49.412" v="1486"/>
          <ac:spMkLst>
            <pc:docMk/>
            <pc:sldMk cId="106779884" sldId="696"/>
            <ac:spMk id="2" creationId="{00000000-0000-0000-0000-000000000000}"/>
          </ac:spMkLst>
        </pc:spChg>
        <pc:spChg chg="mod">
          <ac:chgData name="Lei Wu" userId="f083b2a8aea23a2f" providerId="LiveId" clId="{3F675A07-2133-4189-AAD6-3E92ECEFEA90}" dt="2021-03-17T18:25:17.398" v="1580"/>
          <ac:spMkLst>
            <pc:docMk/>
            <pc:sldMk cId="106779884" sldId="696"/>
            <ac:spMk id="3" creationId="{00000000-0000-0000-0000-000000000000}"/>
          </ac:spMkLst>
        </pc:spChg>
        <pc:graphicFrameChg chg="del">
          <ac:chgData name="Lei Wu" userId="f083b2a8aea23a2f" providerId="LiveId" clId="{3F675A07-2133-4189-AAD6-3E92ECEFEA90}" dt="2021-03-17T18:20:00.592" v="1488" actId="478"/>
          <ac:graphicFrameMkLst>
            <pc:docMk/>
            <pc:sldMk cId="106779884" sldId="696"/>
            <ac:graphicFrameMk id="5" creationId="{F71AE5AF-7E3B-4A40-8D48-A181879FB8E4}"/>
          </ac:graphicFrameMkLst>
        </pc:graphicFrameChg>
      </pc:sldChg>
      <pc:sldChg chg="del">
        <pc:chgData name="Lei Wu" userId="f083b2a8aea23a2f" providerId="LiveId" clId="{3F675A07-2133-4189-AAD6-3E92ECEFEA90}" dt="2021-03-17T12:56:55.454" v="0" actId="47"/>
        <pc:sldMkLst>
          <pc:docMk/>
          <pc:sldMk cId="1836793920" sldId="696"/>
        </pc:sldMkLst>
      </pc:sldChg>
      <pc:sldChg chg="modSp add mod modNotesTx">
        <pc:chgData name="Lei Wu" userId="f083b2a8aea23a2f" providerId="LiveId" clId="{3F675A07-2133-4189-AAD6-3E92ECEFEA90}" dt="2021-03-17T18:44:45.559" v="2331" actId="20577"/>
        <pc:sldMkLst>
          <pc:docMk/>
          <pc:sldMk cId="644361791" sldId="697"/>
        </pc:sldMkLst>
        <pc:spChg chg="mod">
          <ac:chgData name="Lei Wu" userId="f083b2a8aea23a2f" providerId="LiveId" clId="{3F675A07-2133-4189-AAD6-3E92ECEFEA90}" dt="2021-03-17T18:31:42.662" v="1975"/>
          <ac:spMkLst>
            <pc:docMk/>
            <pc:sldMk cId="644361791" sldId="697"/>
            <ac:spMk id="2" creationId="{00000000-0000-0000-0000-000000000000}"/>
          </ac:spMkLst>
        </pc:spChg>
        <pc:spChg chg="mod">
          <ac:chgData name="Lei Wu" userId="f083b2a8aea23a2f" providerId="LiveId" clId="{3F675A07-2133-4189-AAD6-3E92ECEFEA90}" dt="2021-03-17T18:39:18.061" v="2083" actId="20577"/>
          <ac:spMkLst>
            <pc:docMk/>
            <pc:sldMk cId="644361791" sldId="697"/>
            <ac:spMk id="3" creationId="{00000000-0000-0000-0000-000000000000}"/>
          </ac:spMkLst>
        </pc:spChg>
      </pc:sldChg>
      <pc:sldChg chg="del">
        <pc:chgData name="Lei Wu" userId="f083b2a8aea23a2f" providerId="LiveId" clId="{3F675A07-2133-4189-AAD6-3E92ECEFEA90}" dt="2021-03-17T12:56:55.454" v="0" actId="47"/>
        <pc:sldMkLst>
          <pc:docMk/>
          <pc:sldMk cId="1559762065" sldId="697"/>
        </pc:sldMkLst>
      </pc:sldChg>
      <pc:sldChg chg="addSp delSp modSp add del mod">
        <pc:chgData name="Lei Wu" userId="f083b2a8aea23a2f" providerId="LiveId" clId="{3F675A07-2133-4189-AAD6-3E92ECEFEA90}" dt="2021-03-17T21:35:19.295" v="3092" actId="47"/>
        <pc:sldMkLst>
          <pc:docMk/>
          <pc:sldMk cId="0" sldId="698"/>
        </pc:sldMkLst>
        <pc:spChg chg="add mod">
          <ac:chgData name="Lei Wu" userId="f083b2a8aea23a2f" providerId="LiveId" clId="{3F675A07-2133-4189-AAD6-3E92ECEFEA90}" dt="2021-03-17T19:36:37.433" v="2368"/>
          <ac:spMkLst>
            <pc:docMk/>
            <pc:sldMk cId="0" sldId="698"/>
            <ac:spMk id="5" creationId="{7F597BDB-586C-4E74-84BE-E04EE3505AE3}"/>
          </ac:spMkLst>
        </pc:spChg>
        <pc:spChg chg="del">
          <ac:chgData name="Lei Wu" userId="f083b2a8aea23a2f" providerId="LiveId" clId="{3F675A07-2133-4189-AAD6-3E92ECEFEA90}" dt="2021-03-17T19:36:37.042" v="2367" actId="478"/>
          <ac:spMkLst>
            <pc:docMk/>
            <pc:sldMk cId="0" sldId="698"/>
            <ac:spMk id="39938" creationId="{8BEE8E45-6B6A-4769-A582-1ECF8D22344E}"/>
          </ac:spMkLst>
        </pc:spChg>
        <pc:spChg chg="mod">
          <ac:chgData name="Lei Wu" userId="f083b2a8aea23a2f" providerId="LiveId" clId="{3F675A07-2133-4189-AAD6-3E92ECEFEA90}" dt="2021-03-17T20:58:09.423" v="2899" actId="20577"/>
          <ac:spMkLst>
            <pc:docMk/>
            <pc:sldMk cId="0" sldId="698"/>
            <ac:spMk id="39940" creationId="{FD761BAF-727C-4E4B-BDF3-E68F495B9A93}"/>
          </ac:spMkLst>
        </pc:spChg>
      </pc:sldChg>
      <pc:sldChg chg="del">
        <pc:chgData name="Lei Wu" userId="f083b2a8aea23a2f" providerId="LiveId" clId="{3F675A07-2133-4189-AAD6-3E92ECEFEA90}" dt="2021-03-17T12:56:55.454" v="0" actId="47"/>
        <pc:sldMkLst>
          <pc:docMk/>
          <pc:sldMk cId="989780010" sldId="698"/>
        </pc:sldMkLst>
      </pc:sldChg>
      <pc:sldChg chg="addSp delSp modSp add del mod">
        <pc:chgData name="Lei Wu" userId="f083b2a8aea23a2f" providerId="LiveId" clId="{3F675A07-2133-4189-AAD6-3E92ECEFEA90}" dt="2021-03-17T23:37:56.829" v="4625" actId="2696"/>
        <pc:sldMkLst>
          <pc:docMk/>
          <pc:sldMk cId="370830291" sldId="699"/>
        </pc:sldMkLst>
        <pc:spChg chg="add mod">
          <ac:chgData name="Lei Wu" userId="f083b2a8aea23a2f" providerId="LiveId" clId="{3F675A07-2133-4189-AAD6-3E92ECEFEA90}" dt="2021-03-17T21:51:26.400" v="3292" actId="113"/>
          <ac:spMkLst>
            <pc:docMk/>
            <pc:sldMk cId="370830291" sldId="699"/>
            <ac:spMk id="52" creationId="{926C5A79-E86A-4A8B-B9D8-AD147EE0A289}"/>
          </ac:spMkLst>
        </pc:spChg>
        <pc:spChg chg="mod">
          <ac:chgData name="Lei Wu" userId="f083b2a8aea23a2f" providerId="LiveId" clId="{3F675A07-2133-4189-AAD6-3E92ECEFEA90}" dt="2021-03-17T21:51:05.165" v="3289" actId="20577"/>
          <ac:spMkLst>
            <pc:docMk/>
            <pc:sldMk cId="370830291" sldId="699"/>
            <ac:spMk id="46084" creationId="{74F53EB7-A660-4D9A-9E56-BDFB2CE2C65F}"/>
          </ac:spMkLst>
        </pc:spChg>
        <pc:spChg chg="del">
          <ac:chgData name="Lei Wu" userId="f083b2a8aea23a2f" providerId="LiveId" clId="{3F675A07-2133-4189-AAD6-3E92ECEFEA90}" dt="2021-03-17T21:44:57.049" v="3206" actId="478"/>
          <ac:spMkLst>
            <pc:docMk/>
            <pc:sldMk cId="370830291" sldId="699"/>
            <ac:spMk id="46091" creationId="{EA431432-36C6-4F08-AB7E-325EAD10572A}"/>
          </ac:spMkLst>
        </pc:spChg>
        <pc:spChg chg="del mod">
          <ac:chgData name="Lei Wu" userId="f083b2a8aea23a2f" providerId="LiveId" clId="{3F675A07-2133-4189-AAD6-3E92ECEFEA90}" dt="2021-03-17T21:46:07.121" v="3238" actId="478"/>
          <ac:spMkLst>
            <pc:docMk/>
            <pc:sldMk cId="370830291" sldId="699"/>
            <ac:spMk id="46092" creationId="{DD54BAF4-1E40-488E-A4C5-EECD0D7D1159}"/>
          </ac:spMkLst>
        </pc:spChg>
        <pc:spChg chg="del mod">
          <ac:chgData name="Lei Wu" userId="f083b2a8aea23a2f" providerId="LiveId" clId="{3F675A07-2133-4189-AAD6-3E92ECEFEA90}" dt="2021-03-17T21:46:04.040" v="3236" actId="478"/>
          <ac:spMkLst>
            <pc:docMk/>
            <pc:sldMk cId="370830291" sldId="699"/>
            <ac:spMk id="46093" creationId="{C3A7DC0E-5DEA-464E-8227-CB7866C61F6B}"/>
          </ac:spMkLst>
        </pc:spChg>
        <pc:spChg chg="del mod">
          <ac:chgData name="Lei Wu" userId="f083b2a8aea23a2f" providerId="LiveId" clId="{3F675A07-2133-4189-AAD6-3E92ECEFEA90}" dt="2021-03-17T21:45:58.774" v="3234" actId="478"/>
          <ac:spMkLst>
            <pc:docMk/>
            <pc:sldMk cId="370830291" sldId="699"/>
            <ac:spMk id="46094" creationId="{2687BDDF-19C5-4DA2-A6B9-079BCA8419DB}"/>
          </ac:spMkLst>
        </pc:spChg>
        <pc:spChg chg="mod">
          <ac:chgData name="Lei Wu" userId="f083b2a8aea23a2f" providerId="LiveId" clId="{3F675A07-2133-4189-AAD6-3E92ECEFEA90}" dt="2021-03-17T21:46:47.282" v="3249" actId="21"/>
          <ac:spMkLst>
            <pc:docMk/>
            <pc:sldMk cId="370830291" sldId="699"/>
            <ac:spMk id="46095" creationId="{BAB19988-21D3-4163-8016-601CCB48CF92}"/>
          </ac:spMkLst>
        </pc:spChg>
        <pc:spChg chg="del mod">
          <ac:chgData name="Lei Wu" userId="f083b2a8aea23a2f" providerId="LiveId" clId="{3F675A07-2133-4189-AAD6-3E92ECEFEA90}" dt="2021-03-17T21:46:47.282" v="3249" actId="21"/>
          <ac:spMkLst>
            <pc:docMk/>
            <pc:sldMk cId="370830291" sldId="699"/>
            <ac:spMk id="46096" creationId="{E40E6960-E8AF-4170-980C-21962F949546}"/>
          </ac:spMkLst>
        </pc:spChg>
        <pc:spChg chg="mod">
          <ac:chgData name="Lei Wu" userId="f083b2a8aea23a2f" providerId="LiveId" clId="{3F675A07-2133-4189-AAD6-3E92ECEFEA90}" dt="2021-03-17T21:46:47.282" v="3249" actId="21"/>
          <ac:spMkLst>
            <pc:docMk/>
            <pc:sldMk cId="370830291" sldId="699"/>
            <ac:spMk id="46097" creationId="{D7EF8E54-7EC0-4BAA-9AA1-98BEB09FE14B}"/>
          </ac:spMkLst>
        </pc:spChg>
        <pc:spChg chg="mod">
          <ac:chgData name="Lei Wu" userId="f083b2a8aea23a2f" providerId="LiveId" clId="{3F675A07-2133-4189-AAD6-3E92ECEFEA90}" dt="2021-03-17T21:46:47.282" v="3249" actId="21"/>
          <ac:spMkLst>
            <pc:docMk/>
            <pc:sldMk cId="370830291" sldId="699"/>
            <ac:spMk id="46098" creationId="{6E207E34-568D-48B6-88C9-4DDDA16CA14C}"/>
          </ac:spMkLst>
        </pc:spChg>
        <pc:spChg chg="mod">
          <ac:chgData name="Lei Wu" userId="f083b2a8aea23a2f" providerId="LiveId" clId="{3F675A07-2133-4189-AAD6-3E92ECEFEA90}" dt="2021-03-17T21:46:47.282" v="3249" actId="21"/>
          <ac:spMkLst>
            <pc:docMk/>
            <pc:sldMk cId="370830291" sldId="699"/>
            <ac:spMk id="46099" creationId="{F469BE80-5F46-42C6-AE2D-B1B80F7E4AEB}"/>
          </ac:spMkLst>
        </pc:spChg>
        <pc:spChg chg="mod">
          <ac:chgData name="Lei Wu" userId="f083b2a8aea23a2f" providerId="LiveId" clId="{3F675A07-2133-4189-AAD6-3E92ECEFEA90}" dt="2021-03-17T21:46:47.282" v="3249" actId="21"/>
          <ac:spMkLst>
            <pc:docMk/>
            <pc:sldMk cId="370830291" sldId="699"/>
            <ac:spMk id="46100" creationId="{0469CCBE-A079-4C0D-8517-4993E5D9CBD8}"/>
          </ac:spMkLst>
        </pc:spChg>
        <pc:spChg chg="mod">
          <ac:chgData name="Lei Wu" userId="f083b2a8aea23a2f" providerId="LiveId" clId="{3F675A07-2133-4189-AAD6-3E92ECEFEA90}" dt="2021-03-17T21:46:47.282" v="3249" actId="21"/>
          <ac:spMkLst>
            <pc:docMk/>
            <pc:sldMk cId="370830291" sldId="699"/>
            <ac:spMk id="46101" creationId="{9EC8F6A4-B9FA-4D96-9B77-82723A3EE532}"/>
          </ac:spMkLst>
        </pc:spChg>
        <pc:spChg chg="mod">
          <ac:chgData name="Lei Wu" userId="f083b2a8aea23a2f" providerId="LiveId" clId="{3F675A07-2133-4189-AAD6-3E92ECEFEA90}" dt="2021-03-17T21:46:47.282" v="3249" actId="21"/>
          <ac:spMkLst>
            <pc:docMk/>
            <pc:sldMk cId="370830291" sldId="699"/>
            <ac:spMk id="46102" creationId="{CDE5B586-411B-4AA8-9CCB-24A59D632F74}"/>
          </ac:spMkLst>
        </pc:spChg>
        <pc:spChg chg="del mod">
          <ac:chgData name="Lei Wu" userId="f083b2a8aea23a2f" providerId="LiveId" clId="{3F675A07-2133-4189-AAD6-3E92ECEFEA90}" dt="2021-03-17T21:46:05.639" v="3237" actId="478"/>
          <ac:spMkLst>
            <pc:docMk/>
            <pc:sldMk cId="370830291" sldId="699"/>
            <ac:spMk id="46103" creationId="{2D968DA0-A70D-44C0-8E33-80995B9B335E}"/>
          </ac:spMkLst>
        </pc:spChg>
        <pc:spChg chg="del mod">
          <ac:chgData name="Lei Wu" userId="f083b2a8aea23a2f" providerId="LiveId" clId="{3F675A07-2133-4189-AAD6-3E92ECEFEA90}" dt="2021-03-17T21:46:01.762" v="3235" actId="478"/>
          <ac:spMkLst>
            <pc:docMk/>
            <pc:sldMk cId="370830291" sldId="699"/>
            <ac:spMk id="46104" creationId="{2AB69B98-78CC-4075-A2FB-394FF1CB0F1B}"/>
          </ac:spMkLst>
        </pc:spChg>
        <pc:spChg chg="mod">
          <ac:chgData name="Lei Wu" userId="f083b2a8aea23a2f" providerId="LiveId" clId="{3F675A07-2133-4189-AAD6-3E92ECEFEA90}" dt="2021-03-17T21:46:47.282" v="3249" actId="21"/>
          <ac:spMkLst>
            <pc:docMk/>
            <pc:sldMk cId="370830291" sldId="699"/>
            <ac:spMk id="46105" creationId="{9A4D0D98-F80B-436E-B8D3-049CEFAEDA86}"/>
          </ac:spMkLst>
        </pc:spChg>
        <pc:grpChg chg="del mod">
          <ac:chgData name="Lei Wu" userId="f083b2a8aea23a2f" providerId="LiveId" clId="{3F675A07-2133-4189-AAD6-3E92ECEFEA90}" dt="2021-03-17T21:46:52.943" v="3251" actId="478"/>
          <ac:grpSpMkLst>
            <pc:docMk/>
            <pc:sldMk cId="370830291" sldId="699"/>
            <ac:grpSpMk id="46090" creationId="{414D9883-AF16-43BB-9F87-0EE92136EDC6}"/>
          </ac:grpSpMkLst>
        </pc:grpChg>
      </pc:sldChg>
      <pc:sldChg chg="del">
        <pc:chgData name="Lei Wu" userId="f083b2a8aea23a2f" providerId="LiveId" clId="{3F675A07-2133-4189-AAD6-3E92ECEFEA90}" dt="2021-03-17T12:56:55.454" v="0" actId="47"/>
        <pc:sldMkLst>
          <pc:docMk/>
          <pc:sldMk cId="1070135592" sldId="699"/>
        </pc:sldMkLst>
      </pc:sldChg>
      <pc:sldChg chg="addSp delSp modSp add del">
        <pc:chgData name="Lei Wu" userId="f083b2a8aea23a2f" providerId="LiveId" clId="{3F675A07-2133-4189-AAD6-3E92ECEFEA90}" dt="2021-03-17T21:35:46.464" v="3093" actId="2696"/>
        <pc:sldMkLst>
          <pc:docMk/>
          <pc:sldMk cId="3227385175" sldId="699"/>
        </pc:sldMkLst>
        <pc:spChg chg="add mod">
          <ac:chgData name="Lei Wu" userId="f083b2a8aea23a2f" providerId="LiveId" clId="{3F675A07-2133-4189-AAD6-3E92ECEFEA90}" dt="2021-03-17T19:37:01.720" v="2378"/>
          <ac:spMkLst>
            <pc:docMk/>
            <pc:sldMk cId="3227385175" sldId="699"/>
            <ac:spMk id="51" creationId="{895326FC-CA1A-4A5B-A756-667DB7B991CB}"/>
          </ac:spMkLst>
        </pc:spChg>
        <pc:spChg chg="del">
          <ac:chgData name="Lei Wu" userId="f083b2a8aea23a2f" providerId="LiveId" clId="{3F675A07-2133-4189-AAD6-3E92ECEFEA90}" dt="2021-03-17T19:37:01.462" v="2377" actId="478"/>
          <ac:spMkLst>
            <pc:docMk/>
            <pc:sldMk cId="3227385175" sldId="699"/>
            <ac:spMk id="46082" creationId="{B3CBA2F7-626F-45F3-B5ED-B963DE824C84}"/>
          </ac:spMkLst>
        </pc:spChg>
      </pc:sldChg>
      <pc:sldChg chg="addSp delSp modSp add del mod modAnim">
        <pc:chgData name="Lei Wu" userId="f083b2a8aea23a2f" providerId="LiveId" clId="{3F675A07-2133-4189-AAD6-3E92ECEFEA90}" dt="2021-03-17T23:37:56.829" v="4625" actId="2696"/>
        <pc:sldMkLst>
          <pc:docMk/>
          <pc:sldMk cId="967317011" sldId="700"/>
        </pc:sldMkLst>
        <pc:spChg chg="add mod">
          <ac:chgData name="Lei Wu" userId="f083b2a8aea23a2f" providerId="LiveId" clId="{3F675A07-2133-4189-AAD6-3E92ECEFEA90}" dt="2021-03-17T22:18:53.789" v="3811" actId="404"/>
          <ac:spMkLst>
            <pc:docMk/>
            <pc:sldMk cId="967317011" sldId="700"/>
            <ac:spMk id="50" creationId="{7C1B4CBD-D712-4E9D-9F9A-DD91F3BF6367}"/>
          </ac:spMkLst>
        </pc:spChg>
        <pc:spChg chg="del">
          <ac:chgData name="Lei Wu" userId="f083b2a8aea23a2f" providerId="LiveId" clId="{3F675A07-2133-4189-AAD6-3E92ECEFEA90}" dt="2021-03-17T22:19:48.573" v="3813" actId="478"/>
          <ac:spMkLst>
            <pc:docMk/>
            <pc:sldMk cId="967317011" sldId="700"/>
            <ac:spMk id="39939" creationId="{7FCEC83B-C49F-4E0D-AD55-AC98E6BDCFE3}"/>
          </ac:spMkLst>
        </pc:spChg>
        <pc:spChg chg="del mod">
          <ac:chgData name="Lei Wu" userId="f083b2a8aea23a2f" providerId="LiveId" clId="{3F675A07-2133-4189-AAD6-3E92ECEFEA90}" dt="2021-03-17T22:18:45.035" v="3809" actId="478"/>
          <ac:spMkLst>
            <pc:docMk/>
            <pc:sldMk cId="967317011" sldId="700"/>
            <ac:spMk id="60421" creationId="{7D237CDB-E4D4-49E7-BB0E-B1DA0F499CF2}"/>
          </ac:spMkLst>
        </pc:spChg>
        <pc:spChg chg="add del mod">
          <ac:chgData name="Lei Wu" userId="f083b2a8aea23a2f" providerId="LiveId" clId="{3F675A07-2133-4189-AAD6-3E92ECEFEA90}" dt="2021-03-17T22:19:57.758" v="3816" actId="478"/>
          <ac:spMkLst>
            <pc:docMk/>
            <pc:sldMk cId="967317011" sldId="700"/>
            <ac:spMk id="60435" creationId="{EB9185AB-42BC-4A79-968A-0291D0967252}"/>
          </ac:spMkLst>
        </pc:spChg>
        <pc:spChg chg="del">
          <ac:chgData name="Lei Wu" userId="f083b2a8aea23a2f" providerId="LiveId" clId="{3F675A07-2133-4189-AAD6-3E92ECEFEA90}" dt="2021-03-17T22:19:44.548" v="3812" actId="478"/>
          <ac:spMkLst>
            <pc:docMk/>
            <pc:sldMk cId="967317011" sldId="700"/>
            <ac:spMk id="60436" creationId="{48DD183A-A2C9-483A-9AE7-C4522D182503}"/>
          </ac:spMkLst>
        </pc:spChg>
        <pc:spChg chg="del mod">
          <ac:chgData name="Lei Wu" userId="f083b2a8aea23a2f" providerId="LiveId" clId="{3F675A07-2133-4189-AAD6-3E92ECEFEA90}" dt="2021-03-17T22:19:57.758" v="3816" actId="478"/>
          <ac:spMkLst>
            <pc:docMk/>
            <pc:sldMk cId="967317011" sldId="700"/>
            <ac:spMk id="60437" creationId="{40FB4BFF-0C0E-4E9D-B1D5-3B220A92D944}"/>
          </ac:spMkLst>
        </pc:spChg>
        <pc:grpChg chg="add del mod">
          <ac:chgData name="Lei Wu" userId="f083b2a8aea23a2f" providerId="LiveId" clId="{3F675A07-2133-4189-AAD6-3E92ECEFEA90}" dt="2021-03-17T22:19:57.758" v="3816" actId="478"/>
          <ac:grpSpMkLst>
            <pc:docMk/>
            <pc:sldMk cId="967317011" sldId="700"/>
            <ac:grpSpMk id="39943" creationId="{BF3C2FE6-B805-4629-ADCA-AF496332DDA3}"/>
          </ac:grpSpMkLst>
        </pc:grpChg>
      </pc:sldChg>
      <pc:sldChg chg="addSp delSp modSp add del">
        <pc:chgData name="Lei Wu" userId="f083b2a8aea23a2f" providerId="LiveId" clId="{3F675A07-2133-4189-AAD6-3E92ECEFEA90}" dt="2021-03-17T21:35:46.464" v="3093" actId="2696"/>
        <pc:sldMkLst>
          <pc:docMk/>
          <pc:sldMk cId="1013353710" sldId="700"/>
        </pc:sldMkLst>
        <pc:spChg chg="add mod">
          <ac:chgData name="Lei Wu" userId="f083b2a8aea23a2f" providerId="LiveId" clId="{3F675A07-2133-4189-AAD6-3E92ECEFEA90}" dt="2021-03-17T19:38:06.595" v="2404"/>
          <ac:spMkLst>
            <pc:docMk/>
            <pc:sldMk cId="1013353710" sldId="700"/>
            <ac:spMk id="49" creationId="{C6E88504-89B0-40AB-A2A4-76428A95433A}"/>
          </ac:spMkLst>
        </pc:spChg>
        <pc:spChg chg="del">
          <ac:chgData name="Lei Wu" userId="f083b2a8aea23a2f" providerId="LiveId" clId="{3F675A07-2133-4189-AAD6-3E92ECEFEA90}" dt="2021-03-17T19:38:06.168" v="2403" actId="478"/>
          <ac:spMkLst>
            <pc:docMk/>
            <pc:sldMk cId="1013353710" sldId="700"/>
            <ac:spMk id="60418" creationId="{E569118C-F334-4783-8239-B3E5001CB9AB}"/>
          </ac:spMkLst>
        </pc:spChg>
      </pc:sldChg>
      <pc:sldChg chg="del">
        <pc:chgData name="Lei Wu" userId="f083b2a8aea23a2f" providerId="LiveId" clId="{3F675A07-2133-4189-AAD6-3E92ECEFEA90}" dt="2021-03-17T12:56:55.454" v="0" actId="47"/>
        <pc:sldMkLst>
          <pc:docMk/>
          <pc:sldMk cId="2342654875" sldId="700"/>
        </pc:sldMkLst>
      </pc:sldChg>
      <pc:sldChg chg="addSp delSp modSp add del mod">
        <pc:chgData name="Lei Wu" userId="f083b2a8aea23a2f" providerId="LiveId" clId="{3F675A07-2133-4189-AAD6-3E92ECEFEA90}" dt="2021-03-17T23:37:56.829" v="4625" actId="2696"/>
        <pc:sldMkLst>
          <pc:docMk/>
          <pc:sldMk cId="1416117586" sldId="701"/>
        </pc:sldMkLst>
        <pc:spChg chg="add mod">
          <ac:chgData name="Lei Wu" userId="f083b2a8aea23a2f" providerId="LiveId" clId="{3F675A07-2133-4189-AAD6-3E92ECEFEA90}" dt="2021-03-17T22:21:11.289" v="3845" actId="20577"/>
          <ac:spMkLst>
            <pc:docMk/>
            <pc:sldMk cId="1416117586" sldId="701"/>
            <ac:spMk id="6" creationId="{66B49A3D-D299-4784-B758-9FCFE66DC2AA}"/>
          </ac:spMkLst>
        </pc:spChg>
        <pc:spChg chg="del">
          <ac:chgData name="Lei Wu" userId="f083b2a8aea23a2f" providerId="LiveId" clId="{3F675A07-2133-4189-AAD6-3E92ECEFEA90}" dt="2021-03-17T22:20:42.589" v="3818" actId="478"/>
          <ac:spMkLst>
            <pc:docMk/>
            <pc:sldMk cId="1416117586" sldId="701"/>
            <ac:spMk id="61444" creationId="{8379A51A-D5E4-4251-ACC8-E6CB47DC93BA}"/>
          </ac:spMkLst>
        </pc:spChg>
      </pc:sldChg>
      <pc:sldChg chg="del">
        <pc:chgData name="Lei Wu" userId="f083b2a8aea23a2f" providerId="LiveId" clId="{3F675A07-2133-4189-AAD6-3E92ECEFEA90}" dt="2021-03-17T12:56:55.454" v="0" actId="47"/>
        <pc:sldMkLst>
          <pc:docMk/>
          <pc:sldMk cId="2090207982" sldId="701"/>
        </pc:sldMkLst>
      </pc:sldChg>
      <pc:sldChg chg="addSp delSp modSp add del">
        <pc:chgData name="Lei Wu" userId="f083b2a8aea23a2f" providerId="LiveId" clId="{3F675A07-2133-4189-AAD6-3E92ECEFEA90}" dt="2021-03-17T21:35:46.464" v="3093" actId="2696"/>
        <pc:sldMkLst>
          <pc:docMk/>
          <pc:sldMk cId="3366212677" sldId="701"/>
        </pc:sldMkLst>
        <pc:spChg chg="add mod">
          <ac:chgData name="Lei Wu" userId="f083b2a8aea23a2f" providerId="LiveId" clId="{3F675A07-2133-4189-AAD6-3E92ECEFEA90}" dt="2021-03-17T19:38:12.072" v="2406"/>
          <ac:spMkLst>
            <pc:docMk/>
            <pc:sldMk cId="3366212677" sldId="701"/>
            <ac:spMk id="5" creationId="{CF700585-625F-4194-AB9F-6801D71774DE}"/>
          </ac:spMkLst>
        </pc:spChg>
        <pc:spChg chg="del">
          <ac:chgData name="Lei Wu" userId="f083b2a8aea23a2f" providerId="LiveId" clId="{3F675A07-2133-4189-AAD6-3E92ECEFEA90}" dt="2021-03-17T19:38:11.660" v="2405" actId="478"/>
          <ac:spMkLst>
            <pc:docMk/>
            <pc:sldMk cId="3366212677" sldId="701"/>
            <ac:spMk id="61442" creationId="{BDB6BA4F-1600-44AB-8C05-B89752B86DF4}"/>
          </ac:spMkLst>
        </pc:spChg>
      </pc:sldChg>
      <pc:sldChg chg="del">
        <pc:chgData name="Lei Wu" userId="f083b2a8aea23a2f" providerId="LiveId" clId="{3F675A07-2133-4189-AAD6-3E92ECEFEA90}" dt="2021-03-17T12:56:55.454" v="0" actId="47"/>
        <pc:sldMkLst>
          <pc:docMk/>
          <pc:sldMk cId="1062462934" sldId="702"/>
        </pc:sldMkLst>
      </pc:sldChg>
      <pc:sldChg chg="modSp add mod">
        <pc:chgData name="Lei Wu" userId="f083b2a8aea23a2f" providerId="LiveId" clId="{3F675A07-2133-4189-AAD6-3E92ECEFEA90}" dt="2021-03-17T19:41:08.921" v="2451" actId="20577"/>
        <pc:sldMkLst>
          <pc:docMk/>
          <pc:sldMk cId="1475527179" sldId="702"/>
        </pc:sldMkLst>
        <pc:spChg chg="mod">
          <ac:chgData name="Lei Wu" userId="f083b2a8aea23a2f" providerId="LiveId" clId="{3F675A07-2133-4189-AAD6-3E92ECEFEA90}" dt="2021-03-17T19:41:08.921" v="2451" actId="20577"/>
          <ac:spMkLst>
            <pc:docMk/>
            <pc:sldMk cId="1475527179" sldId="702"/>
            <ac:spMk id="2" creationId="{00000000-0000-0000-0000-000000000000}"/>
          </ac:spMkLst>
        </pc:spChg>
      </pc:sldChg>
      <pc:sldChg chg="modSp add mod ord">
        <pc:chgData name="Lei Wu" userId="f083b2a8aea23a2f" providerId="LiveId" clId="{3F675A07-2133-4189-AAD6-3E92ECEFEA90}" dt="2021-03-17T23:27:33.816" v="4619" actId="20577"/>
        <pc:sldMkLst>
          <pc:docMk/>
          <pc:sldMk cId="693829600" sldId="703"/>
        </pc:sldMkLst>
        <pc:spChg chg="mod">
          <ac:chgData name="Lei Wu" userId="f083b2a8aea23a2f" providerId="LiveId" clId="{3F675A07-2133-4189-AAD6-3E92ECEFEA90}" dt="2021-03-17T23:27:30.654" v="4618"/>
          <ac:spMkLst>
            <pc:docMk/>
            <pc:sldMk cId="693829600" sldId="703"/>
            <ac:spMk id="2" creationId="{00000000-0000-0000-0000-000000000000}"/>
          </ac:spMkLst>
        </pc:spChg>
        <pc:spChg chg="mod">
          <ac:chgData name="Lei Wu" userId="f083b2a8aea23a2f" providerId="LiveId" clId="{3F675A07-2133-4189-AAD6-3E92ECEFEA90}" dt="2021-03-17T23:27:33.816" v="4619" actId="20577"/>
          <ac:spMkLst>
            <pc:docMk/>
            <pc:sldMk cId="693829600" sldId="703"/>
            <ac:spMk id="3" creationId="{00000000-0000-0000-0000-000000000000}"/>
          </ac:spMkLst>
        </pc:spChg>
      </pc:sldChg>
      <pc:sldChg chg="add del">
        <pc:chgData name="Lei Wu" userId="f083b2a8aea23a2f" providerId="LiveId" clId="{3F675A07-2133-4189-AAD6-3E92ECEFEA90}" dt="2021-03-17T23:26:51.955" v="4614" actId="2696"/>
        <pc:sldMkLst>
          <pc:docMk/>
          <pc:sldMk cId="2096454520" sldId="703"/>
        </pc:sldMkLst>
      </pc:sldChg>
      <pc:sldChg chg="modSp add del mod">
        <pc:chgData name="Lei Wu" userId="f083b2a8aea23a2f" providerId="LiveId" clId="{3F675A07-2133-4189-AAD6-3E92ECEFEA90}" dt="2021-03-17T22:44:03.670" v="3895" actId="2696"/>
        <pc:sldMkLst>
          <pc:docMk/>
          <pc:sldMk cId="2374440124" sldId="703"/>
        </pc:sldMkLst>
        <pc:spChg chg="mod">
          <ac:chgData name="Lei Wu" userId="f083b2a8aea23a2f" providerId="LiveId" clId="{3F675A07-2133-4189-AAD6-3E92ECEFEA90}" dt="2021-03-17T20:55:49.373" v="2797"/>
          <ac:spMkLst>
            <pc:docMk/>
            <pc:sldMk cId="2374440124" sldId="703"/>
            <ac:spMk id="2" creationId="{00000000-0000-0000-0000-000000000000}"/>
          </ac:spMkLst>
        </pc:spChg>
        <pc:spChg chg="mod">
          <ac:chgData name="Lei Wu" userId="f083b2a8aea23a2f" providerId="LiveId" clId="{3F675A07-2133-4189-AAD6-3E92ECEFEA90}" dt="2021-03-17T20:57:05.534" v="2898" actId="20577"/>
          <ac:spMkLst>
            <pc:docMk/>
            <pc:sldMk cId="2374440124" sldId="703"/>
            <ac:spMk id="3" creationId="{00000000-0000-0000-0000-000000000000}"/>
          </ac:spMkLst>
        </pc:spChg>
        <pc:grpChg chg="mod">
          <ac:chgData name="Lei Wu" userId="f083b2a8aea23a2f" providerId="LiveId" clId="{3F675A07-2133-4189-AAD6-3E92ECEFEA90}" dt="2021-03-17T20:56:03.551" v="2847" actId="1035"/>
          <ac:grpSpMkLst>
            <pc:docMk/>
            <pc:sldMk cId="2374440124" sldId="703"/>
            <ac:grpSpMk id="10"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12"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17"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22"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25"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28"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32"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33"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36"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40"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43" creationId="{00000000-0000-0000-0000-000000000000}"/>
          </ac:grpSpMkLst>
        </pc:grpChg>
        <pc:grpChg chg="mod">
          <ac:chgData name="Lei Wu" userId="f083b2a8aea23a2f" providerId="LiveId" clId="{3F675A07-2133-4189-AAD6-3E92ECEFEA90}" dt="2021-03-17T20:56:03.551" v="2847" actId="1035"/>
          <ac:grpSpMkLst>
            <pc:docMk/>
            <pc:sldMk cId="2374440124" sldId="703"/>
            <ac:grpSpMk id="46" creationId="{00000000-0000-0000-0000-000000000000}"/>
          </ac:grpSpMkLst>
        </pc:grpChg>
        <pc:graphicFrameChg chg="mod">
          <ac:chgData name="Lei Wu" userId="f083b2a8aea23a2f" providerId="LiveId" clId="{3F675A07-2133-4189-AAD6-3E92ECEFEA90}" dt="2021-03-17T20:56:03.551" v="2847" actId="1035"/>
          <ac:graphicFrameMkLst>
            <pc:docMk/>
            <pc:sldMk cId="2374440124" sldId="703"/>
            <ac:graphicFrameMk id="4" creationId="{00000000-0000-0000-0000-000000000000}"/>
          </ac:graphicFrameMkLst>
        </pc:graphicFrameChg>
        <pc:graphicFrameChg chg="mod">
          <ac:chgData name="Lei Wu" userId="f083b2a8aea23a2f" providerId="LiveId" clId="{3F675A07-2133-4189-AAD6-3E92ECEFEA90}" dt="2021-03-17T20:56:03.551" v="2847" actId="1035"/>
          <ac:graphicFrameMkLst>
            <pc:docMk/>
            <pc:sldMk cId="2374440124" sldId="703"/>
            <ac:graphicFrameMk id="11" creationId="{00000000-0000-0000-0000-000000000000}"/>
          </ac:graphicFrameMkLst>
        </pc:graphicFrameChg>
        <pc:graphicFrameChg chg="mod">
          <ac:chgData name="Lei Wu" userId="f083b2a8aea23a2f" providerId="LiveId" clId="{3F675A07-2133-4189-AAD6-3E92ECEFEA90}" dt="2021-03-17T20:56:03.551" v="2847" actId="1035"/>
          <ac:graphicFrameMkLst>
            <pc:docMk/>
            <pc:sldMk cId="2374440124" sldId="703"/>
            <ac:graphicFrameMk id="16" creationId="{00000000-0000-0000-0000-000000000000}"/>
          </ac:graphicFrameMkLst>
        </pc:graphicFrameChg>
      </pc:sldChg>
      <pc:sldChg chg="del">
        <pc:chgData name="Lei Wu" userId="f083b2a8aea23a2f" providerId="LiveId" clId="{3F675A07-2133-4189-AAD6-3E92ECEFEA90}" dt="2021-03-17T12:56:55.454" v="0" actId="47"/>
        <pc:sldMkLst>
          <pc:docMk/>
          <pc:sldMk cId="3087688894" sldId="703"/>
        </pc:sldMkLst>
      </pc:sldChg>
      <pc:sldChg chg="del">
        <pc:chgData name="Lei Wu" userId="f083b2a8aea23a2f" providerId="LiveId" clId="{3F675A07-2133-4189-AAD6-3E92ECEFEA90}" dt="2021-03-17T12:56:55.454" v="0" actId="47"/>
        <pc:sldMkLst>
          <pc:docMk/>
          <pc:sldMk cId="3301382738" sldId="704"/>
        </pc:sldMkLst>
      </pc:sldChg>
      <pc:sldChg chg="addSp delSp modSp add mod">
        <pc:chgData name="Lei Wu" userId="f083b2a8aea23a2f" providerId="LiveId" clId="{3F675A07-2133-4189-AAD6-3E92ECEFEA90}" dt="2021-03-17T22:57:59.424" v="4023"/>
        <pc:sldMkLst>
          <pc:docMk/>
          <pc:sldMk cId="3479678898" sldId="704"/>
        </pc:sldMkLst>
        <pc:spChg chg="mod">
          <ac:chgData name="Lei Wu" userId="f083b2a8aea23a2f" providerId="LiveId" clId="{3F675A07-2133-4189-AAD6-3E92ECEFEA90}" dt="2021-03-17T22:57:33.091" v="4018"/>
          <ac:spMkLst>
            <pc:docMk/>
            <pc:sldMk cId="3479678898" sldId="704"/>
            <ac:spMk id="2" creationId="{00000000-0000-0000-0000-000000000000}"/>
          </ac:spMkLst>
        </pc:spChg>
        <pc:spChg chg="del">
          <ac:chgData name="Lei Wu" userId="f083b2a8aea23a2f" providerId="LiveId" clId="{3F675A07-2133-4189-AAD6-3E92ECEFEA90}" dt="2021-03-17T22:57:58.622" v="4022" actId="478"/>
          <ac:spMkLst>
            <pc:docMk/>
            <pc:sldMk cId="3479678898" sldId="704"/>
            <ac:spMk id="7" creationId="{01DCB84F-824B-4030-81FD-07525722B3D6}"/>
          </ac:spMkLst>
        </pc:spChg>
        <pc:spChg chg="mod">
          <ac:chgData name="Lei Wu" userId="f083b2a8aea23a2f" providerId="LiveId" clId="{3F675A07-2133-4189-AAD6-3E92ECEFEA90}" dt="2021-03-17T22:57:50.643" v="4020" actId="1076"/>
          <ac:spMkLst>
            <pc:docMk/>
            <pc:sldMk cId="3479678898" sldId="704"/>
            <ac:spMk id="10" creationId="{30AFBCDD-512D-42DE-994E-442C6BF2713D}"/>
          </ac:spMkLst>
        </pc:spChg>
        <pc:spChg chg="del">
          <ac:chgData name="Lei Wu" userId="f083b2a8aea23a2f" providerId="LiveId" clId="{3F675A07-2133-4189-AAD6-3E92ECEFEA90}" dt="2021-03-17T22:57:53.483" v="4021" actId="478"/>
          <ac:spMkLst>
            <pc:docMk/>
            <pc:sldMk cId="3479678898" sldId="704"/>
            <ac:spMk id="11" creationId="{3A90CB13-CC32-4A72-8CCC-557A6DB8A362}"/>
          </ac:spMkLst>
        </pc:spChg>
        <pc:spChg chg="del">
          <ac:chgData name="Lei Wu" userId="f083b2a8aea23a2f" providerId="LiveId" clId="{3F675A07-2133-4189-AAD6-3E92ECEFEA90}" dt="2021-03-17T22:57:53.483" v="4021" actId="478"/>
          <ac:spMkLst>
            <pc:docMk/>
            <pc:sldMk cId="3479678898" sldId="704"/>
            <ac:spMk id="12" creationId="{FC5DD080-5901-4D0A-99A0-2A21C522FDDB}"/>
          </ac:spMkLst>
        </pc:spChg>
        <pc:spChg chg="del">
          <ac:chgData name="Lei Wu" userId="f083b2a8aea23a2f" providerId="LiveId" clId="{3F675A07-2133-4189-AAD6-3E92ECEFEA90}" dt="2021-03-17T22:57:53.483" v="4021" actId="478"/>
          <ac:spMkLst>
            <pc:docMk/>
            <pc:sldMk cId="3479678898" sldId="704"/>
            <ac:spMk id="13" creationId="{2BC16335-A3A1-40C6-BEDE-883F68E99CFA}"/>
          </ac:spMkLst>
        </pc:spChg>
        <pc:spChg chg="del">
          <ac:chgData name="Lei Wu" userId="f083b2a8aea23a2f" providerId="LiveId" clId="{3F675A07-2133-4189-AAD6-3E92ECEFEA90}" dt="2021-03-17T22:57:53.483" v="4021" actId="478"/>
          <ac:spMkLst>
            <pc:docMk/>
            <pc:sldMk cId="3479678898" sldId="704"/>
            <ac:spMk id="14" creationId="{D107D4BA-3AE5-461F-9746-657B2FF66A97}"/>
          </ac:spMkLst>
        </pc:spChg>
        <pc:spChg chg="del">
          <ac:chgData name="Lei Wu" userId="f083b2a8aea23a2f" providerId="LiveId" clId="{3F675A07-2133-4189-AAD6-3E92ECEFEA90}" dt="2021-03-17T22:57:53.483" v="4021" actId="478"/>
          <ac:spMkLst>
            <pc:docMk/>
            <pc:sldMk cId="3479678898" sldId="704"/>
            <ac:spMk id="15" creationId="{F5B6A5D7-4C83-4661-8CCE-C31A45D57BC7}"/>
          </ac:spMkLst>
        </pc:spChg>
        <pc:spChg chg="del">
          <ac:chgData name="Lei Wu" userId="f083b2a8aea23a2f" providerId="LiveId" clId="{3F675A07-2133-4189-AAD6-3E92ECEFEA90}" dt="2021-03-17T22:57:53.483" v="4021" actId="478"/>
          <ac:spMkLst>
            <pc:docMk/>
            <pc:sldMk cId="3479678898" sldId="704"/>
            <ac:spMk id="16" creationId="{E08F6C08-5949-486E-B34E-E931CE3C2691}"/>
          </ac:spMkLst>
        </pc:spChg>
        <pc:spChg chg="del">
          <ac:chgData name="Lei Wu" userId="f083b2a8aea23a2f" providerId="LiveId" clId="{3F675A07-2133-4189-AAD6-3E92ECEFEA90}" dt="2021-03-17T22:57:53.483" v="4021" actId="478"/>
          <ac:spMkLst>
            <pc:docMk/>
            <pc:sldMk cId="3479678898" sldId="704"/>
            <ac:spMk id="17" creationId="{8767C09E-F913-4DCF-818C-7242322668C8}"/>
          </ac:spMkLst>
        </pc:spChg>
        <pc:spChg chg="add mod">
          <ac:chgData name="Lei Wu" userId="f083b2a8aea23a2f" providerId="LiveId" clId="{3F675A07-2133-4189-AAD6-3E92ECEFEA90}" dt="2021-03-17T22:57:59.424" v="4023"/>
          <ac:spMkLst>
            <pc:docMk/>
            <pc:sldMk cId="3479678898" sldId="704"/>
            <ac:spMk id="18" creationId="{1299FE4B-0B39-44FC-86E6-7169B15BE273}"/>
          </ac:spMkLst>
        </pc:spChg>
        <pc:graphicFrameChg chg="del">
          <ac:chgData name="Lei Wu" userId="f083b2a8aea23a2f" providerId="LiveId" clId="{3F675A07-2133-4189-AAD6-3E92ECEFEA90}" dt="2021-03-17T22:57:53.483" v="4021" actId="478"/>
          <ac:graphicFrameMkLst>
            <pc:docMk/>
            <pc:sldMk cId="3479678898" sldId="704"/>
            <ac:graphicFrameMk id="8" creationId="{C1A715B4-4BF4-4E0B-9DBF-007E2A670492}"/>
          </ac:graphicFrameMkLst>
        </pc:graphicFrameChg>
        <pc:graphicFrameChg chg="del">
          <ac:chgData name="Lei Wu" userId="f083b2a8aea23a2f" providerId="LiveId" clId="{3F675A07-2133-4189-AAD6-3E92ECEFEA90}" dt="2021-03-17T22:57:53.483" v="4021" actId="478"/>
          <ac:graphicFrameMkLst>
            <pc:docMk/>
            <pc:sldMk cId="3479678898" sldId="704"/>
            <ac:graphicFrameMk id="9" creationId="{DB93C01F-CCDD-4DD2-A2F5-3480CBEE4EB9}"/>
          </ac:graphicFrameMkLst>
        </pc:graphicFrameChg>
        <pc:graphicFrameChg chg="add mod">
          <ac:chgData name="Lei Wu" userId="f083b2a8aea23a2f" providerId="LiveId" clId="{3F675A07-2133-4189-AAD6-3E92ECEFEA90}" dt="2021-03-17T22:57:59.424" v="4023"/>
          <ac:graphicFrameMkLst>
            <pc:docMk/>
            <pc:sldMk cId="3479678898" sldId="704"/>
            <ac:graphicFrameMk id="19" creationId="{029E9C76-1332-4DC7-8C93-64E604321EBC}"/>
          </ac:graphicFrameMkLst>
        </pc:graphicFrameChg>
        <pc:graphicFrameChg chg="add mod">
          <ac:chgData name="Lei Wu" userId="f083b2a8aea23a2f" providerId="LiveId" clId="{3F675A07-2133-4189-AAD6-3E92ECEFEA90}" dt="2021-03-17T22:57:59.424" v="4023"/>
          <ac:graphicFrameMkLst>
            <pc:docMk/>
            <pc:sldMk cId="3479678898" sldId="704"/>
            <ac:graphicFrameMk id="20" creationId="{D14996DB-BD30-4908-A85C-C771D909B26D}"/>
          </ac:graphicFrameMkLst>
        </pc:graphicFrameChg>
      </pc:sldChg>
      <pc:sldChg chg="del">
        <pc:chgData name="Lei Wu" userId="f083b2a8aea23a2f" providerId="LiveId" clId="{3F675A07-2133-4189-AAD6-3E92ECEFEA90}" dt="2021-03-17T12:56:55.454" v="0" actId="47"/>
        <pc:sldMkLst>
          <pc:docMk/>
          <pc:sldMk cId="1506113065" sldId="705"/>
        </pc:sldMkLst>
      </pc:sldChg>
      <pc:sldChg chg="addSp delSp modSp add mod ord">
        <pc:chgData name="Lei Wu" userId="f083b2a8aea23a2f" providerId="LiveId" clId="{3F675A07-2133-4189-AAD6-3E92ECEFEA90}" dt="2021-03-17T23:00:48.207" v="4056"/>
        <pc:sldMkLst>
          <pc:docMk/>
          <pc:sldMk cId="2855034384" sldId="705"/>
        </pc:sldMkLst>
        <pc:spChg chg="mod">
          <ac:chgData name="Lei Wu" userId="f083b2a8aea23a2f" providerId="LiveId" clId="{3F675A07-2133-4189-AAD6-3E92ECEFEA90}" dt="2021-03-17T23:00:48.207" v="4056"/>
          <ac:spMkLst>
            <pc:docMk/>
            <pc:sldMk cId="2855034384" sldId="705"/>
            <ac:spMk id="2" creationId="{00000000-0000-0000-0000-000000000000}"/>
          </ac:spMkLst>
        </pc:spChg>
        <pc:spChg chg="add del mod">
          <ac:chgData name="Lei Wu" userId="f083b2a8aea23a2f" providerId="LiveId" clId="{3F675A07-2133-4189-AAD6-3E92ECEFEA90}" dt="2021-03-17T22:58:32.323" v="4028"/>
          <ac:spMkLst>
            <pc:docMk/>
            <pc:sldMk cId="2855034384" sldId="705"/>
            <ac:spMk id="8" creationId="{3AD7BC8E-9D53-4EF0-9A81-2646AA485A28}"/>
          </ac:spMkLst>
        </pc:spChg>
        <pc:spChg chg="add del mod">
          <ac:chgData name="Lei Wu" userId="f083b2a8aea23a2f" providerId="LiveId" clId="{3F675A07-2133-4189-AAD6-3E92ECEFEA90}" dt="2021-03-17T23:00:18.676" v="4049" actId="113"/>
          <ac:spMkLst>
            <pc:docMk/>
            <pc:sldMk cId="2855034384" sldId="705"/>
            <ac:spMk id="18" creationId="{1299FE4B-0B39-44FC-86E6-7169B15BE273}"/>
          </ac:spMkLst>
        </pc:spChg>
        <pc:graphicFrameChg chg="add del mod">
          <ac:chgData name="Lei Wu" userId="f083b2a8aea23a2f" providerId="LiveId" clId="{3F675A07-2133-4189-AAD6-3E92ECEFEA90}" dt="2021-03-17T22:58:32.323" v="4028"/>
          <ac:graphicFrameMkLst>
            <pc:docMk/>
            <pc:sldMk cId="2855034384" sldId="705"/>
            <ac:graphicFrameMk id="7" creationId="{8B3EA19B-3197-4475-835B-484C752F1DED}"/>
          </ac:graphicFrameMkLst>
        </pc:graphicFrameChg>
        <pc:graphicFrameChg chg="add del mod">
          <ac:chgData name="Lei Wu" userId="f083b2a8aea23a2f" providerId="LiveId" clId="{3F675A07-2133-4189-AAD6-3E92ECEFEA90}" dt="2021-03-17T23:00:20.900" v="4050" actId="478"/>
          <ac:graphicFrameMkLst>
            <pc:docMk/>
            <pc:sldMk cId="2855034384" sldId="705"/>
            <ac:graphicFrameMk id="9" creationId="{32D23C8A-266B-4D2A-9203-CECAC08826DE}"/>
          </ac:graphicFrameMkLst>
        </pc:graphicFrameChg>
        <pc:graphicFrameChg chg="add mod">
          <ac:chgData name="Lei Wu" userId="f083b2a8aea23a2f" providerId="LiveId" clId="{3F675A07-2133-4189-AAD6-3E92ECEFEA90}" dt="2021-03-17T23:00:24.069" v="4051"/>
          <ac:graphicFrameMkLst>
            <pc:docMk/>
            <pc:sldMk cId="2855034384" sldId="705"/>
            <ac:graphicFrameMk id="11" creationId="{F9CAAFA5-E6DA-4C1C-A427-2797D730C2CA}"/>
          </ac:graphicFrameMkLst>
        </pc:graphicFrameChg>
        <pc:graphicFrameChg chg="del">
          <ac:chgData name="Lei Wu" userId="f083b2a8aea23a2f" providerId="LiveId" clId="{3F675A07-2133-4189-AAD6-3E92ECEFEA90}" dt="2021-03-17T22:58:21.180" v="4025" actId="478"/>
          <ac:graphicFrameMkLst>
            <pc:docMk/>
            <pc:sldMk cId="2855034384" sldId="705"/>
            <ac:graphicFrameMk id="19" creationId="{029E9C76-1332-4DC7-8C93-64E604321EBC}"/>
          </ac:graphicFrameMkLst>
        </pc:graphicFrameChg>
        <pc:graphicFrameChg chg="del">
          <ac:chgData name="Lei Wu" userId="f083b2a8aea23a2f" providerId="LiveId" clId="{3F675A07-2133-4189-AAD6-3E92ECEFEA90}" dt="2021-03-17T22:58:21.180" v="4025" actId="478"/>
          <ac:graphicFrameMkLst>
            <pc:docMk/>
            <pc:sldMk cId="2855034384" sldId="705"/>
            <ac:graphicFrameMk id="20" creationId="{D14996DB-BD30-4908-A85C-C771D909B26D}"/>
          </ac:graphicFrameMkLst>
        </pc:graphicFrameChg>
      </pc:sldChg>
      <pc:sldChg chg="del">
        <pc:chgData name="Lei Wu" userId="f083b2a8aea23a2f" providerId="LiveId" clId="{3F675A07-2133-4189-AAD6-3E92ECEFEA90}" dt="2021-03-17T12:56:55.454" v="0" actId="47"/>
        <pc:sldMkLst>
          <pc:docMk/>
          <pc:sldMk cId="102991477" sldId="706"/>
        </pc:sldMkLst>
      </pc:sldChg>
      <pc:sldChg chg="addSp delSp modSp add mod modAnim">
        <pc:chgData name="Lei Wu" userId="f083b2a8aea23a2f" providerId="LiveId" clId="{3F675A07-2133-4189-AAD6-3E92ECEFEA90}" dt="2021-03-17T23:00:28.279" v="4052" actId="113"/>
        <pc:sldMkLst>
          <pc:docMk/>
          <pc:sldMk cId="3387340564" sldId="706"/>
        </pc:sldMkLst>
        <pc:spChg chg="add del mod">
          <ac:chgData name="Lei Wu" userId="f083b2a8aea23a2f" providerId="LiveId" clId="{3F675A07-2133-4189-AAD6-3E92ECEFEA90}" dt="2021-03-17T22:59:10.752" v="4036"/>
          <ac:spMkLst>
            <pc:docMk/>
            <pc:sldMk cId="3387340564" sldId="706"/>
            <ac:spMk id="6" creationId="{99895636-B30C-48BF-9B45-1909D589905A}"/>
          </ac:spMkLst>
        </pc:spChg>
        <pc:spChg chg="add mod">
          <ac:chgData name="Lei Wu" userId="f083b2a8aea23a2f" providerId="LiveId" clId="{3F675A07-2133-4189-AAD6-3E92ECEFEA90}" dt="2021-03-17T22:59:35.150" v="4045" actId="1076"/>
          <ac:spMkLst>
            <pc:docMk/>
            <pc:sldMk cId="3387340564" sldId="706"/>
            <ac:spMk id="7" creationId="{4F690D22-F6F3-4426-8135-865C2CB221DD}"/>
          </ac:spMkLst>
        </pc:spChg>
        <pc:spChg chg="mod">
          <ac:chgData name="Lei Wu" userId="f083b2a8aea23a2f" providerId="LiveId" clId="{3F675A07-2133-4189-AAD6-3E92ECEFEA90}" dt="2021-03-17T23:00:28.279" v="4052" actId="113"/>
          <ac:spMkLst>
            <pc:docMk/>
            <pc:sldMk cId="3387340564" sldId="706"/>
            <ac:spMk id="18" creationId="{1299FE4B-0B39-44FC-86E6-7169B15BE273}"/>
          </ac:spMkLst>
        </pc:spChg>
      </pc:sldChg>
      <pc:sldChg chg="addSp delSp modSp add mod">
        <pc:chgData name="Lei Wu" userId="f083b2a8aea23a2f" providerId="LiveId" clId="{3F675A07-2133-4189-AAD6-3E92ECEFEA90}" dt="2021-03-17T23:01:57.939" v="4072" actId="1076"/>
        <pc:sldMkLst>
          <pc:docMk/>
          <pc:sldMk cId="309547728" sldId="707"/>
        </pc:sldMkLst>
        <pc:spChg chg="mod">
          <ac:chgData name="Lei Wu" userId="f083b2a8aea23a2f" providerId="LiveId" clId="{3F675A07-2133-4189-AAD6-3E92ECEFEA90}" dt="2021-03-17T23:00:55.166" v="4058"/>
          <ac:spMkLst>
            <pc:docMk/>
            <pc:sldMk cId="309547728" sldId="707"/>
            <ac:spMk id="2" creationId="{00000000-0000-0000-0000-000000000000}"/>
          </ac:spMkLst>
        </pc:spChg>
        <pc:spChg chg="del">
          <ac:chgData name="Lei Wu" userId="f083b2a8aea23a2f" providerId="LiveId" clId="{3F675A07-2133-4189-AAD6-3E92ECEFEA90}" dt="2021-03-17T23:01:05.093" v="4060" actId="478"/>
          <ac:spMkLst>
            <pc:docMk/>
            <pc:sldMk cId="309547728" sldId="707"/>
            <ac:spMk id="18" creationId="{1299FE4B-0B39-44FC-86E6-7169B15BE273}"/>
          </ac:spMkLst>
        </pc:spChg>
        <pc:graphicFrameChg chg="add mod">
          <ac:chgData name="Lei Wu" userId="f083b2a8aea23a2f" providerId="LiveId" clId="{3F675A07-2133-4189-AAD6-3E92ECEFEA90}" dt="2021-03-17T23:01:57.939" v="4072" actId="1076"/>
          <ac:graphicFrameMkLst>
            <pc:docMk/>
            <pc:sldMk cId="309547728" sldId="707"/>
            <ac:graphicFrameMk id="6" creationId="{0E62E908-E2FE-41CD-A8C6-12B649F8456C}"/>
          </ac:graphicFrameMkLst>
        </pc:graphicFrameChg>
        <pc:graphicFrameChg chg="add del mod">
          <ac:chgData name="Lei Wu" userId="f083b2a8aea23a2f" providerId="LiveId" clId="{3F675A07-2133-4189-AAD6-3E92ECEFEA90}" dt="2021-03-17T23:01:17.534" v="4063"/>
          <ac:graphicFrameMkLst>
            <pc:docMk/>
            <pc:sldMk cId="309547728" sldId="707"/>
            <ac:graphicFrameMk id="7" creationId="{605946D3-78D5-48A4-81D6-DF0472138736}"/>
          </ac:graphicFrameMkLst>
        </pc:graphicFrameChg>
        <pc:graphicFrameChg chg="del">
          <ac:chgData name="Lei Wu" userId="f083b2a8aea23a2f" providerId="LiveId" clId="{3F675A07-2133-4189-AAD6-3E92ECEFEA90}" dt="2021-03-17T23:01:02.068" v="4059" actId="478"/>
          <ac:graphicFrameMkLst>
            <pc:docMk/>
            <pc:sldMk cId="309547728" sldId="707"/>
            <ac:graphicFrameMk id="11" creationId="{F9CAAFA5-E6DA-4C1C-A427-2797D730C2CA}"/>
          </ac:graphicFrameMkLst>
        </pc:graphicFrameChg>
      </pc:sldChg>
      <pc:sldChg chg="del">
        <pc:chgData name="Lei Wu" userId="f083b2a8aea23a2f" providerId="LiveId" clId="{3F675A07-2133-4189-AAD6-3E92ECEFEA90}" dt="2021-03-17T12:56:55.454" v="0" actId="47"/>
        <pc:sldMkLst>
          <pc:docMk/>
          <pc:sldMk cId="2587365639" sldId="707"/>
        </pc:sldMkLst>
      </pc:sldChg>
      <pc:sldChg chg="del">
        <pc:chgData name="Lei Wu" userId="f083b2a8aea23a2f" providerId="LiveId" clId="{3F675A07-2133-4189-AAD6-3E92ECEFEA90}" dt="2021-03-17T12:56:55.454" v="0" actId="47"/>
        <pc:sldMkLst>
          <pc:docMk/>
          <pc:sldMk cId="1071180486" sldId="708"/>
        </pc:sldMkLst>
      </pc:sldChg>
      <pc:sldChg chg="addSp delSp modSp add mod">
        <pc:chgData name="Lei Wu" userId="f083b2a8aea23a2f" providerId="LiveId" clId="{3F675A07-2133-4189-AAD6-3E92ECEFEA90}" dt="2021-03-17T23:01:30.866" v="4067" actId="1076"/>
        <pc:sldMkLst>
          <pc:docMk/>
          <pc:sldMk cId="1410897671" sldId="708"/>
        </pc:sldMkLst>
        <pc:graphicFrameChg chg="add mod">
          <ac:chgData name="Lei Wu" userId="f083b2a8aea23a2f" providerId="LiveId" clId="{3F675A07-2133-4189-AAD6-3E92ECEFEA90}" dt="2021-03-17T23:01:30.866" v="4067" actId="1076"/>
          <ac:graphicFrameMkLst>
            <pc:docMk/>
            <pc:sldMk cId="1410897671" sldId="708"/>
            <ac:graphicFrameMk id="5" creationId="{2523047D-8476-4188-A832-937B13F5DE8B}"/>
          </ac:graphicFrameMkLst>
        </pc:graphicFrameChg>
        <pc:graphicFrameChg chg="del">
          <ac:chgData name="Lei Wu" userId="f083b2a8aea23a2f" providerId="LiveId" clId="{3F675A07-2133-4189-AAD6-3E92ECEFEA90}" dt="2021-03-17T23:01:26.633" v="4065" actId="478"/>
          <ac:graphicFrameMkLst>
            <pc:docMk/>
            <pc:sldMk cId="1410897671" sldId="708"/>
            <ac:graphicFrameMk id="6" creationId="{0E62E908-E2FE-41CD-A8C6-12B649F8456C}"/>
          </ac:graphicFrameMkLst>
        </pc:graphicFrameChg>
      </pc:sldChg>
      <pc:sldChg chg="del">
        <pc:chgData name="Lei Wu" userId="f083b2a8aea23a2f" providerId="LiveId" clId="{3F675A07-2133-4189-AAD6-3E92ECEFEA90}" dt="2021-03-17T12:56:55.454" v="0" actId="47"/>
        <pc:sldMkLst>
          <pc:docMk/>
          <pc:sldMk cId="3447657388" sldId="709"/>
        </pc:sldMkLst>
      </pc:sldChg>
      <pc:sldChg chg="addSp delSp modSp add mod">
        <pc:chgData name="Lei Wu" userId="f083b2a8aea23a2f" providerId="LiveId" clId="{3F675A07-2133-4189-AAD6-3E92ECEFEA90}" dt="2021-03-17T23:02:18.557" v="4076" actId="1076"/>
        <pc:sldMkLst>
          <pc:docMk/>
          <pc:sldMk cId="3981469920" sldId="709"/>
        </pc:sldMkLst>
        <pc:graphicFrameChg chg="del">
          <ac:chgData name="Lei Wu" userId="f083b2a8aea23a2f" providerId="LiveId" clId="{3F675A07-2133-4189-AAD6-3E92ECEFEA90}" dt="2021-03-17T23:02:15.651" v="4074" actId="478"/>
          <ac:graphicFrameMkLst>
            <pc:docMk/>
            <pc:sldMk cId="3981469920" sldId="709"/>
            <ac:graphicFrameMk id="5" creationId="{2523047D-8476-4188-A832-937B13F5DE8B}"/>
          </ac:graphicFrameMkLst>
        </pc:graphicFrameChg>
        <pc:graphicFrameChg chg="add mod">
          <ac:chgData name="Lei Wu" userId="f083b2a8aea23a2f" providerId="LiveId" clId="{3F675A07-2133-4189-AAD6-3E92ECEFEA90}" dt="2021-03-17T23:02:18.557" v="4076" actId="1076"/>
          <ac:graphicFrameMkLst>
            <pc:docMk/>
            <pc:sldMk cId="3981469920" sldId="709"/>
            <ac:graphicFrameMk id="6" creationId="{88BD9454-258A-46EB-9894-21134485FC2F}"/>
          </ac:graphicFrameMkLst>
        </pc:graphicFrameChg>
      </pc:sldChg>
      <pc:sldChg chg="addSp delSp modSp add mod">
        <pc:chgData name="Lei Wu" userId="f083b2a8aea23a2f" providerId="LiveId" clId="{3F675A07-2133-4189-AAD6-3E92ECEFEA90}" dt="2021-03-17T23:02:32.084" v="4080" actId="1076"/>
        <pc:sldMkLst>
          <pc:docMk/>
          <pc:sldMk cId="3526488263" sldId="710"/>
        </pc:sldMkLst>
        <pc:graphicFrameChg chg="add mod">
          <ac:chgData name="Lei Wu" userId="f083b2a8aea23a2f" providerId="LiveId" clId="{3F675A07-2133-4189-AAD6-3E92ECEFEA90}" dt="2021-03-17T23:02:32.084" v="4080" actId="1076"/>
          <ac:graphicFrameMkLst>
            <pc:docMk/>
            <pc:sldMk cId="3526488263" sldId="710"/>
            <ac:graphicFrameMk id="5" creationId="{98794285-DC2A-4842-9FD3-227A8066CFA1}"/>
          </ac:graphicFrameMkLst>
        </pc:graphicFrameChg>
        <pc:graphicFrameChg chg="del">
          <ac:chgData name="Lei Wu" userId="f083b2a8aea23a2f" providerId="LiveId" clId="{3F675A07-2133-4189-AAD6-3E92ECEFEA90}" dt="2021-03-17T23:02:29.164" v="4078" actId="478"/>
          <ac:graphicFrameMkLst>
            <pc:docMk/>
            <pc:sldMk cId="3526488263" sldId="710"/>
            <ac:graphicFrameMk id="6" creationId="{88BD9454-258A-46EB-9894-21134485FC2F}"/>
          </ac:graphicFrameMkLst>
        </pc:graphicFrameChg>
      </pc:sldChg>
      <pc:sldChg chg="del">
        <pc:chgData name="Lei Wu" userId="f083b2a8aea23a2f" providerId="LiveId" clId="{3F675A07-2133-4189-AAD6-3E92ECEFEA90}" dt="2021-03-17T12:56:55.454" v="0" actId="47"/>
        <pc:sldMkLst>
          <pc:docMk/>
          <pc:sldMk cId="1254844533" sldId="711"/>
        </pc:sldMkLst>
      </pc:sldChg>
      <pc:sldChg chg="addSp delSp modSp add mod modNotesTx">
        <pc:chgData name="Lei Wu" userId="f083b2a8aea23a2f" providerId="LiveId" clId="{3F675A07-2133-4189-AAD6-3E92ECEFEA90}" dt="2021-03-18T00:04:57.560" v="5644" actId="1076"/>
        <pc:sldMkLst>
          <pc:docMk/>
          <pc:sldMk cId="2446558862" sldId="711"/>
        </pc:sldMkLst>
        <pc:spChg chg="add del mod">
          <ac:chgData name="Lei Wu" userId="f083b2a8aea23a2f" providerId="LiveId" clId="{3F675A07-2133-4189-AAD6-3E92ECEFEA90}" dt="2021-03-17T23:12:07.610" v="4112" actId="478"/>
          <ac:spMkLst>
            <pc:docMk/>
            <pc:sldMk cId="2446558862" sldId="711"/>
            <ac:spMk id="2" creationId="{4F69B867-D8CE-4960-AB44-C7E92CC56EA7}"/>
          </ac:spMkLst>
        </pc:spChg>
        <pc:spChg chg="add mod">
          <ac:chgData name="Lei Wu" userId="f083b2a8aea23a2f" providerId="LiveId" clId="{3F675A07-2133-4189-AAD6-3E92ECEFEA90}" dt="2021-03-18T00:04:50.364" v="5642" actId="20577"/>
          <ac:spMkLst>
            <pc:docMk/>
            <pc:sldMk cId="2446558862" sldId="711"/>
            <ac:spMk id="6" creationId="{4F7243E9-C3A8-4D29-82DA-C8A93DE05889}"/>
          </ac:spMkLst>
        </pc:spChg>
        <pc:spChg chg="add del mod">
          <ac:chgData name="Lei Wu" userId="f083b2a8aea23a2f" providerId="LiveId" clId="{3F675A07-2133-4189-AAD6-3E92ECEFEA90}" dt="2021-03-18T00:04:19.869" v="5621" actId="478"/>
          <ac:spMkLst>
            <pc:docMk/>
            <pc:sldMk cId="2446558862" sldId="711"/>
            <ac:spMk id="7" creationId="{CD27DAC7-668C-424C-99FE-EB68432A9656}"/>
          </ac:spMkLst>
        </pc:spChg>
        <pc:spChg chg="add mod">
          <ac:chgData name="Lei Wu" userId="f083b2a8aea23a2f" providerId="LiveId" clId="{3F675A07-2133-4189-AAD6-3E92ECEFEA90}" dt="2021-03-18T00:04:54.567" v="5643" actId="1076"/>
          <ac:spMkLst>
            <pc:docMk/>
            <pc:sldMk cId="2446558862" sldId="711"/>
            <ac:spMk id="8" creationId="{0A17E224-609C-4B57-8D6B-A6535A0AF85B}"/>
          </ac:spMkLst>
        </pc:spChg>
        <pc:spChg chg="add mod">
          <ac:chgData name="Lei Wu" userId="f083b2a8aea23a2f" providerId="LiveId" clId="{3F675A07-2133-4189-AAD6-3E92ECEFEA90}" dt="2021-03-18T00:04:57.560" v="5644" actId="1076"/>
          <ac:spMkLst>
            <pc:docMk/>
            <pc:sldMk cId="2446558862" sldId="711"/>
            <ac:spMk id="9" creationId="{659065DB-6347-4FE8-B932-16CB73019F67}"/>
          </ac:spMkLst>
        </pc:spChg>
        <pc:spChg chg="add del mod">
          <ac:chgData name="Lei Wu" userId="f083b2a8aea23a2f" providerId="LiveId" clId="{3F675A07-2133-4189-AAD6-3E92ECEFEA90}" dt="2021-03-18T00:04:22.315" v="5623" actId="478"/>
          <ac:spMkLst>
            <pc:docMk/>
            <pc:sldMk cId="2446558862" sldId="711"/>
            <ac:spMk id="10" creationId="{A5271D81-B9A4-470A-B1FE-B5EB19C3B689}"/>
          </ac:spMkLst>
        </pc:spChg>
        <pc:spChg chg="add del mod">
          <ac:chgData name="Lei Wu" userId="f083b2a8aea23a2f" providerId="LiveId" clId="{3F675A07-2133-4189-AAD6-3E92ECEFEA90}" dt="2021-03-18T00:04:23.496" v="5624" actId="478"/>
          <ac:spMkLst>
            <pc:docMk/>
            <pc:sldMk cId="2446558862" sldId="711"/>
            <ac:spMk id="11" creationId="{DCE96B10-4DD4-4152-952A-0AA2A9AFF9B6}"/>
          </ac:spMkLst>
        </pc:spChg>
        <pc:spChg chg="add del mod">
          <ac:chgData name="Lei Wu" userId="f083b2a8aea23a2f" providerId="LiveId" clId="{3F675A07-2133-4189-AAD6-3E92ECEFEA90}" dt="2021-03-18T00:04:21.427" v="5622" actId="478"/>
          <ac:spMkLst>
            <pc:docMk/>
            <pc:sldMk cId="2446558862" sldId="711"/>
            <ac:spMk id="12" creationId="{EC064396-3AE7-4894-9779-DFFF521E688D}"/>
          </ac:spMkLst>
        </pc:spChg>
        <pc:spChg chg="add del mod">
          <ac:chgData name="Lei Wu" userId="f083b2a8aea23a2f" providerId="LiveId" clId="{3F675A07-2133-4189-AAD6-3E92ECEFEA90}" dt="2021-03-18T00:04:25.448" v="5626" actId="478"/>
          <ac:spMkLst>
            <pc:docMk/>
            <pc:sldMk cId="2446558862" sldId="711"/>
            <ac:spMk id="13" creationId="{46BBBF1E-7483-4E04-BD60-60B073425A73}"/>
          </ac:spMkLst>
        </pc:spChg>
        <pc:spChg chg="add del mod">
          <ac:chgData name="Lei Wu" userId="f083b2a8aea23a2f" providerId="LiveId" clId="{3F675A07-2133-4189-AAD6-3E92ECEFEA90}" dt="2021-03-18T00:04:24.337" v="5625" actId="478"/>
          <ac:spMkLst>
            <pc:docMk/>
            <pc:sldMk cId="2446558862" sldId="711"/>
            <ac:spMk id="14" creationId="{DEDC7BF4-C800-47F0-86B8-DEE3B32D46A7}"/>
          </ac:spMkLst>
        </pc:spChg>
        <pc:spChg chg="mod">
          <ac:chgData name="Lei Wu" userId="f083b2a8aea23a2f" providerId="LiveId" clId="{3F675A07-2133-4189-AAD6-3E92ECEFEA90}" dt="2021-03-17T23:11:52.051" v="4108"/>
          <ac:spMkLst>
            <pc:docMk/>
            <pc:sldMk cId="2446558862" sldId="711"/>
            <ac:spMk id="43011" creationId="{47CE0C84-6A70-4293-ADFA-3E7AA1FFBE8C}"/>
          </ac:spMkLst>
        </pc:spChg>
        <pc:spChg chg="del mod">
          <ac:chgData name="Lei Wu" userId="f083b2a8aea23a2f" providerId="LiveId" clId="{3F675A07-2133-4189-AAD6-3E92ECEFEA90}" dt="2021-03-17T23:12:05.681" v="4111" actId="478"/>
          <ac:spMkLst>
            <pc:docMk/>
            <pc:sldMk cId="2446558862" sldId="711"/>
            <ac:spMk id="43012" creationId="{ED0D24C6-5618-4B39-AFDF-9B619A25865D}"/>
          </ac:spMkLst>
        </pc:spChg>
      </pc:sldChg>
      <pc:sldChg chg="addSp delSp modSp add mod modNotesTx">
        <pc:chgData name="Lei Wu" userId="f083b2a8aea23a2f" providerId="LiveId" clId="{3F675A07-2133-4189-AAD6-3E92ECEFEA90}" dt="2021-03-17T23:24:11.860" v="4612"/>
        <pc:sldMkLst>
          <pc:docMk/>
          <pc:sldMk cId="96160706" sldId="712"/>
        </pc:sldMkLst>
        <pc:spChg chg="del mod">
          <ac:chgData name="Lei Wu" userId="f083b2a8aea23a2f" providerId="LiveId" clId="{3F675A07-2133-4189-AAD6-3E92ECEFEA90}" dt="2021-03-17T23:17:44.131" v="4574" actId="478"/>
          <ac:spMkLst>
            <pc:docMk/>
            <pc:sldMk cId="96160706" sldId="712"/>
            <ac:spMk id="6" creationId="{4F7243E9-C3A8-4D29-82DA-C8A93DE05889}"/>
          </ac:spMkLst>
        </pc:spChg>
        <pc:spChg chg="del">
          <ac:chgData name="Lei Wu" userId="f083b2a8aea23a2f" providerId="LiveId" clId="{3F675A07-2133-4189-AAD6-3E92ECEFEA90}" dt="2021-03-17T23:17:47.007" v="4575" actId="478"/>
          <ac:spMkLst>
            <pc:docMk/>
            <pc:sldMk cId="96160706" sldId="712"/>
            <ac:spMk id="7" creationId="{CD27DAC7-668C-424C-99FE-EB68432A9656}"/>
          </ac:spMkLst>
        </pc:spChg>
        <pc:spChg chg="del">
          <ac:chgData name="Lei Wu" userId="f083b2a8aea23a2f" providerId="LiveId" clId="{3F675A07-2133-4189-AAD6-3E92ECEFEA90}" dt="2021-03-17T23:17:47.007" v="4575" actId="478"/>
          <ac:spMkLst>
            <pc:docMk/>
            <pc:sldMk cId="96160706" sldId="712"/>
            <ac:spMk id="8" creationId="{0A17E224-609C-4B57-8D6B-A6535A0AF85B}"/>
          </ac:spMkLst>
        </pc:spChg>
        <pc:spChg chg="del">
          <ac:chgData name="Lei Wu" userId="f083b2a8aea23a2f" providerId="LiveId" clId="{3F675A07-2133-4189-AAD6-3E92ECEFEA90}" dt="2021-03-17T23:17:47.007" v="4575" actId="478"/>
          <ac:spMkLst>
            <pc:docMk/>
            <pc:sldMk cId="96160706" sldId="712"/>
            <ac:spMk id="9" creationId="{659065DB-6347-4FE8-B932-16CB73019F67}"/>
          </ac:spMkLst>
        </pc:spChg>
        <pc:spChg chg="del mod">
          <ac:chgData name="Lei Wu" userId="f083b2a8aea23a2f" providerId="LiveId" clId="{3F675A07-2133-4189-AAD6-3E92ECEFEA90}" dt="2021-03-17T23:17:47.007" v="4575" actId="478"/>
          <ac:spMkLst>
            <pc:docMk/>
            <pc:sldMk cId="96160706" sldId="712"/>
            <ac:spMk id="10" creationId="{A5271D81-B9A4-470A-B1FE-B5EB19C3B689}"/>
          </ac:spMkLst>
        </pc:spChg>
        <pc:spChg chg="del">
          <ac:chgData name="Lei Wu" userId="f083b2a8aea23a2f" providerId="LiveId" clId="{3F675A07-2133-4189-AAD6-3E92ECEFEA90}" dt="2021-03-17T23:17:47.007" v="4575" actId="478"/>
          <ac:spMkLst>
            <pc:docMk/>
            <pc:sldMk cId="96160706" sldId="712"/>
            <ac:spMk id="11" creationId="{DCE96B10-4DD4-4152-952A-0AA2A9AFF9B6}"/>
          </ac:spMkLst>
        </pc:spChg>
        <pc:spChg chg="del">
          <ac:chgData name="Lei Wu" userId="f083b2a8aea23a2f" providerId="LiveId" clId="{3F675A07-2133-4189-AAD6-3E92ECEFEA90}" dt="2021-03-17T23:17:47.007" v="4575" actId="478"/>
          <ac:spMkLst>
            <pc:docMk/>
            <pc:sldMk cId="96160706" sldId="712"/>
            <ac:spMk id="12" creationId="{EC064396-3AE7-4894-9779-DFFF521E688D}"/>
          </ac:spMkLst>
        </pc:spChg>
        <pc:spChg chg="del">
          <ac:chgData name="Lei Wu" userId="f083b2a8aea23a2f" providerId="LiveId" clId="{3F675A07-2133-4189-AAD6-3E92ECEFEA90}" dt="2021-03-17T23:17:47.007" v="4575" actId="478"/>
          <ac:spMkLst>
            <pc:docMk/>
            <pc:sldMk cId="96160706" sldId="712"/>
            <ac:spMk id="13" creationId="{46BBBF1E-7483-4E04-BD60-60B073425A73}"/>
          </ac:spMkLst>
        </pc:spChg>
        <pc:spChg chg="del">
          <ac:chgData name="Lei Wu" userId="f083b2a8aea23a2f" providerId="LiveId" clId="{3F675A07-2133-4189-AAD6-3E92ECEFEA90}" dt="2021-03-17T23:17:47.007" v="4575" actId="478"/>
          <ac:spMkLst>
            <pc:docMk/>
            <pc:sldMk cId="96160706" sldId="712"/>
            <ac:spMk id="14" creationId="{DEDC7BF4-C800-47F0-86B8-DEE3B32D46A7}"/>
          </ac:spMkLst>
        </pc:spChg>
        <pc:spChg chg="add mod">
          <ac:chgData name="Lei Wu" userId="f083b2a8aea23a2f" providerId="LiveId" clId="{3F675A07-2133-4189-AAD6-3E92ECEFEA90}" dt="2021-03-17T23:17:58.130" v="4577" actId="1076"/>
          <ac:spMkLst>
            <pc:docMk/>
            <pc:sldMk cId="96160706" sldId="712"/>
            <ac:spMk id="15" creationId="{7717977D-FE11-4A7F-B87C-0FFF5A3A7833}"/>
          </ac:spMkLst>
        </pc:spChg>
        <pc:spChg chg="mod">
          <ac:chgData name="Lei Wu" userId="f083b2a8aea23a2f" providerId="LiveId" clId="{3F675A07-2133-4189-AAD6-3E92ECEFEA90}" dt="2021-03-17T23:17:23.215" v="4564"/>
          <ac:spMkLst>
            <pc:docMk/>
            <pc:sldMk cId="96160706" sldId="712"/>
            <ac:spMk id="43011" creationId="{47CE0C84-6A70-4293-ADFA-3E7AA1FFBE8C}"/>
          </ac:spMkLst>
        </pc:spChg>
      </pc:sldChg>
      <pc:sldChg chg="del">
        <pc:chgData name="Lei Wu" userId="f083b2a8aea23a2f" providerId="LiveId" clId="{3F675A07-2133-4189-AAD6-3E92ECEFEA90}" dt="2021-03-17T12:56:55.454" v="0" actId="47"/>
        <pc:sldMkLst>
          <pc:docMk/>
          <pc:sldMk cId="152354988" sldId="712"/>
        </pc:sldMkLst>
      </pc:sldChg>
      <pc:sldChg chg="addSp delSp modSp add del mod">
        <pc:chgData name="Lei Wu" userId="f083b2a8aea23a2f" providerId="LiveId" clId="{3F675A07-2133-4189-AAD6-3E92ECEFEA90}" dt="2021-03-18T00:30:35.499" v="5702" actId="47"/>
        <pc:sldMkLst>
          <pc:docMk/>
          <pc:sldMk cId="1593187832" sldId="713"/>
        </pc:sldMkLst>
        <pc:spChg chg="del">
          <ac:chgData name="Lei Wu" userId="f083b2a8aea23a2f" providerId="LiveId" clId="{3F675A07-2133-4189-AAD6-3E92ECEFEA90}" dt="2021-03-17T23:19:04.899" v="4580" actId="478"/>
          <ac:spMkLst>
            <pc:docMk/>
            <pc:sldMk cId="1593187832" sldId="713"/>
            <ac:spMk id="15" creationId="{7717977D-FE11-4A7F-B87C-0FFF5A3A7833}"/>
          </ac:spMkLst>
        </pc:spChg>
        <pc:spChg chg="mod">
          <ac:chgData name="Lei Wu" userId="f083b2a8aea23a2f" providerId="LiveId" clId="{3F675A07-2133-4189-AAD6-3E92ECEFEA90}" dt="2021-03-17T23:18:58.584" v="4579"/>
          <ac:spMkLst>
            <pc:docMk/>
            <pc:sldMk cId="1593187832" sldId="713"/>
            <ac:spMk id="43011" creationId="{47CE0C84-6A70-4293-ADFA-3E7AA1FFBE8C}"/>
          </ac:spMkLst>
        </pc:spChg>
        <pc:graphicFrameChg chg="add mod">
          <ac:chgData name="Lei Wu" userId="f083b2a8aea23a2f" providerId="LiveId" clId="{3F675A07-2133-4189-AAD6-3E92ECEFEA90}" dt="2021-03-17T23:19:05.952" v="4581"/>
          <ac:graphicFrameMkLst>
            <pc:docMk/>
            <pc:sldMk cId="1593187832" sldId="713"/>
            <ac:graphicFrameMk id="6" creationId="{06D597FA-AEBA-4E22-BF8A-7798CA1B28A3}"/>
          </ac:graphicFrameMkLst>
        </pc:graphicFrameChg>
        <pc:graphicFrameChg chg="add mod">
          <ac:chgData name="Lei Wu" userId="f083b2a8aea23a2f" providerId="LiveId" clId="{3F675A07-2133-4189-AAD6-3E92ECEFEA90}" dt="2021-03-17T23:19:05.952" v="4581"/>
          <ac:graphicFrameMkLst>
            <pc:docMk/>
            <pc:sldMk cId="1593187832" sldId="713"/>
            <ac:graphicFrameMk id="7" creationId="{C6E810C1-4758-4273-8F5F-3CB7F8D2D6C6}"/>
          </ac:graphicFrameMkLst>
        </pc:graphicFrameChg>
      </pc:sldChg>
      <pc:sldChg chg="del">
        <pc:chgData name="Lei Wu" userId="f083b2a8aea23a2f" providerId="LiveId" clId="{3F675A07-2133-4189-AAD6-3E92ECEFEA90}" dt="2021-03-17T12:56:55.454" v="0" actId="47"/>
        <pc:sldMkLst>
          <pc:docMk/>
          <pc:sldMk cId="3967254014" sldId="713"/>
        </pc:sldMkLst>
      </pc:sldChg>
      <pc:sldChg chg="addSp delSp modSp add del mod">
        <pc:chgData name="Lei Wu" userId="f083b2a8aea23a2f" providerId="LiveId" clId="{3F675A07-2133-4189-AAD6-3E92ECEFEA90}" dt="2021-03-18T00:34:58.839" v="5814" actId="2696"/>
        <pc:sldMkLst>
          <pc:docMk/>
          <pc:sldMk cId="2279427887" sldId="714"/>
        </pc:sldMkLst>
        <pc:spChg chg="mod">
          <ac:chgData name="Lei Wu" userId="f083b2a8aea23a2f" providerId="LiveId" clId="{3F675A07-2133-4189-AAD6-3E92ECEFEA90}" dt="2021-03-18T00:34:30.225" v="5813"/>
          <ac:spMkLst>
            <pc:docMk/>
            <pc:sldMk cId="2279427887" sldId="714"/>
            <ac:spMk id="43011" creationId="{47CE0C84-6A70-4293-ADFA-3E7AA1FFBE8C}"/>
          </ac:spMkLst>
        </pc:spChg>
        <pc:graphicFrameChg chg="del">
          <ac:chgData name="Lei Wu" userId="f083b2a8aea23a2f" providerId="LiveId" clId="{3F675A07-2133-4189-AAD6-3E92ECEFEA90}" dt="2021-03-17T23:19:21.894" v="4585" actId="478"/>
          <ac:graphicFrameMkLst>
            <pc:docMk/>
            <pc:sldMk cId="2279427887" sldId="714"/>
            <ac:graphicFrameMk id="6" creationId="{06D597FA-AEBA-4E22-BF8A-7798CA1B28A3}"/>
          </ac:graphicFrameMkLst>
        </pc:graphicFrameChg>
        <pc:graphicFrameChg chg="add mod">
          <ac:chgData name="Lei Wu" userId="f083b2a8aea23a2f" providerId="LiveId" clId="{3F675A07-2133-4189-AAD6-3E92ECEFEA90}" dt="2021-03-17T23:19:22.140" v="4586"/>
          <ac:graphicFrameMkLst>
            <pc:docMk/>
            <pc:sldMk cId="2279427887" sldId="714"/>
            <ac:graphicFrameMk id="8" creationId="{8225582A-DD0D-42BF-BA84-9AA4244E704A}"/>
          </ac:graphicFrameMkLst>
        </pc:graphicFrameChg>
      </pc:sldChg>
      <pc:sldChg chg="add">
        <pc:chgData name="Lei Wu" userId="f083b2a8aea23a2f" providerId="LiveId" clId="{3F675A07-2133-4189-AAD6-3E92ECEFEA90}" dt="2021-03-18T00:35:01.562" v="5815"/>
        <pc:sldMkLst>
          <pc:docMk/>
          <pc:sldMk cId="3176314118" sldId="714"/>
        </pc:sldMkLst>
      </pc:sldChg>
      <pc:sldChg chg="add">
        <pc:chgData name="Lei Wu" userId="f083b2a8aea23a2f" providerId="LiveId" clId="{3F675A07-2133-4189-AAD6-3E92ECEFEA90}" dt="2021-03-18T00:35:01.562" v="5815"/>
        <pc:sldMkLst>
          <pc:docMk/>
          <pc:sldMk cId="1989588140" sldId="715"/>
        </pc:sldMkLst>
      </pc:sldChg>
      <pc:sldChg chg="addSp delSp modSp add del mod">
        <pc:chgData name="Lei Wu" userId="f083b2a8aea23a2f" providerId="LiveId" clId="{3F675A07-2133-4189-AAD6-3E92ECEFEA90}" dt="2021-03-18T00:34:58.839" v="5814" actId="2696"/>
        <pc:sldMkLst>
          <pc:docMk/>
          <pc:sldMk cId="2934445262" sldId="715"/>
        </pc:sldMkLst>
        <pc:spChg chg="mod">
          <ac:chgData name="Lei Wu" userId="f083b2a8aea23a2f" providerId="LiveId" clId="{3F675A07-2133-4189-AAD6-3E92ECEFEA90}" dt="2021-03-18T00:34:20.466" v="5812" actId="20577"/>
          <ac:spMkLst>
            <pc:docMk/>
            <pc:sldMk cId="2934445262" sldId="715"/>
            <ac:spMk id="43011" creationId="{47CE0C84-6A70-4293-ADFA-3E7AA1FFBE8C}"/>
          </ac:spMkLst>
        </pc:spChg>
        <pc:graphicFrameChg chg="add mod">
          <ac:chgData name="Lei Wu" userId="f083b2a8aea23a2f" providerId="LiveId" clId="{3F675A07-2133-4189-AAD6-3E92ECEFEA90}" dt="2021-03-17T23:19:33.718" v="4589"/>
          <ac:graphicFrameMkLst>
            <pc:docMk/>
            <pc:sldMk cId="2934445262" sldId="715"/>
            <ac:graphicFrameMk id="6" creationId="{18DEDC98-2ADB-4C0F-9CED-8B7259197F80}"/>
          </ac:graphicFrameMkLst>
        </pc:graphicFrameChg>
        <pc:graphicFrameChg chg="del">
          <ac:chgData name="Lei Wu" userId="f083b2a8aea23a2f" providerId="LiveId" clId="{3F675A07-2133-4189-AAD6-3E92ECEFEA90}" dt="2021-03-17T23:19:33.443" v="4588" actId="478"/>
          <ac:graphicFrameMkLst>
            <pc:docMk/>
            <pc:sldMk cId="2934445262" sldId="715"/>
            <ac:graphicFrameMk id="8" creationId="{8225582A-DD0D-42BF-BA84-9AA4244E704A}"/>
          </ac:graphicFrameMkLst>
        </pc:graphicFrameChg>
        <pc:graphicFrameChg chg="add del mod">
          <ac:chgData name="Lei Wu" userId="f083b2a8aea23a2f" providerId="LiveId" clId="{3F675A07-2133-4189-AAD6-3E92ECEFEA90}" dt="2021-03-17T23:19:48.305" v="4591"/>
          <ac:graphicFrameMkLst>
            <pc:docMk/>
            <pc:sldMk cId="2934445262" sldId="715"/>
            <ac:graphicFrameMk id="9" creationId="{3D076305-7594-4F6D-B628-9CB009288FA4}"/>
          </ac:graphicFrameMkLst>
        </pc:graphicFrameChg>
      </pc:sldChg>
      <pc:sldChg chg="addSp delSp modSp add del mod">
        <pc:chgData name="Lei Wu" userId="f083b2a8aea23a2f" providerId="LiveId" clId="{3F675A07-2133-4189-AAD6-3E92ECEFEA90}" dt="2021-03-18T00:33:47.794" v="5772" actId="47"/>
        <pc:sldMkLst>
          <pc:docMk/>
          <pc:sldMk cId="933514792" sldId="716"/>
        </pc:sldMkLst>
        <pc:spChg chg="mod">
          <ac:chgData name="Lei Wu" userId="f083b2a8aea23a2f" providerId="LiveId" clId="{3F675A07-2133-4189-AAD6-3E92ECEFEA90}" dt="2021-03-17T23:19:56.181" v="4593"/>
          <ac:spMkLst>
            <pc:docMk/>
            <pc:sldMk cId="933514792" sldId="716"/>
            <ac:spMk id="43011" creationId="{47CE0C84-6A70-4293-ADFA-3E7AA1FFBE8C}"/>
          </ac:spMkLst>
        </pc:spChg>
        <pc:graphicFrameChg chg="del">
          <ac:chgData name="Lei Wu" userId="f083b2a8aea23a2f" providerId="LiveId" clId="{3F675A07-2133-4189-AAD6-3E92ECEFEA90}" dt="2021-03-17T23:20:03.478" v="4596" actId="478"/>
          <ac:graphicFrameMkLst>
            <pc:docMk/>
            <pc:sldMk cId="933514792" sldId="716"/>
            <ac:graphicFrameMk id="6" creationId="{18DEDC98-2ADB-4C0F-9CED-8B7259197F80}"/>
          </ac:graphicFrameMkLst>
        </pc:graphicFrameChg>
        <pc:graphicFrameChg chg="del">
          <ac:chgData name="Lei Wu" userId="f083b2a8aea23a2f" providerId="LiveId" clId="{3F675A07-2133-4189-AAD6-3E92ECEFEA90}" dt="2021-03-17T23:19:59.668" v="4594" actId="478"/>
          <ac:graphicFrameMkLst>
            <pc:docMk/>
            <pc:sldMk cId="933514792" sldId="716"/>
            <ac:graphicFrameMk id="7" creationId="{C6E810C1-4758-4273-8F5F-3CB7F8D2D6C6}"/>
          </ac:graphicFrameMkLst>
        </pc:graphicFrameChg>
        <pc:graphicFrameChg chg="add mod">
          <ac:chgData name="Lei Wu" userId="f083b2a8aea23a2f" providerId="LiveId" clId="{3F675A07-2133-4189-AAD6-3E92ECEFEA90}" dt="2021-03-17T23:19:59.907" v="4595"/>
          <ac:graphicFrameMkLst>
            <pc:docMk/>
            <pc:sldMk cId="933514792" sldId="716"/>
            <ac:graphicFrameMk id="8" creationId="{55184B0B-0B1E-40C2-8DDB-61BC82F84303}"/>
          </ac:graphicFrameMkLst>
        </pc:graphicFrameChg>
        <pc:graphicFrameChg chg="add mod">
          <ac:chgData name="Lei Wu" userId="f083b2a8aea23a2f" providerId="LiveId" clId="{3F675A07-2133-4189-AAD6-3E92ECEFEA90}" dt="2021-03-17T23:20:03.687" v="4597"/>
          <ac:graphicFrameMkLst>
            <pc:docMk/>
            <pc:sldMk cId="933514792" sldId="716"/>
            <ac:graphicFrameMk id="9" creationId="{89B47F86-FA99-4594-9B77-A6BA3B60076D}"/>
          </ac:graphicFrameMkLst>
        </pc:graphicFrameChg>
      </pc:sldChg>
      <pc:sldChg chg="addSp delSp modSp add mod">
        <pc:chgData name="Lei Wu" userId="f083b2a8aea23a2f" providerId="LiveId" clId="{3F675A07-2133-4189-AAD6-3E92ECEFEA90}" dt="2021-03-18T00:36:26.831" v="5839" actId="20577"/>
        <pc:sldMkLst>
          <pc:docMk/>
          <pc:sldMk cId="1211233903" sldId="717"/>
        </pc:sldMkLst>
        <pc:spChg chg="mod">
          <ac:chgData name="Lei Wu" userId="f083b2a8aea23a2f" providerId="LiveId" clId="{3F675A07-2133-4189-AAD6-3E92ECEFEA90}" dt="2021-03-18T00:36:26.831" v="5839" actId="20577"/>
          <ac:spMkLst>
            <pc:docMk/>
            <pc:sldMk cId="1211233903" sldId="717"/>
            <ac:spMk id="43011" creationId="{47CE0C84-6A70-4293-ADFA-3E7AA1FFBE8C}"/>
          </ac:spMkLst>
        </pc:spChg>
        <pc:graphicFrameChg chg="add mod">
          <ac:chgData name="Lei Wu" userId="f083b2a8aea23a2f" providerId="LiveId" clId="{3F675A07-2133-4189-AAD6-3E92ECEFEA90}" dt="2021-03-17T23:20:14.753" v="4600"/>
          <ac:graphicFrameMkLst>
            <pc:docMk/>
            <pc:sldMk cId="1211233903" sldId="717"/>
            <ac:graphicFrameMk id="6" creationId="{895D9972-F457-43E0-9FAB-E97DB6CB03B3}"/>
          </ac:graphicFrameMkLst>
        </pc:graphicFrameChg>
        <pc:graphicFrameChg chg="add mod">
          <ac:chgData name="Lei Wu" userId="f083b2a8aea23a2f" providerId="LiveId" clId="{3F675A07-2133-4189-AAD6-3E92ECEFEA90}" dt="2021-03-17T23:20:22.419" v="4602"/>
          <ac:graphicFrameMkLst>
            <pc:docMk/>
            <pc:sldMk cId="1211233903" sldId="717"/>
            <ac:graphicFrameMk id="7" creationId="{97121114-625E-4B44-A960-B1318433CB8B}"/>
          </ac:graphicFrameMkLst>
        </pc:graphicFrameChg>
        <pc:graphicFrameChg chg="del">
          <ac:chgData name="Lei Wu" userId="f083b2a8aea23a2f" providerId="LiveId" clId="{3F675A07-2133-4189-AAD6-3E92ECEFEA90}" dt="2021-03-17T23:20:14.425" v="4599" actId="478"/>
          <ac:graphicFrameMkLst>
            <pc:docMk/>
            <pc:sldMk cId="1211233903" sldId="717"/>
            <ac:graphicFrameMk id="8" creationId="{55184B0B-0B1E-40C2-8DDB-61BC82F84303}"/>
          </ac:graphicFrameMkLst>
        </pc:graphicFrameChg>
        <pc:graphicFrameChg chg="del">
          <ac:chgData name="Lei Wu" userId="f083b2a8aea23a2f" providerId="LiveId" clId="{3F675A07-2133-4189-AAD6-3E92ECEFEA90}" dt="2021-03-17T23:20:22.034" v="4601" actId="478"/>
          <ac:graphicFrameMkLst>
            <pc:docMk/>
            <pc:sldMk cId="1211233903" sldId="717"/>
            <ac:graphicFrameMk id="9" creationId="{89B47F86-FA99-4594-9B77-A6BA3B60076D}"/>
          </ac:graphicFrameMkLst>
        </pc:graphicFrameChg>
      </pc:sldChg>
      <pc:sldChg chg="addSp delSp modSp add mod">
        <pc:chgData name="Lei Wu" userId="f083b2a8aea23a2f" providerId="LiveId" clId="{3F675A07-2133-4189-AAD6-3E92ECEFEA90}" dt="2021-03-18T00:36:33.890" v="5840"/>
        <pc:sldMkLst>
          <pc:docMk/>
          <pc:sldMk cId="846916418" sldId="718"/>
        </pc:sldMkLst>
        <pc:spChg chg="mod">
          <ac:chgData name="Lei Wu" userId="f083b2a8aea23a2f" providerId="LiveId" clId="{3F675A07-2133-4189-AAD6-3E92ECEFEA90}" dt="2021-03-18T00:36:33.890" v="5840"/>
          <ac:spMkLst>
            <pc:docMk/>
            <pc:sldMk cId="846916418" sldId="718"/>
            <ac:spMk id="43011" creationId="{47CE0C84-6A70-4293-ADFA-3E7AA1FFBE8C}"/>
          </ac:spMkLst>
        </pc:spChg>
        <pc:graphicFrameChg chg="del">
          <ac:chgData name="Lei Wu" userId="f083b2a8aea23a2f" providerId="LiveId" clId="{3F675A07-2133-4189-AAD6-3E92ECEFEA90}" dt="2021-03-17T23:20:36.471" v="4604" actId="478"/>
          <ac:graphicFrameMkLst>
            <pc:docMk/>
            <pc:sldMk cId="846916418" sldId="718"/>
            <ac:graphicFrameMk id="7" creationId="{97121114-625E-4B44-A960-B1318433CB8B}"/>
          </ac:graphicFrameMkLst>
        </pc:graphicFrameChg>
        <pc:graphicFrameChg chg="add mod">
          <ac:chgData name="Lei Wu" userId="f083b2a8aea23a2f" providerId="LiveId" clId="{3F675A07-2133-4189-AAD6-3E92ECEFEA90}" dt="2021-03-17T23:20:36.743" v="4605"/>
          <ac:graphicFrameMkLst>
            <pc:docMk/>
            <pc:sldMk cId="846916418" sldId="718"/>
            <ac:graphicFrameMk id="8" creationId="{1053F10C-4165-4791-B6EA-58FBF50F7BD3}"/>
          </ac:graphicFrameMkLst>
        </pc:graphicFrameChg>
      </pc:sldChg>
      <pc:sldChg chg="modSp add del mod">
        <pc:chgData name="Lei Wu" userId="f083b2a8aea23a2f" providerId="LiveId" clId="{3F675A07-2133-4189-AAD6-3E92ECEFEA90}" dt="2021-03-20T10:00:33.122" v="7359" actId="47"/>
        <pc:sldMkLst>
          <pc:docMk/>
          <pc:sldMk cId="2362189445" sldId="719"/>
        </pc:sldMkLst>
        <pc:spChg chg="mod">
          <ac:chgData name="Lei Wu" userId="f083b2a8aea23a2f" providerId="LiveId" clId="{3F675A07-2133-4189-AAD6-3E92ECEFEA90}" dt="2021-03-17T23:38:41.979" v="4656" actId="20577"/>
          <ac:spMkLst>
            <pc:docMk/>
            <pc:sldMk cId="2362189445" sldId="719"/>
            <ac:spMk id="143363" creationId="{65A2C517-9775-4A1B-BE61-7B1FCD965CCF}"/>
          </ac:spMkLst>
        </pc:spChg>
        <pc:spChg chg="mod">
          <ac:chgData name="Lei Wu" userId="f083b2a8aea23a2f" providerId="LiveId" clId="{3F675A07-2133-4189-AAD6-3E92ECEFEA90}" dt="2021-03-18T01:20:47.898" v="6992" actId="20577"/>
          <ac:spMkLst>
            <pc:docMk/>
            <pc:sldMk cId="2362189445" sldId="719"/>
            <ac:spMk id="143364" creationId="{0A9A2575-F675-42BB-9BDD-A61B5D394EEE}"/>
          </ac:spMkLst>
        </pc:spChg>
      </pc:sldChg>
      <pc:sldChg chg="modSp add mod modNotesTx">
        <pc:chgData name="Lei Wu" userId="f083b2a8aea23a2f" providerId="LiveId" clId="{3F675A07-2133-4189-AAD6-3E92ECEFEA90}" dt="2021-03-18T01:07:01.691" v="6424" actId="20577"/>
        <pc:sldMkLst>
          <pc:docMk/>
          <pc:sldMk cId="1166983895" sldId="720"/>
        </pc:sldMkLst>
        <pc:spChg chg="mod">
          <ac:chgData name="Lei Wu" userId="f083b2a8aea23a2f" providerId="LiveId" clId="{3F675A07-2133-4189-AAD6-3E92ECEFEA90}" dt="2021-03-18T01:02:26.561" v="6366"/>
          <ac:spMkLst>
            <pc:docMk/>
            <pc:sldMk cId="1166983895" sldId="720"/>
            <ac:spMk id="34819" creationId="{BB034CF9-2128-4271-AF62-F78E56C3075E}"/>
          </ac:spMkLst>
        </pc:spChg>
        <pc:spChg chg="mod">
          <ac:chgData name="Lei Wu" userId="f083b2a8aea23a2f" providerId="LiveId" clId="{3F675A07-2133-4189-AAD6-3E92ECEFEA90}" dt="2021-03-18T01:07:01.691" v="6424" actId="20577"/>
          <ac:spMkLst>
            <pc:docMk/>
            <pc:sldMk cId="1166983895" sldId="720"/>
            <ac:spMk id="34820" creationId="{F3EBCF97-C071-4D31-AC13-C6510ABE6457}"/>
          </ac:spMkLst>
        </pc:spChg>
      </pc:sldChg>
      <pc:sldChg chg="modSp add mod">
        <pc:chgData name="Lei Wu" userId="f083b2a8aea23a2f" providerId="LiveId" clId="{3F675A07-2133-4189-AAD6-3E92ECEFEA90}" dt="2021-03-20T10:00:59.600" v="7361" actId="20577"/>
        <pc:sldMkLst>
          <pc:docMk/>
          <pc:sldMk cId="1664779276" sldId="721"/>
        </pc:sldMkLst>
        <pc:spChg chg="mod">
          <ac:chgData name="Lei Wu" userId="f083b2a8aea23a2f" providerId="LiveId" clId="{3F675A07-2133-4189-AAD6-3E92ECEFEA90}" dt="2021-03-20T09:48:19.829" v="7066" actId="20577"/>
          <ac:spMkLst>
            <pc:docMk/>
            <pc:sldMk cId="1664779276" sldId="721"/>
            <ac:spMk id="143363" creationId="{65A2C517-9775-4A1B-BE61-7B1FCD965CCF}"/>
          </ac:spMkLst>
        </pc:spChg>
        <pc:spChg chg="mod">
          <ac:chgData name="Lei Wu" userId="f083b2a8aea23a2f" providerId="LiveId" clId="{3F675A07-2133-4189-AAD6-3E92ECEFEA90}" dt="2021-03-20T10:00:59.600" v="7361" actId="20577"/>
          <ac:spMkLst>
            <pc:docMk/>
            <pc:sldMk cId="1664779276" sldId="721"/>
            <ac:spMk id="143364" creationId="{0A9A2575-F675-42BB-9BDD-A61B5D394EEE}"/>
          </ac:spMkLst>
        </pc:spChg>
      </pc:sldChg>
      <pc:sldChg chg="modSp add mod">
        <pc:chgData name="Lei Wu" userId="f083b2a8aea23a2f" providerId="LiveId" clId="{3F675A07-2133-4189-AAD6-3E92ECEFEA90}" dt="2021-03-20T10:01:13.818" v="7363" actId="207"/>
        <pc:sldMkLst>
          <pc:docMk/>
          <pc:sldMk cId="1281763735" sldId="722"/>
        </pc:sldMkLst>
        <pc:spChg chg="mod">
          <ac:chgData name="Lei Wu" userId="f083b2a8aea23a2f" providerId="LiveId" clId="{3F675A07-2133-4189-AAD6-3E92ECEFEA90}" dt="2021-03-20T10:01:13.818" v="7363" actId="207"/>
          <ac:spMkLst>
            <pc:docMk/>
            <pc:sldMk cId="1281763735" sldId="722"/>
            <ac:spMk id="143364" creationId="{0A9A2575-F675-42BB-9BDD-A61B5D394EEE}"/>
          </ac:spMkLst>
        </pc:spChg>
      </pc:sldChg>
      <pc:sldChg chg="modSp add mod">
        <pc:chgData name="Lei Wu" userId="f083b2a8aea23a2f" providerId="LiveId" clId="{3F675A07-2133-4189-AAD6-3E92ECEFEA90}" dt="2021-03-20T10:00:40.689" v="7360" actId="207"/>
        <pc:sldMkLst>
          <pc:docMk/>
          <pc:sldMk cId="1819057921" sldId="723"/>
        </pc:sldMkLst>
        <pc:spChg chg="mod">
          <ac:chgData name="Lei Wu" userId="f083b2a8aea23a2f" providerId="LiveId" clId="{3F675A07-2133-4189-AAD6-3E92ECEFEA90}" dt="2021-03-20T10:00:40.689" v="7360" actId="207"/>
          <ac:spMkLst>
            <pc:docMk/>
            <pc:sldMk cId="1819057921" sldId="723"/>
            <ac:spMk id="143364" creationId="{0A9A2575-F675-42BB-9BDD-A61B5D394EEE}"/>
          </ac:spMkLst>
        </pc:spChg>
      </pc:sldChg>
    </pc:docChg>
  </pc:docChgLst>
  <pc:docChgLst>
    <pc:chgData name="Lei Wu" userId="f083b2a8aea23a2f" providerId="LiveId" clId="{C6ADE416-F8F1-4C9E-8FAB-E709C584D883}"/>
    <pc:docChg chg="undo custSel addSld delSld modSld sldOrd addMainMaster delMainMaster modMainMaster">
      <pc:chgData name="Lei Wu" userId="f083b2a8aea23a2f" providerId="LiveId" clId="{C6ADE416-F8F1-4C9E-8FAB-E709C584D883}" dt="2021-01-14T04:13:55.911" v="5993"/>
      <pc:docMkLst>
        <pc:docMk/>
      </pc:docMkLst>
      <pc:sldChg chg="add del">
        <pc:chgData name="Lei Wu" userId="f083b2a8aea23a2f" providerId="LiveId" clId="{C6ADE416-F8F1-4C9E-8FAB-E709C584D883}" dt="2020-12-13T13:28:05.796" v="40" actId="47"/>
        <pc:sldMkLst>
          <pc:docMk/>
          <pc:sldMk cId="0" sldId="256"/>
        </pc:sldMkLst>
      </pc:sldChg>
      <pc:sldChg chg="del">
        <pc:chgData name="Lei Wu" userId="f083b2a8aea23a2f" providerId="LiveId" clId="{C6ADE416-F8F1-4C9E-8FAB-E709C584D883}" dt="2020-12-13T17:49:49.180" v="1566" actId="47"/>
        <pc:sldMkLst>
          <pc:docMk/>
          <pc:sldMk cId="0" sldId="283"/>
        </pc:sldMkLst>
      </pc:sldChg>
      <pc:sldChg chg="del">
        <pc:chgData name="Lei Wu" userId="f083b2a8aea23a2f" providerId="LiveId" clId="{C6ADE416-F8F1-4C9E-8FAB-E709C584D883}" dt="2020-12-13T17:49:49.180" v="1566" actId="47"/>
        <pc:sldMkLst>
          <pc:docMk/>
          <pc:sldMk cId="0" sldId="297"/>
        </pc:sldMkLst>
      </pc:sldChg>
      <pc:sldChg chg="del">
        <pc:chgData name="Lei Wu" userId="f083b2a8aea23a2f" providerId="LiveId" clId="{C6ADE416-F8F1-4C9E-8FAB-E709C584D883}" dt="2020-12-13T17:49:49.180" v="1566" actId="47"/>
        <pc:sldMkLst>
          <pc:docMk/>
          <pc:sldMk cId="0" sldId="298"/>
        </pc:sldMkLst>
      </pc:sldChg>
      <pc:sldChg chg="del">
        <pc:chgData name="Lei Wu" userId="f083b2a8aea23a2f" providerId="LiveId" clId="{C6ADE416-F8F1-4C9E-8FAB-E709C584D883}" dt="2020-12-13T17:49:49.180" v="1566" actId="47"/>
        <pc:sldMkLst>
          <pc:docMk/>
          <pc:sldMk cId="1552962819" sldId="301"/>
        </pc:sldMkLst>
      </pc:sldChg>
      <pc:sldChg chg="del">
        <pc:chgData name="Lei Wu" userId="f083b2a8aea23a2f" providerId="LiveId" clId="{C6ADE416-F8F1-4C9E-8FAB-E709C584D883}" dt="2020-12-13T17:49:49.180" v="1566" actId="47"/>
        <pc:sldMkLst>
          <pc:docMk/>
          <pc:sldMk cId="253060472" sldId="302"/>
        </pc:sldMkLst>
      </pc:sldChg>
      <pc:sldChg chg="del">
        <pc:chgData name="Lei Wu" userId="f083b2a8aea23a2f" providerId="LiveId" clId="{C6ADE416-F8F1-4C9E-8FAB-E709C584D883}" dt="2020-12-13T17:49:49.180" v="1566" actId="47"/>
        <pc:sldMkLst>
          <pc:docMk/>
          <pc:sldMk cId="0" sldId="303"/>
        </pc:sldMkLst>
      </pc:sldChg>
      <pc:sldChg chg="del">
        <pc:chgData name="Lei Wu" userId="f083b2a8aea23a2f" providerId="LiveId" clId="{C6ADE416-F8F1-4C9E-8FAB-E709C584D883}" dt="2020-12-13T17:49:49.180" v="1566" actId="47"/>
        <pc:sldMkLst>
          <pc:docMk/>
          <pc:sldMk cId="1927116865" sldId="306"/>
        </pc:sldMkLst>
      </pc:sldChg>
      <pc:sldChg chg="del">
        <pc:chgData name="Lei Wu" userId="f083b2a8aea23a2f" providerId="LiveId" clId="{C6ADE416-F8F1-4C9E-8FAB-E709C584D883}" dt="2020-12-13T17:49:49.180" v="1566" actId="47"/>
        <pc:sldMkLst>
          <pc:docMk/>
          <pc:sldMk cId="1427016100" sldId="307"/>
        </pc:sldMkLst>
      </pc:sldChg>
      <pc:sldChg chg="del">
        <pc:chgData name="Lei Wu" userId="f083b2a8aea23a2f" providerId="LiveId" clId="{C6ADE416-F8F1-4C9E-8FAB-E709C584D883}" dt="2020-12-13T17:49:49.180" v="1566" actId="47"/>
        <pc:sldMkLst>
          <pc:docMk/>
          <pc:sldMk cId="0" sldId="308"/>
        </pc:sldMkLst>
      </pc:sldChg>
      <pc:sldChg chg="del">
        <pc:chgData name="Lei Wu" userId="f083b2a8aea23a2f" providerId="LiveId" clId="{C6ADE416-F8F1-4C9E-8FAB-E709C584D883}" dt="2020-12-13T17:49:49.180" v="1566" actId="47"/>
        <pc:sldMkLst>
          <pc:docMk/>
          <pc:sldMk cId="1262718877" sldId="309"/>
        </pc:sldMkLst>
      </pc:sldChg>
      <pc:sldChg chg="del">
        <pc:chgData name="Lei Wu" userId="f083b2a8aea23a2f" providerId="LiveId" clId="{C6ADE416-F8F1-4C9E-8FAB-E709C584D883}" dt="2020-12-13T17:49:49.180" v="1566" actId="47"/>
        <pc:sldMkLst>
          <pc:docMk/>
          <pc:sldMk cId="3610352429" sldId="317"/>
        </pc:sldMkLst>
      </pc:sldChg>
      <pc:sldChg chg="del">
        <pc:chgData name="Lei Wu" userId="f083b2a8aea23a2f" providerId="LiveId" clId="{C6ADE416-F8F1-4C9E-8FAB-E709C584D883}" dt="2020-12-13T17:49:49.180" v="1566" actId="47"/>
        <pc:sldMkLst>
          <pc:docMk/>
          <pc:sldMk cId="0" sldId="335"/>
        </pc:sldMkLst>
      </pc:sldChg>
      <pc:sldChg chg="del">
        <pc:chgData name="Lei Wu" userId="f083b2a8aea23a2f" providerId="LiveId" clId="{C6ADE416-F8F1-4C9E-8FAB-E709C584D883}" dt="2020-12-13T17:49:49.180" v="1566" actId="47"/>
        <pc:sldMkLst>
          <pc:docMk/>
          <pc:sldMk cId="0" sldId="345"/>
        </pc:sldMkLst>
      </pc:sldChg>
      <pc:sldChg chg="del">
        <pc:chgData name="Lei Wu" userId="f083b2a8aea23a2f" providerId="LiveId" clId="{C6ADE416-F8F1-4C9E-8FAB-E709C584D883}" dt="2020-12-13T17:49:49.180" v="1566" actId="47"/>
        <pc:sldMkLst>
          <pc:docMk/>
          <pc:sldMk cId="2494537597" sldId="346"/>
        </pc:sldMkLst>
      </pc:sldChg>
      <pc:sldChg chg="del">
        <pc:chgData name="Lei Wu" userId="f083b2a8aea23a2f" providerId="LiveId" clId="{C6ADE416-F8F1-4C9E-8FAB-E709C584D883}" dt="2020-12-13T17:49:49.180" v="1566" actId="47"/>
        <pc:sldMkLst>
          <pc:docMk/>
          <pc:sldMk cId="0" sldId="350"/>
        </pc:sldMkLst>
      </pc:sldChg>
      <pc:sldChg chg="del">
        <pc:chgData name="Lei Wu" userId="f083b2a8aea23a2f" providerId="LiveId" clId="{C6ADE416-F8F1-4C9E-8FAB-E709C584D883}" dt="2020-12-13T17:49:49.180" v="1566" actId="47"/>
        <pc:sldMkLst>
          <pc:docMk/>
          <pc:sldMk cId="0" sldId="354"/>
        </pc:sldMkLst>
      </pc:sldChg>
      <pc:sldChg chg="del">
        <pc:chgData name="Lei Wu" userId="f083b2a8aea23a2f" providerId="LiveId" clId="{C6ADE416-F8F1-4C9E-8FAB-E709C584D883}" dt="2020-12-13T17:49:49.180" v="1566" actId="47"/>
        <pc:sldMkLst>
          <pc:docMk/>
          <pc:sldMk cId="0" sldId="357"/>
        </pc:sldMkLst>
      </pc:sldChg>
      <pc:sldChg chg="del">
        <pc:chgData name="Lei Wu" userId="f083b2a8aea23a2f" providerId="LiveId" clId="{C6ADE416-F8F1-4C9E-8FAB-E709C584D883}" dt="2020-12-13T17:49:49.180" v="1566" actId="47"/>
        <pc:sldMkLst>
          <pc:docMk/>
          <pc:sldMk cId="0" sldId="358"/>
        </pc:sldMkLst>
      </pc:sldChg>
      <pc:sldChg chg="del">
        <pc:chgData name="Lei Wu" userId="f083b2a8aea23a2f" providerId="LiveId" clId="{C6ADE416-F8F1-4C9E-8FAB-E709C584D883}" dt="2020-12-13T17:49:49.180" v="1566" actId="47"/>
        <pc:sldMkLst>
          <pc:docMk/>
          <pc:sldMk cId="0" sldId="359"/>
        </pc:sldMkLst>
      </pc:sldChg>
      <pc:sldChg chg="del">
        <pc:chgData name="Lei Wu" userId="f083b2a8aea23a2f" providerId="LiveId" clId="{C6ADE416-F8F1-4C9E-8FAB-E709C584D883}" dt="2020-12-13T17:49:49.180" v="1566" actId="47"/>
        <pc:sldMkLst>
          <pc:docMk/>
          <pc:sldMk cId="0" sldId="360"/>
        </pc:sldMkLst>
      </pc:sldChg>
      <pc:sldChg chg="del">
        <pc:chgData name="Lei Wu" userId="f083b2a8aea23a2f" providerId="LiveId" clId="{C6ADE416-F8F1-4C9E-8FAB-E709C584D883}" dt="2020-12-13T17:49:49.180" v="1566" actId="47"/>
        <pc:sldMkLst>
          <pc:docMk/>
          <pc:sldMk cId="0" sldId="361"/>
        </pc:sldMkLst>
      </pc:sldChg>
      <pc:sldChg chg="del">
        <pc:chgData name="Lei Wu" userId="f083b2a8aea23a2f" providerId="LiveId" clId="{C6ADE416-F8F1-4C9E-8FAB-E709C584D883}" dt="2020-12-13T17:49:49.180" v="1566" actId="47"/>
        <pc:sldMkLst>
          <pc:docMk/>
          <pc:sldMk cId="0" sldId="363"/>
        </pc:sldMkLst>
      </pc:sldChg>
      <pc:sldChg chg="del">
        <pc:chgData name="Lei Wu" userId="f083b2a8aea23a2f" providerId="LiveId" clId="{C6ADE416-F8F1-4C9E-8FAB-E709C584D883}" dt="2020-12-13T17:49:49.180" v="1566" actId="47"/>
        <pc:sldMkLst>
          <pc:docMk/>
          <pc:sldMk cId="0" sldId="364"/>
        </pc:sldMkLst>
      </pc:sldChg>
      <pc:sldChg chg="del">
        <pc:chgData name="Lei Wu" userId="f083b2a8aea23a2f" providerId="LiveId" clId="{C6ADE416-F8F1-4C9E-8FAB-E709C584D883}" dt="2020-12-13T17:49:49.180" v="1566" actId="47"/>
        <pc:sldMkLst>
          <pc:docMk/>
          <pc:sldMk cId="0" sldId="369"/>
        </pc:sldMkLst>
      </pc:sldChg>
      <pc:sldChg chg="del">
        <pc:chgData name="Lei Wu" userId="f083b2a8aea23a2f" providerId="LiveId" clId="{C6ADE416-F8F1-4C9E-8FAB-E709C584D883}" dt="2020-12-13T17:49:49.180" v="1566" actId="47"/>
        <pc:sldMkLst>
          <pc:docMk/>
          <pc:sldMk cId="0" sldId="373"/>
        </pc:sldMkLst>
      </pc:sldChg>
      <pc:sldChg chg="modSp mod">
        <pc:chgData name="Lei Wu" userId="f083b2a8aea23a2f" providerId="LiveId" clId="{C6ADE416-F8F1-4C9E-8FAB-E709C584D883}" dt="2021-01-13T21:12:33.595" v="4512" actId="20577"/>
        <pc:sldMkLst>
          <pc:docMk/>
          <pc:sldMk cId="0" sldId="374"/>
        </pc:sldMkLst>
        <pc:spChg chg="mod">
          <ac:chgData name="Lei Wu" userId="f083b2a8aea23a2f" providerId="LiveId" clId="{C6ADE416-F8F1-4C9E-8FAB-E709C584D883}" dt="2021-01-13T21:12:33.595" v="4512" actId="20577"/>
          <ac:spMkLst>
            <pc:docMk/>
            <pc:sldMk cId="0" sldId="374"/>
            <ac:spMk id="3" creationId="{DAAE08E7-F397-4386-AD4A-9EA00DA8BA7C}"/>
          </ac:spMkLst>
        </pc:spChg>
        <pc:spChg chg="mod">
          <ac:chgData name="Lei Wu" userId="f083b2a8aea23a2f" providerId="LiveId" clId="{C6ADE416-F8F1-4C9E-8FAB-E709C584D883}" dt="2020-12-13T18:01:49.321" v="1897" actId="20577"/>
          <ac:spMkLst>
            <pc:docMk/>
            <pc:sldMk cId="0" sldId="374"/>
            <ac:spMk id="5" creationId="{42B9A988-6EF2-4BB9-87BB-A0C4668BFA55}"/>
          </ac:spMkLst>
        </pc:spChg>
      </pc:sldChg>
      <pc:sldChg chg="add del">
        <pc:chgData name="Lei Wu" userId="f083b2a8aea23a2f" providerId="LiveId" clId="{C6ADE416-F8F1-4C9E-8FAB-E709C584D883}" dt="2021-01-13T18:07:28.186" v="3084" actId="2696"/>
        <pc:sldMkLst>
          <pc:docMk/>
          <pc:sldMk cId="1028426636" sldId="376"/>
        </pc:sldMkLst>
      </pc:sldChg>
      <pc:sldChg chg="addSp delSp modSp add del mod">
        <pc:chgData name="Lei Wu" userId="f083b2a8aea23a2f" providerId="LiveId" clId="{C6ADE416-F8F1-4C9E-8FAB-E709C584D883}" dt="2021-01-14T03:57:34.388" v="5912" actId="20577"/>
        <pc:sldMkLst>
          <pc:docMk/>
          <pc:sldMk cId="1138569562" sldId="376"/>
        </pc:sldMkLst>
        <pc:spChg chg="add del mod">
          <ac:chgData name="Lei Wu" userId="f083b2a8aea23a2f" providerId="LiveId" clId="{C6ADE416-F8F1-4C9E-8FAB-E709C584D883}" dt="2021-01-13T18:08:05.712" v="3088" actId="478"/>
          <ac:spMkLst>
            <pc:docMk/>
            <pc:sldMk cId="1138569562" sldId="376"/>
            <ac:spMk id="2" creationId="{9B0F3962-917F-4BA5-BF96-57BF68987B4E}"/>
          </ac:spMkLst>
        </pc:spChg>
        <pc:spChg chg="add mod">
          <ac:chgData name="Lei Wu" userId="f083b2a8aea23a2f" providerId="LiveId" clId="{C6ADE416-F8F1-4C9E-8FAB-E709C584D883}" dt="2021-01-13T18:15:41.415" v="3209" actId="1076"/>
          <ac:spMkLst>
            <pc:docMk/>
            <pc:sldMk cId="1138569562" sldId="376"/>
            <ac:spMk id="3" creationId="{092AE80C-F400-4672-AEDD-1366366FD929}"/>
          </ac:spMkLst>
        </pc:spChg>
        <pc:spChg chg="mod">
          <ac:chgData name="Lei Wu" userId="f083b2a8aea23a2f" providerId="LiveId" clId="{C6ADE416-F8F1-4C9E-8FAB-E709C584D883}" dt="2021-01-14T01:30:17.551" v="4749" actId="20577"/>
          <ac:spMkLst>
            <pc:docMk/>
            <pc:sldMk cId="1138569562" sldId="376"/>
            <ac:spMk id="6" creationId="{9DA74013-E518-4560-A30E-31EF11EDC80A}"/>
          </ac:spMkLst>
        </pc:spChg>
        <pc:spChg chg="add mod">
          <ac:chgData name="Lei Wu" userId="f083b2a8aea23a2f" providerId="LiveId" clId="{C6ADE416-F8F1-4C9E-8FAB-E709C584D883}" dt="2021-01-14T03:57:34.388" v="5912" actId="20577"/>
          <ac:spMkLst>
            <pc:docMk/>
            <pc:sldMk cId="1138569562" sldId="376"/>
            <ac:spMk id="7" creationId="{F5A6B3C6-30E8-40B4-926B-9A5D59E91ADD}"/>
          </ac:spMkLst>
        </pc:spChg>
        <pc:spChg chg="mod">
          <ac:chgData name="Lei Wu" userId="f083b2a8aea23a2f" providerId="LiveId" clId="{C6ADE416-F8F1-4C9E-8FAB-E709C584D883}" dt="2020-12-13T14:29:13.255" v="232" actId="121"/>
          <ac:spMkLst>
            <pc:docMk/>
            <pc:sldMk cId="1138569562" sldId="376"/>
            <ac:spMk id="19458" creationId="{5FECD176-EAE6-47C4-BE45-133DA8B0EBF3}"/>
          </ac:spMkLst>
        </pc:spChg>
        <pc:spChg chg="del">
          <ac:chgData name="Lei Wu" userId="f083b2a8aea23a2f" providerId="LiveId" clId="{C6ADE416-F8F1-4C9E-8FAB-E709C584D883}" dt="2021-01-13T18:08:02.596" v="3087" actId="478"/>
          <ac:spMkLst>
            <pc:docMk/>
            <pc:sldMk cId="1138569562" sldId="376"/>
            <ac:spMk id="19459" creationId="{40E80B2B-7406-4707-A240-074812562E73}"/>
          </ac:spMkLst>
        </pc:spChg>
        <pc:spChg chg="del">
          <ac:chgData name="Lei Wu" userId="f083b2a8aea23a2f" providerId="LiveId" clId="{C6ADE416-F8F1-4C9E-8FAB-E709C584D883}" dt="2020-12-13T15:19:58.492" v="542" actId="478"/>
          <ac:spMkLst>
            <pc:docMk/>
            <pc:sldMk cId="1138569562" sldId="376"/>
            <ac:spMk id="19461" creationId="{1BA0634A-01DD-40F7-A000-8B5FB0340E9E}"/>
          </ac:spMkLst>
        </pc:spChg>
        <pc:picChg chg="del">
          <ac:chgData name="Lei Wu" userId="f083b2a8aea23a2f" providerId="LiveId" clId="{C6ADE416-F8F1-4C9E-8FAB-E709C584D883}" dt="2020-12-13T15:19:58.492" v="542" actId="478"/>
          <ac:picMkLst>
            <pc:docMk/>
            <pc:sldMk cId="1138569562" sldId="376"/>
            <ac:picMk id="19460" creationId="{2B28EFCD-5B75-4DEC-9044-42A146B03D41}"/>
          </ac:picMkLst>
        </pc:picChg>
      </pc:sldChg>
      <pc:sldChg chg="add del">
        <pc:chgData name="Lei Wu" userId="f083b2a8aea23a2f" providerId="LiveId" clId="{C6ADE416-F8F1-4C9E-8FAB-E709C584D883}" dt="2021-01-13T18:59:05.604" v="3631"/>
        <pc:sldMkLst>
          <pc:docMk/>
          <pc:sldMk cId="1814782343" sldId="376"/>
        </pc:sldMkLst>
      </pc:sldChg>
      <pc:sldChg chg="modSp add del">
        <pc:chgData name="Lei Wu" userId="f083b2a8aea23a2f" providerId="LiveId" clId="{C6ADE416-F8F1-4C9E-8FAB-E709C584D883}" dt="2021-01-13T17:11:18.187" v="2780"/>
        <pc:sldMkLst>
          <pc:docMk/>
          <pc:sldMk cId="3817172887" sldId="376"/>
        </pc:sldMkLst>
        <pc:spChg chg="mod">
          <ac:chgData name="Lei Wu" userId="f083b2a8aea23a2f" providerId="LiveId" clId="{C6ADE416-F8F1-4C9E-8FAB-E709C584D883}" dt="2021-01-13T17:11:16.279" v="2779" actId="1076"/>
          <ac:spMkLst>
            <pc:docMk/>
            <pc:sldMk cId="3817172887" sldId="376"/>
            <ac:spMk id="19459" creationId="{40E80B2B-7406-4707-A240-074812562E73}"/>
          </ac:spMkLst>
        </pc:spChg>
      </pc:sldChg>
      <pc:sldChg chg="del">
        <pc:chgData name="Lei Wu" userId="f083b2a8aea23a2f" providerId="LiveId" clId="{C6ADE416-F8F1-4C9E-8FAB-E709C584D883}" dt="2020-12-13T14:22:09.597" v="99" actId="47"/>
        <pc:sldMkLst>
          <pc:docMk/>
          <pc:sldMk cId="0" sldId="379"/>
        </pc:sldMkLst>
      </pc:sldChg>
      <pc:sldChg chg="del">
        <pc:chgData name="Lei Wu" userId="f083b2a8aea23a2f" providerId="LiveId" clId="{C6ADE416-F8F1-4C9E-8FAB-E709C584D883}" dt="2020-12-13T17:49:49.180" v="1566" actId="47"/>
        <pc:sldMkLst>
          <pc:docMk/>
          <pc:sldMk cId="0" sldId="380"/>
        </pc:sldMkLst>
      </pc:sldChg>
      <pc:sldChg chg="del">
        <pc:chgData name="Lei Wu" userId="f083b2a8aea23a2f" providerId="LiveId" clId="{C6ADE416-F8F1-4C9E-8FAB-E709C584D883}" dt="2020-12-13T17:49:49.180" v="1566" actId="47"/>
        <pc:sldMkLst>
          <pc:docMk/>
          <pc:sldMk cId="0" sldId="382"/>
        </pc:sldMkLst>
      </pc:sldChg>
      <pc:sldChg chg="del">
        <pc:chgData name="Lei Wu" userId="f083b2a8aea23a2f" providerId="LiveId" clId="{C6ADE416-F8F1-4C9E-8FAB-E709C584D883}" dt="2020-12-13T17:49:49.180" v="1566" actId="47"/>
        <pc:sldMkLst>
          <pc:docMk/>
          <pc:sldMk cId="0" sldId="383"/>
        </pc:sldMkLst>
      </pc:sldChg>
      <pc:sldChg chg="del">
        <pc:chgData name="Lei Wu" userId="f083b2a8aea23a2f" providerId="LiveId" clId="{C6ADE416-F8F1-4C9E-8FAB-E709C584D883}" dt="2020-12-13T17:49:51.937" v="1567" actId="47"/>
        <pc:sldMkLst>
          <pc:docMk/>
          <pc:sldMk cId="0" sldId="384"/>
        </pc:sldMkLst>
      </pc:sldChg>
      <pc:sldChg chg="del">
        <pc:chgData name="Lei Wu" userId="f083b2a8aea23a2f" providerId="LiveId" clId="{C6ADE416-F8F1-4C9E-8FAB-E709C584D883}" dt="2020-12-13T17:49:49.180" v="1566" actId="47"/>
        <pc:sldMkLst>
          <pc:docMk/>
          <pc:sldMk cId="952510165" sldId="387"/>
        </pc:sldMkLst>
      </pc:sldChg>
      <pc:sldChg chg="del">
        <pc:chgData name="Lei Wu" userId="f083b2a8aea23a2f" providerId="LiveId" clId="{C6ADE416-F8F1-4C9E-8FAB-E709C584D883}" dt="2020-12-13T17:49:49.180" v="1566" actId="47"/>
        <pc:sldMkLst>
          <pc:docMk/>
          <pc:sldMk cId="1141855576" sldId="388"/>
        </pc:sldMkLst>
      </pc:sldChg>
      <pc:sldChg chg="del">
        <pc:chgData name="Lei Wu" userId="f083b2a8aea23a2f" providerId="LiveId" clId="{C6ADE416-F8F1-4C9E-8FAB-E709C584D883}" dt="2020-12-13T17:49:49.180" v="1566" actId="47"/>
        <pc:sldMkLst>
          <pc:docMk/>
          <pc:sldMk cId="4292542417" sldId="389"/>
        </pc:sldMkLst>
      </pc:sldChg>
      <pc:sldChg chg="del">
        <pc:chgData name="Lei Wu" userId="f083b2a8aea23a2f" providerId="LiveId" clId="{C6ADE416-F8F1-4C9E-8FAB-E709C584D883}" dt="2020-12-13T17:49:49.180" v="1566" actId="47"/>
        <pc:sldMkLst>
          <pc:docMk/>
          <pc:sldMk cId="0" sldId="390"/>
        </pc:sldMkLst>
      </pc:sldChg>
      <pc:sldChg chg="del">
        <pc:chgData name="Lei Wu" userId="f083b2a8aea23a2f" providerId="LiveId" clId="{C6ADE416-F8F1-4C9E-8FAB-E709C584D883}" dt="2020-12-13T17:49:49.180" v="1566" actId="47"/>
        <pc:sldMkLst>
          <pc:docMk/>
          <pc:sldMk cId="2650861674" sldId="391"/>
        </pc:sldMkLst>
      </pc:sldChg>
      <pc:sldChg chg="del">
        <pc:chgData name="Lei Wu" userId="f083b2a8aea23a2f" providerId="LiveId" clId="{C6ADE416-F8F1-4C9E-8FAB-E709C584D883}" dt="2020-12-13T17:49:49.180" v="1566" actId="47"/>
        <pc:sldMkLst>
          <pc:docMk/>
          <pc:sldMk cId="1161102112" sldId="393"/>
        </pc:sldMkLst>
      </pc:sldChg>
      <pc:sldChg chg="del">
        <pc:chgData name="Lei Wu" userId="f083b2a8aea23a2f" providerId="LiveId" clId="{C6ADE416-F8F1-4C9E-8FAB-E709C584D883}" dt="2020-12-13T17:49:49.180" v="1566" actId="47"/>
        <pc:sldMkLst>
          <pc:docMk/>
          <pc:sldMk cId="0" sldId="394"/>
        </pc:sldMkLst>
      </pc:sldChg>
      <pc:sldChg chg="del">
        <pc:chgData name="Lei Wu" userId="f083b2a8aea23a2f" providerId="LiveId" clId="{C6ADE416-F8F1-4C9E-8FAB-E709C584D883}" dt="2020-12-13T17:49:49.180" v="1566" actId="47"/>
        <pc:sldMkLst>
          <pc:docMk/>
          <pc:sldMk cId="0" sldId="395"/>
        </pc:sldMkLst>
      </pc:sldChg>
      <pc:sldChg chg="del">
        <pc:chgData name="Lei Wu" userId="f083b2a8aea23a2f" providerId="LiveId" clId="{C6ADE416-F8F1-4C9E-8FAB-E709C584D883}" dt="2020-12-13T17:49:49.180" v="1566" actId="47"/>
        <pc:sldMkLst>
          <pc:docMk/>
          <pc:sldMk cId="3414706876" sldId="396"/>
        </pc:sldMkLst>
      </pc:sldChg>
      <pc:sldChg chg="del">
        <pc:chgData name="Lei Wu" userId="f083b2a8aea23a2f" providerId="LiveId" clId="{C6ADE416-F8F1-4C9E-8FAB-E709C584D883}" dt="2020-12-13T17:49:49.180" v="1566" actId="47"/>
        <pc:sldMkLst>
          <pc:docMk/>
          <pc:sldMk cId="2552557360" sldId="397"/>
        </pc:sldMkLst>
      </pc:sldChg>
      <pc:sldChg chg="del">
        <pc:chgData name="Lei Wu" userId="f083b2a8aea23a2f" providerId="LiveId" clId="{C6ADE416-F8F1-4C9E-8FAB-E709C584D883}" dt="2020-12-13T17:49:49.180" v="1566" actId="47"/>
        <pc:sldMkLst>
          <pc:docMk/>
          <pc:sldMk cId="1908525249" sldId="398"/>
        </pc:sldMkLst>
      </pc:sldChg>
      <pc:sldChg chg="del">
        <pc:chgData name="Lei Wu" userId="f083b2a8aea23a2f" providerId="LiveId" clId="{C6ADE416-F8F1-4C9E-8FAB-E709C584D883}" dt="2020-12-13T17:49:49.180" v="1566" actId="47"/>
        <pc:sldMkLst>
          <pc:docMk/>
          <pc:sldMk cId="800323598" sldId="399"/>
        </pc:sldMkLst>
      </pc:sldChg>
      <pc:sldChg chg="del">
        <pc:chgData name="Lei Wu" userId="f083b2a8aea23a2f" providerId="LiveId" clId="{C6ADE416-F8F1-4C9E-8FAB-E709C584D883}" dt="2020-12-13T17:49:49.180" v="1566" actId="47"/>
        <pc:sldMkLst>
          <pc:docMk/>
          <pc:sldMk cId="0" sldId="404"/>
        </pc:sldMkLst>
      </pc:sldChg>
      <pc:sldChg chg="del">
        <pc:chgData name="Lei Wu" userId="f083b2a8aea23a2f" providerId="LiveId" clId="{C6ADE416-F8F1-4C9E-8FAB-E709C584D883}" dt="2020-12-13T17:49:49.180" v="1566" actId="47"/>
        <pc:sldMkLst>
          <pc:docMk/>
          <pc:sldMk cId="0" sldId="406"/>
        </pc:sldMkLst>
      </pc:sldChg>
      <pc:sldChg chg="del">
        <pc:chgData name="Lei Wu" userId="f083b2a8aea23a2f" providerId="LiveId" clId="{C6ADE416-F8F1-4C9E-8FAB-E709C584D883}" dt="2020-12-13T17:49:49.180" v="1566" actId="47"/>
        <pc:sldMkLst>
          <pc:docMk/>
          <pc:sldMk cId="0" sldId="407"/>
        </pc:sldMkLst>
      </pc:sldChg>
      <pc:sldChg chg="del">
        <pc:chgData name="Lei Wu" userId="f083b2a8aea23a2f" providerId="LiveId" clId="{C6ADE416-F8F1-4C9E-8FAB-E709C584D883}" dt="2020-12-13T17:49:49.180" v="1566" actId="47"/>
        <pc:sldMkLst>
          <pc:docMk/>
          <pc:sldMk cId="0" sldId="408"/>
        </pc:sldMkLst>
      </pc:sldChg>
      <pc:sldChg chg="add del">
        <pc:chgData name="Lei Wu" userId="f083b2a8aea23a2f" providerId="LiveId" clId="{C6ADE416-F8F1-4C9E-8FAB-E709C584D883}" dt="2020-12-13T17:50:09.740" v="1574" actId="47"/>
        <pc:sldMkLst>
          <pc:docMk/>
          <pc:sldMk cId="0" sldId="409"/>
        </pc:sldMkLst>
      </pc:sldChg>
      <pc:sldChg chg="del">
        <pc:chgData name="Lei Wu" userId="f083b2a8aea23a2f" providerId="LiveId" clId="{C6ADE416-F8F1-4C9E-8FAB-E709C584D883}" dt="2020-12-13T17:49:49.180" v="1566" actId="47"/>
        <pc:sldMkLst>
          <pc:docMk/>
          <pc:sldMk cId="0" sldId="413"/>
        </pc:sldMkLst>
      </pc:sldChg>
      <pc:sldChg chg="del">
        <pc:chgData name="Lei Wu" userId="f083b2a8aea23a2f" providerId="LiveId" clId="{C6ADE416-F8F1-4C9E-8FAB-E709C584D883}" dt="2020-12-13T17:49:49.180" v="1566" actId="47"/>
        <pc:sldMkLst>
          <pc:docMk/>
          <pc:sldMk cId="0" sldId="414"/>
        </pc:sldMkLst>
      </pc:sldChg>
      <pc:sldChg chg="del">
        <pc:chgData name="Lei Wu" userId="f083b2a8aea23a2f" providerId="LiveId" clId="{C6ADE416-F8F1-4C9E-8FAB-E709C584D883}" dt="2020-12-13T17:49:49.180" v="1566" actId="47"/>
        <pc:sldMkLst>
          <pc:docMk/>
          <pc:sldMk cId="0" sldId="415"/>
        </pc:sldMkLst>
      </pc:sldChg>
      <pc:sldChg chg="del">
        <pc:chgData name="Lei Wu" userId="f083b2a8aea23a2f" providerId="LiveId" clId="{C6ADE416-F8F1-4C9E-8FAB-E709C584D883}" dt="2020-12-13T17:49:49.180" v="1566" actId="47"/>
        <pc:sldMkLst>
          <pc:docMk/>
          <pc:sldMk cId="0" sldId="416"/>
        </pc:sldMkLst>
      </pc:sldChg>
      <pc:sldChg chg="modSp add modAnim">
        <pc:chgData name="Lei Wu" userId="f083b2a8aea23a2f" providerId="LiveId" clId="{C6ADE416-F8F1-4C9E-8FAB-E709C584D883}" dt="2021-01-14T04:13:55.911" v="5993"/>
        <pc:sldMkLst>
          <pc:docMk/>
          <pc:sldMk cId="3253529144" sldId="417"/>
        </pc:sldMkLst>
        <pc:spChg chg="mod">
          <ac:chgData name="Lei Wu" userId="f083b2a8aea23a2f" providerId="LiveId" clId="{C6ADE416-F8F1-4C9E-8FAB-E709C584D883}" dt="2021-01-14T04:13:43.838" v="5991" actId="1036"/>
          <ac:spMkLst>
            <pc:docMk/>
            <pc:sldMk cId="3253529144" sldId="417"/>
            <ac:spMk id="14" creationId="{065DB87F-654C-4EDB-9EE3-A1C86A9311CC}"/>
          </ac:spMkLst>
        </pc:spChg>
        <pc:spChg chg="add del mod">
          <ac:chgData name="Lei Wu" userId="f083b2a8aea23a2f" providerId="LiveId" clId="{C6ADE416-F8F1-4C9E-8FAB-E709C584D883}" dt="2020-12-13T15:41:28.735" v="785" actId="21"/>
          <ac:spMkLst>
            <pc:docMk/>
            <pc:sldMk cId="3253529144" sldId="417"/>
            <ac:spMk id="19" creationId="{4C51E0F7-BB28-47F9-905E-C392C7DCB3F1}"/>
          </ac:spMkLst>
        </pc:spChg>
        <pc:spChg chg="add del mod">
          <ac:chgData name="Lei Wu" userId="f083b2a8aea23a2f" providerId="LiveId" clId="{C6ADE416-F8F1-4C9E-8FAB-E709C584D883}" dt="2020-12-13T15:41:28.735" v="785" actId="21"/>
          <ac:spMkLst>
            <pc:docMk/>
            <pc:sldMk cId="3253529144" sldId="417"/>
            <ac:spMk id="20" creationId="{9BE87F0C-F9B5-4039-8F54-93D3EF920781}"/>
          </ac:spMkLst>
        </pc:spChg>
        <pc:spChg chg="add del mod">
          <ac:chgData name="Lei Wu" userId="f083b2a8aea23a2f" providerId="LiveId" clId="{C6ADE416-F8F1-4C9E-8FAB-E709C584D883}" dt="2020-12-13T15:41:28.735" v="785" actId="21"/>
          <ac:spMkLst>
            <pc:docMk/>
            <pc:sldMk cId="3253529144" sldId="417"/>
            <ac:spMk id="21" creationId="{3756E832-EFA2-48CA-A31C-875DEE90668B}"/>
          </ac:spMkLst>
        </pc:spChg>
        <pc:spChg chg="add del mod">
          <ac:chgData name="Lei Wu" userId="f083b2a8aea23a2f" providerId="LiveId" clId="{C6ADE416-F8F1-4C9E-8FAB-E709C584D883}" dt="2020-12-13T15:41:28.735" v="785" actId="21"/>
          <ac:spMkLst>
            <pc:docMk/>
            <pc:sldMk cId="3253529144" sldId="417"/>
            <ac:spMk id="22" creationId="{E2118090-4DFD-41DE-8780-B3F0B47D4439}"/>
          </ac:spMkLst>
        </pc:spChg>
        <pc:spChg chg="add mod">
          <ac:chgData name="Lei Wu" userId="f083b2a8aea23a2f" providerId="LiveId" clId="{C6ADE416-F8F1-4C9E-8FAB-E709C584D883}" dt="2020-12-13T15:44:17.421" v="847" actId="207"/>
          <ac:spMkLst>
            <pc:docMk/>
            <pc:sldMk cId="3253529144" sldId="417"/>
            <ac:spMk id="28" creationId="{4C279E39-380E-45AC-9D8B-A07A1C5BD516}"/>
          </ac:spMkLst>
        </pc:spChg>
        <pc:spChg chg="add mod">
          <ac:chgData name="Lei Wu" userId="f083b2a8aea23a2f" providerId="LiveId" clId="{C6ADE416-F8F1-4C9E-8FAB-E709C584D883}" dt="2020-12-13T15:44:19.982" v="848" actId="207"/>
          <ac:spMkLst>
            <pc:docMk/>
            <pc:sldMk cId="3253529144" sldId="417"/>
            <ac:spMk id="29" creationId="{1A3E57FA-AE58-4596-A792-C91803B05CED}"/>
          </ac:spMkLst>
        </pc:spChg>
        <pc:spChg chg="add mod">
          <ac:chgData name="Lei Wu" userId="f083b2a8aea23a2f" providerId="LiveId" clId="{C6ADE416-F8F1-4C9E-8FAB-E709C584D883}" dt="2020-12-13T15:44:22.219" v="849" actId="207"/>
          <ac:spMkLst>
            <pc:docMk/>
            <pc:sldMk cId="3253529144" sldId="417"/>
            <ac:spMk id="30" creationId="{7D1C4AB4-46C9-4727-9E97-AF11A044B111}"/>
          </ac:spMkLst>
        </pc:spChg>
        <pc:spChg chg="add mod">
          <ac:chgData name="Lei Wu" userId="f083b2a8aea23a2f" providerId="LiveId" clId="{C6ADE416-F8F1-4C9E-8FAB-E709C584D883}" dt="2020-12-13T15:44:25.450" v="850" actId="207"/>
          <ac:spMkLst>
            <pc:docMk/>
            <pc:sldMk cId="3253529144" sldId="417"/>
            <ac:spMk id="31" creationId="{F46DCFE7-4D3D-464B-B6BA-44A81A7BB8D3}"/>
          </ac:spMkLst>
        </pc:spChg>
        <pc:spChg chg="mod">
          <ac:chgData name="Lei Wu" userId="f083b2a8aea23a2f" providerId="LiveId" clId="{C6ADE416-F8F1-4C9E-8FAB-E709C584D883}" dt="2020-12-13T15:20:49.892" v="604" actId="121"/>
          <ac:spMkLst>
            <pc:docMk/>
            <pc:sldMk cId="3253529144" sldId="417"/>
            <ac:spMk id="23554" creationId="{EE63D379-41C9-490A-AEF6-653C4153FECE}"/>
          </ac:spMkLst>
        </pc:spChg>
        <pc:spChg chg="mod">
          <ac:chgData name="Lei Wu" userId="f083b2a8aea23a2f" providerId="LiveId" clId="{C6ADE416-F8F1-4C9E-8FAB-E709C584D883}" dt="2020-12-13T17:59:28.979" v="1881" actId="2711"/>
          <ac:spMkLst>
            <pc:docMk/>
            <pc:sldMk cId="3253529144" sldId="417"/>
            <ac:spMk id="23555" creationId="{BA6A276F-F231-4E98-8652-194564629D7D}"/>
          </ac:spMkLst>
        </pc:spChg>
        <pc:spChg chg="mod">
          <ac:chgData name="Lei Wu" userId="f083b2a8aea23a2f" providerId="LiveId" clId="{C6ADE416-F8F1-4C9E-8FAB-E709C584D883}" dt="2020-12-13T15:41:34.798" v="830" actId="1038"/>
          <ac:spMkLst>
            <pc:docMk/>
            <pc:sldMk cId="3253529144" sldId="417"/>
            <ac:spMk id="23556" creationId="{64A8F0C8-2982-4F74-B02D-EAC63437413A}"/>
          </ac:spMkLst>
        </pc:spChg>
        <pc:spChg chg="mod">
          <ac:chgData name="Lei Wu" userId="f083b2a8aea23a2f" providerId="LiveId" clId="{C6ADE416-F8F1-4C9E-8FAB-E709C584D883}" dt="2020-12-13T15:41:34.798" v="830" actId="1038"/>
          <ac:spMkLst>
            <pc:docMk/>
            <pc:sldMk cId="3253529144" sldId="417"/>
            <ac:spMk id="23557" creationId="{C17A853B-332C-465D-B012-57DC5FA17E38}"/>
          </ac:spMkLst>
        </pc:spChg>
        <pc:spChg chg="mod">
          <ac:chgData name="Lei Wu" userId="f083b2a8aea23a2f" providerId="LiveId" clId="{C6ADE416-F8F1-4C9E-8FAB-E709C584D883}" dt="2020-12-13T15:41:34.798" v="830" actId="1038"/>
          <ac:spMkLst>
            <pc:docMk/>
            <pc:sldMk cId="3253529144" sldId="417"/>
            <ac:spMk id="23558" creationId="{C37EBA5F-4038-4206-B5C6-05C780F5CB24}"/>
          </ac:spMkLst>
        </pc:spChg>
        <pc:spChg chg="mod">
          <ac:chgData name="Lei Wu" userId="f083b2a8aea23a2f" providerId="LiveId" clId="{C6ADE416-F8F1-4C9E-8FAB-E709C584D883}" dt="2020-12-13T15:41:34.798" v="830" actId="1038"/>
          <ac:spMkLst>
            <pc:docMk/>
            <pc:sldMk cId="3253529144" sldId="417"/>
            <ac:spMk id="23559" creationId="{7AE854BA-0EFC-43EF-8C17-863B883BEE3E}"/>
          </ac:spMkLst>
        </pc:spChg>
        <pc:spChg chg="mod">
          <ac:chgData name="Lei Wu" userId="f083b2a8aea23a2f" providerId="LiveId" clId="{C6ADE416-F8F1-4C9E-8FAB-E709C584D883}" dt="2020-12-13T15:41:34.798" v="830" actId="1038"/>
          <ac:spMkLst>
            <pc:docMk/>
            <pc:sldMk cId="3253529144" sldId="417"/>
            <ac:spMk id="23560" creationId="{950B2AD6-BBE3-45FF-BA76-EA8B12E28BB7}"/>
          </ac:spMkLst>
        </pc:spChg>
        <pc:spChg chg="mod">
          <ac:chgData name="Lei Wu" userId="f083b2a8aea23a2f" providerId="LiveId" clId="{C6ADE416-F8F1-4C9E-8FAB-E709C584D883}" dt="2020-12-13T15:41:34.798" v="830" actId="1038"/>
          <ac:spMkLst>
            <pc:docMk/>
            <pc:sldMk cId="3253529144" sldId="417"/>
            <ac:spMk id="23561" creationId="{71E484BA-8974-4683-BA4C-79D420E25BDD}"/>
          </ac:spMkLst>
        </pc:spChg>
        <pc:spChg chg="mod">
          <ac:chgData name="Lei Wu" userId="f083b2a8aea23a2f" providerId="LiveId" clId="{C6ADE416-F8F1-4C9E-8FAB-E709C584D883}" dt="2020-12-13T15:41:34.798" v="830" actId="1038"/>
          <ac:spMkLst>
            <pc:docMk/>
            <pc:sldMk cId="3253529144" sldId="417"/>
            <ac:spMk id="23562" creationId="{079E4372-201A-4365-A13D-91F808A7C697}"/>
          </ac:spMkLst>
        </pc:spChg>
        <pc:spChg chg="mod">
          <ac:chgData name="Lei Wu" userId="f083b2a8aea23a2f" providerId="LiveId" clId="{C6ADE416-F8F1-4C9E-8FAB-E709C584D883}" dt="2020-12-13T15:41:34.798" v="830" actId="1038"/>
          <ac:spMkLst>
            <pc:docMk/>
            <pc:sldMk cId="3253529144" sldId="417"/>
            <ac:spMk id="23563" creationId="{5904A25E-7545-4996-B79F-5304F4C00237}"/>
          </ac:spMkLst>
        </pc:spChg>
        <pc:spChg chg="mod">
          <ac:chgData name="Lei Wu" userId="f083b2a8aea23a2f" providerId="LiveId" clId="{C6ADE416-F8F1-4C9E-8FAB-E709C584D883}" dt="2020-12-13T15:41:34.798" v="830" actId="1038"/>
          <ac:spMkLst>
            <pc:docMk/>
            <pc:sldMk cId="3253529144" sldId="417"/>
            <ac:spMk id="23568" creationId="{3B3F787C-5121-451F-8D01-58E55673A630}"/>
          </ac:spMkLst>
        </pc:spChg>
        <pc:spChg chg="mod">
          <ac:chgData name="Lei Wu" userId="f083b2a8aea23a2f" providerId="LiveId" clId="{C6ADE416-F8F1-4C9E-8FAB-E709C584D883}" dt="2020-12-13T15:41:34.798" v="830" actId="1038"/>
          <ac:spMkLst>
            <pc:docMk/>
            <pc:sldMk cId="3253529144" sldId="417"/>
            <ac:spMk id="23569" creationId="{647D4BFD-2B92-4FFF-B953-5F00D4859CBF}"/>
          </ac:spMkLst>
        </pc:spChg>
        <pc:cxnChg chg="mod">
          <ac:chgData name="Lei Wu" userId="f083b2a8aea23a2f" providerId="LiveId" clId="{C6ADE416-F8F1-4C9E-8FAB-E709C584D883}" dt="2020-12-13T15:41:34.798" v="830" actId="1038"/>
          <ac:cxnSpMkLst>
            <pc:docMk/>
            <pc:sldMk cId="3253529144" sldId="417"/>
            <ac:cxnSpMk id="6" creationId="{29739217-189D-4D1F-8EC5-64CBC1255D7F}"/>
          </ac:cxnSpMkLst>
        </pc:cxnChg>
        <pc:cxnChg chg="mod">
          <ac:chgData name="Lei Wu" userId="f083b2a8aea23a2f" providerId="LiveId" clId="{C6ADE416-F8F1-4C9E-8FAB-E709C584D883}" dt="2020-12-13T15:41:34.798" v="830" actId="1038"/>
          <ac:cxnSpMkLst>
            <pc:docMk/>
            <pc:sldMk cId="3253529144" sldId="417"/>
            <ac:cxnSpMk id="9" creationId="{84B8CB15-94D0-4F36-AB49-17A9C3F475D9}"/>
          </ac:cxnSpMkLst>
        </pc:cxnChg>
        <pc:cxnChg chg="add del mod">
          <ac:chgData name="Lei Wu" userId="f083b2a8aea23a2f" providerId="LiveId" clId="{C6ADE416-F8F1-4C9E-8FAB-E709C584D883}" dt="2020-12-13T15:41:28.735" v="785" actId="21"/>
          <ac:cxnSpMkLst>
            <pc:docMk/>
            <pc:sldMk cId="3253529144" sldId="417"/>
            <ac:cxnSpMk id="23" creationId="{C3C3E8AF-FC41-463D-8169-06806B25EAF1}"/>
          </ac:cxnSpMkLst>
        </pc:cxnChg>
        <pc:cxnChg chg="add del mod">
          <ac:chgData name="Lei Wu" userId="f083b2a8aea23a2f" providerId="LiveId" clId="{C6ADE416-F8F1-4C9E-8FAB-E709C584D883}" dt="2020-12-13T15:41:28.735" v="785" actId="21"/>
          <ac:cxnSpMkLst>
            <pc:docMk/>
            <pc:sldMk cId="3253529144" sldId="417"/>
            <ac:cxnSpMk id="25" creationId="{1157C137-4472-4954-8DFD-044663BD17CB}"/>
          </ac:cxnSpMkLst>
        </pc:cxnChg>
        <pc:cxnChg chg="add del mod">
          <ac:chgData name="Lei Wu" userId="f083b2a8aea23a2f" providerId="LiveId" clId="{C6ADE416-F8F1-4C9E-8FAB-E709C584D883}" dt="2020-12-13T15:41:28.735" v="785" actId="21"/>
          <ac:cxnSpMkLst>
            <pc:docMk/>
            <pc:sldMk cId="3253529144" sldId="417"/>
            <ac:cxnSpMk id="26" creationId="{F34777CE-3647-4901-83FC-92C9306B8929}"/>
          </ac:cxnSpMkLst>
        </pc:cxnChg>
        <pc:cxnChg chg="add del mod">
          <ac:chgData name="Lei Wu" userId="f083b2a8aea23a2f" providerId="LiveId" clId="{C6ADE416-F8F1-4C9E-8FAB-E709C584D883}" dt="2020-12-13T15:41:28.735" v="785" actId="21"/>
          <ac:cxnSpMkLst>
            <pc:docMk/>
            <pc:sldMk cId="3253529144" sldId="417"/>
            <ac:cxnSpMk id="27" creationId="{006B7F40-B894-4C12-AF09-69E399CB51E2}"/>
          </ac:cxnSpMkLst>
        </pc:cxnChg>
        <pc:cxnChg chg="add mod">
          <ac:chgData name="Lei Wu" userId="f083b2a8aea23a2f" providerId="LiveId" clId="{C6ADE416-F8F1-4C9E-8FAB-E709C584D883}" dt="2020-12-13T15:44:46.940" v="851" actId="208"/>
          <ac:cxnSpMkLst>
            <pc:docMk/>
            <pc:sldMk cId="3253529144" sldId="417"/>
            <ac:cxnSpMk id="32" creationId="{3A874A48-DF95-4866-B0D5-8E8640583BA5}"/>
          </ac:cxnSpMkLst>
        </pc:cxnChg>
        <pc:cxnChg chg="add del mod">
          <ac:chgData name="Lei Wu" userId="f083b2a8aea23a2f" providerId="LiveId" clId="{C6ADE416-F8F1-4C9E-8FAB-E709C584D883}" dt="2020-12-13T15:41:48.389" v="834" actId="478"/>
          <ac:cxnSpMkLst>
            <pc:docMk/>
            <pc:sldMk cId="3253529144" sldId="417"/>
            <ac:cxnSpMk id="33" creationId="{BBE4EFEA-4252-402A-A1D0-909396D5135A}"/>
          </ac:cxnSpMkLst>
        </pc:cxnChg>
        <pc:cxnChg chg="add del mod">
          <ac:chgData name="Lei Wu" userId="f083b2a8aea23a2f" providerId="LiveId" clId="{C6ADE416-F8F1-4C9E-8FAB-E709C584D883}" dt="2020-12-13T15:41:49.843" v="835" actId="478"/>
          <ac:cxnSpMkLst>
            <pc:docMk/>
            <pc:sldMk cId="3253529144" sldId="417"/>
            <ac:cxnSpMk id="34" creationId="{779A6E40-8EC2-4F03-91E0-9EBC93804AE6}"/>
          </ac:cxnSpMkLst>
        </pc:cxnChg>
        <pc:cxnChg chg="add del mod">
          <ac:chgData name="Lei Wu" userId="f083b2a8aea23a2f" providerId="LiveId" clId="{C6ADE416-F8F1-4C9E-8FAB-E709C584D883}" dt="2020-12-13T15:41:51.540" v="836" actId="478"/>
          <ac:cxnSpMkLst>
            <pc:docMk/>
            <pc:sldMk cId="3253529144" sldId="417"/>
            <ac:cxnSpMk id="35" creationId="{DE48AB7C-7FD7-4F63-A840-EBF124ECB801}"/>
          </ac:cxnSpMkLst>
        </pc:cxnChg>
        <pc:cxnChg chg="add mod">
          <ac:chgData name="Lei Wu" userId="f083b2a8aea23a2f" providerId="LiveId" clId="{C6ADE416-F8F1-4C9E-8FAB-E709C584D883}" dt="2020-12-13T15:44:50.574" v="852" actId="208"/>
          <ac:cxnSpMkLst>
            <pc:docMk/>
            <pc:sldMk cId="3253529144" sldId="417"/>
            <ac:cxnSpMk id="37" creationId="{42E01EBE-6590-4888-ACE9-9DC47431A099}"/>
          </ac:cxnSpMkLst>
        </pc:cxnChg>
        <pc:cxnChg chg="add mod">
          <ac:chgData name="Lei Wu" userId="f083b2a8aea23a2f" providerId="LiveId" clId="{C6ADE416-F8F1-4C9E-8FAB-E709C584D883}" dt="2020-12-13T15:44:53.345" v="853" actId="208"/>
          <ac:cxnSpMkLst>
            <pc:docMk/>
            <pc:sldMk cId="3253529144" sldId="417"/>
            <ac:cxnSpMk id="38" creationId="{72182D27-30E6-46BA-AEA3-CCEB97913DF9}"/>
          </ac:cxnSpMkLst>
        </pc:cxnChg>
        <pc:cxnChg chg="add mod">
          <ac:chgData name="Lei Wu" userId="f083b2a8aea23a2f" providerId="LiveId" clId="{C6ADE416-F8F1-4C9E-8FAB-E709C584D883}" dt="2020-12-13T15:44:55.601" v="854" actId="208"/>
          <ac:cxnSpMkLst>
            <pc:docMk/>
            <pc:sldMk cId="3253529144" sldId="417"/>
            <ac:cxnSpMk id="39" creationId="{DB914981-2616-4044-9813-0EFF1F28CA34}"/>
          </ac:cxnSpMkLst>
        </pc:cxnChg>
        <pc:cxnChg chg="mod">
          <ac:chgData name="Lei Wu" userId="f083b2a8aea23a2f" providerId="LiveId" clId="{C6ADE416-F8F1-4C9E-8FAB-E709C584D883}" dt="2020-12-13T15:41:34.798" v="830" actId="1038"/>
          <ac:cxnSpMkLst>
            <pc:docMk/>
            <pc:sldMk cId="3253529144" sldId="417"/>
            <ac:cxnSpMk id="268" creationId="{5975CC23-95EC-40D3-9F16-04CD34C3EF43}"/>
          </ac:cxnSpMkLst>
        </pc:cxnChg>
        <pc:cxnChg chg="mod">
          <ac:chgData name="Lei Wu" userId="f083b2a8aea23a2f" providerId="LiveId" clId="{C6ADE416-F8F1-4C9E-8FAB-E709C584D883}" dt="2020-12-13T15:41:34.798" v="830" actId="1038"/>
          <ac:cxnSpMkLst>
            <pc:docMk/>
            <pc:sldMk cId="3253529144" sldId="417"/>
            <ac:cxnSpMk id="269" creationId="{D2E28FE9-91E5-4E90-AA58-ED38BD45B2B4}"/>
          </ac:cxnSpMkLst>
        </pc:cxnChg>
      </pc:sldChg>
      <pc:sldChg chg="modSp del mod">
        <pc:chgData name="Lei Wu" userId="f083b2a8aea23a2f" providerId="LiveId" clId="{C6ADE416-F8F1-4C9E-8FAB-E709C584D883}" dt="2020-12-13T18:03:56.588" v="1904" actId="47"/>
        <pc:sldMkLst>
          <pc:docMk/>
          <pc:sldMk cId="0" sldId="418"/>
        </pc:sldMkLst>
        <pc:spChg chg="mod">
          <ac:chgData name="Lei Wu" userId="f083b2a8aea23a2f" providerId="LiveId" clId="{C6ADE416-F8F1-4C9E-8FAB-E709C584D883}" dt="2020-12-13T17:59:47.313" v="1884" actId="2711"/>
          <ac:spMkLst>
            <pc:docMk/>
            <pc:sldMk cId="0" sldId="418"/>
            <ac:spMk id="21507" creationId="{7B394A47-F7E3-4636-84A3-5B963ECFB32B}"/>
          </ac:spMkLst>
        </pc:spChg>
      </pc:sldChg>
      <pc:sldChg chg="modSp add del mod">
        <pc:chgData name="Lei Wu" userId="f083b2a8aea23a2f" providerId="LiveId" clId="{C6ADE416-F8F1-4C9E-8FAB-E709C584D883}" dt="2021-01-13T21:05:02.599" v="4206" actId="2696"/>
        <pc:sldMkLst>
          <pc:docMk/>
          <pc:sldMk cId="269435906" sldId="419"/>
        </pc:sldMkLst>
        <pc:spChg chg="mod">
          <ac:chgData name="Lei Wu" userId="f083b2a8aea23a2f" providerId="LiveId" clId="{C6ADE416-F8F1-4C9E-8FAB-E709C584D883}" dt="2021-01-13T20:08:20.950" v="3829" actId="20577"/>
          <ac:spMkLst>
            <pc:docMk/>
            <pc:sldMk cId="269435906" sldId="419"/>
            <ac:spMk id="17412" creationId="{5DC98553-9093-4D77-88A8-0A87DD2BD669}"/>
          </ac:spMkLst>
        </pc:spChg>
      </pc:sldChg>
      <pc:sldChg chg="add del">
        <pc:chgData name="Lei Wu" userId="f083b2a8aea23a2f" providerId="LiveId" clId="{C6ADE416-F8F1-4C9E-8FAB-E709C584D883}" dt="2021-01-13T18:59:05.604" v="3631"/>
        <pc:sldMkLst>
          <pc:docMk/>
          <pc:sldMk cId="351195145" sldId="419"/>
        </pc:sldMkLst>
      </pc:sldChg>
      <pc:sldChg chg="modSp add mod">
        <pc:chgData name="Lei Wu" userId="f083b2a8aea23a2f" providerId="LiveId" clId="{C6ADE416-F8F1-4C9E-8FAB-E709C584D883}" dt="2021-01-14T03:21:09.881" v="5766" actId="20577"/>
        <pc:sldMkLst>
          <pc:docMk/>
          <pc:sldMk cId="441666046" sldId="419"/>
        </pc:sldMkLst>
        <pc:spChg chg="mod">
          <ac:chgData name="Lei Wu" userId="f083b2a8aea23a2f" providerId="LiveId" clId="{C6ADE416-F8F1-4C9E-8FAB-E709C584D883}" dt="2021-01-14T03:21:09.881" v="5766" actId="20577"/>
          <ac:spMkLst>
            <pc:docMk/>
            <pc:sldMk cId="441666046" sldId="419"/>
            <ac:spMk id="17412" creationId="{5DC98553-9093-4D77-88A8-0A87DD2BD669}"/>
          </ac:spMkLst>
        </pc:spChg>
        <pc:spChg chg="mod">
          <ac:chgData name="Lei Wu" userId="f083b2a8aea23a2f" providerId="LiveId" clId="{C6ADE416-F8F1-4C9E-8FAB-E709C584D883}" dt="2020-12-13T18:23:59.642" v="2430" actId="121"/>
          <ac:spMkLst>
            <pc:docMk/>
            <pc:sldMk cId="441666046" sldId="419"/>
            <ac:spMk id="25602" creationId="{A611ED0F-992A-4B35-B508-AD516973EBBE}"/>
          </ac:spMkLst>
        </pc:spChg>
        <pc:spChg chg="mod">
          <ac:chgData name="Lei Wu" userId="f083b2a8aea23a2f" providerId="LiveId" clId="{C6ADE416-F8F1-4C9E-8FAB-E709C584D883}" dt="2020-12-13T17:59:51.065" v="1885" actId="2711"/>
          <ac:spMkLst>
            <pc:docMk/>
            <pc:sldMk cId="441666046" sldId="419"/>
            <ac:spMk id="25603" creationId="{FFF6FDAF-4319-46D1-B14D-62635D3067BE}"/>
          </ac:spMkLst>
        </pc:spChg>
        <pc:picChg chg="add del">
          <ac:chgData name="Lei Wu" userId="f083b2a8aea23a2f" providerId="LiveId" clId="{C6ADE416-F8F1-4C9E-8FAB-E709C584D883}" dt="2020-12-13T17:50:06.784" v="1572"/>
          <ac:picMkLst>
            <pc:docMk/>
            <pc:sldMk cId="441666046" sldId="419"/>
            <ac:picMk id="2" creationId="{7CF0857C-1926-4F48-8134-4FC093E13EB1}"/>
          </ac:picMkLst>
        </pc:picChg>
      </pc:sldChg>
      <pc:sldChg chg="add del">
        <pc:chgData name="Lei Wu" userId="f083b2a8aea23a2f" providerId="LiveId" clId="{C6ADE416-F8F1-4C9E-8FAB-E709C584D883}" dt="2021-01-13T17:11:18.187" v="2780"/>
        <pc:sldMkLst>
          <pc:docMk/>
          <pc:sldMk cId="4157539360" sldId="419"/>
        </pc:sldMkLst>
      </pc:sldChg>
      <pc:sldChg chg="del">
        <pc:chgData name="Lei Wu" userId="f083b2a8aea23a2f" providerId="LiveId" clId="{C6ADE416-F8F1-4C9E-8FAB-E709C584D883}" dt="2020-12-13T17:49:49.180" v="1566" actId="47"/>
        <pc:sldMkLst>
          <pc:docMk/>
          <pc:sldMk cId="0" sldId="420"/>
        </pc:sldMkLst>
      </pc:sldChg>
      <pc:sldChg chg="del">
        <pc:chgData name="Lei Wu" userId="f083b2a8aea23a2f" providerId="LiveId" clId="{C6ADE416-F8F1-4C9E-8FAB-E709C584D883}" dt="2020-12-13T17:49:49.180" v="1566" actId="47"/>
        <pc:sldMkLst>
          <pc:docMk/>
          <pc:sldMk cId="0" sldId="421"/>
        </pc:sldMkLst>
      </pc:sldChg>
      <pc:sldChg chg="del">
        <pc:chgData name="Lei Wu" userId="f083b2a8aea23a2f" providerId="LiveId" clId="{C6ADE416-F8F1-4C9E-8FAB-E709C584D883}" dt="2020-12-13T17:49:49.180" v="1566" actId="47"/>
        <pc:sldMkLst>
          <pc:docMk/>
          <pc:sldMk cId="0" sldId="422"/>
        </pc:sldMkLst>
      </pc:sldChg>
      <pc:sldChg chg="del">
        <pc:chgData name="Lei Wu" userId="f083b2a8aea23a2f" providerId="LiveId" clId="{C6ADE416-F8F1-4C9E-8FAB-E709C584D883}" dt="2020-12-13T17:49:49.180" v="1566" actId="47"/>
        <pc:sldMkLst>
          <pc:docMk/>
          <pc:sldMk cId="0" sldId="423"/>
        </pc:sldMkLst>
      </pc:sldChg>
      <pc:sldChg chg="del">
        <pc:chgData name="Lei Wu" userId="f083b2a8aea23a2f" providerId="LiveId" clId="{C6ADE416-F8F1-4C9E-8FAB-E709C584D883}" dt="2020-12-13T17:49:49.180" v="1566" actId="47"/>
        <pc:sldMkLst>
          <pc:docMk/>
          <pc:sldMk cId="0" sldId="591"/>
        </pc:sldMkLst>
      </pc:sldChg>
      <pc:sldChg chg="del">
        <pc:chgData name="Lei Wu" userId="f083b2a8aea23a2f" providerId="LiveId" clId="{C6ADE416-F8F1-4C9E-8FAB-E709C584D883}" dt="2020-12-13T17:49:49.180" v="1566" actId="47"/>
        <pc:sldMkLst>
          <pc:docMk/>
          <pc:sldMk cId="0" sldId="592"/>
        </pc:sldMkLst>
      </pc:sldChg>
      <pc:sldChg chg="del">
        <pc:chgData name="Lei Wu" userId="f083b2a8aea23a2f" providerId="LiveId" clId="{C6ADE416-F8F1-4C9E-8FAB-E709C584D883}" dt="2020-12-13T17:49:49.180" v="1566" actId="47"/>
        <pc:sldMkLst>
          <pc:docMk/>
          <pc:sldMk cId="0" sldId="593"/>
        </pc:sldMkLst>
      </pc:sldChg>
      <pc:sldChg chg="del">
        <pc:chgData name="Lei Wu" userId="f083b2a8aea23a2f" providerId="LiveId" clId="{C6ADE416-F8F1-4C9E-8FAB-E709C584D883}" dt="2020-12-13T17:49:49.180" v="1566" actId="47"/>
        <pc:sldMkLst>
          <pc:docMk/>
          <pc:sldMk cId="0" sldId="594"/>
        </pc:sldMkLst>
      </pc:sldChg>
      <pc:sldChg chg="del">
        <pc:chgData name="Lei Wu" userId="f083b2a8aea23a2f" providerId="LiveId" clId="{C6ADE416-F8F1-4C9E-8FAB-E709C584D883}" dt="2020-12-13T17:49:49.180" v="1566" actId="47"/>
        <pc:sldMkLst>
          <pc:docMk/>
          <pc:sldMk cId="0" sldId="595"/>
        </pc:sldMkLst>
      </pc:sldChg>
      <pc:sldChg chg="addSp delSp modSp add del mod">
        <pc:chgData name="Lei Wu" userId="f083b2a8aea23a2f" providerId="LiveId" clId="{C6ADE416-F8F1-4C9E-8FAB-E709C584D883}" dt="2021-01-13T17:31:34.076" v="2878" actId="2696"/>
        <pc:sldMkLst>
          <pc:docMk/>
          <pc:sldMk cId="1229967834" sldId="596"/>
        </pc:sldMkLst>
        <pc:spChg chg="add del mod">
          <ac:chgData name="Lei Wu" userId="f083b2a8aea23a2f" providerId="LiveId" clId="{C6ADE416-F8F1-4C9E-8FAB-E709C584D883}" dt="2020-12-13T14:22:41.512" v="138" actId="478"/>
          <ac:spMkLst>
            <pc:docMk/>
            <pc:sldMk cId="1229967834" sldId="596"/>
            <ac:spMk id="2" creationId="{BDE72BF3-1B5B-469A-BF3F-726E67C20689}"/>
          </ac:spMkLst>
        </pc:spChg>
        <pc:spChg chg="add del mod">
          <ac:chgData name="Lei Wu" userId="f083b2a8aea23a2f" providerId="LiveId" clId="{C6ADE416-F8F1-4C9E-8FAB-E709C584D883}" dt="2020-12-13T14:51:05.464" v="326" actId="478"/>
          <ac:spMkLst>
            <pc:docMk/>
            <pc:sldMk cId="1229967834" sldId="596"/>
            <ac:spMk id="4" creationId="{108283A4-F88B-4348-8546-AB30E41415E3}"/>
          </ac:spMkLst>
        </pc:spChg>
        <pc:spChg chg="add del mod">
          <ac:chgData name="Lei Wu" userId="f083b2a8aea23a2f" providerId="LiveId" clId="{C6ADE416-F8F1-4C9E-8FAB-E709C584D883}" dt="2020-12-13T14:51:07.196" v="327" actId="478"/>
          <ac:spMkLst>
            <pc:docMk/>
            <pc:sldMk cId="1229967834" sldId="596"/>
            <ac:spMk id="5" creationId="{FE69792E-5AB6-4781-87D1-A251AED818A6}"/>
          </ac:spMkLst>
        </pc:spChg>
        <pc:spChg chg="add del mod">
          <ac:chgData name="Lei Wu" userId="f083b2a8aea23a2f" providerId="LiveId" clId="{C6ADE416-F8F1-4C9E-8FAB-E709C584D883}" dt="2020-12-13T14:51:03.990" v="325" actId="478"/>
          <ac:spMkLst>
            <pc:docMk/>
            <pc:sldMk cId="1229967834" sldId="596"/>
            <ac:spMk id="9" creationId="{1E2D2FEC-A78C-4FF3-B44C-FE5F3C0D4FD8}"/>
          </ac:spMkLst>
        </pc:spChg>
        <pc:spChg chg="add mod">
          <ac:chgData name="Lei Wu" userId="f083b2a8aea23a2f" providerId="LiveId" clId="{C6ADE416-F8F1-4C9E-8FAB-E709C584D883}" dt="2020-12-13T15:45:16.052" v="856" actId="207"/>
          <ac:spMkLst>
            <pc:docMk/>
            <pc:sldMk cId="1229967834" sldId="596"/>
            <ac:spMk id="10" creationId="{5E3B2CF5-B39C-4B26-A8FD-421E9B1888D9}"/>
          </ac:spMkLst>
        </pc:spChg>
        <pc:spChg chg="add mod">
          <ac:chgData name="Lei Wu" userId="f083b2a8aea23a2f" providerId="LiveId" clId="{C6ADE416-F8F1-4C9E-8FAB-E709C584D883}" dt="2020-12-13T15:45:13.115" v="855" actId="207"/>
          <ac:spMkLst>
            <pc:docMk/>
            <pc:sldMk cId="1229967834" sldId="596"/>
            <ac:spMk id="11" creationId="{1C59DCEA-0461-4FE3-A258-C44DA234D791}"/>
          </ac:spMkLst>
        </pc:spChg>
        <pc:spChg chg="add del mod">
          <ac:chgData name="Lei Wu" userId="f083b2a8aea23a2f" providerId="LiveId" clId="{C6ADE416-F8F1-4C9E-8FAB-E709C584D883}" dt="2020-12-13T14:52:05.950" v="378" actId="478"/>
          <ac:spMkLst>
            <pc:docMk/>
            <pc:sldMk cId="1229967834" sldId="596"/>
            <ac:spMk id="12" creationId="{5F8BBC2F-8172-456A-892A-EC300A419EC2}"/>
          </ac:spMkLst>
        </pc:spChg>
        <pc:spChg chg="add mod">
          <ac:chgData name="Lei Wu" userId="f083b2a8aea23a2f" providerId="LiveId" clId="{C6ADE416-F8F1-4C9E-8FAB-E709C584D883}" dt="2020-12-13T15:45:18.378" v="857" actId="207"/>
          <ac:spMkLst>
            <pc:docMk/>
            <pc:sldMk cId="1229967834" sldId="596"/>
            <ac:spMk id="13" creationId="{2700067A-0D3D-4FAE-8807-053D5BF0E84A}"/>
          </ac:spMkLst>
        </pc:spChg>
        <pc:spChg chg="add mod">
          <ac:chgData name="Lei Wu" userId="f083b2a8aea23a2f" providerId="LiveId" clId="{C6ADE416-F8F1-4C9E-8FAB-E709C584D883}" dt="2020-12-13T15:45:21.069" v="858" actId="207"/>
          <ac:spMkLst>
            <pc:docMk/>
            <pc:sldMk cId="1229967834" sldId="596"/>
            <ac:spMk id="14" creationId="{4167232B-165F-4907-8BB5-3A0E37623E52}"/>
          </ac:spMkLst>
        </pc:spChg>
        <pc:spChg chg="add mod">
          <ac:chgData name="Lei Wu" userId="f083b2a8aea23a2f" providerId="LiveId" clId="{C6ADE416-F8F1-4C9E-8FAB-E709C584D883}" dt="2020-12-13T15:09:19.994" v="536" actId="1036"/>
          <ac:spMkLst>
            <pc:docMk/>
            <pc:sldMk cId="1229967834" sldId="596"/>
            <ac:spMk id="15" creationId="{6553006E-E8AE-4EB6-9FD1-4555B0AD302C}"/>
          </ac:spMkLst>
        </pc:spChg>
        <pc:spChg chg="add mod">
          <ac:chgData name="Lei Wu" userId="f083b2a8aea23a2f" providerId="LiveId" clId="{C6ADE416-F8F1-4C9E-8FAB-E709C584D883}" dt="2020-12-13T15:09:03.513" v="515" actId="1035"/>
          <ac:spMkLst>
            <pc:docMk/>
            <pc:sldMk cId="1229967834" sldId="596"/>
            <ac:spMk id="16" creationId="{2C36EAF5-D1F2-40AE-AFF0-201498BF8005}"/>
          </ac:spMkLst>
        </pc:spChg>
        <pc:spChg chg="mod">
          <ac:chgData name="Lei Wu" userId="f083b2a8aea23a2f" providerId="LiveId" clId="{C6ADE416-F8F1-4C9E-8FAB-E709C584D883}" dt="2020-12-13T14:28:36.940" v="230" actId="121"/>
          <ac:spMkLst>
            <pc:docMk/>
            <pc:sldMk cId="1229967834" sldId="596"/>
            <ac:spMk id="21506" creationId="{23D002C9-7F0B-4042-AEF1-645EDD404DB1}"/>
          </ac:spMkLst>
        </pc:spChg>
        <pc:spChg chg="mod">
          <ac:chgData name="Lei Wu" userId="f083b2a8aea23a2f" providerId="LiveId" clId="{C6ADE416-F8F1-4C9E-8FAB-E709C584D883}" dt="2020-12-13T17:59:35.751" v="1882" actId="2711"/>
          <ac:spMkLst>
            <pc:docMk/>
            <pc:sldMk cId="1229967834" sldId="596"/>
            <ac:spMk id="21507" creationId="{7B394A47-F7E3-4636-84A3-5B963ECFB32B}"/>
          </ac:spMkLst>
        </pc:spChg>
        <pc:spChg chg="del">
          <ac:chgData name="Lei Wu" userId="f083b2a8aea23a2f" providerId="LiveId" clId="{C6ADE416-F8F1-4C9E-8FAB-E709C584D883}" dt="2020-12-13T14:22:38.385" v="137" actId="478"/>
          <ac:spMkLst>
            <pc:docMk/>
            <pc:sldMk cId="1229967834" sldId="596"/>
            <ac:spMk id="21508" creationId="{20453BC4-1C15-49DA-A236-D404131CF40F}"/>
          </ac:spMkLst>
        </pc:spChg>
        <pc:graphicFrameChg chg="add mod modGraphic">
          <ac:chgData name="Lei Wu" userId="f083b2a8aea23a2f" providerId="LiveId" clId="{C6ADE416-F8F1-4C9E-8FAB-E709C584D883}" dt="2020-12-13T14:56:21.810" v="441" actId="13822"/>
          <ac:graphicFrameMkLst>
            <pc:docMk/>
            <pc:sldMk cId="1229967834" sldId="596"/>
            <ac:graphicFrameMk id="3" creationId="{89A5AAE7-D5BB-47AD-8818-42992C6700F3}"/>
          </ac:graphicFrameMkLst>
        </pc:graphicFrameChg>
      </pc:sldChg>
      <pc:sldChg chg="modSp add">
        <pc:chgData name="Lei Wu" userId="f083b2a8aea23a2f" providerId="LiveId" clId="{C6ADE416-F8F1-4C9E-8FAB-E709C584D883}" dt="2021-01-13T18:42:09.941" v="3443" actId="1076"/>
        <pc:sldMkLst>
          <pc:docMk/>
          <pc:sldMk cId="3298819288" sldId="596"/>
        </pc:sldMkLst>
        <pc:spChg chg="mod">
          <ac:chgData name="Lei Wu" userId="f083b2a8aea23a2f" providerId="LiveId" clId="{C6ADE416-F8F1-4C9E-8FAB-E709C584D883}" dt="2021-01-13T18:42:09.941" v="3443" actId="1076"/>
          <ac:spMkLst>
            <pc:docMk/>
            <pc:sldMk cId="3298819288" sldId="596"/>
            <ac:spMk id="21507" creationId="{7B394A47-F7E3-4636-84A3-5B963ECFB32B}"/>
          </ac:spMkLst>
        </pc:spChg>
      </pc:sldChg>
      <pc:sldChg chg="modSp add del mod ord">
        <pc:chgData name="Lei Wu" userId="f083b2a8aea23a2f" providerId="LiveId" clId="{C6ADE416-F8F1-4C9E-8FAB-E709C584D883}" dt="2021-01-13T17:07:00.823" v="2774"/>
        <pc:sldMkLst>
          <pc:docMk/>
          <pc:sldMk cId="2426070471" sldId="597"/>
        </pc:sldMkLst>
        <pc:spChg chg="mod">
          <ac:chgData name="Lei Wu" userId="f083b2a8aea23a2f" providerId="LiveId" clId="{C6ADE416-F8F1-4C9E-8FAB-E709C584D883}" dt="2020-12-23T15:52:44.305" v="2597" actId="20577"/>
          <ac:spMkLst>
            <pc:docMk/>
            <pc:sldMk cId="2426070471" sldId="597"/>
            <ac:spMk id="6" creationId="{9DA74013-E518-4560-A30E-31EF11EDC80A}"/>
          </ac:spMkLst>
        </pc:spChg>
        <pc:spChg chg="mod">
          <ac:chgData name="Lei Wu" userId="f083b2a8aea23a2f" providerId="LiveId" clId="{C6ADE416-F8F1-4C9E-8FAB-E709C584D883}" dt="2020-12-13T17:59:19.903" v="1880" actId="2711"/>
          <ac:spMkLst>
            <pc:docMk/>
            <pc:sldMk cId="2426070471" sldId="597"/>
            <ac:spMk id="19459" creationId="{40E80B2B-7406-4707-A240-074812562E73}"/>
          </ac:spMkLst>
        </pc:spChg>
      </pc:sldChg>
      <pc:sldChg chg="add del">
        <pc:chgData name="Lei Wu" userId="f083b2a8aea23a2f" providerId="LiveId" clId="{C6ADE416-F8F1-4C9E-8FAB-E709C584D883}" dt="2020-12-13T17:50:04.670" v="1570"/>
        <pc:sldMkLst>
          <pc:docMk/>
          <pc:sldMk cId="2322683617" sldId="598"/>
        </pc:sldMkLst>
      </pc:sldChg>
      <pc:sldChg chg="add">
        <pc:chgData name="Lei Wu" userId="f083b2a8aea23a2f" providerId="LiveId" clId="{C6ADE416-F8F1-4C9E-8FAB-E709C584D883}" dt="2021-01-13T21:05:06.918" v="4207"/>
        <pc:sldMkLst>
          <pc:docMk/>
          <pc:sldMk cId="2460924751" sldId="598"/>
        </pc:sldMkLst>
      </pc:sldChg>
      <pc:sldChg chg="modSp add del mod">
        <pc:chgData name="Lei Wu" userId="f083b2a8aea23a2f" providerId="LiveId" clId="{C6ADE416-F8F1-4C9E-8FAB-E709C584D883}" dt="2021-01-13T21:05:02.599" v="4206" actId="2696"/>
        <pc:sldMkLst>
          <pc:docMk/>
          <pc:sldMk cId="3233325453" sldId="598"/>
        </pc:sldMkLst>
        <pc:spChg chg="mod">
          <ac:chgData name="Lei Wu" userId="f083b2a8aea23a2f" providerId="LiveId" clId="{C6ADE416-F8F1-4C9E-8FAB-E709C584D883}" dt="2021-01-13T19:59:34.577" v="3827" actId="20577"/>
          <ac:spMkLst>
            <pc:docMk/>
            <pc:sldMk cId="3233325453" sldId="598"/>
            <ac:spMk id="17412" creationId="{5DC98553-9093-4D77-88A8-0A87DD2BD669}"/>
          </ac:spMkLst>
        </pc:spChg>
        <pc:spChg chg="mod">
          <ac:chgData name="Lei Wu" userId="f083b2a8aea23a2f" providerId="LiveId" clId="{C6ADE416-F8F1-4C9E-8FAB-E709C584D883}" dt="2021-01-13T19:00:52.354" v="3645" actId="1076"/>
          <ac:spMkLst>
            <pc:docMk/>
            <pc:sldMk cId="3233325453" sldId="598"/>
            <ac:spMk id="25603" creationId="{FFF6FDAF-4319-46D1-B14D-62635D3067BE}"/>
          </ac:spMkLst>
        </pc:spChg>
      </pc:sldChg>
      <pc:sldChg chg="add del">
        <pc:chgData name="Lei Wu" userId="f083b2a8aea23a2f" providerId="LiveId" clId="{C6ADE416-F8F1-4C9E-8FAB-E709C584D883}" dt="2021-01-13T17:11:18.187" v="2780"/>
        <pc:sldMkLst>
          <pc:docMk/>
          <pc:sldMk cId="3531390024" sldId="598"/>
        </pc:sldMkLst>
      </pc:sldChg>
      <pc:sldChg chg="add del">
        <pc:chgData name="Lei Wu" userId="f083b2a8aea23a2f" providerId="LiveId" clId="{C6ADE416-F8F1-4C9E-8FAB-E709C584D883}" dt="2021-01-13T18:59:05.604" v="3631"/>
        <pc:sldMkLst>
          <pc:docMk/>
          <pc:sldMk cId="4164638007" sldId="598"/>
        </pc:sldMkLst>
      </pc:sldChg>
      <pc:sldChg chg="modSp add del mod ord">
        <pc:chgData name="Lei Wu" userId="f083b2a8aea23a2f" providerId="LiveId" clId="{C6ADE416-F8F1-4C9E-8FAB-E709C584D883}" dt="2021-01-13T18:59:24.832" v="3633" actId="2696"/>
        <pc:sldMkLst>
          <pc:docMk/>
          <pc:sldMk cId="4201822858" sldId="598"/>
        </pc:sldMkLst>
        <pc:spChg chg="mod">
          <ac:chgData name="Lei Wu" userId="f083b2a8aea23a2f" providerId="LiveId" clId="{C6ADE416-F8F1-4C9E-8FAB-E709C584D883}" dt="2020-12-13T18:04:06.736" v="1912" actId="20577"/>
          <ac:spMkLst>
            <pc:docMk/>
            <pc:sldMk cId="4201822858" sldId="598"/>
            <ac:spMk id="17412" creationId="{5DC98553-9093-4D77-88A8-0A87DD2BD669}"/>
          </ac:spMkLst>
        </pc:spChg>
        <pc:spChg chg="mod">
          <ac:chgData name="Lei Wu" userId="f083b2a8aea23a2f" providerId="LiveId" clId="{C6ADE416-F8F1-4C9E-8FAB-E709C584D883}" dt="2020-12-13T18:24:05.535" v="2432" actId="121"/>
          <ac:spMkLst>
            <pc:docMk/>
            <pc:sldMk cId="4201822858" sldId="598"/>
            <ac:spMk id="25602" creationId="{A611ED0F-992A-4B35-B508-AD516973EBBE}"/>
          </ac:spMkLst>
        </pc:spChg>
        <pc:spChg chg="mod">
          <ac:chgData name="Lei Wu" userId="f083b2a8aea23a2f" providerId="LiveId" clId="{C6ADE416-F8F1-4C9E-8FAB-E709C584D883}" dt="2020-12-13T17:59:59.364" v="1890" actId="2711"/>
          <ac:spMkLst>
            <pc:docMk/>
            <pc:sldMk cId="4201822858" sldId="598"/>
            <ac:spMk id="25603" creationId="{FFF6FDAF-4319-46D1-B14D-62635D3067BE}"/>
          </ac:spMkLst>
        </pc:spChg>
      </pc:sldChg>
      <pc:sldChg chg="modSp add del mod">
        <pc:chgData name="Lei Wu" userId="f083b2a8aea23a2f" providerId="LiveId" clId="{C6ADE416-F8F1-4C9E-8FAB-E709C584D883}" dt="2021-01-13T18:59:24.832" v="3633" actId="2696"/>
        <pc:sldMkLst>
          <pc:docMk/>
          <pc:sldMk cId="2475470712" sldId="599"/>
        </pc:sldMkLst>
        <pc:spChg chg="mod">
          <ac:chgData name="Lei Wu" userId="f083b2a8aea23a2f" providerId="LiveId" clId="{C6ADE416-F8F1-4C9E-8FAB-E709C584D883}" dt="2020-12-13T17:55:02.165" v="1827" actId="207"/>
          <ac:spMkLst>
            <pc:docMk/>
            <pc:sldMk cId="2475470712" sldId="599"/>
            <ac:spMk id="17412" creationId="{5DC98553-9093-4D77-88A8-0A87DD2BD669}"/>
          </ac:spMkLst>
        </pc:spChg>
        <pc:spChg chg="mod">
          <ac:chgData name="Lei Wu" userId="f083b2a8aea23a2f" providerId="LiveId" clId="{C6ADE416-F8F1-4C9E-8FAB-E709C584D883}" dt="2020-12-13T17:55:09.472" v="1829" actId="121"/>
          <ac:spMkLst>
            <pc:docMk/>
            <pc:sldMk cId="2475470712" sldId="599"/>
            <ac:spMk id="25602" creationId="{A611ED0F-992A-4B35-B508-AD516973EBBE}"/>
          </ac:spMkLst>
        </pc:spChg>
        <pc:spChg chg="mod">
          <ac:chgData name="Lei Wu" userId="f083b2a8aea23a2f" providerId="LiveId" clId="{C6ADE416-F8F1-4C9E-8FAB-E709C584D883}" dt="2020-12-13T18:22:43.022" v="2384" actId="20577"/>
          <ac:spMkLst>
            <pc:docMk/>
            <pc:sldMk cId="2475470712" sldId="599"/>
            <ac:spMk id="25603" creationId="{FFF6FDAF-4319-46D1-B14D-62635D3067BE}"/>
          </ac:spMkLst>
        </pc:spChg>
      </pc:sldChg>
      <pc:sldChg chg="modSp add del mod">
        <pc:chgData name="Lei Wu" userId="f083b2a8aea23a2f" providerId="LiveId" clId="{C6ADE416-F8F1-4C9E-8FAB-E709C584D883}" dt="2021-01-13T21:05:02.599" v="4206" actId="2696"/>
        <pc:sldMkLst>
          <pc:docMk/>
          <pc:sldMk cId="3110328070" sldId="599"/>
        </pc:sldMkLst>
        <pc:spChg chg="mod">
          <ac:chgData name="Lei Wu" userId="f083b2a8aea23a2f" providerId="LiveId" clId="{C6ADE416-F8F1-4C9E-8FAB-E709C584D883}" dt="2021-01-13T20:31:03.242" v="4148" actId="20577"/>
          <ac:spMkLst>
            <pc:docMk/>
            <pc:sldMk cId="3110328070" sldId="599"/>
            <ac:spMk id="17412" creationId="{5DC98553-9093-4D77-88A8-0A87DD2BD669}"/>
          </ac:spMkLst>
        </pc:spChg>
      </pc:sldChg>
      <pc:sldChg chg="add">
        <pc:chgData name="Lei Wu" userId="f083b2a8aea23a2f" providerId="LiveId" clId="{C6ADE416-F8F1-4C9E-8FAB-E709C584D883}" dt="2021-01-13T21:05:06.918" v="4207"/>
        <pc:sldMkLst>
          <pc:docMk/>
          <pc:sldMk cId="3431113726" sldId="599"/>
        </pc:sldMkLst>
      </pc:sldChg>
      <pc:sldChg chg="add del">
        <pc:chgData name="Lei Wu" userId="f083b2a8aea23a2f" providerId="LiveId" clId="{C6ADE416-F8F1-4C9E-8FAB-E709C584D883}" dt="2021-01-13T18:59:05.604" v="3631"/>
        <pc:sldMkLst>
          <pc:docMk/>
          <pc:sldMk cId="3728803392" sldId="599"/>
        </pc:sldMkLst>
      </pc:sldChg>
      <pc:sldChg chg="add del">
        <pc:chgData name="Lei Wu" userId="f083b2a8aea23a2f" providerId="LiveId" clId="{C6ADE416-F8F1-4C9E-8FAB-E709C584D883}" dt="2021-01-13T17:11:18.187" v="2780"/>
        <pc:sldMkLst>
          <pc:docMk/>
          <pc:sldMk cId="4118718854" sldId="599"/>
        </pc:sldMkLst>
      </pc:sldChg>
      <pc:sldChg chg="modSp add del mod">
        <pc:chgData name="Lei Wu" userId="f083b2a8aea23a2f" providerId="LiveId" clId="{C6ADE416-F8F1-4C9E-8FAB-E709C584D883}" dt="2021-01-13T18:59:24.832" v="3633" actId="2696"/>
        <pc:sldMkLst>
          <pc:docMk/>
          <pc:sldMk cId="263362614" sldId="600"/>
        </pc:sldMkLst>
        <pc:spChg chg="mod">
          <ac:chgData name="Lei Wu" userId="f083b2a8aea23a2f" providerId="LiveId" clId="{C6ADE416-F8F1-4C9E-8FAB-E709C584D883}" dt="2020-12-13T18:03:30.326" v="1903" actId="255"/>
          <ac:spMkLst>
            <pc:docMk/>
            <pc:sldMk cId="263362614" sldId="600"/>
            <ac:spMk id="17412" creationId="{5DC98553-9093-4D77-88A8-0A87DD2BD669}"/>
          </ac:spMkLst>
        </pc:spChg>
        <pc:spChg chg="mod">
          <ac:chgData name="Lei Wu" userId="f083b2a8aea23a2f" providerId="LiveId" clId="{C6ADE416-F8F1-4C9E-8FAB-E709C584D883}" dt="2020-12-13T18:00:12.789" v="1894" actId="2711"/>
          <ac:spMkLst>
            <pc:docMk/>
            <pc:sldMk cId="263362614" sldId="600"/>
            <ac:spMk id="25603" creationId="{FFF6FDAF-4319-46D1-B14D-62635D3067BE}"/>
          </ac:spMkLst>
        </pc:spChg>
      </pc:sldChg>
      <pc:sldChg chg="add del">
        <pc:chgData name="Lei Wu" userId="f083b2a8aea23a2f" providerId="LiveId" clId="{C6ADE416-F8F1-4C9E-8FAB-E709C584D883}" dt="2021-01-13T18:59:05.604" v="3631"/>
        <pc:sldMkLst>
          <pc:docMk/>
          <pc:sldMk cId="937219157" sldId="600"/>
        </pc:sldMkLst>
      </pc:sldChg>
      <pc:sldChg chg="modSp add del mod">
        <pc:chgData name="Lei Wu" userId="f083b2a8aea23a2f" providerId="LiveId" clId="{C6ADE416-F8F1-4C9E-8FAB-E709C584D883}" dt="2021-01-13T21:05:02.599" v="4206" actId="2696"/>
        <pc:sldMkLst>
          <pc:docMk/>
          <pc:sldMk cId="1771198866" sldId="600"/>
        </pc:sldMkLst>
        <pc:spChg chg="mod">
          <ac:chgData name="Lei Wu" userId="f083b2a8aea23a2f" providerId="LiveId" clId="{C6ADE416-F8F1-4C9E-8FAB-E709C584D883}" dt="2021-01-13T20:34:00.225" v="4178" actId="207"/>
          <ac:spMkLst>
            <pc:docMk/>
            <pc:sldMk cId="1771198866" sldId="600"/>
            <ac:spMk id="17412" creationId="{5DC98553-9093-4D77-88A8-0A87DD2BD669}"/>
          </ac:spMkLst>
        </pc:spChg>
      </pc:sldChg>
      <pc:sldChg chg="add">
        <pc:chgData name="Lei Wu" userId="f083b2a8aea23a2f" providerId="LiveId" clId="{C6ADE416-F8F1-4C9E-8FAB-E709C584D883}" dt="2021-01-13T21:05:06.918" v="4207"/>
        <pc:sldMkLst>
          <pc:docMk/>
          <pc:sldMk cId="3857369020" sldId="600"/>
        </pc:sldMkLst>
      </pc:sldChg>
      <pc:sldChg chg="add del">
        <pc:chgData name="Lei Wu" userId="f083b2a8aea23a2f" providerId="LiveId" clId="{C6ADE416-F8F1-4C9E-8FAB-E709C584D883}" dt="2021-01-13T17:11:18.187" v="2780"/>
        <pc:sldMkLst>
          <pc:docMk/>
          <pc:sldMk cId="4054085384" sldId="600"/>
        </pc:sldMkLst>
      </pc:sldChg>
      <pc:sldChg chg="add del">
        <pc:chgData name="Lei Wu" userId="f083b2a8aea23a2f" providerId="LiveId" clId="{C6ADE416-F8F1-4C9E-8FAB-E709C584D883}" dt="2021-01-13T20:34:57.904" v="4181"/>
        <pc:sldMkLst>
          <pc:docMk/>
          <pc:sldMk cId="4136104404" sldId="600"/>
        </pc:sldMkLst>
      </pc:sldChg>
      <pc:sldChg chg="modSp add del mod">
        <pc:chgData name="Lei Wu" userId="f083b2a8aea23a2f" providerId="LiveId" clId="{C6ADE416-F8F1-4C9E-8FAB-E709C584D883}" dt="2021-01-13T18:59:24.832" v="3633" actId="2696"/>
        <pc:sldMkLst>
          <pc:docMk/>
          <pc:sldMk cId="656945330" sldId="601"/>
        </pc:sldMkLst>
        <pc:spChg chg="mod">
          <ac:chgData name="Lei Wu" userId="f083b2a8aea23a2f" providerId="LiveId" clId="{C6ADE416-F8F1-4C9E-8FAB-E709C584D883}" dt="2020-12-13T18:20:20.323" v="2374" actId="20577"/>
          <ac:spMkLst>
            <pc:docMk/>
            <pc:sldMk cId="656945330" sldId="601"/>
            <ac:spMk id="6" creationId="{9DA74013-E518-4560-A30E-31EF11EDC80A}"/>
          </ac:spMkLst>
        </pc:spChg>
        <pc:spChg chg="mod">
          <ac:chgData name="Lei Wu" userId="f083b2a8aea23a2f" providerId="LiveId" clId="{C6ADE416-F8F1-4C9E-8FAB-E709C584D883}" dt="2020-12-13T18:17:01.605" v="2198" actId="20577"/>
          <ac:spMkLst>
            <pc:docMk/>
            <pc:sldMk cId="656945330" sldId="601"/>
            <ac:spMk id="19459" creationId="{40E80B2B-7406-4707-A240-074812562E73}"/>
          </ac:spMkLst>
        </pc:spChg>
      </pc:sldChg>
      <pc:sldChg chg="modSp add del mod">
        <pc:chgData name="Lei Wu" userId="f083b2a8aea23a2f" providerId="LiveId" clId="{C6ADE416-F8F1-4C9E-8FAB-E709C584D883}" dt="2021-01-13T21:05:02.599" v="4206" actId="2696"/>
        <pc:sldMkLst>
          <pc:docMk/>
          <pc:sldMk cId="2661760131" sldId="601"/>
        </pc:sldMkLst>
        <pc:spChg chg="mod">
          <ac:chgData name="Lei Wu" userId="f083b2a8aea23a2f" providerId="LiveId" clId="{C6ADE416-F8F1-4C9E-8FAB-E709C584D883}" dt="2021-01-13T19:00:25.402" v="3643" actId="20577"/>
          <ac:spMkLst>
            <pc:docMk/>
            <pc:sldMk cId="2661760131" sldId="601"/>
            <ac:spMk id="6" creationId="{9DA74013-E518-4560-A30E-31EF11EDC80A}"/>
          </ac:spMkLst>
        </pc:spChg>
        <pc:spChg chg="mod">
          <ac:chgData name="Lei Wu" userId="f083b2a8aea23a2f" providerId="LiveId" clId="{C6ADE416-F8F1-4C9E-8FAB-E709C584D883}" dt="2021-01-13T19:00:37.981" v="3644" actId="1076"/>
          <ac:spMkLst>
            <pc:docMk/>
            <pc:sldMk cId="2661760131" sldId="601"/>
            <ac:spMk id="19459" creationId="{40E80B2B-7406-4707-A240-074812562E73}"/>
          </ac:spMkLst>
        </pc:spChg>
      </pc:sldChg>
      <pc:sldChg chg="add del">
        <pc:chgData name="Lei Wu" userId="f083b2a8aea23a2f" providerId="LiveId" clId="{C6ADE416-F8F1-4C9E-8FAB-E709C584D883}" dt="2021-01-13T17:11:18.187" v="2780"/>
        <pc:sldMkLst>
          <pc:docMk/>
          <pc:sldMk cId="2779643306" sldId="601"/>
        </pc:sldMkLst>
      </pc:sldChg>
      <pc:sldChg chg="add del">
        <pc:chgData name="Lei Wu" userId="f083b2a8aea23a2f" providerId="LiveId" clId="{C6ADE416-F8F1-4C9E-8FAB-E709C584D883}" dt="2021-01-13T18:59:05.604" v="3631"/>
        <pc:sldMkLst>
          <pc:docMk/>
          <pc:sldMk cId="3159644960" sldId="601"/>
        </pc:sldMkLst>
      </pc:sldChg>
      <pc:sldChg chg="add">
        <pc:chgData name="Lei Wu" userId="f083b2a8aea23a2f" providerId="LiveId" clId="{C6ADE416-F8F1-4C9E-8FAB-E709C584D883}" dt="2021-01-13T21:05:06.918" v="4207"/>
        <pc:sldMkLst>
          <pc:docMk/>
          <pc:sldMk cId="3732109439" sldId="601"/>
        </pc:sldMkLst>
      </pc:sldChg>
      <pc:sldChg chg="add">
        <pc:chgData name="Lei Wu" userId="f083b2a8aea23a2f" providerId="LiveId" clId="{C6ADE416-F8F1-4C9E-8FAB-E709C584D883}" dt="2021-01-13T21:05:06.918" v="4207"/>
        <pc:sldMkLst>
          <pc:docMk/>
          <pc:sldMk cId="473034175" sldId="602"/>
        </pc:sldMkLst>
      </pc:sldChg>
      <pc:sldChg chg="modSp add del mod">
        <pc:chgData name="Lei Wu" userId="f083b2a8aea23a2f" providerId="LiveId" clId="{C6ADE416-F8F1-4C9E-8FAB-E709C584D883}" dt="2021-01-13T18:59:24.832" v="3633" actId="2696"/>
        <pc:sldMkLst>
          <pc:docMk/>
          <pc:sldMk cId="2041166603" sldId="602"/>
        </pc:sldMkLst>
        <pc:spChg chg="mod">
          <ac:chgData name="Lei Wu" userId="f083b2a8aea23a2f" providerId="LiveId" clId="{C6ADE416-F8F1-4C9E-8FAB-E709C584D883}" dt="2020-12-13T18:29:05.303" v="2595" actId="20577"/>
          <ac:spMkLst>
            <pc:docMk/>
            <pc:sldMk cId="2041166603" sldId="602"/>
            <ac:spMk id="17412" creationId="{5DC98553-9093-4D77-88A8-0A87DD2BD669}"/>
          </ac:spMkLst>
        </pc:spChg>
        <pc:spChg chg="mod">
          <ac:chgData name="Lei Wu" userId="f083b2a8aea23a2f" providerId="LiveId" clId="{C6ADE416-F8F1-4C9E-8FAB-E709C584D883}" dt="2020-12-13T18:24:11.047" v="2434" actId="121"/>
          <ac:spMkLst>
            <pc:docMk/>
            <pc:sldMk cId="2041166603" sldId="602"/>
            <ac:spMk id="25602" creationId="{A611ED0F-992A-4B35-B508-AD516973EBBE}"/>
          </ac:spMkLst>
        </pc:spChg>
        <pc:spChg chg="mod">
          <ac:chgData name="Lei Wu" userId="f083b2a8aea23a2f" providerId="LiveId" clId="{C6ADE416-F8F1-4C9E-8FAB-E709C584D883}" dt="2020-12-13T18:23:20.106" v="2400" actId="20577"/>
          <ac:spMkLst>
            <pc:docMk/>
            <pc:sldMk cId="2041166603" sldId="602"/>
            <ac:spMk id="25603" creationId="{FFF6FDAF-4319-46D1-B14D-62635D3067BE}"/>
          </ac:spMkLst>
        </pc:spChg>
      </pc:sldChg>
      <pc:sldChg chg="addSp modSp add del mod">
        <pc:chgData name="Lei Wu" userId="f083b2a8aea23a2f" providerId="LiveId" clId="{C6ADE416-F8F1-4C9E-8FAB-E709C584D883}" dt="2021-01-13T21:05:02.599" v="4206" actId="2696"/>
        <pc:sldMkLst>
          <pc:docMk/>
          <pc:sldMk cId="2706092051" sldId="602"/>
        </pc:sldMkLst>
        <pc:spChg chg="mod">
          <ac:chgData name="Lei Wu" userId="f083b2a8aea23a2f" providerId="LiveId" clId="{C6ADE416-F8F1-4C9E-8FAB-E709C584D883}" dt="2021-01-13T20:13:05.227" v="3856" actId="15"/>
          <ac:spMkLst>
            <pc:docMk/>
            <pc:sldMk cId="2706092051" sldId="602"/>
            <ac:spMk id="17412" creationId="{5DC98553-9093-4D77-88A8-0A87DD2BD669}"/>
          </ac:spMkLst>
        </pc:spChg>
        <pc:picChg chg="add mod">
          <ac:chgData name="Lei Wu" userId="f083b2a8aea23a2f" providerId="LiveId" clId="{C6ADE416-F8F1-4C9E-8FAB-E709C584D883}" dt="2021-01-13T20:14:08.923" v="3865" actId="1076"/>
          <ac:picMkLst>
            <pc:docMk/>
            <pc:sldMk cId="2706092051" sldId="602"/>
            <ac:picMk id="5" creationId="{C4B6F20B-AFCA-4715-B86B-E81FC299EBB7}"/>
          </ac:picMkLst>
        </pc:picChg>
        <pc:picChg chg="add mod">
          <ac:chgData name="Lei Wu" userId="f083b2a8aea23a2f" providerId="LiveId" clId="{C6ADE416-F8F1-4C9E-8FAB-E709C584D883}" dt="2021-01-13T20:14:10.715" v="3866" actId="1076"/>
          <ac:picMkLst>
            <pc:docMk/>
            <pc:sldMk cId="2706092051" sldId="602"/>
            <ac:picMk id="2050" creationId="{7003B1F3-0645-4574-BAC1-D8F68D30EAC8}"/>
          </ac:picMkLst>
        </pc:picChg>
      </pc:sldChg>
      <pc:sldChg chg="add del">
        <pc:chgData name="Lei Wu" userId="f083b2a8aea23a2f" providerId="LiveId" clId="{C6ADE416-F8F1-4C9E-8FAB-E709C584D883}" dt="2021-01-13T18:59:05.604" v="3631"/>
        <pc:sldMkLst>
          <pc:docMk/>
          <pc:sldMk cId="3018500668" sldId="602"/>
        </pc:sldMkLst>
      </pc:sldChg>
      <pc:sldChg chg="add del">
        <pc:chgData name="Lei Wu" userId="f083b2a8aea23a2f" providerId="LiveId" clId="{C6ADE416-F8F1-4C9E-8FAB-E709C584D883}" dt="2021-01-13T17:11:18.187" v="2780"/>
        <pc:sldMkLst>
          <pc:docMk/>
          <pc:sldMk cId="3771710106" sldId="602"/>
        </pc:sldMkLst>
      </pc:sldChg>
      <pc:sldChg chg="addSp delSp modSp add mod">
        <pc:chgData name="Lei Wu" userId="f083b2a8aea23a2f" providerId="LiveId" clId="{C6ADE416-F8F1-4C9E-8FAB-E709C584D883}" dt="2020-12-23T16:19:56.706" v="2622" actId="1076"/>
        <pc:sldMkLst>
          <pc:docMk/>
          <pc:sldMk cId="2370401612" sldId="603"/>
        </pc:sldMkLst>
        <pc:spChg chg="del">
          <ac:chgData name="Lei Wu" userId="f083b2a8aea23a2f" providerId="LiveId" clId="{C6ADE416-F8F1-4C9E-8FAB-E709C584D883}" dt="2020-12-23T15:54:38.081" v="2611" actId="478"/>
          <ac:spMkLst>
            <pc:docMk/>
            <pc:sldMk cId="2370401612" sldId="603"/>
            <ac:spMk id="6" creationId="{9DA74013-E518-4560-A30E-31EF11EDC80A}"/>
          </ac:spMkLst>
        </pc:spChg>
        <pc:spChg chg="mod">
          <ac:chgData name="Lei Wu" userId="f083b2a8aea23a2f" providerId="LiveId" clId="{C6ADE416-F8F1-4C9E-8FAB-E709C584D883}" dt="2020-12-23T15:54:25.930" v="2610" actId="20577"/>
          <ac:spMkLst>
            <pc:docMk/>
            <pc:sldMk cId="2370401612" sldId="603"/>
            <ac:spMk id="19459" creationId="{40E80B2B-7406-4707-A240-074812562E73}"/>
          </ac:spMkLst>
        </pc:spChg>
        <pc:picChg chg="add mod">
          <ac:chgData name="Lei Wu" userId="f083b2a8aea23a2f" providerId="LiveId" clId="{C6ADE416-F8F1-4C9E-8FAB-E709C584D883}" dt="2020-12-23T15:55:20.516" v="2615" actId="962"/>
          <ac:picMkLst>
            <pc:docMk/>
            <pc:sldMk cId="2370401612" sldId="603"/>
            <ac:picMk id="3" creationId="{AC419390-5C88-4B57-8D2F-C8458B8CAE3C}"/>
          </ac:picMkLst>
        </pc:picChg>
        <pc:picChg chg="add del mod">
          <ac:chgData name="Lei Wu" userId="f083b2a8aea23a2f" providerId="LiveId" clId="{C6ADE416-F8F1-4C9E-8FAB-E709C584D883}" dt="2020-12-23T16:19:50.235" v="2620" actId="478"/>
          <ac:picMkLst>
            <pc:docMk/>
            <pc:sldMk cId="2370401612" sldId="603"/>
            <ac:picMk id="1026" creationId="{7B6CB71C-E363-4A28-9678-BC3814DE9991}"/>
          </ac:picMkLst>
        </pc:picChg>
        <pc:picChg chg="add mod">
          <ac:chgData name="Lei Wu" userId="f083b2a8aea23a2f" providerId="LiveId" clId="{C6ADE416-F8F1-4C9E-8FAB-E709C584D883}" dt="2020-12-23T16:19:56.706" v="2622" actId="1076"/>
          <ac:picMkLst>
            <pc:docMk/>
            <pc:sldMk cId="2370401612" sldId="603"/>
            <ac:picMk id="1028" creationId="{02FFBB41-1EE3-4518-8B2D-534A5EE5CF65}"/>
          </ac:picMkLst>
        </pc:picChg>
      </pc:sldChg>
      <pc:sldChg chg="add del">
        <pc:chgData name="Lei Wu" userId="f083b2a8aea23a2f" providerId="LiveId" clId="{C6ADE416-F8F1-4C9E-8FAB-E709C584D883}" dt="2021-01-13T18:59:05.604" v="3631"/>
        <pc:sldMkLst>
          <pc:docMk/>
          <pc:sldMk cId="3246135517" sldId="604"/>
        </pc:sldMkLst>
      </pc:sldChg>
      <pc:sldChg chg="addSp delSp modSp add del mod">
        <pc:chgData name="Lei Wu" userId="f083b2a8aea23a2f" providerId="LiveId" clId="{C6ADE416-F8F1-4C9E-8FAB-E709C584D883}" dt="2021-01-14T02:05:08.398" v="5204" actId="20577"/>
        <pc:sldMkLst>
          <pc:docMk/>
          <pc:sldMk cId="4088437234" sldId="604"/>
        </pc:sldMkLst>
        <pc:spChg chg="del mod">
          <ac:chgData name="Lei Wu" userId="f083b2a8aea23a2f" providerId="LiveId" clId="{C6ADE416-F8F1-4C9E-8FAB-E709C584D883}" dt="2021-01-14T02:03:55.257" v="5073" actId="478"/>
          <ac:spMkLst>
            <pc:docMk/>
            <pc:sldMk cId="4088437234" sldId="604"/>
            <ac:spMk id="4" creationId="{ED6CA8F3-B689-492C-870E-4A141C71ECEC}"/>
          </ac:spMkLst>
        </pc:spChg>
        <pc:spChg chg="del mod">
          <ac:chgData name="Lei Wu" userId="f083b2a8aea23a2f" providerId="LiveId" clId="{C6ADE416-F8F1-4C9E-8FAB-E709C584D883}" dt="2021-01-14T02:03:57.024" v="5074" actId="478"/>
          <ac:spMkLst>
            <pc:docMk/>
            <pc:sldMk cId="4088437234" sldId="604"/>
            <ac:spMk id="7" creationId="{0B32A123-57BA-6446-B448-A015CFB2FB3D}"/>
          </ac:spMkLst>
        </pc:spChg>
        <pc:spChg chg="add del">
          <ac:chgData name="Lei Wu" userId="f083b2a8aea23a2f" providerId="LiveId" clId="{C6ADE416-F8F1-4C9E-8FAB-E709C584D883}" dt="2021-01-13T18:16:37.202" v="3212" actId="22"/>
          <ac:spMkLst>
            <pc:docMk/>
            <pc:sldMk cId="4088437234" sldId="604"/>
            <ac:spMk id="10" creationId="{BAABC86C-B9F9-4E51-ADE9-7B40A976FA3D}"/>
          </ac:spMkLst>
        </pc:spChg>
        <pc:spChg chg="mod">
          <ac:chgData name="Lei Wu" userId="f083b2a8aea23a2f" providerId="LiveId" clId="{C6ADE416-F8F1-4C9E-8FAB-E709C584D883}" dt="2021-01-14T02:05:08.398" v="5204" actId="20577"/>
          <ac:spMkLst>
            <pc:docMk/>
            <pc:sldMk cId="4088437234" sldId="604"/>
            <ac:spMk id="19459" creationId="{40E80B2B-7406-4707-A240-074812562E73}"/>
          </ac:spMkLst>
        </pc:spChg>
        <pc:picChg chg="del mod">
          <ac:chgData name="Lei Wu" userId="f083b2a8aea23a2f" providerId="LiveId" clId="{C6ADE416-F8F1-4C9E-8FAB-E709C584D883}" dt="2021-01-14T02:03:53.742" v="5071" actId="478"/>
          <ac:picMkLst>
            <pc:docMk/>
            <pc:sldMk cId="4088437234" sldId="604"/>
            <ac:picMk id="9" creationId="{C91B5776-9161-40E5-8EBB-F4A4ECC79311}"/>
          </ac:picMkLst>
        </pc:picChg>
        <pc:picChg chg="del mod">
          <ac:chgData name="Lei Wu" userId="f083b2a8aea23a2f" providerId="LiveId" clId="{C6ADE416-F8F1-4C9E-8FAB-E709C584D883}" dt="2021-01-14T02:03:54.387" v="5072" actId="478"/>
          <ac:picMkLst>
            <pc:docMk/>
            <pc:sldMk cId="4088437234" sldId="604"/>
            <ac:picMk id="11" creationId="{B463BD2C-5AAA-4BC7-A51D-8646077E0FAC}"/>
          </ac:picMkLst>
        </pc:picChg>
        <pc:picChg chg="add mod">
          <ac:chgData name="Lei Wu" userId="f083b2a8aea23a2f" providerId="LiveId" clId="{C6ADE416-F8F1-4C9E-8FAB-E709C584D883}" dt="2021-01-14T02:04:07.716" v="5079" actId="1076"/>
          <ac:picMkLst>
            <pc:docMk/>
            <pc:sldMk cId="4088437234" sldId="604"/>
            <ac:picMk id="8194" creationId="{FA212166-81B4-4489-BB89-02592E3883B3}"/>
          </ac:picMkLst>
        </pc:picChg>
      </pc:sldChg>
      <pc:sldChg chg="modSp add">
        <pc:chgData name="Lei Wu" userId="f083b2a8aea23a2f" providerId="LiveId" clId="{C6ADE416-F8F1-4C9E-8FAB-E709C584D883}" dt="2021-01-13T17:31:52.750" v="2880" actId="1076"/>
        <pc:sldMkLst>
          <pc:docMk/>
          <pc:sldMk cId="268441539" sldId="605"/>
        </pc:sldMkLst>
        <pc:spChg chg="mod">
          <ac:chgData name="Lei Wu" userId="f083b2a8aea23a2f" providerId="LiveId" clId="{C6ADE416-F8F1-4C9E-8FAB-E709C584D883}" dt="2021-01-13T17:31:52.750" v="2880" actId="1076"/>
          <ac:spMkLst>
            <pc:docMk/>
            <pc:sldMk cId="268441539" sldId="605"/>
            <ac:spMk id="19459" creationId="{40E80B2B-7406-4707-A240-074812562E73}"/>
          </ac:spMkLst>
        </pc:spChg>
      </pc:sldChg>
      <pc:sldChg chg="del">
        <pc:chgData name="Lei Wu" userId="f083b2a8aea23a2f" providerId="LiveId" clId="{C6ADE416-F8F1-4C9E-8FAB-E709C584D883}" dt="2021-01-13T17:31:34.076" v="2878" actId="2696"/>
        <pc:sldMkLst>
          <pc:docMk/>
          <pc:sldMk cId="1622710171" sldId="605"/>
        </pc:sldMkLst>
      </pc:sldChg>
      <pc:sldChg chg="add">
        <pc:chgData name="Lei Wu" userId="f083b2a8aea23a2f" providerId="LiveId" clId="{C6ADE416-F8F1-4C9E-8FAB-E709C584D883}" dt="2021-01-14T03:56:54.835" v="5908"/>
        <pc:sldMkLst>
          <pc:docMk/>
          <pc:sldMk cId="1980609852" sldId="607"/>
        </pc:sldMkLst>
      </pc:sldChg>
      <pc:sldChg chg="del">
        <pc:chgData name="Lei Wu" userId="f083b2a8aea23a2f" providerId="LiveId" clId="{C6ADE416-F8F1-4C9E-8FAB-E709C584D883}" dt="2021-01-14T02:23:26.948" v="5432" actId="2696"/>
        <pc:sldMkLst>
          <pc:docMk/>
          <pc:sldMk cId="2177466774" sldId="607"/>
        </pc:sldMkLst>
      </pc:sldChg>
      <pc:sldChg chg="add del">
        <pc:chgData name="Lei Wu" userId="f083b2a8aea23a2f" providerId="LiveId" clId="{C6ADE416-F8F1-4C9E-8FAB-E709C584D883}" dt="2021-01-14T03:56:51.741" v="5907" actId="2696"/>
        <pc:sldMkLst>
          <pc:docMk/>
          <pc:sldMk cId="2763138656" sldId="607"/>
        </pc:sldMkLst>
      </pc:sldChg>
      <pc:sldChg chg="del">
        <pc:chgData name="Lei Wu" userId="f083b2a8aea23a2f" providerId="LiveId" clId="{C6ADE416-F8F1-4C9E-8FAB-E709C584D883}" dt="2021-01-14T02:23:26.948" v="5432" actId="2696"/>
        <pc:sldMkLst>
          <pc:docMk/>
          <pc:sldMk cId="1582559232" sldId="608"/>
        </pc:sldMkLst>
      </pc:sldChg>
      <pc:sldChg chg="add del">
        <pc:chgData name="Lei Wu" userId="f083b2a8aea23a2f" providerId="LiveId" clId="{C6ADE416-F8F1-4C9E-8FAB-E709C584D883}" dt="2021-01-14T03:56:51.741" v="5907" actId="2696"/>
        <pc:sldMkLst>
          <pc:docMk/>
          <pc:sldMk cId="1881825549" sldId="608"/>
        </pc:sldMkLst>
      </pc:sldChg>
      <pc:sldChg chg="add">
        <pc:chgData name="Lei Wu" userId="f083b2a8aea23a2f" providerId="LiveId" clId="{C6ADE416-F8F1-4C9E-8FAB-E709C584D883}" dt="2021-01-14T03:56:54.835" v="5908"/>
        <pc:sldMkLst>
          <pc:docMk/>
          <pc:sldMk cId="3222994000" sldId="608"/>
        </pc:sldMkLst>
      </pc:sldChg>
      <pc:sldChg chg="add del">
        <pc:chgData name="Lei Wu" userId="f083b2a8aea23a2f" providerId="LiveId" clId="{C6ADE416-F8F1-4C9E-8FAB-E709C584D883}" dt="2021-01-14T03:56:51.741" v="5907" actId="2696"/>
        <pc:sldMkLst>
          <pc:docMk/>
          <pc:sldMk cId="1996596680" sldId="609"/>
        </pc:sldMkLst>
      </pc:sldChg>
      <pc:sldChg chg="add">
        <pc:chgData name="Lei Wu" userId="f083b2a8aea23a2f" providerId="LiveId" clId="{C6ADE416-F8F1-4C9E-8FAB-E709C584D883}" dt="2021-01-14T03:56:54.835" v="5908"/>
        <pc:sldMkLst>
          <pc:docMk/>
          <pc:sldMk cId="3970513077" sldId="609"/>
        </pc:sldMkLst>
      </pc:sldChg>
      <pc:sldChg chg="del">
        <pc:chgData name="Lei Wu" userId="f083b2a8aea23a2f" providerId="LiveId" clId="{C6ADE416-F8F1-4C9E-8FAB-E709C584D883}" dt="2021-01-14T02:23:26.948" v="5432" actId="2696"/>
        <pc:sldMkLst>
          <pc:docMk/>
          <pc:sldMk cId="4230865610" sldId="609"/>
        </pc:sldMkLst>
      </pc:sldChg>
      <pc:sldChg chg="add">
        <pc:chgData name="Lei Wu" userId="f083b2a8aea23a2f" providerId="LiveId" clId="{C6ADE416-F8F1-4C9E-8FAB-E709C584D883}" dt="2021-01-14T03:56:54.835" v="5908"/>
        <pc:sldMkLst>
          <pc:docMk/>
          <pc:sldMk cId="3223520074" sldId="610"/>
        </pc:sldMkLst>
      </pc:sldChg>
      <pc:sldChg chg="add del">
        <pc:chgData name="Lei Wu" userId="f083b2a8aea23a2f" providerId="LiveId" clId="{C6ADE416-F8F1-4C9E-8FAB-E709C584D883}" dt="2021-01-14T03:56:51.741" v="5907" actId="2696"/>
        <pc:sldMkLst>
          <pc:docMk/>
          <pc:sldMk cId="3679723548" sldId="610"/>
        </pc:sldMkLst>
      </pc:sldChg>
      <pc:sldChg chg="del">
        <pc:chgData name="Lei Wu" userId="f083b2a8aea23a2f" providerId="LiveId" clId="{C6ADE416-F8F1-4C9E-8FAB-E709C584D883}" dt="2021-01-14T02:23:26.948" v="5432" actId="2696"/>
        <pc:sldMkLst>
          <pc:docMk/>
          <pc:sldMk cId="3931089299" sldId="610"/>
        </pc:sldMkLst>
      </pc:sldChg>
      <pc:sldChg chg="modSp mod">
        <pc:chgData name="Lei Wu" userId="f083b2a8aea23a2f" providerId="LiveId" clId="{C6ADE416-F8F1-4C9E-8FAB-E709C584D883}" dt="2021-01-13T16:47:10.637" v="2734" actId="20577"/>
        <pc:sldMkLst>
          <pc:docMk/>
          <pc:sldMk cId="563828606" sldId="611"/>
        </pc:sldMkLst>
        <pc:spChg chg="mod">
          <ac:chgData name="Lei Wu" userId="f083b2a8aea23a2f" providerId="LiveId" clId="{C6ADE416-F8F1-4C9E-8FAB-E709C584D883}" dt="2021-01-13T16:47:10.637" v="2734" actId="20577"/>
          <ac:spMkLst>
            <pc:docMk/>
            <pc:sldMk cId="563828606" sldId="611"/>
            <ac:spMk id="6" creationId="{9DA74013-E518-4560-A30E-31EF11EDC80A}"/>
          </ac:spMkLst>
        </pc:spChg>
      </pc:sldChg>
      <pc:sldChg chg="add del">
        <pc:chgData name="Lei Wu" userId="f083b2a8aea23a2f" providerId="LiveId" clId="{C6ADE416-F8F1-4C9E-8FAB-E709C584D883}" dt="2021-01-13T16:51:06.816" v="2750" actId="47"/>
        <pc:sldMkLst>
          <pc:docMk/>
          <pc:sldMk cId="3244717184" sldId="612"/>
        </pc:sldMkLst>
      </pc:sldChg>
      <pc:sldChg chg="add del">
        <pc:chgData name="Lei Wu" userId="f083b2a8aea23a2f" providerId="LiveId" clId="{C6ADE416-F8F1-4C9E-8FAB-E709C584D883}" dt="2021-01-14T03:56:51.741" v="5907" actId="2696"/>
        <pc:sldMkLst>
          <pc:docMk/>
          <pc:sldMk cId="336310667" sldId="613"/>
        </pc:sldMkLst>
      </pc:sldChg>
      <pc:sldChg chg="add">
        <pc:chgData name="Lei Wu" userId="f083b2a8aea23a2f" providerId="LiveId" clId="{C6ADE416-F8F1-4C9E-8FAB-E709C584D883}" dt="2021-01-14T03:56:54.835" v="5908"/>
        <pc:sldMkLst>
          <pc:docMk/>
          <pc:sldMk cId="683546962" sldId="613"/>
        </pc:sldMkLst>
      </pc:sldChg>
      <pc:sldChg chg="del">
        <pc:chgData name="Lei Wu" userId="f083b2a8aea23a2f" providerId="LiveId" clId="{C6ADE416-F8F1-4C9E-8FAB-E709C584D883}" dt="2021-01-14T02:23:26.948" v="5432" actId="2696"/>
        <pc:sldMkLst>
          <pc:docMk/>
          <pc:sldMk cId="3120137712" sldId="613"/>
        </pc:sldMkLst>
      </pc:sldChg>
      <pc:sldChg chg="addSp modSp new del">
        <pc:chgData name="Lei Wu" userId="f083b2a8aea23a2f" providerId="LiveId" clId="{C6ADE416-F8F1-4C9E-8FAB-E709C584D883}" dt="2021-01-14T02:23:26.948" v="5432" actId="2696"/>
        <pc:sldMkLst>
          <pc:docMk/>
          <pc:sldMk cId="1029855562" sldId="614"/>
        </pc:sldMkLst>
        <pc:picChg chg="add mod">
          <ac:chgData name="Lei Wu" userId="f083b2a8aea23a2f" providerId="LiveId" clId="{C6ADE416-F8F1-4C9E-8FAB-E709C584D883}" dt="2021-01-13T16:51:26.622" v="2752" actId="1076"/>
          <ac:picMkLst>
            <pc:docMk/>
            <pc:sldMk cId="1029855562" sldId="614"/>
            <ac:picMk id="2" creationId="{CC06BC4C-767C-4EEF-A265-181DA5FE555D}"/>
          </ac:picMkLst>
        </pc:picChg>
      </pc:sldChg>
      <pc:sldChg chg="add">
        <pc:chgData name="Lei Wu" userId="f083b2a8aea23a2f" providerId="LiveId" clId="{C6ADE416-F8F1-4C9E-8FAB-E709C584D883}" dt="2021-01-14T03:56:54.835" v="5908"/>
        <pc:sldMkLst>
          <pc:docMk/>
          <pc:sldMk cId="2893051098" sldId="614"/>
        </pc:sldMkLst>
      </pc:sldChg>
      <pc:sldChg chg="addSp delSp modSp add del mod modTransition">
        <pc:chgData name="Lei Wu" userId="f083b2a8aea23a2f" providerId="LiveId" clId="{C6ADE416-F8F1-4C9E-8FAB-E709C584D883}" dt="2021-01-14T03:56:51.741" v="5907" actId="2696"/>
        <pc:sldMkLst>
          <pc:docMk/>
          <pc:sldMk cId="3016132583" sldId="614"/>
        </pc:sldMkLst>
        <pc:spChg chg="add mod">
          <ac:chgData name="Lei Wu" userId="f083b2a8aea23a2f" providerId="LiveId" clId="{C6ADE416-F8F1-4C9E-8FAB-E709C584D883}" dt="2021-01-14T02:36:49.226" v="5483" actId="20577"/>
          <ac:spMkLst>
            <pc:docMk/>
            <pc:sldMk cId="3016132583" sldId="614"/>
            <ac:spMk id="3" creationId="{87E73C9D-6F12-4281-AF9E-FD8369A7A0E5}"/>
          </ac:spMkLst>
        </pc:spChg>
        <pc:picChg chg="del">
          <ac:chgData name="Lei Wu" userId="f083b2a8aea23a2f" providerId="LiveId" clId="{C6ADE416-F8F1-4C9E-8FAB-E709C584D883}" dt="2021-01-14T03:17:40.089" v="5707" actId="478"/>
          <ac:picMkLst>
            <pc:docMk/>
            <pc:sldMk cId="3016132583" sldId="614"/>
            <ac:picMk id="2" creationId="{CC06BC4C-767C-4EEF-A265-181DA5FE555D}"/>
          </ac:picMkLst>
        </pc:picChg>
        <pc:picChg chg="add del mod">
          <ac:chgData name="Lei Wu" userId="f083b2a8aea23a2f" providerId="LiveId" clId="{C6ADE416-F8F1-4C9E-8FAB-E709C584D883}" dt="2021-01-14T02:41:50.125" v="5484" actId="478"/>
          <ac:picMkLst>
            <pc:docMk/>
            <pc:sldMk cId="3016132583" sldId="614"/>
            <ac:picMk id="5" creationId="{40D05A32-B706-4EB3-9801-87AF3E44EBF0}"/>
          </ac:picMkLst>
        </pc:picChg>
        <pc:picChg chg="add del mod">
          <ac:chgData name="Lei Wu" userId="f083b2a8aea23a2f" providerId="LiveId" clId="{C6ADE416-F8F1-4C9E-8FAB-E709C584D883}" dt="2021-01-14T03:15:30.487" v="5706" actId="478"/>
          <ac:picMkLst>
            <pc:docMk/>
            <pc:sldMk cId="3016132583" sldId="614"/>
            <ac:picMk id="14338" creationId="{E10B88A1-B3C0-4473-9E2C-DABA88A3AC9B}"/>
          </ac:picMkLst>
        </pc:picChg>
        <pc:picChg chg="add del">
          <ac:chgData name="Lei Wu" userId="f083b2a8aea23a2f" providerId="LiveId" clId="{C6ADE416-F8F1-4C9E-8FAB-E709C584D883}" dt="2021-01-14T03:17:46.909" v="5709"/>
          <ac:picMkLst>
            <pc:docMk/>
            <pc:sldMk cId="3016132583" sldId="614"/>
            <ac:picMk id="14340" creationId="{AA354E73-DEDD-44D3-A472-6211F2C83263}"/>
          </ac:picMkLst>
        </pc:picChg>
        <pc:picChg chg="add mod">
          <ac:chgData name="Lei Wu" userId="f083b2a8aea23a2f" providerId="LiveId" clId="{C6ADE416-F8F1-4C9E-8FAB-E709C584D883}" dt="2021-01-14T03:18:46.794" v="5712" actId="1076"/>
          <ac:picMkLst>
            <pc:docMk/>
            <pc:sldMk cId="3016132583" sldId="614"/>
            <ac:picMk id="14342" creationId="{75B7A777-176B-4BF0-8417-5DCE298BB53D}"/>
          </ac:picMkLst>
        </pc:picChg>
      </pc:sldChg>
      <pc:sldChg chg="new del">
        <pc:chgData name="Lei Wu" userId="f083b2a8aea23a2f" providerId="LiveId" clId="{C6ADE416-F8F1-4C9E-8FAB-E709C584D883}" dt="2021-01-13T17:06:33.691" v="2768" actId="680"/>
        <pc:sldMkLst>
          <pc:docMk/>
          <pc:sldMk cId="587456689" sldId="615"/>
        </pc:sldMkLst>
      </pc:sldChg>
      <pc:sldChg chg="modSp add del mod">
        <pc:chgData name="Lei Wu" userId="f083b2a8aea23a2f" providerId="LiveId" clId="{C6ADE416-F8F1-4C9E-8FAB-E709C584D883}" dt="2021-01-13T17:06:23.001" v="2766" actId="47"/>
        <pc:sldMkLst>
          <pc:docMk/>
          <pc:sldMk cId="1086798959" sldId="615"/>
        </pc:sldMkLst>
        <pc:spChg chg="mod">
          <ac:chgData name="Lei Wu" userId="f083b2a8aea23a2f" providerId="LiveId" clId="{C6ADE416-F8F1-4C9E-8FAB-E709C584D883}" dt="2021-01-13T17:06:00.315" v="2765" actId="20577"/>
          <ac:spMkLst>
            <pc:docMk/>
            <pc:sldMk cId="1086798959" sldId="615"/>
            <ac:spMk id="3" creationId="{DAAE08E7-F397-4386-AD4A-9EA00DA8BA7C}"/>
          </ac:spMkLst>
        </pc:spChg>
      </pc:sldChg>
      <pc:sldChg chg="modSp new del mod">
        <pc:chgData name="Lei Wu" userId="f083b2a8aea23a2f" providerId="LiveId" clId="{C6ADE416-F8F1-4C9E-8FAB-E709C584D883}" dt="2021-01-13T17:08:21.191" v="2775" actId="47"/>
        <pc:sldMkLst>
          <pc:docMk/>
          <pc:sldMk cId="2251570817" sldId="615"/>
        </pc:sldMkLst>
        <pc:spChg chg="mod">
          <ac:chgData name="Lei Wu" userId="f083b2a8aea23a2f" providerId="LiveId" clId="{C6ADE416-F8F1-4C9E-8FAB-E709C584D883}" dt="2021-01-13T17:06:54.057" v="2772" actId="20577"/>
          <ac:spMkLst>
            <pc:docMk/>
            <pc:sldMk cId="2251570817" sldId="615"/>
            <ac:spMk id="2" creationId="{D7ADE641-AAEB-4CC1-A6E4-FD7927CE8283}"/>
          </ac:spMkLst>
        </pc:spChg>
      </pc:sldChg>
      <pc:sldChg chg="modSp add del mod">
        <pc:chgData name="Lei Wu" userId="f083b2a8aea23a2f" providerId="LiveId" clId="{C6ADE416-F8F1-4C9E-8FAB-E709C584D883}" dt="2021-01-13T17:39:31.206" v="2951" actId="47"/>
        <pc:sldMkLst>
          <pc:docMk/>
          <pc:sldMk cId="3451360789" sldId="615"/>
        </pc:sldMkLst>
        <pc:spChg chg="mod">
          <ac:chgData name="Lei Wu" userId="f083b2a8aea23a2f" providerId="LiveId" clId="{C6ADE416-F8F1-4C9E-8FAB-E709C584D883}" dt="2021-01-13T17:16:28.875" v="2876" actId="20577"/>
          <ac:spMkLst>
            <pc:docMk/>
            <pc:sldMk cId="3451360789" sldId="615"/>
            <ac:spMk id="6" creationId="{9DA74013-E518-4560-A30E-31EF11EDC80A}"/>
          </ac:spMkLst>
        </pc:spChg>
        <pc:spChg chg="mod">
          <ac:chgData name="Lei Wu" userId="f083b2a8aea23a2f" providerId="LiveId" clId="{C6ADE416-F8F1-4C9E-8FAB-E709C584D883}" dt="2021-01-13T17:16:34.630" v="2877" actId="20577"/>
          <ac:spMkLst>
            <pc:docMk/>
            <pc:sldMk cId="3451360789" sldId="615"/>
            <ac:spMk id="7" creationId="{61613075-73BA-4468-B5E1-05BA35F281E1}"/>
          </ac:spMkLst>
        </pc:spChg>
      </pc:sldChg>
      <pc:sldChg chg="addSp delSp modSp add del mod ord">
        <pc:chgData name="Lei Wu" userId="f083b2a8aea23a2f" providerId="LiveId" clId="{C6ADE416-F8F1-4C9E-8FAB-E709C584D883}" dt="2021-01-13T18:56:14.016" v="3616" actId="47"/>
        <pc:sldMkLst>
          <pc:docMk/>
          <pc:sldMk cId="4019019686" sldId="615"/>
        </pc:sldMkLst>
        <pc:spChg chg="add del">
          <ac:chgData name="Lei Wu" userId="f083b2a8aea23a2f" providerId="LiveId" clId="{C6ADE416-F8F1-4C9E-8FAB-E709C584D883}" dt="2021-01-13T17:58:17.563" v="3003"/>
          <ac:spMkLst>
            <pc:docMk/>
            <pc:sldMk cId="4019019686" sldId="615"/>
            <ac:spMk id="2" creationId="{AC7DC4BE-2A2A-40C9-9C4F-957E46F79CB0}"/>
          </ac:spMkLst>
        </pc:spChg>
        <pc:spChg chg="add del">
          <ac:chgData name="Lei Wu" userId="f083b2a8aea23a2f" providerId="LiveId" clId="{C6ADE416-F8F1-4C9E-8FAB-E709C584D883}" dt="2021-01-13T17:58:38.011" v="3005"/>
          <ac:spMkLst>
            <pc:docMk/>
            <pc:sldMk cId="4019019686" sldId="615"/>
            <ac:spMk id="3" creationId="{D28E3F83-4E7C-4DEA-A0ED-714F31D04395}"/>
          </ac:spMkLst>
        </pc:spChg>
        <pc:spChg chg="del">
          <ac:chgData name="Lei Wu" userId="f083b2a8aea23a2f" providerId="LiveId" clId="{C6ADE416-F8F1-4C9E-8FAB-E709C584D883}" dt="2021-01-13T17:58:13.317" v="3001" actId="478"/>
          <ac:spMkLst>
            <pc:docMk/>
            <pc:sldMk cId="4019019686" sldId="615"/>
            <ac:spMk id="6" creationId="{9DA74013-E518-4560-A30E-31EF11EDC80A}"/>
          </ac:spMkLst>
        </pc:spChg>
        <pc:spChg chg="mod">
          <ac:chgData name="Lei Wu" userId="f083b2a8aea23a2f" providerId="LiveId" clId="{C6ADE416-F8F1-4C9E-8FAB-E709C584D883}" dt="2021-01-13T17:41:52.987" v="3000" actId="20577"/>
          <ac:spMkLst>
            <pc:docMk/>
            <pc:sldMk cId="4019019686" sldId="615"/>
            <ac:spMk id="7" creationId="{61613075-73BA-4468-B5E1-05BA35F281E1}"/>
          </ac:spMkLst>
        </pc:spChg>
        <pc:picChg chg="add del mod">
          <ac:chgData name="Lei Wu" userId="f083b2a8aea23a2f" providerId="LiveId" clId="{C6ADE416-F8F1-4C9E-8FAB-E709C584D883}" dt="2021-01-13T18:00:12.407" v="3011" actId="478"/>
          <ac:picMkLst>
            <pc:docMk/>
            <pc:sldMk cId="4019019686" sldId="615"/>
            <ac:picMk id="1030" creationId="{A550079C-C499-40EA-A8F6-20DA4CF8A121}"/>
          </ac:picMkLst>
        </pc:picChg>
        <pc:picChg chg="add del mod">
          <ac:chgData name="Lei Wu" userId="f083b2a8aea23a2f" providerId="LiveId" clId="{C6ADE416-F8F1-4C9E-8FAB-E709C584D883}" dt="2021-01-13T18:02:13.038" v="3016" actId="478"/>
          <ac:picMkLst>
            <pc:docMk/>
            <pc:sldMk cId="4019019686" sldId="615"/>
            <ac:picMk id="1032" creationId="{4D3D95A0-A953-427A-B471-8556D3330115}"/>
          </ac:picMkLst>
        </pc:picChg>
        <pc:picChg chg="add mod">
          <ac:chgData name="Lei Wu" userId="f083b2a8aea23a2f" providerId="LiveId" clId="{C6ADE416-F8F1-4C9E-8FAB-E709C584D883}" dt="2021-01-13T18:02:33.844" v="3020" actId="1076"/>
          <ac:picMkLst>
            <pc:docMk/>
            <pc:sldMk cId="4019019686" sldId="615"/>
            <ac:picMk id="1034" creationId="{D0D2422D-F2DE-4377-A5F5-C2FC8EFC9963}"/>
          </ac:picMkLst>
        </pc:picChg>
      </pc:sldChg>
      <pc:sldChg chg="addSp delSp modSp new del mod">
        <pc:chgData name="Lei Wu" userId="f083b2a8aea23a2f" providerId="LiveId" clId="{C6ADE416-F8F1-4C9E-8FAB-E709C584D883}" dt="2021-01-13T17:15:30.487" v="2802" actId="47"/>
        <pc:sldMkLst>
          <pc:docMk/>
          <pc:sldMk cId="4117930499" sldId="615"/>
        </pc:sldMkLst>
        <pc:spChg chg="del mod">
          <ac:chgData name="Lei Wu" userId="f083b2a8aea23a2f" providerId="LiveId" clId="{C6ADE416-F8F1-4C9E-8FAB-E709C584D883}" dt="2021-01-13T17:14:40.375" v="2786" actId="478"/>
          <ac:spMkLst>
            <pc:docMk/>
            <pc:sldMk cId="4117930499" sldId="615"/>
            <ac:spMk id="2" creationId="{08DEB20A-1CFC-4F72-A853-7FB347CA699A}"/>
          </ac:spMkLst>
        </pc:spChg>
        <pc:spChg chg="mod">
          <ac:chgData name="Lei Wu" userId="f083b2a8aea23a2f" providerId="LiveId" clId="{C6ADE416-F8F1-4C9E-8FAB-E709C584D883}" dt="2021-01-13T17:15:25.643" v="2801" actId="20577"/>
          <ac:spMkLst>
            <pc:docMk/>
            <pc:sldMk cId="4117930499" sldId="615"/>
            <ac:spMk id="3" creationId="{41E7CE6F-0ADA-4DB4-88ED-FEA475F33EDB}"/>
          </ac:spMkLst>
        </pc:spChg>
        <pc:spChg chg="add del mod">
          <ac:chgData name="Lei Wu" userId="f083b2a8aea23a2f" providerId="LiveId" clId="{C6ADE416-F8F1-4C9E-8FAB-E709C584D883}" dt="2021-01-13T17:14:44.030" v="2787" actId="478"/>
          <ac:spMkLst>
            <pc:docMk/>
            <pc:sldMk cId="4117930499" sldId="615"/>
            <ac:spMk id="5" creationId="{E79198D9-C049-4390-B0B8-E105E34E6332}"/>
          </ac:spMkLst>
        </pc:spChg>
      </pc:sldChg>
      <pc:sldChg chg="new del">
        <pc:chgData name="Lei Wu" userId="f083b2a8aea23a2f" providerId="LiveId" clId="{C6ADE416-F8F1-4C9E-8FAB-E709C584D883}" dt="2021-01-13T17:33:38.561" v="2886" actId="680"/>
        <pc:sldMkLst>
          <pc:docMk/>
          <pc:sldMk cId="462685910" sldId="616"/>
        </pc:sldMkLst>
      </pc:sldChg>
      <pc:sldChg chg="add del">
        <pc:chgData name="Lei Wu" userId="f083b2a8aea23a2f" providerId="LiveId" clId="{C6ADE416-F8F1-4C9E-8FAB-E709C584D883}" dt="2021-01-13T18:59:05.604" v="3631"/>
        <pc:sldMkLst>
          <pc:docMk/>
          <pc:sldMk cId="822667031" sldId="616"/>
        </pc:sldMkLst>
      </pc:sldChg>
      <pc:sldChg chg="modSp add del mod">
        <pc:chgData name="Lei Wu" userId="f083b2a8aea23a2f" providerId="LiveId" clId="{C6ADE416-F8F1-4C9E-8FAB-E709C584D883}" dt="2021-01-13T18:06:44.189" v="3083" actId="47"/>
        <pc:sldMkLst>
          <pc:docMk/>
          <pc:sldMk cId="929734553" sldId="616"/>
        </pc:sldMkLst>
        <pc:spChg chg="mod">
          <ac:chgData name="Lei Wu" userId="f083b2a8aea23a2f" providerId="LiveId" clId="{C6ADE416-F8F1-4C9E-8FAB-E709C584D883}" dt="2021-01-13T18:06:30.403" v="3082" actId="20577"/>
          <ac:spMkLst>
            <pc:docMk/>
            <pc:sldMk cId="929734553" sldId="616"/>
            <ac:spMk id="6" creationId="{9DA74013-E518-4560-A30E-31EF11EDC80A}"/>
          </ac:spMkLst>
        </pc:spChg>
        <pc:spChg chg="mod">
          <ac:chgData name="Lei Wu" userId="f083b2a8aea23a2f" providerId="LiveId" clId="{C6ADE416-F8F1-4C9E-8FAB-E709C584D883}" dt="2021-01-13T18:05:53.140" v="3030" actId="20577"/>
          <ac:spMkLst>
            <pc:docMk/>
            <pc:sldMk cId="929734553" sldId="616"/>
            <ac:spMk id="7" creationId="{61613075-73BA-4468-B5E1-05BA35F281E1}"/>
          </ac:spMkLst>
        </pc:spChg>
      </pc:sldChg>
      <pc:sldChg chg="new del">
        <pc:chgData name="Lei Wu" userId="f083b2a8aea23a2f" providerId="LiveId" clId="{C6ADE416-F8F1-4C9E-8FAB-E709C584D883}" dt="2021-01-13T17:33:20.401" v="2884" actId="680"/>
        <pc:sldMkLst>
          <pc:docMk/>
          <pc:sldMk cId="2174276716" sldId="616"/>
        </pc:sldMkLst>
      </pc:sldChg>
      <pc:sldChg chg="add del">
        <pc:chgData name="Lei Wu" userId="f083b2a8aea23a2f" providerId="LiveId" clId="{C6ADE416-F8F1-4C9E-8FAB-E709C584D883}" dt="2021-01-13T18:08:13.072" v="3090" actId="47"/>
        <pc:sldMkLst>
          <pc:docMk/>
          <pc:sldMk cId="3083023750" sldId="616"/>
        </pc:sldMkLst>
      </pc:sldChg>
      <pc:sldChg chg="modSp new del mod">
        <pc:chgData name="Lei Wu" userId="f083b2a8aea23a2f" providerId="LiveId" clId="{C6ADE416-F8F1-4C9E-8FAB-E709C584D883}" dt="2021-01-13T17:41:27.655" v="2952" actId="47"/>
        <pc:sldMkLst>
          <pc:docMk/>
          <pc:sldMk cId="3628426234" sldId="616"/>
        </pc:sldMkLst>
        <pc:spChg chg="mod">
          <ac:chgData name="Lei Wu" userId="f083b2a8aea23a2f" providerId="LiveId" clId="{C6ADE416-F8F1-4C9E-8FAB-E709C584D883}" dt="2021-01-13T17:34:35.219" v="2934" actId="1076"/>
          <ac:spMkLst>
            <pc:docMk/>
            <pc:sldMk cId="3628426234" sldId="616"/>
            <ac:spMk id="2" creationId="{8880E0E5-F7B0-4495-8666-B64472881E58}"/>
          </ac:spMkLst>
        </pc:spChg>
      </pc:sldChg>
      <pc:sldChg chg="add del">
        <pc:chgData name="Lei Wu" userId="f083b2a8aea23a2f" providerId="LiveId" clId="{C6ADE416-F8F1-4C9E-8FAB-E709C584D883}" dt="2021-01-13T21:02:19.060" v="4202" actId="2696"/>
        <pc:sldMkLst>
          <pc:docMk/>
          <pc:sldMk cId="3745669705" sldId="616"/>
        </pc:sldMkLst>
      </pc:sldChg>
      <pc:sldChg chg="add del">
        <pc:chgData name="Lei Wu" userId="f083b2a8aea23a2f" providerId="LiveId" clId="{C6ADE416-F8F1-4C9E-8FAB-E709C584D883}" dt="2021-01-13T18:59:05.604" v="3631"/>
        <pc:sldMkLst>
          <pc:docMk/>
          <pc:sldMk cId="287739830" sldId="617"/>
        </pc:sldMkLst>
      </pc:sldChg>
      <pc:sldChg chg="addSp delSp modSp add del mod modAnim">
        <pc:chgData name="Lei Wu" userId="f083b2a8aea23a2f" providerId="LiveId" clId="{C6ADE416-F8F1-4C9E-8FAB-E709C584D883}" dt="2021-01-14T02:07:26.243" v="5322" actId="20577"/>
        <pc:sldMkLst>
          <pc:docMk/>
          <pc:sldMk cId="3680832810" sldId="617"/>
        </pc:sldMkLst>
        <pc:spChg chg="del">
          <ac:chgData name="Lei Wu" userId="f083b2a8aea23a2f" providerId="LiveId" clId="{C6ADE416-F8F1-4C9E-8FAB-E709C584D883}" dt="2021-01-13T18:16:59.275" v="3216" actId="478"/>
          <ac:spMkLst>
            <pc:docMk/>
            <pc:sldMk cId="3680832810" sldId="617"/>
            <ac:spMk id="4" creationId="{ED6CA8F3-B689-492C-870E-4A141C71ECEC}"/>
          </ac:spMkLst>
        </pc:spChg>
        <pc:spChg chg="del">
          <ac:chgData name="Lei Wu" userId="f083b2a8aea23a2f" providerId="LiveId" clId="{C6ADE416-F8F1-4C9E-8FAB-E709C584D883}" dt="2021-01-13T18:17:03.733" v="3217" actId="478"/>
          <ac:spMkLst>
            <pc:docMk/>
            <pc:sldMk cId="3680832810" sldId="617"/>
            <ac:spMk id="7" creationId="{0B32A123-57BA-6446-B448-A015CFB2FB3D}"/>
          </ac:spMkLst>
        </pc:spChg>
        <pc:spChg chg="mod">
          <ac:chgData name="Lei Wu" userId="f083b2a8aea23a2f" providerId="LiveId" clId="{C6ADE416-F8F1-4C9E-8FAB-E709C584D883}" dt="2021-01-13T18:17:05.041" v="3218"/>
          <ac:spMkLst>
            <pc:docMk/>
            <pc:sldMk cId="3680832810" sldId="617"/>
            <ac:spMk id="10" creationId="{4B343373-BE50-4AA6-B9D8-6E0267BD2EB1}"/>
          </ac:spMkLst>
        </pc:spChg>
        <pc:spChg chg="mod">
          <ac:chgData name="Lei Wu" userId="f083b2a8aea23a2f" providerId="LiveId" clId="{C6ADE416-F8F1-4C9E-8FAB-E709C584D883}" dt="2021-01-13T18:17:05.041" v="3218"/>
          <ac:spMkLst>
            <pc:docMk/>
            <pc:sldMk cId="3680832810" sldId="617"/>
            <ac:spMk id="12" creationId="{0F9B12F9-11A0-45B7-8CDE-13280095BA4B}"/>
          </ac:spMkLst>
        </pc:spChg>
        <pc:spChg chg="mod">
          <ac:chgData name="Lei Wu" userId="f083b2a8aea23a2f" providerId="LiveId" clId="{C6ADE416-F8F1-4C9E-8FAB-E709C584D883}" dt="2021-01-13T18:17:05.041" v="3218"/>
          <ac:spMkLst>
            <pc:docMk/>
            <pc:sldMk cId="3680832810" sldId="617"/>
            <ac:spMk id="14" creationId="{2BDF16C2-14D3-4B51-8EE8-4AC0A3A9A436}"/>
          </ac:spMkLst>
        </pc:spChg>
        <pc:spChg chg="mod">
          <ac:chgData name="Lei Wu" userId="f083b2a8aea23a2f" providerId="LiveId" clId="{C6ADE416-F8F1-4C9E-8FAB-E709C584D883}" dt="2021-01-13T18:17:05.041" v="3218"/>
          <ac:spMkLst>
            <pc:docMk/>
            <pc:sldMk cId="3680832810" sldId="617"/>
            <ac:spMk id="15" creationId="{C53AB928-12BF-496C-9472-26170E5FF4B1}"/>
          </ac:spMkLst>
        </pc:spChg>
        <pc:spChg chg="mod">
          <ac:chgData name="Lei Wu" userId="f083b2a8aea23a2f" providerId="LiveId" clId="{C6ADE416-F8F1-4C9E-8FAB-E709C584D883}" dt="2021-01-13T18:17:05.041" v="3218"/>
          <ac:spMkLst>
            <pc:docMk/>
            <pc:sldMk cId="3680832810" sldId="617"/>
            <ac:spMk id="16" creationId="{91CE7404-F1B2-473D-958C-208A26A1D134}"/>
          </ac:spMkLst>
        </pc:spChg>
        <pc:spChg chg="mod">
          <ac:chgData name="Lei Wu" userId="f083b2a8aea23a2f" providerId="LiveId" clId="{C6ADE416-F8F1-4C9E-8FAB-E709C584D883}" dt="2021-01-13T18:17:05.041" v="3218"/>
          <ac:spMkLst>
            <pc:docMk/>
            <pc:sldMk cId="3680832810" sldId="617"/>
            <ac:spMk id="18" creationId="{9238DFE1-31EE-4FFD-A4EA-CCFCE3BD2344}"/>
          </ac:spMkLst>
        </pc:spChg>
        <pc:spChg chg="mod">
          <ac:chgData name="Lei Wu" userId="f083b2a8aea23a2f" providerId="LiveId" clId="{C6ADE416-F8F1-4C9E-8FAB-E709C584D883}" dt="2021-01-13T18:17:05.041" v="3218"/>
          <ac:spMkLst>
            <pc:docMk/>
            <pc:sldMk cId="3680832810" sldId="617"/>
            <ac:spMk id="19" creationId="{FA50E99E-C766-4EAB-8052-EC9740FC79FD}"/>
          </ac:spMkLst>
        </pc:spChg>
        <pc:spChg chg="add del mod">
          <ac:chgData name="Lei Wu" userId="f083b2a8aea23a2f" providerId="LiveId" clId="{C6ADE416-F8F1-4C9E-8FAB-E709C584D883}" dt="2021-01-13T18:17:17.868" v="3221"/>
          <ac:spMkLst>
            <pc:docMk/>
            <pc:sldMk cId="3680832810" sldId="617"/>
            <ac:spMk id="20" creationId="{FEDF383A-1E49-4F05-9970-3217C0A8FD69}"/>
          </ac:spMkLst>
        </pc:spChg>
        <pc:spChg chg="add del mod">
          <ac:chgData name="Lei Wu" userId="f083b2a8aea23a2f" providerId="LiveId" clId="{C6ADE416-F8F1-4C9E-8FAB-E709C584D883}" dt="2021-01-13T18:17:17.868" v="3221"/>
          <ac:spMkLst>
            <pc:docMk/>
            <pc:sldMk cId="3680832810" sldId="617"/>
            <ac:spMk id="24" creationId="{0E553A4D-B381-4DC9-B945-4E1E683941CC}"/>
          </ac:spMkLst>
        </pc:spChg>
        <pc:spChg chg="add del mod">
          <ac:chgData name="Lei Wu" userId="f083b2a8aea23a2f" providerId="LiveId" clId="{C6ADE416-F8F1-4C9E-8FAB-E709C584D883}" dt="2021-01-13T18:17:17.868" v="3221"/>
          <ac:spMkLst>
            <pc:docMk/>
            <pc:sldMk cId="3680832810" sldId="617"/>
            <ac:spMk id="25" creationId="{F768BDE8-ECAE-4170-B6BD-508406757F28}"/>
          </ac:spMkLst>
        </pc:spChg>
        <pc:spChg chg="add del mod">
          <ac:chgData name="Lei Wu" userId="f083b2a8aea23a2f" providerId="LiveId" clId="{C6ADE416-F8F1-4C9E-8FAB-E709C584D883}" dt="2021-01-13T18:17:17.868" v="3221"/>
          <ac:spMkLst>
            <pc:docMk/>
            <pc:sldMk cId="3680832810" sldId="617"/>
            <ac:spMk id="26" creationId="{03242245-088C-4195-BFF1-8A12C3C93FD9}"/>
          </ac:spMkLst>
        </pc:spChg>
        <pc:spChg chg="add del mod">
          <ac:chgData name="Lei Wu" userId="f083b2a8aea23a2f" providerId="LiveId" clId="{C6ADE416-F8F1-4C9E-8FAB-E709C584D883}" dt="2021-01-13T18:17:17.868" v="3221"/>
          <ac:spMkLst>
            <pc:docMk/>
            <pc:sldMk cId="3680832810" sldId="617"/>
            <ac:spMk id="27" creationId="{D63F2AF1-6AE0-428F-B79F-D1FE66E632B1}"/>
          </ac:spMkLst>
        </pc:spChg>
        <pc:spChg chg="add del mod">
          <ac:chgData name="Lei Wu" userId="f083b2a8aea23a2f" providerId="LiveId" clId="{C6ADE416-F8F1-4C9E-8FAB-E709C584D883}" dt="2021-01-13T18:17:17.868" v="3221"/>
          <ac:spMkLst>
            <pc:docMk/>
            <pc:sldMk cId="3680832810" sldId="617"/>
            <ac:spMk id="28" creationId="{B9C319CC-D62B-47B1-AFB7-0C56FD59CCA6}"/>
          </ac:spMkLst>
        </pc:spChg>
        <pc:spChg chg="add del mod">
          <ac:chgData name="Lei Wu" userId="f083b2a8aea23a2f" providerId="LiveId" clId="{C6ADE416-F8F1-4C9E-8FAB-E709C584D883}" dt="2021-01-13T18:17:17.868" v="3221"/>
          <ac:spMkLst>
            <pc:docMk/>
            <pc:sldMk cId="3680832810" sldId="617"/>
            <ac:spMk id="29" creationId="{A6263E43-78BC-487B-A4BA-3D76D3435D88}"/>
          </ac:spMkLst>
        </pc:spChg>
        <pc:spChg chg="add del mod">
          <ac:chgData name="Lei Wu" userId="f083b2a8aea23a2f" providerId="LiveId" clId="{C6ADE416-F8F1-4C9E-8FAB-E709C584D883}" dt="2021-01-13T18:17:17.868" v="3221"/>
          <ac:spMkLst>
            <pc:docMk/>
            <pc:sldMk cId="3680832810" sldId="617"/>
            <ac:spMk id="30" creationId="{6B74977A-CB52-4E2F-9B30-7C44E125CC14}"/>
          </ac:spMkLst>
        </pc:spChg>
        <pc:spChg chg="add del mod">
          <ac:chgData name="Lei Wu" userId="f083b2a8aea23a2f" providerId="LiveId" clId="{C6ADE416-F8F1-4C9E-8FAB-E709C584D883}" dt="2021-01-13T18:17:17.868" v="3221"/>
          <ac:spMkLst>
            <pc:docMk/>
            <pc:sldMk cId="3680832810" sldId="617"/>
            <ac:spMk id="31" creationId="{68E35596-0081-4C64-8A4C-647A06331345}"/>
          </ac:spMkLst>
        </pc:spChg>
        <pc:spChg chg="add del mod">
          <ac:chgData name="Lei Wu" userId="f083b2a8aea23a2f" providerId="LiveId" clId="{C6ADE416-F8F1-4C9E-8FAB-E709C584D883}" dt="2021-01-13T18:17:17.868" v="3221"/>
          <ac:spMkLst>
            <pc:docMk/>
            <pc:sldMk cId="3680832810" sldId="617"/>
            <ac:spMk id="32" creationId="{4D59B7F9-5199-4440-A3F9-70FA4230D559}"/>
          </ac:spMkLst>
        </pc:spChg>
        <pc:spChg chg="add del mod">
          <ac:chgData name="Lei Wu" userId="f083b2a8aea23a2f" providerId="LiveId" clId="{C6ADE416-F8F1-4C9E-8FAB-E709C584D883}" dt="2021-01-13T18:17:17.868" v="3221"/>
          <ac:spMkLst>
            <pc:docMk/>
            <pc:sldMk cId="3680832810" sldId="617"/>
            <ac:spMk id="33" creationId="{92649C8E-81E8-4C9B-AE42-0FB695E334E3}"/>
          </ac:spMkLst>
        </pc:spChg>
        <pc:spChg chg="add del mod">
          <ac:chgData name="Lei Wu" userId="f083b2a8aea23a2f" providerId="LiveId" clId="{C6ADE416-F8F1-4C9E-8FAB-E709C584D883}" dt="2021-01-13T18:17:17.868" v="3221"/>
          <ac:spMkLst>
            <pc:docMk/>
            <pc:sldMk cId="3680832810" sldId="617"/>
            <ac:spMk id="34" creationId="{36E9E6B5-061A-4394-B975-006D7B8035D3}"/>
          </ac:spMkLst>
        </pc:spChg>
        <pc:spChg chg="add del mod">
          <ac:chgData name="Lei Wu" userId="f083b2a8aea23a2f" providerId="LiveId" clId="{C6ADE416-F8F1-4C9E-8FAB-E709C584D883}" dt="2021-01-13T18:17:17.868" v="3221"/>
          <ac:spMkLst>
            <pc:docMk/>
            <pc:sldMk cId="3680832810" sldId="617"/>
            <ac:spMk id="35" creationId="{0C9E274C-F3E0-458B-9592-A33601F048FE}"/>
          </ac:spMkLst>
        </pc:spChg>
        <pc:spChg chg="add del mod">
          <ac:chgData name="Lei Wu" userId="f083b2a8aea23a2f" providerId="LiveId" clId="{C6ADE416-F8F1-4C9E-8FAB-E709C584D883}" dt="2021-01-13T18:17:17.868" v="3221"/>
          <ac:spMkLst>
            <pc:docMk/>
            <pc:sldMk cId="3680832810" sldId="617"/>
            <ac:spMk id="36" creationId="{5A211456-A8D4-4305-8336-FFA795FE355C}"/>
          </ac:spMkLst>
        </pc:spChg>
        <pc:spChg chg="mod">
          <ac:chgData name="Lei Wu" userId="f083b2a8aea23a2f" providerId="LiveId" clId="{C6ADE416-F8F1-4C9E-8FAB-E709C584D883}" dt="2021-01-13T18:17:23.924" v="3222"/>
          <ac:spMkLst>
            <pc:docMk/>
            <pc:sldMk cId="3680832810" sldId="617"/>
            <ac:spMk id="38" creationId="{CF870FA0-7404-4B29-9D21-C44C562F8718}"/>
          </ac:spMkLst>
        </pc:spChg>
        <pc:spChg chg="mod">
          <ac:chgData name="Lei Wu" userId="f083b2a8aea23a2f" providerId="LiveId" clId="{C6ADE416-F8F1-4C9E-8FAB-E709C584D883}" dt="2021-01-13T18:17:23.924" v="3222"/>
          <ac:spMkLst>
            <pc:docMk/>
            <pc:sldMk cId="3680832810" sldId="617"/>
            <ac:spMk id="39" creationId="{C042A55E-6B62-47EC-99A6-4FE07386CD4E}"/>
          </ac:spMkLst>
        </pc:spChg>
        <pc:spChg chg="mod">
          <ac:chgData name="Lei Wu" userId="f083b2a8aea23a2f" providerId="LiveId" clId="{C6ADE416-F8F1-4C9E-8FAB-E709C584D883}" dt="2021-01-13T18:17:23.924" v="3222"/>
          <ac:spMkLst>
            <pc:docMk/>
            <pc:sldMk cId="3680832810" sldId="617"/>
            <ac:spMk id="41" creationId="{32BA83CC-AE11-4D09-8E57-C6265686371B}"/>
          </ac:spMkLst>
        </pc:spChg>
        <pc:spChg chg="mod">
          <ac:chgData name="Lei Wu" userId="f083b2a8aea23a2f" providerId="LiveId" clId="{C6ADE416-F8F1-4C9E-8FAB-E709C584D883}" dt="2021-01-13T18:17:23.924" v="3222"/>
          <ac:spMkLst>
            <pc:docMk/>
            <pc:sldMk cId="3680832810" sldId="617"/>
            <ac:spMk id="42" creationId="{59F55EE5-E37C-416F-BACF-F88E32BE3D74}"/>
          </ac:spMkLst>
        </pc:spChg>
        <pc:spChg chg="mod">
          <ac:chgData name="Lei Wu" userId="f083b2a8aea23a2f" providerId="LiveId" clId="{C6ADE416-F8F1-4C9E-8FAB-E709C584D883}" dt="2021-01-13T18:17:34.021" v="3225" actId="404"/>
          <ac:spMkLst>
            <pc:docMk/>
            <pc:sldMk cId="3680832810" sldId="617"/>
            <ac:spMk id="43" creationId="{0721C2B2-BF24-4A1B-8872-DF300C1C238D}"/>
          </ac:spMkLst>
        </pc:spChg>
        <pc:spChg chg="mod">
          <ac:chgData name="Lei Wu" userId="f083b2a8aea23a2f" providerId="LiveId" clId="{C6ADE416-F8F1-4C9E-8FAB-E709C584D883}" dt="2021-01-13T18:17:37.127" v="3227" actId="404"/>
          <ac:spMkLst>
            <pc:docMk/>
            <pc:sldMk cId="3680832810" sldId="617"/>
            <ac:spMk id="45" creationId="{202E79DF-74A3-4B19-A8EB-085010F73A2E}"/>
          </ac:spMkLst>
        </pc:spChg>
        <pc:spChg chg="mod">
          <ac:chgData name="Lei Wu" userId="f083b2a8aea23a2f" providerId="LiveId" clId="{C6ADE416-F8F1-4C9E-8FAB-E709C584D883}" dt="2021-01-13T18:17:23.924" v="3222"/>
          <ac:spMkLst>
            <pc:docMk/>
            <pc:sldMk cId="3680832810" sldId="617"/>
            <ac:spMk id="46" creationId="{7E4EA890-54CD-4691-B2CA-3CDA3D304EED}"/>
          </ac:spMkLst>
        </pc:spChg>
        <pc:spChg chg="add mod">
          <ac:chgData name="Lei Wu" userId="f083b2a8aea23a2f" providerId="LiveId" clId="{C6ADE416-F8F1-4C9E-8FAB-E709C584D883}" dt="2021-01-13T18:30:09.619" v="3387" actId="2711"/>
          <ac:spMkLst>
            <pc:docMk/>
            <pc:sldMk cId="3680832810" sldId="617"/>
            <ac:spMk id="47" creationId="{428D8AD7-2045-4389-85E2-AB29F93890FE}"/>
          </ac:spMkLst>
        </pc:spChg>
        <pc:spChg chg="add mod">
          <ac:chgData name="Lei Wu" userId="f083b2a8aea23a2f" providerId="LiveId" clId="{C6ADE416-F8F1-4C9E-8FAB-E709C584D883}" dt="2021-01-13T18:17:28.450" v="3223" actId="1076"/>
          <ac:spMkLst>
            <pc:docMk/>
            <pc:sldMk cId="3680832810" sldId="617"/>
            <ac:spMk id="51" creationId="{27435721-5040-4AAF-8D31-4446E4021107}"/>
          </ac:spMkLst>
        </pc:spChg>
        <pc:spChg chg="add mod">
          <ac:chgData name="Lei Wu" userId="f083b2a8aea23a2f" providerId="LiveId" clId="{C6ADE416-F8F1-4C9E-8FAB-E709C584D883}" dt="2021-01-13T18:17:28.450" v="3223" actId="1076"/>
          <ac:spMkLst>
            <pc:docMk/>
            <pc:sldMk cId="3680832810" sldId="617"/>
            <ac:spMk id="52" creationId="{0904452E-D906-4CCE-AC22-BF61097FA636}"/>
          </ac:spMkLst>
        </pc:spChg>
        <pc:spChg chg="add mod">
          <ac:chgData name="Lei Wu" userId="f083b2a8aea23a2f" providerId="LiveId" clId="{C6ADE416-F8F1-4C9E-8FAB-E709C584D883}" dt="2021-01-13T18:30:09.619" v="3387" actId="2711"/>
          <ac:spMkLst>
            <pc:docMk/>
            <pc:sldMk cId="3680832810" sldId="617"/>
            <ac:spMk id="53" creationId="{AAEEB62F-A5E5-4F61-9644-39D6E2D319CE}"/>
          </ac:spMkLst>
        </pc:spChg>
        <pc:spChg chg="add mod">
          <ac:chgData name="Lei Wu" userId="f083b2a8aea23a2f" providerId="LiveId" clId="{C6ADE416-F8F1-4C9E-8FAB-E709C584D883}" dt="2021-01-13T18:30:09.619" v="3387" actId="2711"/>
          <ac:spMkLst>
            <pc:docMk/>
            <pc:sldMk cId="3680832810" sldId="617"/>
            <ac:spMk id="54" creationId="{C6C165F3-F668-438E-9C71-697997EB9A96}"/>
          </ac:spMkLst>
        </pc:spChg>
        <pc:spChg chg="add mod">
          <ac:chgData name="Lei Wu" userId="f083b2a8aea23a2f" providerId="LiveId" clId="{C6ADE416-F8F1-4C9E-8FAB-E709C584D883}" dt="2021-01-13T18:30:09.619" v="3387" actId="2711"/>
          <ac:spMkLst>
            <pc:docMk/>
            <pc:sldMk cId="3680832810" sldId="617"/>
            <ac:spMk id="55" creationId="{7432767F-F773-4E6A-AA27-A87A20F24258}"/>
          </ac:spMkLst>
        </pc:spChg>
        <pc:spChg chg="add mod">
          <ac:chgData name="Lei Wu" userId="f083b2a8aea23a2f" providerId="LiveId" clId="{C6ADE416-F8F1-4C9E-8FAB-E709C584D883}" dt="2021-01-13T18:30:09.619" v="3387" actId="2711"/>
          <ac:spMkLst>
            <pc:docMk/>
            <pc:sldMk cId="3680832810" sldId="617"/>
            <ac:spMk id="56" creationId="{D9F3F56F-8297-4E99-9EFA-120364FC04CB}"/>
          </ac:spMkLst>
        </pc:spChg>
        <pc:spChg chg="add mod">
          <ac:chgData name="Lei Wu" userId="f083b2a8aea23a2f" providerId="LiveId" clId="{C6ADE416-F8F1-4C9E-8FAB-E709C584D883}" dt="2021-01-13T18:30:09.619" v="3387" actId="2711"/>
          <ac:spMkLst>
            <pc:docMk/>
            <pc:sldMk cId="3680832810" sldId="617"/>
            <ac:spMk id="57" creationId="{3EC7B380-2D99-43CE-AC0F-1FB33832A63E}"/>
          </ac:spMkLst>
        </pc:spChg>
        <pc:spChg chg="add mod">
          <ac:chgData name="Lei Wu" userId="f083b2a8aea23a2f" providerId="LiveId" clId="{C6ADE416-F8F1-4C9E-8FAB-E709C584D883}" dt="2021-01-13T18:30:09.619" v="3387" actId="2711"/>
          <ac:spMkLst>
            <pc:docMk/>
            <pc:sldMk cId="3680832810" sldId="617"/>
            <ac:spMk id="58" creationId="{363B116C-2D02-418F-A5C8-B7E56BF8CDB2}"/>
          </ac:spMkLst>
        </pc:spChg>
        <pc:spChg chg="add mod">
          <ac:chgData name="Lei Wu" userId="f083b2a8aea23a2f" providerId="LiveId" clId="{C6ADE416-F8F1-4C9E-8FAB-E709C584D883}" dt="2021-01-13T18:30:09.619" v="3387" actId="2711"/>
          <ac:spMkLst>
            <pc:docMk/>
            <pc:sldMk cId="3680832810" sldId="617"/>
            <ac:spMk id="59" creationId="{5BE3C06F-5A9B-470C-AE1D-3DF0C1E2C7E1}"/>
          </ac:spMkLst>
        </pc:spChg>
        <pc:spChg chg="add mod">
          <ac:chgData name="Lei Wu" userId="f083b2a8aea23a2f" providerId="LiveId" clId="{C6ADE416-F8F1-4C9E-8FAB-E709C584D883}" dt="2021-01-13T18:30:09.619" v="3387" actId="2711"/>
          <ac:spMkLst>
            <pc:docMk/>
            <pc:sldMk cId="3680832810" sldId="617"/>
            <ac:spMk id="60" creationId="{46CC8673-1F24-4622-8FF8-ECB5BBB5F4A6}"/>
          </ac:spMkLst>
        </pc:spChg>
        <pc:spChg chg="add mod">
          <ac:chgData name="Lei Wu" userId="f083b2a8aea23a2f" providerId="LiveId" clId="{C6ADE416-F8F1-4C9E-8FAB-E709C584D883}" dt="2021-01-13T18:30:09.619" v="3387" actId="2711"/>
          <ac:spMkLst>
            <pc:docMk/>
            <pc:sldMk cId="3680832810" sldId="617"/>
            <ac:spMk id="61" creationId="{80854A5D-DA7D-49C4-8DE1-35ADFD55F789}"/>
          </ac:spMkLst>
        </pc:spChg>
        <pc:spChg chg="add mod">
          <ac:chgData name="Lei Wu" userId="f083b2a8aea23a2f" providerId="LiveId" clId="{C6ADE416-F8F1-4C9E-8FAB-E709C584D883}" dt="2021-01-13T18:30:09.619" v="3387" actId="2711"/>
          <ac:spMkLst>
            <pc:docMk/>
            <pc:sldMk cId="3680832810" sldId="617"/>
            <ac:spMk id="62" creationId="{0CE324CC-A6DD-4998-A406-3BC85C9A2CAB}"/>
          </ac:spMkLst>
        </pc:spChg>
        <pc:spChg chg="add mod">
          <ac:chgData name="Lei Wu" userId="f083b2a8aea23a2f" providerId="LiveId" clId="{C6ADE416-F8F1-4C9E-8FAB-E709C584D883}" dt="2021-01-13T18:30:09.619" v="3387" actId="2711"/>
          <ac:spMkLst>
            <pc:docMk/>
            <pc:sldMk cId="3680832810" sldId="617"/>
            <ac:spMk id="63" creationId="{B48CE118-DD00-40BA-97DA-630911A81760}"/>
          </ac:spMkLst>
        </pc:spChg>
        <pc:spChg chg="add mod">
          <ac:chgData name="Lei Wu" userId="f083b2a8aea23a2f" providerId="LiveId" clId="{C6ADE416-F8F1-4C9E-8FAB-E709C584D883}" dt="2021-01-13T18:19:51.309" v="3265" actId="403"/>
          <ac:spMkLst>
            <pc:docMk/>
            <pc:sldMk cId="3680832810" sldId="617"/>
            <ac:spMk id="64" creationId="{1CCA142A-E1D7-47CF-BF4F-3681649D66D1}"/>
          </ac:spMkLst>
        </pc:spChg>
        <pc:spChg chg="mod">
          <ac:chgData name="Lei Wu" userId="f083b2a8aea23a2f" providerId="LiveId" clId="{C6ADE416-F8F1-4C9E-8FAB-E709C584D883}" dt="2021-01-14T02:07:26.243" v="5322" actId="20577"/>
          <ac:spMkLst>
            <pc:docMk/>
            <pc:sldMk cId="3680832810" sldId="617"/>
            <ac:spMk id="19459" creationId="{40E80B2B-7406-4707-A240-074812562E73}"/>
          </ac:spMkLst>
        </pc:spChg>
        <pc:grpChg chg="add del mod">
          <ac:chgData name="Lei Wu" userId="f083b2a8aea23a2f" providerId="LiveId" clId="{C6ADE416-F8F1-4C9E-8FAB-E709C584D883}" dt="2021-01-13T18:17:17.868" v="3221"/>
          <ac:grpSpMkLst>
            <pc:docMk/>
            <pc:sldMk cId="3680832810" sldId="617"/>
            <ac:grpSpMk id="8" creationId="{5E731D3A-7AF3-45DA-8D30-E36F5C3BD20F}"/>
          </ac:grpSpMkLst>
        </pc:grpChg>
        <pc:grpChg chg="add del mod">
          <ac:chgData name="Lei Wu" userId="f083b2a8aea23a2f" providerId="LiveId" clId="{C6ADE416-F8F1-4C9E-8FAB-E709C584D883}" dt="2021-01-13T18:17:17.868" v="3221"/>
          <ac:grpSpMkLst>
            <pc:docMk/>
            <pc:sldMk cId="3680832810" sldId="617"/>
            <ac:grpSpMk id="13" creationId="{9161104D-F83F-48D0-A223-3419F9F90E51}"/>
          </ac:grpSpMkLst>
        </pc:grpChg>
        <pc:grpChg chg="add del mod">
          <ac:chgData name="Lei Wu" userId="f083b2a8aea23a2f" providerId="LiveId" clId="{C6ADE416-F8F1-4C9E-8FAB-E709C584D883}" dt="2021-01-13T18:17:17.868" v="3221"/>
          <ac:grpSpMkLst>
            <pc:docMk/>
            <pc:sldMk cId="3680832810" sldId="617"/>
            <ac:grpSpMk id="17" creationId="{8A9A6180-10FB-4583-AFF3-4623AA6FCEF2}"/>
          </ac:grpSpMkLst>
        </pc:grpChg>
        <pc:grpChg chg="add mod">
          <ac:chgData name="Lei Wu" userId="f083b2a8aea23a2f" providerId="LiveId" clId="{C6ADE416-F8F1-4C9E-8FAB-E709C584D883}" dt="2021-01-13T18:30:09.619" v="3387" actId="2711"/>
          <ac:grpSpMkLst>
            <pc:docMk/>
            <pc:sldMk cId="3680832810" sldId="617"/>
            <ac:grpSpMk id="37" creationId="{54B0FA73-A97E-48A2-B02D-8FE728E652BE}"/>
          </ac:grpSpMkLst>
        </pc:grpChg>
        <pc:grpChg chg="add mod">
          <ac:chgData name="Lei Wu" userId="f083b2a8aea23a2f" providerId="LiveId" clId="{C6ADE416-F8F1-4C9E-8FAB-E709C584D883}" dt="2021-01-13T18:30:09.619" v="3387" actId="2711"/>
          <ac:grpSpMkLst>
            <pc:docMk/>
            <pc:sldMk cId="3680832810" sldId="617"/>
            <ac:grpSpMk id="40" creationId="{DFEB2CF3-7275-48DF-BEDC-452FE12A0AD3}"/>
          </ac:grpSpMkLst>
        </pc:grpChg>
        <pc:grpChg chg="add mod">
          <ac:chgData name="Lei Wu" userId="f083b2a8aea23a2f" providerId="LiveId" clId="{C6ADE416-F8F1-4C9E-8FAB-E709C584D883}" dt="2021-01-13T18:30:09.619" v="3387" actId="2711"/>
          <ac:grpSpMkLst>
            <pc:docMk/>
            <pc:sldMk cId="3680832810" sldId="617"/>
            <ac:grpSpMk id="44" creationId="{45126F9B-5CF7-49EF-B821-87FE34321645}"/>
          </ac:grpSpMkLst>
        </pc:grpChg>
        <pc:picChg chg="del">
          <ac:chgData name="Lei Wu" userId="f083b2a8aea23a2f" providerId="LiveId" clId="{C6ADE416-F8F1-4C9E-8FAB-E709C584D883}" dt="2021-01-13T18:16:54.483" v="3214" actId="478"/>
          <ac:picMkLst>
            <pc:docMk/>
            <pc:sldMk cId="3680832810" sldId="617"/>
            <ac:picMk id="9" creationId="{C91B5776-9161-40E5-8EBB-F4A4ECC79311}"/>
          </ac:picMkLst>
        </pc:picChg>
        <pc:picChg chg="del">
          <ac:chgData name="Lei Wu" userId="f083b2a8aea23a2f" providerId="LiveId" clId="{C6ADE416-F8F1-4C9E-8FAB-E709C584D883}" dt="2021-01-13T18:16:56.198" v="3215" actId="478"/>
          <ac:picMkLst>
            <pc:docMk/>
            <pc:sldMk cId="3680832810" sldId="617"/>
            <ac:picMk id="11" creationId="{B463BD2C-5AAA-4BC7-A51D-8646077E0FAC}"/>
          </ac:picMkLst>
        </pc:picChg>
        <pc:cxnChg chg="add del mod">
          <ac:chgData name="Lei Wu" userId="f083b2a8aea23a2f" providerId="LiveId" clId="{C6ADE416-F8F1-4C9E-8FAB-E709C584D883}" dt="2021-01-13T18:17:17.868" v="3221"/>
          <ac:cxnSpMkLst>
            <pc:docMk/>
            <pc:sldMk cId="3680832810" sldId="617"/>
            <ac:cxnSpMk id="21" creationId="{52AB65AE-13CA-4F4B-BA5E-2B7D9217CC6B}"/>
          </ac:cxnSpMkLst>
        </pc:cxnChg>
        <pc:cxnChg chg="add del mod">
          <ac:chgData name="Lei Wu" userId="f083b2a8aea23a2f" providerId="LiveId" clId="{C6ADE416-F8F1-4C9E-8FAB-E709C584D883}" dt="2021-01-13T18:17:17.868" v="3221"/>
          <ac:cxnSpMkLst>
            <pc:docMk/>
            <pc:sldMk cId="3680832810" sldId="617"/>
            <ac:cxnSpMk id="22" creationId="{D5A9A15B-34D8-4228-ADCF-45E0CF697D1B}"/>
          </ac:cxnSpMkLst>
        </pc:cxnChg>
        <pc:cxnChg chg="add del mod">
          <ac:chgData name="Lei Wu" userId="f083b2a8aea23a2f" providerId="LiveId" clId="{C6ADE416-F8F1-4C9E-8FAB-E709C584D883}" dt="2021-01-13T18:17:17.868" v="3221"/>
          <ac:cxnSpMkLst>
            <pc:docMk/>
            <pc:sldMk cId="3680832810" sldId="617"/>
            <ac:cxnSpMk id="23" creationId="{5BE9FF78-5807-4C30-AD5D-956A07E494C6}"/>
          </ac:cxnSpMkLst>
        </pc:cxnChg>
        <pc:cxnChg chg="add mod">
          <ac:chgData name="Lei Wu" userId="f083b2a8aea23a2f" providerId="LiveId" clId="{C6ADE416-F8F1-4C9E-8FAB-E709C584D883}" dt="2021-01-13T18:30:09.619" v="3387" actId="2711"/>
          <ac:cxnSpMkLst>
            <pc:docMk/>
            <pc:sldMk cId="3680832810" sldId="617"/>
            <ac:cxnSpMk id="48" creationId="{A4637A81-581F-4F5B-BD7A-F0B5EF0AB33A}"/>
          </ac:cxnSpMkLst>
        </pc:cxnChg>
        <pc:cxnChg chg="add mod">
          <ac:chgData name="Lei Wu" userId="f083b2a8aea23a2f" providerId="LiveId" clId="{C6ADE416-F8F1-4C9E-8FAB-E709C584D883}" dt="2021-01-13T18:30:09.619" v="3387" actId="2711"/>
          <ac:cxnSpMkLst>
            <pc:docMk/>
            <pc:sldMk cId="3680832810" sldId="617"/>
            <ac:cxnSpMk id="49" creationId="{0A40F10D-F14E-4BDC-B5D3-08B83FDE07F3}"/>
          </ac:cxnSpMkLst>
        </pc:cxnChg>
        <pc:cxnChg chg="add mod">
          <ac:chgData name="Lei Wu" userId="f083b2a8aea23a2f" providerId="LiveId" clId="{C6ADE416-F8F1-4C9E-8FAB-E709C584D883}" dt="2021-01-13T18:30:09.619" v="3387" actId="2711"/>
          <ac:cxnSpMkLst>
            <pc:docMk/>
            <pc:sldMk cId="3680832810" sldId="617"/>
            <ac:cxnSpMk id="50" creationId="{D2421981-65A1-4A88-8FA4-F297DAD256D1}"/>
          </ac:cxnSpMkLst>
        </pc:cxnChg>
      </pc:sldChg>
      <pc:sldChg chg="add del">
        <pc:chgData name="Lei Wu" userId="f083b2a8aea23a2f" providerId="LiveId" clId="{C6ADE416-F8F1-4C9E-8FAB-E709C584D883}" dt="2021-01-13T18:59:05.604" v="3631"/>
        <pc:sldMkLst>
          <pc:docMk/>
          <pc:sldMk cId="1958202476" sldId="618"/>
        </pc:sldMkLst>
      </pc:sldChg>
      <pc:sldChg chg="addSp delSp modSp add del mod delAnim">
        <pc:chgData name="Lei Wu" userId="f083b2a8aea23a2f" providerId="LiveId" clId="{C6ADE416-F8F1-4C9E-8FAB-E709C584D883}" dt="2021-01-14T02:19:32.428" v="5431" actId="20577"/>
        <pc:sldMkLst>
          <pc:docMk/>
          <pc:sldMk cId="3291370463" sldId="618"/>
        </pc:sldMkLst>
        <pc:spChg chg="del">
          <ac:chgData name="Lei Wu" userId="f083b2a8aea23a2f" providerId="LiveId" clId="{C6ADE416-F8F1-4C9E-8FAB-E709C584D883}" dt="2021-01-13T18:30:22.161" v="3389" actId="478"/>
          <ac:spMkLst>
            <pc:docMk/>
            <pc:sldMk cId="3291370463" sldId="618"/>
            <ac:spMk id="47" creationId="{428D8AD7-2045-4389-85E2-AB29F93890FE}"/>
          </ac:spMkLst>
        </pc:spChg>
        <pc:spChg chg="del">
          <ac:chgData name="Lei Wu" userId="f083b2a8aea23a2f" providerId="LiveId" clId="{C6ADE416-F8F1-4C9E-8FAB-E709C584D883}" dt="2021-01-13T18:30:29.032" v="3391" actId="478"/>
          <ac:spMkLst>
            <pc:docMk/>
            <pc:sldMk cId="3291370463" sldId="618"/>
            <ac:spMk id="51" creationId="{27435721-5040-4AAF-8D31-4446E4021107}"/>
          </ac:spMkLst>
        </pc:spChg>
        <pc:spChg chg="del">
          <ac:chgData name="Lei Wu" userId="f083b2a8aea23a2f" providerId="LiveId" clId="{C6ADE416-F8F1-4C9E-8FAB-E709C584D883}" dt="2021-01-13T18:30:29.032" v="3391" actId="478"/>
          <ac:spMkLst>
            <pc:docMk/>
            <pc:sldMk cId="3291370463" sldId="618"/>
            <ac:spMk id="52" creationId="{0904452E-D906-4CCE-AC22-BF61097FA636}"/>
          </ac:spMkLst>
        </pc:spChg>
        <pc:spChg chg="del">
          <ac:chgData name="Lei Wu" userId="f083b2a8aea23a2f" providerId="LiveId" clId="{C6ADE416-F8F1-4C9E-8FAB-E709C584D883}" dt="2021-01-13T18:30:25.018" v="3390" actId="478"/>
          <ac:spMkLst>
            <pc:docMk/>
            <pc:sldMk cId="3291370463" sldId="618"/>
            <ac:spMk id="53" creationId="{AAEEB62F-A5E5-4F61-9644-39D6E2D319CE}"/>
          </ac:spMkLst>
        </pc:spChg>
        <pc:spChg chg="del">
          <ac:chgData name="Lei Wu" userId="f083b2a8aea23a2f" providerId="LiveId" clId="{C6ADE416-F8F1-4C9E-8FAB-E709C584D883}" dt="2021-01-13T18:30:22.161" v="3389" actId="478"/>
          <ac:spMkLst>
            <pc:docMk/>
            <pc:sldMk cId="3291370463" sldId="618"/>
            <ac:spMk id="54" creationId="{C6C165F3-F668-438E-9C71-697997EB9A96}"/>
          </ac:spMkLst>
        </pc:spChg>
        <pc:spChg chg="del">
          <ac:chgData name="Lei Wu" userId="f083b2a8aea23a2f" providerId="LiveId" clId="{C6ADE416-F8F1-4C9E-8FAB-E709C584D883}" dt="2021-01-13T18:30:22.161" v="3389" actId="478"/>
          <ac:spMkLst>
            <pc:docMk/>
            <pc:sldMk cId="3291370463" sldId="618"/>
            <ac:spMk id="55" creationId="{7432767F-F773-4E6A-AA27-A87A20F24258}"/>
          </ac:spMkLst>
        </pc:spChg>
        <pc:spChg chg="del">
          <ac:chgData name="Lei Wu" userId="f083b2a8aea23a2f" providerId="LiveId" clId="{C6ADE416-F8F1-4C9E-8FAB-E709C584D883}" dt="2021-01-13T18:30:22.161" v="3389" actId="478"/>
          <ac:spMkLst>
            <pc:docMk/>
            <pc:sldMk cId="3291370463" sldId="618"/>
            <ac:spMk id="56" creationId="{D9F3F56F-8297-4E99-9EFA-120364FC04CB}"/>
          </ac:spMkLst>
        </pc:spChg>
        <pc:spChg chg="del">
          <ac:chgData name="Lei Wu" userId="f083b2a8aea23a2f" providerId="LiveId" clId="{C6ADE416-F8F1-4C9E-8FAB-E709C584D883}" dt="2021-01-13T18:30:22.161" v="3389" actId="478"/>
          <ac:spMkLst>
            <pc:docMk/>
            <pc:sldMk cId="3291370463" sldId="618"/>
            <ac:spMk id="57" creationId="{3EC7B380-2D99-43CE-AC0F-1FB33832A63E}"/>
          </ac:spMkLst>
        </pc:spChg>
        <pc:spChg chg="del">
          <ac:chgData name="Lei Wu" userId="f083b2a8aea23a2f" providerId="LiveId" clId="{C6ADE416-F8F1-4C9E-8FAB-E709C584D883}" dt="2021-01-13T18:30:22.161" v="3389" actId="478"/>
          <ac:spMkLst>
            <pc:docMk/>
            <pc:sldMk cId="3291370463" sldId="618"/>
            <ac:spMk id="58" creationId="{363B116C-2D02-418F-A5C8-B7E56BF8CDB2}"/>
          </ac:spMkLst>
        </pc:spChg>
        <pc:spChg chg="del">
          <ac:chgData name="Lei Wu" userId="f083b2a8aea23a2f" providerId="LiveId" clId="{C6ADE416-F8F1-4C9E-8FAB-E709C584D883}" dt="2021-01-13T18:30:22.161" v="3389" actId="478"/>
          <ac:spMkLst>
            <pc:docMk/>
            <pc:sldMk cId="3291370463" sldId="618"/>
            <ac:spMk id="59" creationId="{5BE3C06F-5A9B-470C-AE1D-3DF0C1E2C7E1}"/>
          </ac:spMkLst>
        </pc:spChg>
        <pc:spChg chg="del">
          <ac:chgData name="Lei Wu" userId="f083b2a8aea23a2f" providerId="LiveId" clId="{C6ADE416-F8F1-4C9E-8FAB-E709C584D883}" dt="2021-01-13T18:30:22.161" v="3389" actId="478"/>
          <ac:spMkLst>
            <pc:docMk/>
            <pc:sldMk cId="3291370463" sldId="618"/>
            <ac:spMk id="60" creationId="{46CC8673-1F24-4622-8FF8-ECB5BBB5F4A6}"/>
          </ac:spMkLst>
        </pc:spChg>
        <pc:spChg chg="del">
          <ac:chgData name="Lei Wu" userId="f083b2a8aea23a2f" providerId="LiveId" clId="{C6ADE416-F8F1-4C9E-8FAB-E709C584D883}" dt="2021-01-13T18:30:22.161" v="3389" actId="478"/>
          <ac:spMkLst>
            <pc:docMk/>
            <pc:sldMk cId="3291370463" sldId="618"/>
            <ac:spMk id="61" creationId="{80854A5D-DA7D-49C4-8DE1-35ADFD55F789}"/>
          </ac:spMkLst>
        </pc:spChg>
        <pc:spChg chg="del">
          <ac:chgData name="Lei Wu" userId="f083b2a8aea23a2f" providerId="LiveId" clId="{C6ADE416-F8F1-4C9E-8FAB-E709C584D883}" dt="2021-01-13T18:30:22.161" v="3389" actId="478"/>
          <ac:spMkLst>
            <pc:docMk/>
            <pc:sldMk cId="3291370463" sldId="618"/>
            <ac:spMk id="62" creationId="{0CE324CC-A6DD-4998-A406-3BC85C9A2CAB}"/>
          </ac:spMkLst>
        </pc:spChg>
        <pc:spChg chg="del">
          <ac:chgData name="Lei Wu" userId="f083b2a8aea23a2f" providerId="LiveId" clId="{C6ADE416-F8F1-4C9E-8FAB-E709C584D883}" dt="2021-01-13T18:30:22.161" v="3389" actId="478"/>
          <ac:spMkLst>
            <pc:docMk/>
            <pc:sldMk cId="3291370463" sldId="618"/>
            <ac:spMk id="63" creationId="{B48CE118-DD00-40BA-97DA-630911A81760}"/>
          </ac:spMkLst>
        </pc:spChg>
        <pc:spChg chg="del">
          <ac:chgData name="Lei Wu" userId="f083b2a8aea23a2f" providerId="LiveId" clId="{C6ADE416-F8F1-4C9E-8FAB-E709C584D883}" dt="2021-01-13T18:30:29.032" v="3391" actId="478"/>
          <ac:spMkLst>
            <pc:docMk/>
            <pc:sldMk cId="3291370463" sldId="618"/>
            <ac:spMk id="64" creationId="{1CCA142A-E1D7-47CF-BF4F-3681649D66D1}"/>
          </ac:spMkLst>
        </pc:spChg>
        <pc:spChg chg="mod">
          <ac:chgData name="Lei Wu" userId="f083b2a8aea23a2f" providerId="LiveId" clId="{C6ADE416-F8F1-4C9E-8FAB-E709C584D883}" dt="2021-01-14T02:19:32.428" v="5431" actId="20577"/>
          <ac:spMkLst>
            <pc:docMk/>
            <pc:sldMk cId="3291370463" sldId="618"/>
            <ac:spMk id="19459" creationId="{40E80B2B-7406-4707-A240-074812562E73}"/>
          </ac:spMkLst>
        </pc:spChg>
        <pc:grpChg chg="del">
          <ac:chgData name="Lei Wu" userId="f083b2a8aea23a2f" providerId="LiveId" clId="{C6ADE416-F8F1-4C9E-8FAB-E709C584D883}" dt="2021-01-13T18:30:22.161" v="3389" actId="478"/>
          <ac:grpSpMkLst>
            <pc:docMk/>
            <pc:sldMk cId="3291370463" sldId="618"/>
            <ac:grpSpMk id="37" creationId="{54B0FA73-A97E-48A2-B02D-8FE728E652BE}"/>
          </ac:grpSpMkLst>
        </pc:grpChg>
        <pc:grpChg chg="del">
          <ac:chgData name="Lei Wu" userId="f083b2a8aea23a2f" providerId="LiveId" clId="{C6ADE416-F8F1-4C9E-8FAB-E709C584D883}" dt="2021-01-13T18:30:22.161" v="3389" actId="478"/>
          <ac:grpSpMkLst>
            <pc:docMk/>
            <pc:sldMk cId="3291370463" sldId="618"/>
            <ac:grpSpMk id="40" creationId="{DFEB2CF3-7275-48DF-BEDC-452FE12A0AD3}"/>
          </ac:grpSpMkLst>
        </pc:grpChg>
        <pc:grpChg chg="del">
          <ac:chgData name="Lei Wu" userId="f083b2a8aea23a2f" providerId="LiveId" clId="{C6ADE416-F8F1-4C9E-8FAB-E709C584D883}" dt="2021-01-13T18:30:22.161" v="3389" actId="478"/>
          <ac:grpSpMkLst>
            <pc:docMk/>
            <pc:sldMk cId="3291370463" sldId="618"/>
            <ac:grpSpMk id="44" creationId="{45126F9B-5CF7-49EF-B821-87FE34321645}"/>
          </ac:grpSpMkLst>
        </pc:grpChg>
        <pc:picChg chg="add mod">
          <ac:chgData name="Lei Wu" userId="f083b2a8aea23a2f" providerId="LiveId" clId="{C6ADE416-F8F1-4C9E-8FAB-E709C584D883}" dt="2021-01-13T18:31:06.120" v="3396" actId="1076"/>
          <ac:picMkLst>
            <pc:docMk/>
            <pc:sldMk cId="3291370463" sldId="618"/>
            <ac:picMk id="32" creationId="{B2586BF3-4E47-4C5C-909D-5ED17A9AB33E}"/>
          </ac:picMkLst>
        </pc:picChg>
        <pc:cxnChg chg="del mod">
          <ac:chgData name="Lei Wu" userId="f083b2a8aea23a2f" providerId="LiveId" clId="{C6ADE416-F8F1-4C9E-8FAB-E709C584D883}" dt="2021-01-13T18:30:22.161" v="3389" actId="478"/>
          <ac:cxnSpMkLst>
            <pc:docMk/>
            <pc:sldMk cId="3291370463" sldId="618"/>
            <ac:cxnSpMk id="48" creationId="{A4637A81-581F-4F5B-BD7A-F0B5EF0AB33A}"/>
          </ac:cxnSpMkLst>
        </pc:cxnChg>
        <pc:cxnChg chg="del">
          <ac:chgData name="Lei Wu" userId="f083b2a8aea23a2f" providerId="LiveId" clId="{C6ADE416-F8F1-4C9E-8FAB-E709C584D883}" dt="2021-01-13T18:30:22.161" v="3389" actId="478"/>
          <ac:cxnSpMkLst>
            <pc:docMk/>
            <pc:sldMk cId="3291370463" sldId="618"/>
            <ac:cxnSpMk id="49" creationId="{0A40F10D-F14E-4BDC-B5D3-08B83FDE07F3}"/>
          </ac:cxnSpMkLst>
        </pc:cxnChg>
        <pc:cxnChg chg="del">
          <ac:chgData name="Lei Wu" userId="f083b2a8aea23a2f" providerId="LiveId" clId="{C6ADE416-F8F1-4C9E-8FAB-E709C584D883}" dt="2021-01-13T18:30:22.161" v="3389" actId="478"/>
          <ac:cxnSpMkLst>
            <pc:docMk/>
            <pc:sldMk cId="3291370463" sldId="618"/>
            <ac:cxnSpMk id="50" creationId="{D2421981-65A1-4A88-8FA4-F297DAD256D1}"/>
          </ac:cxnSpMkLst>
        </pc:cxnChg>
      </pc:sldChg>
      <pc:sldChg chg="modSp add del mod">
        <pc:chgData name="Lei Wu" userId="f083b2a8aea23a2f" providerId="LiveId" clId="{C6ADE416-F8F1-4C9E-8FAB-E709C584D883}" dt="2021-01-13T21:01:55.207" v="4200" actId="2696"/>
        <pc:sldMkLst>
          <pc:docMk/>
          <pc:sldMk cId="2705570491" sldId="619"/>
        </pc:sldMkLst>
        <pc:spChg chg="mod">
          <ac:chgData name="Lei Wu" userId="f083b2a8aea23a2f" providerId="LiveId" clId="{C6ADE416-F8F1-4C9E-8FAB-E709C584D883}" dt="2021-01-13T20:37:08.540" v="4197" actId="20577"/>
          <ac:spMkLst>
            <pc:docMk/>
            <pc:sldMk cId="2705570491" sldId="619"/>
            <ac:spMk id="6" creationId="{9DA74013-E518-4560-A30E-31EF11EDC80A}"/>
          </ac:spMkLst>
        </pc:spChg>
        <pc:spChg chg="mod">
          <ac:chgData name="Lei Wu" userId="f083b2a8aea23a2f" providerId="LiveId" clId="{C6ADE416-F8F1-4C9E-8FAB-E709C584D883}" dt="2021-01-13T18:32:57.609" v="3432"/>
          <ac:spMkLst>
            <pc:docMk/>
            <pc:sldMk cId="2705570491" sldId="619"/>
            <ac:spMk id="7" creationId="{F5A6B3C6-30E8-40B4-926B-9A5D59E91ADD}"/>
          </ac:spMkLst>
        </pc:spChg>
      </pc:sldChg>
      <pc:sldChg chg="add del">
        <pc:chgData name="Lei Wu" userId="f083b2a8aea23a2f" providerId="LiveId" clId="{C6ADE416-F8F1-4C9E-8FAB-E709C584D883}" dt="2021-01-13T18:59:05.604" v="3631"/>
        <pc:sldMkLst>
          <pc:docMk/>
          <pc:sldMk cId="3201225657" sldId="619"/>
        </pc:sldMkLst>
      </pc:sldChg>
      <pc:sldChg chg="add del">
        <pc:chgData name="Lei Wu" userId="f083b2a8aea23a2f" providerId="LiveId" clId="{C6ADE416-F8F1-4C9E-8FAB-E709C584D883}" dt="2021-01-13T18:59:05.604" v="3631"/>
        <pc:sldMkLst>
          <pc:docMk/>
          <pc:sldMk cId="177201914" sldId="620"/>
        </pc:sldMkLst>
      </pc:sldChg>
      <pc:sldChg chg="addSp modSp add del mod">
        <pc:chgData name="Lei Wu" userId="f083b2a8aea23a2f" providerId="LiveId" clId="{C6ADE416-F8F1-4C9E-8FAB-E709C584D883}" dt="2021-01-13T18:59:10.633" v="3632" actId="2696"/>
        <pc:sldMkLst>
          <pc:docMk/>
          <pc:sldMk cId="4258734652" sldId="620"/>
        </pc:sldMkLst>
        <pc:spChg chg="mod">
          <ac:chgData name="Lei Wu" userId="f083b2a8aea23a2f" providerId="LiveId" clId="{C6ADE416-F8F1-4C9E-8FAB-E709C584D883}" dt="2021-01-13T18:33:56.796" v="3439" actId="14100"/>
          <ac:spMkLst>
            <pc:docMk/>
            <pc:sldMk cId="4258734652" sldId="620"/>
            <ac:spMk id="6" creationId="{9DA74013-E518-4560-A30E-31EF11EDC80A}"/>
          </ac:spMkLst>
        </pc:spChg>
        <pc:spChg chg="mod">
          <ac:chgData name="Lei Wu" userId="f083b2a8aea23a2f" providerId="LiveId" clId="{C6ADE416-F8F1-4C9E-8FAB-E709C584D883}" dt="2021-01-13T18:33:32.962" v="3435"/>
          <ac:spMkLst>
            <pc:docMk/>
            <pc:sldMk cId="4258734652" sldId="620"/>
            <ac:spMk id="7" creationId="{F5A6B3C6-30E8-40B4-926B-9A5D59E91ADD}"/>
          </ac:spMkLst>
        </pc:spChg>
        <pc:picChg chg="add mod">
          <ac:chgData name="Lei Wu" userId="f083b2a8aea23a2f" providerId="LiveId" clId="{C6ADE416-F8F1-4C9E-8FAB-E709C584D883}" dt="2021-01-13T18:34:03.778" v="3441" actId="1076"/>
          <ac:picMkLst>
            <pc:docMk/>
            <pc:sldMk cId="4258734652" sldId="620"/>
            <ac:picMk id="5" creationId="{FAEA75E3-358C-4ADC-8876-3F2D9C2B2F58}"/>
          </ac:picMkLst>
        </pc:picChg>
      </pc:sldChg>
      <pc:sldChg chg="add del">
        <pc:chgData name="Lei Wu" userId="f083b2a8aea23a2f" providerId="LiveId" clId="{C6ADE416-F8F1-4C9E-8FAB-E709C584D883}" dt="2021-01-13T18:59:05.604" v="3631"/>
        <pc:sldMkLst>
          <pc:docMk/>
          <pc:sldMk cId="1386878175" sldId="621"/>
        </pc:sldMkLst>
      </pc:sldChg>
      <pc:sldChg chg="add del">
        <pc:chgData name="Lei Wu" userId="f083b2a8aea23a2f" providerId="LiveId" clId="{C6ADE416-F8F1-4C9E-8FAB-E709C584D883}" dt="2021-01-13T21:02:00.979" v="4201" actId="2696"/>
        <pc:sldMkLst>
          <pc:docMk/>
          <pc:sldMk cId="2577796744" sldId="621"/>
        </pc:sldMkLst>
      </pc:sldChg>
      <pc:sldChg chg="modSp add mod">
        <pc:chgData name="Lei Wu" userId="f083b2a8aea23a2f" providerId="LiveId" clId="{C6ADE416-F8F1-4C9E-8FAB-E709C584D883}" dt="2021-01-14T03:58:45.665" v="5978" actId="20577"/>
        <pc:sldMkLst>
          <pc:docMk/>
          <pc:sldMk cId="327432052" sldId="622"/>
        </pc:sldMkLst>
        <pc:spChg chg="mod">
          <ac:chgData name="Lei Wu" userId="f083b2a8aea23a2f" providerId="LiveId" clId="{C6ADE416-F8F1-4C9E-8FAB-E709C584D883}" dt="2021-01-14T03:58:45.665" v="5978" actId="20577"/>
          <ac:spMkLst>
            <pc:docMk/>
            <pc:sldMk cId="327432052" sldId="622"/>
            <ac:spMk id="6" creationId="{9DA74013-E518-4560-A30E-31EF11EDC80A}"/>
          </ac:spMkLst>
        </pc:spChg>
        <pc:spChg chg="mod">
          <ac:chgData name="Lei Wu" userId="f083b2a8aea23a2f" providerId="LiveId" clId="{C6ADE416-F8F1-4C9E-8FAB-E709C584D883}" dt="2021-01-13T20:35:28.839" v="4193" actId="20577"/>
          <ac:spMkLst>
            <pc:docMk/>
            <pc:sldMk cId="327432052" sldId="622"/>
            <ac:spMk id="7" creationId="{61613075-73BA-4468-B5E1-05BA35F281E1}"/>
          </ac:spMkLst>
        </pc:spChg>
      </pc:sldChg>
      <pc:sldChg chg="modSp add del mod">
        <pc:chgData name="Lei Wu" userId="f083b2a8aea23a2f" providerId="LiveId" clId="{C6ADE416-F8F1-4C9E-8FAB-E709C584D883}" dt="2021-01-13T21:05:02.599" v="4206" actId="2696"/>
        <pc:sldMkLst>
          <pc:docMk/>
          <pc:sldMk cId="720818865" sldId="623"/>
        </pc:sldMkLst>
        <pc:spChg chg="mod">
          <ac:chgData name="Lei Wu" userId="f083b2a8aea23a2f" providerId="LiveId" clId="{C6ADE416-F8F1-4C9E-8FAB-E709C584D883}" dt="2021-01-13T18:55:36.019" v="3612" actId="207"/>
          <ac:spMkLst>
            <pc:docMk/>
            <pc:sldMk cId="720818865" sldId="623"/>
            <ac:spMk id="6" creationId="{9DA74013-E518-4560-A30E-31EF11EDC80A}"/>
          </ac:spMkLst>
        </pc:spChg>
        <pc:spChg chg="mod">
          <ac:chgData name="Lei Wu" userId="f083b2a8aea23a2f" providerId="LiveId" clId="{C6ADE416-F8F1-4C9E-8FAB-E709C584D883}" dt="2021-01-13T20:36:01.965" v="4196" actId="20577"/>
          <ac:spMkLst>
            <pc:docMk/>
            <pc:sldMk cId="720818865" sldId="623"/>
            <ac:spMk id="7" creationId="{61613075-73BA-4468-B5E1-05BA35F281E1}"/>
          </ac:spMkLst>
        </pc:spChg>
      </pc:sldChg>
      <pc:sldChg chg="add del">
        <pc:chgData name="Lei Wu" userId="f083b2a8aea23a2f" providerId="LiveId" clId="{C6ADE416-F8F1-4C9E-8FAB-E709C584D883}" dt="2021-01-13T21:10:52.677" v="4421" actId="47"/>
        <pc:sldMkLst>
          <pc:docMk/>
          <pc:sldMk cId="3207739584" sldId="623"/>
        </pc:sldMkLst>
      </pc:sldChg>
      <pc:sldChg chg="modSp add del mod">
        <pc:chgData name="Lei Wu" userId="f083b2a8aea23a2f" providerId="LiveId" clId="{C6ADE416-F8F1-4C9E-8FAB-E709C584D883}" dt="2021-01-13T21:10:23.118" v="4417" actId="47"/>
        <pc:sldMkLst>
          <pc:docMk/>
          <pc:sldMk cId="150805576" sldId="624"/>
        </pc:sldMkLst>
        <pc:spChg chg="mod">
          <ac:chgData name="Lei Wu" userId="f083b2a8aea23a2f" providerId="LiveId" clId="{C6ADE416-F8F1-4C9E-8FAB-E709C584D883}" dt="2021-01-13T20:35:43.785" v="4194"/>
          <ac:spMkLst>
            <pc:docMk/>
            <pc:sldMk cId="150805576" sldId="624"/>
            <ac:spMk id="7" creationId="{61613075-73BA-4468-B5E1-05BA35F281E1}"/>
          </ac:spMkLst>
        </pc:spChg>
      </pc:sldChg>
      <pc:sldChg chg="add del">
        <pc:chgData name="Lei Wu" userId="f083b2a8aea23a2f" providerId="LiveId" clId="{C6ADE416-F8F1-4C9E-8FAB-E709C584D883}" dt="2021-01-13T18:59:05.604" v="3631"/>
        <pc:sldMkLst>
          <pc:docMk/>
          <pc:sldMk cId="416871251" sldId="624"/>
        </pc:sldMkLst>
      </pc:sldChg>
      <pc:sldChg chg="modSp add del mod">
        <pc:chgData name="Lei Wu" userId="f083b2a8aea23a2f" providerId="LiveId" clId="{C6ADE416-F8F1-4C9E-8FAB-E709C584D883}" dt="2021-01-13T20:35:04.636" v="4183" actId="2696"/>
        <pc:sldMkLst>
          <pc:docMk/>
          <pc:sldMk cId="1401093376" sldId="624"/>
        </pc:sldMkLst>
        <pc:spChg chg="mod">
          <ac:chgData name="Lei Wu" userId="f083b2a8aea23a2f" providerId="LiveId" clId="{C6ADE416-F8F1-4C9E-8FAB-E709C584D883}" dt="2021-01-13T18:57:48.532" v="3628" actId="20577"/>
          <ac:spMkLst>
            <pc:docMk/>
            <pc:sldMk cId="1401093376" sldId="624"/>
            <ac:spMk id="6" creationId="{9DA74013-E518-4560-A30E-31EF11EDC80A}"/>
          </ac:spMkLst>
        </pc:spChg>
      </pc:sldChg>
      <pc:sldChg chg="modSp add del mod">
        <pc:chgData name="Lei Wu" userId="f083b2a8aea23a2f" providerId="LiveId" clId="{C6ADE416-F8F1-4C9E-8FAB-E709C584D883}" dt="2021-01-13T18:56:29.471" v="3617" actId="2696"/>
        <pc:sldMkLst>
          <pc:docMk/>
          <pc:sldMk cId="2195507066" sldId="624"/>
        </pc:sldMkLst>
        <pc:spChg chg="mod">
          <ac:chgData name="Lei Wu" userId="f083b2a8aea23a2f" providerId="LiveId" clId="{C6ADE416-F8F1-4C9E-8FAB-E709C584D883}" dt="2021-01-13T18:56:03.174" v="3615" actId="207"/>
          <ac:spMkLst>
            <pc:docMk/>
            <pc:sldMk cId="2195507066" sldId="624"/>
            <ac:spMk id="6" creationId="{9DA74013-E518-4560-A30E-31EF11EDC80A}"/>
          </ac:spMkLst>
        </pc:spChg>
      </pc:sldChg>
      <pc:sldChg chg="modSp add del mod">
        <pc:chgData name="Lei Wu" userId="f083b2a8aea23a2f" providerId="LiveId" clId="{C6ADE416-F8F1-4C9E-8FAB-E709C584D883}" dt="2021-01-13T20:19:58.450" v="3961" actId="47"/>
        <pc:sldMkLst>
          <pc:docMk/>
          <pc:sldMk cId="3946394011" sldId="625"/>
        </pc:sldMkLst>
        <pc:spChg chg="mod">
          <ac:chgData name="Lei Wu" userId="f083b2a8aea23a2f" providerId="LiveId" clId="{C6ADE416-F8F1-4C9E-8FAB-E709C584D883}" dt="2021-01-13T20:11:14.291" v="3840" actId="20577"/>
          <ac:spMkLst>
            <pc:docMk/>
            <pc:sldMk cId="3946394011" sldId="625"/>
            <ac:spMk id="6" creationId="{9DA74013-E518-4560-A30E-31EF11EDC80A}"/>
          </ac:spMkLst>
        </pc:spChg>
        <pc:spChg chg="mod">
          <ac:chgData name="Lei Wu" userId="f083b2a8aea23a2f" providerId="LiveId" clId="{C6ADE416-F8F1-4C9E-8FAB-E709C584D883}" dt="2021-01-13T20:10:50.628" v="3835"/>
          <ac:spMkLst>
            <pc:docMk/>
            <pc:sldMk cId="3946394011" sldId="625"/>
            <ac:spMk id="19459" creationId="{40E80B2B-7406-4707-A240-074812562E73}"/>
          </ac:spMkLst>
        </pc:spChg>
      </pc:sldChg>
      <pc:sldChg chg="add">
        <pc:chgData name="Lei Wu" userId="f083b2a8aea23a2f" providerId="LiveId" clId="{C6ADE416-F8F1-4C9E-8FAB-E709C584D883}" dt="2021-01-13T21:05:06.918" v="4207"/>
        <pc:sldMkLst>
          <pc:docMk/>
          <pc:sldMk cId="2933110515" sldId="626"/>
        </pc:sldMkLst>
      </pc:sldChg>
      <pc:sldChg chg="addSp delSp modSp add del mod">
        <pc:chgData name="Lei Wu" userId="f083b2a8aea23a2f" providerId="LiveId" clId="{C6ADE416-F8F1-4C9E-8FAB-E709C584D883}" dt="2021-01-13T21:05:02.599" v="4206" actId="2696"/>
        <pc:sldMkLst>
          <pc:docMk/>
          <pc:sldMk cId="3056369403" sldId="626"/>
        </pc:sldMkLst>
        <pc:spChg chg="add del mod">
          <ac:chgData name="Lei Wu" userId="f083b2a8aea23a2f" providerId="LiveId" clId="{C6ADE416-F8F1-4C9E-8FAB-E709C584D883}" dt="2021-01-13T20:15:12.469" v="3870" actId="478"/>
          <ac:spMkLst>
            <pc:docMk/>
            <pc:sldMk cId="3056369403" sldId="626"/>
            <ac:spMk id="2" creationId="{C0688823-139E-4E7B-918C-E23695FA1E42}"/>
          </ac:spMkLst>
        </pc:spChg>
        <pc:spChg chg="del">
          <ac:chgData name="Lei Wu" userId="f083b2a8aea23a2f" providerId="LiveId" clId="{C6ADE416-F8F1-4C9E-8FAB-E709C584D883}" dt="2021-01-13T20:15:10.030" v="3869" actId="478"/>
          <ac:spMkLst>
            <pc:docMk/>
            <pc:sldMk cId="3056369403" sldId="626"/>
            <ac:spMk id="17412" creationId="{5DC98553-9093-4D77-88A8-0A87DD2BD669}"/>
          </ac:spMkLst>
        </pc:spChg>
        <pc:spChg chg="mod">
          <ac:chgData name="Lei Wu" userId="f083b2a8aea23a2f" providerId="LiveId" clId="{C6ADE416-F8F1-4C9E-8FAB-E709C584D883}" dt="2021-01-13T20:14:51.111" v="3868"/>
          <ac:spMkLst>
            <pc:docMk/>
            <pc:sldMk cId="3056369403" sldId="626"/>
            <ac:spMk id="25603" creationId="{FFF6FDAF-4319-46D1-B14D-62635D3067BE}"/>
          </ac:spMkLst>
        </pc:spChg>
        <pc:picChg chg="del">
          <ac:chgData name="Lei Wu" userId="f083b2a8aea23a2f" providerId="LiveId" clId="{C6ADE416-F8F1-4C9E-8FAB-E709C584D883}" dt="2021-01-13T20:15:10.030" v="3869" actId="478"/>
          <ac:picMkLst>
            <pc:docMk/>
            <pc:sldMk cId="3056369403" sldId="626"/>
            <ac:picMk id="5" creationId="{C4B6F20B-AFCA-4715-B86B-E81FC299EBB7}"/>
          </ac:picMkLst>
        </pc:picChg>
        <pc:picChg chg="add mod">
          <ac:chgData name="Lei Wu" userId="f083b2a8aea23a2f" providerId="LiveId" clId="{C6ADE416-F8F1-4C9E-8FAB-E709C584D883}" dt="2021-01-13T20:15:13.248" v="3871"/>
          <ac:picMkLst>
            <pc:docMk/>
            <pc:sldMk cId="3056369403" sldId="626"/>
            <ac:picMk id="8" creationId="{245BE91A-5226-47B0-901C-536F22871A13}"/>
          </ac:picMkLst>
        </pc:picChg>
        <pc:picChg chg="add mod">
          <ac:chgData name="Lei Wu" userId="f083b2a8aea23a2f" providerId="LiveId" clId="{C6ADE416-F8F1-4C9E-8FAB-E709C584D883}" dt="2021-01-13T20:15:13.248" v="3871"/>
          <ac:picMkLst>
            <pc:docMk/>
            <pc:sldMk cId="3056369403" sldId="626"/>
            <ac:picMk id="9" creationId="{D665179E-7019-4611-95D1-E466ADDF1795}"/>
          </ac:picMkLst>
        </pc:picChg>
        <pc:picChg chg="add mod">
          <ac:chgData name="Lei Wu" userId="f083b2a8aea23a2f" providerId="LiveId" clId="{C6ADE416-F8F1-4C9E-8FAB-E709C584D883}" dt="2021-01-13T20:15:13.248" v="3871"/>
          <ac:picMkLst>
            <pc:docMk/>
            <pc:sldMk cId="3056369403" sldId="626"/>
            <ac:picMk id="10" creationId="{9A45DCAE-1955-4322-A29C-68DF561E3835}"/>
          </ac:picMkLst>
        </pc:picChg>
        <pc:picChg chg="del">
          <ac:chgData name="Lei Wu" userId="f083b2a8aea23a2f" providerId="LiveId" clId="{C6ADE416-F8F1-4C9E-8FAB-E709C584D883}" dt="2021-01-13T20:15:10.030" v="3869" actId="478"/>
          <ac:picMkLst>
            <pc:docMk/>
            <pc:sldMk cId="3056369403" sldId="626"/>
            <ac:picMk id="2050" creationId="{7003B1F3-0645-4574-BAC1-D8F68D30EAC8}"/>
          </ac:picMkLst>
        </pc:picChg>
      </pc:sldChg>
      <pc:sldChg chg="add">
        <pc:chgData name="Lei Wu" userId="f083b2a8aea23a2f" providerId="LiveId" clId="{C6ADE416-F8F1-4C9E-8FAB-E709C584D883}" dt="2021-01-13T21:05:06.918" v="4207"/>
        <pc:sldMkLst>
          <pc:docMk/>
          <pc:sldMk cId="1170840915" sldId="627"/>
        </pc:sldMkLst>
      </pc:sldChg>
      <pc:sldChg chg="delSp modSp add del mod ord">
        <pc:chgData name="Lei Wu" userId="f083b2a8aea23a2f" providerId="LiveId" clId="{C6ADE416-F8F1-4C9E-8FAB-E709C584D883}" dt="2021-01-13T20:27:53.238" v="4077" actId="2696"/>
        <pc:sldMkLst>
          <pc:docMk/>
          <pc:sldMk cId="1605832706" sldId="627"/>
        </pc:sldMkLst>
        <pc:spChg chg="mod">
          <ac:chgData name="Lei Wu" userId="f083b2a8aea23a2f" providerId="LiveId" clId="{C6ADE416-F8F1-4C9E-8FAB-E709C584D883}" dt="2021-01-13T20:26:09.520" v="4046" actId="20577"/>
          <ac:spMkLst>
            <pc:docMk/>
            <pc:sldMk cId="1605832706" sldId="627"/>
            <ac:spMk id="17412" creationId="{5DC98553-9093-4D77-88A8-0A87DD2BD669}"/>
          </ac:spMkLst>
        </pc:spChg>
        <pc:spChg chg="mod">
          <ac:chgData name="Lei Wu" userId="f083b2a8aea23a2f" providerId="LiveId" clId="{C6ADE416-F8F1-4C9E-8FAB-E709C584D883}" dt="2021-01-13T20:26:52.942" v="4074" actId="313"/>
          <ac:spMkLst>
            <pc:docMk/>
            <pc:sldMk cId="1605832706" sldId="627"/>
            <ac:spMk id="25603" creationId="{FFF6FDAF-4319-46D1-B14D-62635D3067BE}"/>
          </ac:spMkLst>
        </pc:spChg>
        <pc:picChg chg="del">
          <ac:chgData name="Lei Wu" userId="f083b2a8aea23a2f" providerId="LiveId" clId="{C6ADE416-F8F1-4C9E-8FAB-E709C584D883}" dt="2021-01-13T20:15:48.133" v="3876" actId="478"/>
          <ac:picMkLst>
            <pc:docMk/>
            <pc:sldMk cId="1605832706" sldId="627"/>
            <ac:picMk id="5" creationId="{C4B6F20B-AFCA-4715-B86B-E81FC299EBB7}"/>
          </ac:picMkLst>
        </pc:picChg>
        <pc:picChg chg="del">
          <ac:chgData name="Lei Wu" userId="f083b2a8aea23a2f" providerId="LiveId" clId="{C6ADE416-F8F1-4C9E-8FAB-E709C584D883}" dt="2021-01-13T20:15:47.370" v="3875" actId="478"/>
          <ac:picMkLst>
            <pc:docMk/>
            <pc:sldMk cId="1605832706" sldId="627"/>
            <ac:picMk id="2050" creationId="{7003B1F3-0645-4574-BAC1-D8F68D30EAC8}"/>
          </ac:picMkLst>
        </pc:picChg>
      </pc:sldChg>
      <pc:sldChg chg="modSp add del mod">
        <pc:chgData name="Lei Wu" userId="f083b2a8aea23a2f" providerId="LiveId" clId="{C6ADE416-F8F1-4C9E-8FAB-E709C584D883}" dt="2021-01-13T21:05:02.599" v="4206" actId="2696"/>
        <pc:sldMkLst>
          <pc:docMk/>
          <pc:sldMk cId="3055736421" sldId="627"/>
        </pc:sldMkLst>
        <pc:spChg chg="mod">
          <ac:chgData name="Lei Wu" userId="f083b2a8aea23a2f" providerId="LiveId" clId="{C6ADE416-F8F1-4C9E-8FAB-E709C584D883}" dt="2021-01-13T20:31:54.520" v="4171" actId="20577"/>
          <ac:spMkLst>
            <pc:docMk/>
            <pc:sldMk cId="3055736421" sldId="627"/>
            <ac:spMk id="17412" creationId="{5DC98553-9093-4D77-88A8-0A87DD2BD669}"/>
          </ac:spMkLst>
        </pc:spChg>
      </pc:sldChg>
      <pc:sldChg chg="add del">
        <pc:chgData name="Lei Wu" userId="f083b2a8aea23a2f" providerId="LiveId" clId="{C6ADE416-F8F1-4C9E-8FAB-E709C584D883}" dt="2021-01-13T21:09:16.219" v="4412"/>
        <pc:sldMkLst>
          <pc:docMk/>
          <pc:sldMk cId="573288522" sldId="628"/>
        </pc:sldMkLst>
      </pc:sldChg>
      <pc:sldChg chg="add del">
        <pc:chgData name="Lei Wu" userId="f083b2a8aea23a2f" providerId="LiveId" clId="{C6ADE416-F8F1-4C9E-8FAB-E709C584D883}" dt="2021-01-13T20:42:07.937" v="4199" actId="47"/>
        <pc:sldMkLst>
          <pc:docMk/>
          <pc:sldMk cId="1169171270" sldId="628"/>
        </pc:sldMkLst>
      </pc:sldChg>
      <pc:sldChg chg="modSp add mod">
        <pc:chgData name="Lei Wu" userId="f083b2a8aea23a2f" providerId="LiveId" clId="{C6ADE416-F8F1-4C9E-8FAB-E709C584D883}" dt="2021-01-14T03:59:04.199" v="5979" actId="207"/>
        <pc:sldMkLst>
          <pc:docMk/>
          <pc:sldMk cId="2182615835" sldId="628"/>
        </pc:sldMkLst>
        <pc:spChg chg="mod">
          <ac:chgData name="Lei Wu" userId="f083b2a8aea23a2f" providerId="LiveId" clId="{C6ADE416-F8F1-4C9E-8FAB-E709C584D883}" dt="2021-01-14T03:59:04.199" v="5979" actId="207"/>
          <ac:spMkLst>
            <pc:docMk/>
            <pc:sldMk cId="2182615835" sldId="628"/>
            <ac:spMk id="6" creationId="{9DA74013-E518-4560-A30E-31EF11EDC80A}"/>
          </ac:spMkLst>
        </pc:spChg>
      </pc:sldChg>
      <pc:sldChg chg="modSp add del mod">
        <pc:chgData name="Lei Wu" userId="f083b2a8aea23a2f" providerId="LiveId" clId="{C6ADE416-F8F1-4C9E-8FAB-E709C584D883}" dt="2021-01-14T03:59:50.132" v="5986" actId="47"/>
        <pc:sldMkLst>
          <pc:docMk/>
          <pc:sldMk cId="4106485518" sldId="629"/>
        </pc:sldMkLst>
        <pc:spChg chg="mod">
          <ac:chgData name="Lei Wu" userId="f083b2a8aea23a2f" providerId="LiveId" clId="{C6ADE416-F8F1-4C9E-8FAB-E709C584D883}" dt="2021-01-14T01:23:17.431" v="4547" actId="20577"/>
          <ac:spMkLst>
            <pc:docMk/>
            <pc:sldMk cId="4106485518" sldId="629"/>
            <ac:spMk id="6" creationId="{9DA74013-E518-4560-A30E-31EF11EDC80A}"/>
          </ac:spMkLst>
        </pc:spChg>
      </pc:sldChg>
      <pc:sldChg chg="delSp modSp add mod">
        <pc:chgData name="Lei Wu" userId="f083b2a8aea23a2f" providerId="LiveId" clId="{C6ADE416-F8F1-4C9E-8FAB-E709C584D883}" dt="2021-01-14T02:05:34.205" v="5224" actId="1036"/>
        <pc:sldMkLst>
          <pc:docMk/>
          <pc:sldMk cId="85162386" sldId="630"/>
        </pc:sldMkLst>
        <pc:spChg chg="mod">
          <ac:chgData name="Lei Wu" userId="f083b2a8aea23a2f" providerId="LiveId" clId="{C6ADE416-F8F1-4C9E-8FAB-E709C584D883}" dt="2021-01-14T02:05:34.205" v="5224" actId="1036"/>
          <ac:spMkLst>
            <pc:docMk/>
            <pc:sldMk cId="85162386" sldId="630"/>
            <ac:spMk id="4" creationId="{ED6CA8F3-B689-492C-870E-4A141C71ECEC}"/>
          </ac:spMkLst>
        </pc:spChg>
        <pc:picChg chg="mod">
          <ac:chgData name="Lei Wu" userId="f083b2a8aea23a2f" providerId="LiveId" clId="{C6ADE416-F8F1-4C9E-8FAB-E709C584D883}" dt="2021-01-14T02:05:34.205" v="5224" actId="1036"/>
          <ac:picMkLst>
            <pc:docMk/>
            <pc:sldMk cId="85162386" sldId="630"/>
            <ac:picMk id="9" creationId="{C91B5776-9161-40E5-8EBB-F4A4ECC79311}"/>
          </ac:picMkLst>
        </pc:picChg>
        <pc:picChg chg="mod">
          <ac:chgData name="Lei Wu" userId="f083b2a8aea23a2f" providerId="LiveId" clId="{C6ADE416-F8F1-4C9E-8FAB-E709C584D883}" dt="2021-01-14T02:05:34.205" v="5224" actId="1036"/>
          <ac:picMkLst>
            <pc:docMk/>
            <pc:sldMk cId="85162386" sldId="630"/>
            <ac:picMk id="11" creationId="{B463BD2C-5AAA-4BC7-A51D-8646077E0FAC}"/>
          </ac:picMkLst>
        </pc:picChg>
        <pc:picChg chg="del">
          <ac:chgData name="Lei Wu" userId="f083b2a8aea23a2f" providerId="LiveId" clId="{C6ADE416-F8F1-4C9E-8FAB-E709C584D883}" dt="2021-01-14T02:05:25.219" v="5205" actId="478"/>
          <ac:picMkLst>
            <pc:docMk/>
            <pc:sldMk cId="85162386" sldId="630"/>
            <ac:picMk id="8194" creationId="{FA212166-81B4-4489-BB89-02592E3883B3}"/>
          </ac:picMkLst>
        </pc:picChg>
      </pc:sldChg>
      <pc:sldChg chg="addSp delSp modSp add mod">
        <pc:chgData name="Lei Wu" userId="f083b2a8aea23a2f" providerId="LiveId" clId="{C6ADE416-F8F1-4C9E-8FAB-E709C584D883}" dt="2021-01-14T02:16:27.930" v="5427" actId="1036"/>
        <pc:sldMkLst>
          <pc:docMk/>
          <pc:sldMk cId="3990680539" sldId="631"/>
        </pc:sldMkLst>
        <pc:spChg chg="mod">
          <ac:chgData name="Lei Wu" userId="f083b2a8aea23a2f" providerId="LiveId" clId="{C6ADE416-F8F1-4C9E-8FAB-E709C584D883}" dt="2021-01-14T02:16:22.120" v="5424" actId="20577"/>
          <ac:spMkLst>
            <pc:docMk/>
            <pc:sldMk cId="3990680539" sldId="631"/>
            <ac:spMk id="19459" creationId="{40E80B2B-7406-4707-A240-074812562E73}"/>
          </ac:spMkLst>
        </pc:spChg>
        <pc:picChg chg="add mod">
          <ac:chgData name="Lei Wu" userId="f083b2a8aea23a2f" providerId="LiveId" clId="{C6ADE416-F8F1-4C9E-8FAB-E709C584D883}" dt="2021-01-14T02:16:27.930" v="5427" actId="1036"/>
          <ac:picMkLst>
            <pc:docMk/>
            <pc:sldMk cId="3990680539" sldId="631"/>
            <ac:picMk id="3" creationId="{F09B809A-742A-46A5-B8A9-428A83EA1762}"/>
          </ac:picMkLst>
        </pc:picChg>
        <pc:picChg chg="del">
          <ac:chgData name="Lei Wu" userId="f083b2a8aea23a2f" providerId="LiveId" clId="{C6ADE416-F8F1-4C9E-8FAB-E709C584D883}" dt="2021-01-14T02:13:36.729" v="5360" actId="478"/>
          <ac:picMkLst>
            <pc:docMk/>
            <pc:sldMk cId="3990680539" sldId="631"/>
            <ac:picMk id="32" creationId="{B2586BF3-4E47-4C5C-909D-5ED17A9AB33E}"/>
          </ac:picMkLst>
        </pc:picChg>
        <pc:picChg chg="add del mod">
          <ac:chgData name="Lei Wu" userId="f083b2a8aea23a2f" providerId="LiveId" clId="{C6ADE416-F8F1-4C9E-8FAB-E709C584D883}" dt="2021-01-14T02:15:59.190" v="5405" actId="478"/>
          <ac:picMkLst>
            <pc:docMk/>
            <pc:sldMk cId="3990680539" sldId="631"/>
            <ac:picMk id="12290" creationId="{98C52B1F-0B3D-4856-9C30-EE9FFA5D3AB3}"/>
          </ac:picMkLst>
        </pc:picChg>
      </pc:sldChg>
      <pc:sldChg chg="addSp delSp modSp add del mod ord">
        <pc:chgData name="Lei Wu" userId="f083b2a8aea23a2f" providerId="LiveId" clId="{C6ADE416-F8F1-4C9E-8FAB-E709C584D883}" dt="2021-01-14T03:56:51.741" v="5907" actId="2696"/>
        <pc:sldMkLst>
          <pc:docMk/>
          <pc:sldMk cId="2689080100" sldId="632"/>
        </pc:sldMkLst>
        <pc:spChg chg="mod">
          <ac:chgData name="Lei Wu" userId="f083b2a8aea23a2f" providerId="LiveId" clId="{C6ADE416-F8F1-4C9E-8FAB-E709C584D883}" dt="2021-01-14T03:03:01.914" v="5688" actId="20577"/>
          <ac:spMkLst>
            <pc:docMk/>
            <pc:sldMk cId="2689080100" sldId="632"/>
            <ac:spMk id="8" creationId="{911974A0-D64D-4B7C-97AE-57B8865F32E0}"/>
          </ac:spMkLst>
        </pc:spChg>
        <pc:spChg chg="del">
          <ac:chgData name="Lei Wu" userId="f083b2a8aea23a2f" providerId="LiveId" clId="{C6ADE416-F8F1-4C9E-8FAB-E709C584D883}" dt="2021-01-14T03:02:27.203" v="5652" actId="478"/>
          <ac:spMkLst>
            <pc:docMk/>
            <pc:sldMk cId="2689080100" sldId="632"/>
            <ac:spMk id="9" creationId="{379FF3F4-9189-46A8-8420-5AB9B49E9563}"/>
          </ac:spMkLst>
        </pc:spChg>
        <pc:spChg chg="del">
          <ac:chgData name="Lei Wu" userId="f083b2a8aea23a2f" providerId="LiveId" clId="{C6ADE416-F8F1-4C9E-8FAB-E709C584D883}" dt="2021-01-14T03:02:27.203" v="5652" actId="478"/>
          <ac:spMkLst>
            <pc:docMk/>
            <pc:sldMk cId="2689080100" sldId="632"/>
            <ac:spMk id="10" creationId="{385E6E18-9891-4BD7-8AE5-6A96833EA0F2}"/>
          </ac:spMkLst>
        </pc:spChg>
        <pc:spChg chg="del">
          <ac:chgData name="Lei Wu" userId="f083b2a8aea23a2f" providerId="LiveId" clId="{C6ADE416-F8F1-4C9E-8FAB-E709C584D883}" dt="2021-01-14T03:02:27.203" v="5652" actId="478"/>
          <ac:spMkLst>
            <pc:docMk/>
            <pc:sldMk cId="2689080100" sldId="632"/>
            <ac:spMk id="18" creationId="{CEC927F9-552B-43A0-BDC9-426520AA0683}"/>
          </ac:spMkLst>
        </pc:spChg>
        <pc:picChg chg="del">
          <ac:chgData name="Lei Wu" userId="f083b2a8aea23a2f" providerId="LiveId" clId="{C6ADE416-F8F1-4C9E-8FAB-E709C584D883}" dt="2021-01-14T03:02:27.203" v="5652" actId="478"/>
          <ac:picMkLst>
            <pc:docMk/>
            <pc:sldMk cId="2689080100" sldId="632"/>
            <ac:picMk id="11" creationId="{C99DC960-A787-460C-AA84-2F1D8D71982D}"/>
          </ac:picMkLst>
        </pc:picChg>
        <pc:picChg chg="del">
          <ac:chgData name="Lei Wu" userId="f083b2a8aea23a2f" providerId="LiveId" clId="{C6ADE416-F8F1-4C9E-8FAB-E709C584D883}" dt="2021-01-14T03:02:27.203" v="5652" actId="478"/>
          <ac:picMkLst>
            <pc:docMk/>
            <pc:sldMk cId="2689080100" sldId="632"/>
            <ac:picMk id="12" creationId="{4DCC4BBA-8FFE-49EE-B4C7-6D55969F6696}"/>
          </ac:picMkLst>
        </pc:picChg>
        <pc:picChg chg="del">
          <ac:chgData name="Lei Wu" userId="f083b2a8aea23a2f" providerId="LiveId" clId="{C6ADE416-F8F1-4C9E-8FAB-E709C584D883}" dt="2021-01-14T03:02:27.203" v="5652" actId="478"/>
          <ac:picMkLst>
            <pc:docMk/>
            <pc:sldMk cId="2689080100" sldId="632"/>
            <ac:picMk id="17" creationId="{F3E3BB56-07CD-4E52-BC2E-0BB598AA0376}"/>
          </ac:picMkLst>
        </pc:picChg>
        <pc:picChg chg="add mod">
          <ac:chgData name="Lei Wu" userId="f083b2a8aea23a2f" providerId="LiveId" clId="{C6ADE416-F8F1-4C9E-8FAB-E709C584D883}" dt="2021-01-14T03:02:40.776" v="5655" actId="1076"/>
          <ac:picMkLst>
            <pc:docMk/>
            <pc:sldMk cId="2689080100" sldId="632"/>
            <ac:picMk id="15362" creationId="{3EDFFB02-0A65-4806-B2BB-316BC9F0C1F2}"/>
          </ac:picMkLst>
        </pc:picChg>
      </pc:sldChg>
      <pc:sldChg chg="add">
        <pc:chgData name="Lei Wu" userId="f083b2a8aea23a2f" providerId="LiveId" clId="{C6ADE416-F8F1-4C9E-8FAB-E709C584D883}" dt="2021-01-14T03:56:54.835" v="5908"/>
        <pc:sldMkLst>
          <pc:docMk/>
          <pc:sldMk cId="3645187154" sldId="632"/>
        </pc:sldMkLst>
      </pc:sldChg>
      <pc:sldChg chg="delSp modSp add del mod">
        <pc:chgData name="Lei Wu" userId="f083b2a8aea23a2f" providerId="LiveId" clId="{C6ADE416-F8F1-4C9E-8FAB-E709C584D883}" dt="2021-01-14T03:14:49.437" v="5704" actId="2696"/>
        <pc:sldMkLst>
          <pc:docMk/>
          <pc:sldMk cId="72637719" sldId="633"/>
        </pc:sldMkLst>
        <pc:spChg chg="mod ord">
          <ac:chgData name="Lei Wu" userId="f083b2a8aea23a2f" providerId="LiveId" clId="{C6ADE416-F8F1-4C9E-8FAB-E709C584D883}" dt="2021-01-14T02:49:39.222" v="5553" actId="1036"/>
          <ac:spMkLst>
            <pc:docMk/>
            <pc:sldMk cId="72637719" sldId="633"/>
            <ac:spMk id="14" creationId="{065DB87F-654C-4EDB-9EE3-A1C86A9311CC}"/>
          </ac:spMkLst>
        </pc:spChg>
        <pc:spChg chg="mod">
          <ac:chgData name="Lei Wu" userId="f083b2a8aea23a2f" providerId="LiveId" clId="{C6ADE416-F8F1-4C9E-8FAB-E709C584D883}" dt="2021-01-14T02:54:18.738" v="5622" actId="20577"/>
          <ac:spMkLst>
            <pc:docMk/>
            <pc:sldMk cId="72637719" sldId="633"/>
            <ac:spMk id="28" creationId="{4C279E39-380E-45AC-9D8B-A07A1C5BD516}"/>
          </ac:spMkLst>
        </pc:spChg>
        <pc:spChg chg="del mod">
          <ac:chgData name="Lei Wu" userId="f083b2a8aea23a2f" providerId="LiveId" clId="{C6ADE416-F8F1-4C9E-8FAB-E709C584D883}" dt="2021-01-14T02:52:56.078" v="5609" actId="478"/>
          <ac:spMkLst>
            <pc:docMk/>
            <pc:sldMk cId="72637719" sldId="633"/>
            <ac:spMk id="29" creationId="{1A3E57FA-AE58-4596-A792-C91803B05CED}"/>
          </ac:spMkLst>
        </pc:spChg>
        <pc:spChg chg="mod">
          <ac:chgData name="Lei Wu" userId="f083b2a8aea23a2f" providerId="LiveId" clId="{C6ADE416-F8F1-4C9E-8FAB-E709C584D883}" dt="2021-01-14T02:52:34.463" v="5580" actId="113"/>
          <ac:spMkLst>
            <pc:docMk/>
            <pc:sldMk cId="72637719" sldId="633"/>
            <ac:spMk id="30" creationId="{7D1C4AB4-46C9-4727-9E97-AF11A044B111}"/>
          </ac:spMkLst>
        </pc:spChg>
        <pc:spChg chg="del mod">
          <ac:chgData name="Lei Wu" userId="f083b2a8aea23a2f" providerId="LiveId" clId="{C6ADE416-F8F1-4C9E-8FAB-E709C584D883}" dt="2021-01-14T02:52:19.465" v="5577" actId="478"/>
          <ac:spMkLst>
            <pc:docMk/>
            <pc:sldMk cId="72637719" sldId="633"/>
            <ac:spMk id="31" creationId="{F46DCFE7-4D3D-464B-B6BA-44A81A7BB8D3}"/>
          </ac:spMkLst>
        </pc:spChg>
        <pc:spChg chg="mod">
          <ac:chgData name="Lei Wu" userId="f083b2a8aea23a2f" providerId="LiveId" clId="{C6ADE416-F8F1-4C9E-8FAB-E709C584D883}" dt="2021-01-14T02:49:10.356" v="5544" actId="20577"/>
          <ac:spMkLst>
            <pc:docMk/>
            <pc:sldMk cId="72637719" sldId="633"/>
            <ac:spMk id="23555" creationId="{BA6A276F-F231-4E98-8652-194564629D7D}"/>
          </ac:spMkLst>
        </pc:spChg>
        <pc:spChg chg="mod">
          <ac:chgData name="Lei Wu" userId="f083b2a8aea23a2f" providerId="LiveId" clId="{C6ADE416-F8F1-4C9E-8FAB-E709C584D883}" dt="2021-01-14T02:49:54.657" v="5554" actId="207"/>
          <ac:spMkLst>
            <pc:docMk/>
            <pc:sldMk cId="72637719" sldId="633"/>
            <ac:spMk id="23558" creationId="{C37EBA5F-4038-4206-B5C6-05C780F5CB24}"/>
          </ac:spMkLst>
        </pc:spChg>
        <pc:spChg chg="mod">
          <ac:chgData name="Lei Wu" userId="f083b2a8aea23a2f" providerId="LiveId" clId="{C6ADE416-F8F1-4C9E-8FAB-E709C584D883}" dt="2021-01-14T02:49:54.657" v="5554" actId="207"/>
          <ac:spMkLst>
            <pc:docMk/>
            <pc:sldMk cId="72637719" sldId="633"/>
            <ac:spMk id="23559" creationId="{7AE854BA-0EFC-43EF-8C17-863B883BEE3E}"/>
          </ac:spMkLst>
        </pc:spChg>
        <pc:spChg chg="mod">
          <ac:chgData name="Lei Wu" userId="f083b2a8aea23a2f" providerId="LiveId" clId="{C6ADE416-F8F1-4C9E-8FAB-E709C584D883}" dt="2021-01-14T02:47:10.390" v="5523" actId="207"/>
          <ac:spMkLst>
            <pc:docMk/>
            <pc:sldMk cId="72637719" sldId="633"/>
            <ac:spMk id="23560" creationId="{950B2AD6-BBE3-45FF-BA76-EA8B12E28BB7}"/>
          </ac:spMkLst>
        </pc:spChg>
        <pc:spChg chg="mod">
          <ac:chgData name="Lei Wu" userId="f083b2a8aea23a2f" providerId="LiveId" clId="{C6ADE416-F8F1-4C9E-8FAB-E709C584D883}" dt="2021-01-14T02:47:10.390" v="5523" actId="207"/>
          <ac:spMkLst>
            <pc:docMk/>
            <pc:sldMk cId="72637719" sldId="633"/>
            <ac:spMk id="23561" creationId="{71E484BA-8974-4683-BA4C-79D420E25BDD}"/>
          </ac:spMkLst>
        </pc:spChg>
        <pc:spChg chg="mod">
          <ac:chgData name="Lei Wu" userId="f083b2a8aea23a2f" providerId="LiveId" clId="{C6ADE416-F8F1-4C9E-8FAB-E709C584D883}" dt="2021-01-14T02:47:10.390" v="5523" actId="207"/>
          <ac:spMkLst>
            <pc:docMk/>
            <pc:sldMk cId="72637719" sldId="633"/>
            <ac:spMk id="23562" creationId="{079E4372-201A-4365-A13D-91F808A7C697}"/>
          </ac:spMkLst>
        </pc:spChg>
        <pc:cxnChg chg="del mod">
          <ac:chgData name="Lei Wu" userId="f083b2a8aea23a2f" providerId="LiveId" clId="{C6ADE416-F8F1-4C9E-8FAB-E709C584D883}" dt="2021-01-14T02:53:10.986" v="5613" actId="478"/>
          <ac:cxnSpMkLst>
            <pc:docMk/>
            <pc:sldMk cId="72637719" sldId="633"/>
            <ac:cxnSpMk id="32" creationId="{3A874A48-DF95-4866-B0D5-8E8640583BA5}"/>
          </ac:cxnSpMkLst>
        </pc:cxnChg>
        <pc:cxnChg chg="mod">
          <ac:chgData name="Lei Wu" userId="f083b2a8aea23a2f" providerId="LiveId" clId="{C6ADE416-F8F1-4C9E-8FAB-E709C584D883}" dt="2021-01-14T02:54:30.662" v="5623" actId="1035"/>
          <ac:cxnSpMkLst>
            <pc:docMk/>
            <pc:sldMk cId="72637719" sldId="633"/>
            <ac:cxnSpMk id="37" creationId="{42E01EBE-6590-4888-ACE9-9DC47431A099}"/>
          </ac:cxnSpMkLst>
        </pc:cxnChg>
        <pc:cxnChg chg="del mod">
          <ac:chgData name="Lei Wu" userId="f083b2a8aea23a2f" providerId="LiveId" clId="{C6ADE416-F8F1-4C9E-8FAB-E709C584D883}" dt="2021-01-14T02:52:23.463" v="5578" actId="478"/>
          <ac:cxnSpMkLst>
            <pc:docMk/>
            <pc:sldMk cId="72637719" sldId="633"/>
            <ac:cxnSpMk id="38" creationId="{72182D27-30E6-46BA-AEA3-CCEB97913DF9}"/>
          </ac:cxnSpMkLst>
        </pc:cxnChg>
        <pc:cxnChg chg="mod">
          <ac:chgData name="Lei Wu" userId="f083b2a8aea23a2f" providerId="LiveId" clId="{C6ADE416-F8F1-4C9E-8FAB-E709C584D883}" dt="2021-01-14T02:47:48.050" v="5527" actId="208"/>
          <ac:cxnSpMkLst>
            <pc:docMk/>
            <pc:sldMk cId="72637719" sldId="633"/>
            <ac:cxnSpMk id="39" creationId="{DB914981-2616-4044-9813-0EFF1F28CA34}"/>
          </ac:cxnSpMkLst>
        </pc:cxnChg>
      </pc:sldChg>
      <pc:sldChg chg="add">
        <pc:chgData name="Lei Wu" userId="f083b2a8aea23a2f" providerId="LiveId" clId="{C6ADE416-F8F1-4C9E-8FAB-E709C584D883}" dt="2021-01-14T03:14:59.547" v="5705"/>
        <pc:sldMkLst>
          <pc:docMk/>
          <pc:sldMk cId="963782026" sldId="633"/>
        </pc:sldMkLst>
      </pc:sldChg>
      <pc:sldChg chg="add">
        <pc:chgData name="Lei Wu" userId="f083b2a8aea23a2f" providerId="LiveId" clId="{C6ADE416-F8F1-4C9E-8FAB-E709C584D883}" dt="2021-01-14T03:56:54.835" v="5908"/>
        <pc:sldMkLst>
          <pc:docMk/>
          <pc:sldMk cId="1486377335" sldId="634"/>
        </pc:sldMkLst>
      </pc:sldChg>
      <pc:sldChg chg="delSp modSp add del mod ord">
        <pc:chgData name="Lei Wu" userId="f083b2a8aea23a2f" providerId="LiveId" clId="{C6ADE416-F8F1-4C9E-8FAB-E709C584D883}" dt="2021-01-14T03:56:51.741" v="5907" actId="2696"/>
        <pc:sldMkLst>
          <pc:docMk/>
          <pc:sldMk cId="2400954687" sldId="634"/>
        </pc:sldMkLst>
        <pc:spChg chg="mod">
          <ac:chgData name="Lei Wu" userId="f083b2a8aea23a2f" providerId="LiveId" clId="{C6ADE416-F8F1-4C9E-8FAB-E709C584D883}" dt="2021-01-14T03:19:43.856" v="5756" actId="20577"/>
          <ac:spMkLst>
            <pc:docMk/>
            <pc:sldMk cId="2400954687" sldId="634"/>
            <ac:spMk id="3" creationId="{87E73C9D-6F12-4281-AF9E-FD8369A7A0E5}"/>
          </ac:spMkLst>
        </pc:spChg>
        <pc:picChg chg="del">
          <ac:chgData name="Lei Wu" userId="f083b2a8aea23a2f" providerId="LiveId" clId="{C6ADE416-F8F1-4C9E-8FAB-E709C584D883}" dt="2021-01-14T02:57:32.214" v="5625" actId="478"/>
          <ac:picMkLst>
            <pc:docMk/>
            <pc:sldMk cId="2400954687" sldId="634"/>
            <ac:picMk id="2" creationId="{CC06BC4C-767C-4EEF-A265-181DA5FE555D}"/>
          </ac:picMkLst>
        </pc:picChg>
        <pc:picChg chg="mod">
          <ac:chgData name="Lei Wu" userId="f083b2a8aea23a2f" providerId="LiveId" clId="{C6ADE416-F8F1-4C9E-8FAB-E709C584D883}" dt="2021-01-14T02:58:56.639" v="5628" actId="1076"/>
          <ac:picMkLst>
            <pc:docMk/>
            <pc:sldMk cId="2400954687" sldId="634"/>
            <ac:picMk id="14338" creationId="{E10B88A1-B3C0-4473-9E2C-DABA88A3AC9B}"/>
          </ac:picMkLst>
        </pc:picChg>
      </pc:sldChg>
      <pc:sldChg chg="add">
        <pc:chgData name="Lei Wu" userId="f083b2a8aea23a2f" providerId="LiveId" clId="{C6ADE416-F8F1-4C9E-8FAB-E709C584D883}" dt="2021-01-14T03:56:54.835" v="5908"/>
        <pc:sldMkLst>
          <pc:docMk/>
          <pc:sldMk cId="561442479" sldId="635"/>
        </pc:sldMkLst>
      </pc:sldChg>
      <pc:sldChg chg="addSp delSp modSp add del mod ord">
        <pc:chgData name="Lei Wu" userId="f083b2a8aea23a2f" providerId="LiveId" clId="{C6ADE416-F8F1-4C9E-8FAB-E709C584D883}" dt="2021-01-14T03:56:51.741" v="5907" actId="2696"/>
        <pc:sldMkLst>
          <pc:docMk/>
          <pc:sldMk cId="4126391491" sldId="635"/>
        </pc:sldMkLst>
        <pc:spChg chg="mod">
          <ac:chgData name="Lei Wu" userId="f083b2a8aea23a2f" providerId="LiveId" clId="{C6ADE416-F8F1-4C9E-8FAB-E709C584D883}" dt="2021-01-14T02:59:03.792" v="5641" actId="20577"/>
          <ac:spMkLst>
            <pc:docMk/>
            <pc:sldMk cId="4126391491" sldId="635"/>
            <ac:spMk id="3" creationId="{87E73C9D-6F12-4281-AF9E-FD8369A7A0E5}"/>
          </ac:spMkLst>
        </pc:spChg>
        <pc:spChg chg="add mod">
          <ac:chgData name="Lei Wu" userId="f083b2a8aea23a2f" providerId="LiveId" clId="{C6ADE416-F8F1-4C9E-8FAB-E709C584D883}" dt="2021-01-14T03:00:21.461" v="5648" actId="2711"/>
          <ac:spMkLst>
            <pc:docMk/>
            <pc:sldMk cId="4126391491" sldId="635"/>
            <ac:spMk id="5" creationId="{2ADFC072-34FC-49AE-8D44-D756649F1201}"/>
          </ac:spMkLst>
        </pc:spChg>
        <pc:spChg chg="add mod">
          <ac:chgData name="Lei Wu" userId="f083b2a8aea23a2f" providerId="LiveId" clId="{C6ADE416-F8F1-4C9E-8FAB-E709C584D883}" dt="2021-01-14T03:00:21.461" v="5648" actId="2711"/>
          <ac:spMkLst>
            <pc:docMk/>
            <pc:sldMk cId="4126391491" sldId="635"/>
            <ac:spMk id="6" creationId="{7BFA4F29-1313-4EFE-A4DD-BE975DEEFA61}"/>
          </ac:spMkLst>
        </pc:spChg>
        <pc:spChg chg="add mod">
          <ac:chgData name="Lei Wu" userId="f083b2a8aea23a2f" providerId="LiveId" clId="{C6ADE416-F8F1-4C9E-8FAB-E709C584D883}" dt="2021-01-14T03:00:03.282" v="5647" actId="2711"/>
          <ac:spMkLst>
            <pc:docMk/>
            <pc:sldMk cId="4126391491" sldId="635"/>
            <ac:spMk id="7" creationId="{A4C6E3B0-5705-49C4-A07D-89014CD0BEF0}"/>
          </ac:spMkLst>
        </pc:spChg>
        <pc:spChg chg="add mod">
          <ac:chgData name="Lei Wu" userId="f083b2a8aea23a2f" providerId="LiveId" clId="{C6ADE416-F8F1-4C9E-8FAB-E709C584D883}" dt="2021-01-14T03:00:33.644" v="5650" actId="14100"/>
          <ac:spMkLst>
            <pc:docMk/>
            <pc:sldMk cId="4126391491" sldId="635"/>
            <ac:spMk id="8" creationId="{D37D6C6A-CD0A-4A72-AE99-287B1B9F0746}"/>
          </ac:spMkLst>
        </pc:spChg>
        <pc:spChg chg="add mod">
          <ac:chgData name="Lei Wu" userId="f083b2a8aea23a2f" providerId="LiveId" clId="{C6ADE416-F8F1-4C9E-8FAB-E709C584D883}" dt="2021-01-14T03:00:03.282" v="5647" actId="2711"/>
          <ac:spMkLst>
            <pc:docMk/>
            <pc:sldMk cId="4126391491" sldId="635"/>
            <ac:spMk id="10" creationId="{369695E6-7EE2-49FE-B13A-D6D6BB968A1B}"/>
          </ac:spMkLst>
        </pc:spChg>
        <pc:picChg chg="add mod">
          <ac:chgData name="Lei Wu" userId="f083b2a8aea23a2f" providerId="LiveId" clId="{C6ADE416-F8F1-4C9E-8FAB-E709C584D883}" dt="2021-01-14T03:00:50.226" v="5651" actId="14100"/>
          <ac:picMkLst>
            <pc:docMk/>
            <pc:sldMk cId="4126391491" sldId="635"/>
            <ac:picMk id="4" creationId="{DF978342-3118-4194-B901-0B73AB7F805F}"/>
          </ac:picMkLst>
        </pc:picChg>
        <pc:picChg chg="add mod">
          <ac:chgData name="Lei Wu" userId="f083b2a8aea23a2f" providerId="LiveId" clId="{C6ADE416-F8F1-4C9E-8FAB-E709C584D883}" dt="2021-01-14T02:59:39.181" v="5644" actId="1076"/>
          <ac:picMkLst>
            <pc:docMk/>
            <pc:sldMk cId="4126391491" sldId="635"/>
            <ac:picMk id="9" creationId="{E270B4E0-A095-4CDE-BC72-41FC830BD6FB}"/>
          </ac:picMkLst>
        </pc:picChg>
        <pc:picChg chg="del">
          <ac:chgData name="Lei Wu" userId="f083b2a8aea23a2f" providerId="LiveId" clId="{C6ADE416-F8F1-4C9E-8FAB-E709C584D883}" dt="2021-01-14T02:59:30.100" v="5642" actId="478"/>
          <ac:picMkLst>
            <pc:docMk/>
            <pc:sldMk cId="4126391491" sldId="635"/>
            <ac:picMk id="14338" creationId="{E10B88A1-B3C0-4473-9E2C-DABA88A3AC9B}"/>
          </ac:picMkLst>
        </pc:picChg>
      </pc:sldChg>
      <pc:sldChg chg="addSp delSp modSp add mod">
        <pc:chgData name="Lei Wu" userId="f083b2a8aea23a2f" providerId="LiveId" clId="{C6ADE416-F8F1-4C9E-8FAB-E709C584D883}" dt="2021-01-14T03:13:17.081" v="5703" actId="20577"/>
        <pc:sldMkLst>
          <pc:docMk/>
          <pc:sldMk cId="2304997864" sldId="636"/>
        </pc:sldMkLst>
        <pc:spChg chg="del">
          <ac:chgData name="Lei Wu" userId="f083b2a8aea23a2f" providerId="LiveId" clId="{C6ADE416-F8F1-4C9E-8FAB-E709C584D883}" dt="2021-01-14T03:12:36.156" v="5690" actId="478"/>
          <ac:spMkLst>
            <pc:docMk/>
            <pc:sldMk cId="2304997864" sldId="636"/>
            <ac:spMk id="6" creationId="{9DA74013-E518-4560-A30E-31EF11EDC80A}"/>
          </ac:spMkLst>
        </pc:spChg>
        <pc:spChg chg="mod">
          <ac:chgData name="Lei Wu" userId="f083b2a8aea23a2f" providerId="LiveId" clId="{C6ADE416-F8F1-4C9E-8FAB-E709C584D883}" dt="2021-01-14T03:13:17.081" v="5703" actId="20577"/>
          <ac:spMkLst>
            <pc:docMk/>
            <pc:sldMk cId="2304997864" sldId="636"/>
            <ac:spMk id="7" creationId="{F5A6B3C6-30E8-40B4-926B-9A5D59E91ADD}"/>
          </ac:spMkLst>
        </pc:spChg>
        <pc:picChg chg="del">
          <ac:chgData name="Lei Wu" userId="f083b2a8aea23a2f" providerId="LiveId" clId="{C6ADE416-F8F1-4C9E-8FAB-E709C584D883}" dt="2021-01-14T03:12:36.156" v="5690" actId="478"/>
          <ac:picMkLst>
            <pc:docMk/>
            <pc:sldMk cId="2304997864" sldId="636"/>
            <ac:picMk id="5" creationId="{FAEA75E3-358C-4ADC-8876-3F2D9C2B2F58}"/>
          </ac:picMkLst>
        </pc:picChg>
        <pc:picChg chg="add mod">
          <ac:chgData name="Lei Wu" userId="f083b2a8aea23a2f" providerId="LiveId" clId="{C6ADE416-F8F1-4C9E-8FAB-E709C584D883}" dt="2021-01-14T03:12:45.592" v="5693" actId="1076"/>
          <ac:picMkLst>
            <pc:docMk/>
            <pc:sldMk cId="2304997864" sldId="636"/>
            <ac:picMk id="18434" creationId="{3510FE54-95DF-43DA-B5A6-782112B34E3A}"/>
          </ac:picMkLst>
        </pc:picChg>
      </pc:sldChg>
      <pc:sldChg chg="add">
        <pc:chgData name="Lei Wu" userId="f083b2a8aea23a2f" providerId="LiveId" clId="{C6ADE416-F8F1-4C9E-8FAB-E709C584D883}" dt="2021-01-14T03:56:54.835" v="5908"/>
        <pc:sldMkLst>
          <pc:docMk/>
          <pc:sldMk cId="1452464875" sldId="637"/>
        </pc:sldMkLst>
      </pc:sldChg>
      <pc:sldChg chg="addSp delSp modSp add del mod">
        <pc:chgData name="Lei Wu" userId="f083b2a8aea23a2f" providerId="LiveId" clId="{C6ADE416-F8F1-4C9E-8FAB-E709C584D883}" dt="2021-01-14T03:56:51.741" v="5907" actId="2696"/>
        <pc:sldMkLst>
          <pc:docMk/>
          <pc:sldMk cId="2792125913" sldId="637"/>
        </pc:sldMkLst>
        <pc:spChg chg="del">
          <ac:chgData name="Lei Wu" userId="f083b2a8aea23a2f" providerId="LiveId" clId="{C6ADE416-F8F1-4C9E-8FAB-E709C584D883}" dt="2021-01-14T03:22:26.588" v="5788" actId="478"/>
          <ac:spMkLst>
            <pc:docMk/>
            <pc:sldMk cId="2792125913" sldId="637"/>
            <ac:spMk id="3" creationId="{092AE80C-F400-4672-AEDD-1366366FD929}"/>
          </ac:spMkLst>
        </pc:spChg>
        <pc:spChg chg="del">
          <ac:chgData name="Lei Wu" userId="f083b2a8aea23a2f" providerId="LiveId" clId="{C6ADE416-F8F1-4C9E-8FAB-E709C584D883}" dt="2021-01-14T03:22:23.127" v="5787" actId="478"/>
          <ac:spMkLst>
            <pc:docMk/>
            <pc:sldMk cId="2792125913" sldId="637"/>
            <ac:spMk id="6" creationId="{9DA74013-E518-4560-A30E-31EF11EDC80A}"/>
          </ac:spMkLst>
        </pc:spChg>
        <pc:spChg chg="mod">
          <ac:chgData name="Lei Wu" userId="f083b2a8aea23a2f" providerId="LiveId" clId="{C6ADE416-F8F1-4C9E-8FAB-E709C584D883}" dt="2021-01-14T03:22:09.290" v="5786" actId="20577"/>
          <ac:spMkLst>
            <pc:docMk/>
            <pc:sldMk cId="2792125913" sldId="637"/>
            <ac:spMk id="7" creationId="{F5A6B3C6-30E8-40B4-926B-9A5D59E91ADD}"/>
          </ac:spMkLst>
        </pc:spChg>
        <pc:spChg chg="add mod">
          <ac:chgData name="Lei Wu" userId="f083b2a8aea23a2f" providerId="LiveId" clId="{C6ADE416-F8F1-4C9E-8FAB-E709C584D883}" dt="2021-01-14T03:24:08.493" v="5796" actId="255"/>
          <ac:spMkLst>
            <pc:docMk/>
            <pc:sldMk cId="2792125913" sldId="637"/>
            <ac:spMk id="8" creationId="{BC155EE6-D000-4A51-97F0-C1004D652009}"/>
          </ac:spMkLst>
        </pc:spChg>
        <pc:spChg chg="add mod">
          <ac:chgData name="Lei Wu" userId="f083b2a8aea23a2f" providerId="LiveId" clId="{C6ADE416-F8F1-4C9E-8FAB-E709C584D883}" dt="2021-01-14T03:22:44.770" v="5793" actId="14100"/>
          <ac:spMkLst>
            <pc:docMk/>
            <pc:sldMk cId="2792125913" sldId="637"/>
            <ac:spMk id="10" creationId="{90D08CD2-DA4B-4F7E-B54C-B78EE57DC691}"/>
          </ac:spMkLst>
        </pc:spChg>
        <pc:spChg chg="add del mod">
          <ac:chgData name="Lei Wu" userId="f083b2a8aea23a2f" providerId="LiveId" clId="{C6ADE416-F8F1-4C9E-8FAB-E709C584D883}" dt="2021-01-14T03:24:47.674" v="5798"/>
          <ac:spMkLst>
            <pc:docMk/>
            <pc:sldMk cId="2792125913" sldId="637"/>
            <ac:spMk id="11" creationId="{CD9533BE-502F-4BAA-9227-0C7A9B1A5D99}"/>
          </ac:spMkLst>
        </pc:spChg>
        <pc:spChg chg="add del mod">
          <ac:chgData name="Lei Wu" userId="f083b2a8aea23a2f" providerId="LiveId" clId="{C6ADE416-F8F1-4C9E-8FAB-E709C584D883}" dt="2021-01-14T03:24:47.674" v="5798"/>
          <ac:spMkLst>
            <pc:docMk/>
            <pc:sldMk cId="2792125913" sldId="637"/>
            <ac:spMk id="13" creationId="{A7110701-EC3B-47D6-978F-8061ED134502}"/>
          </ac:spMkLst>
        </pc:spChg>
        <pc:picChg chg="add mod">
          <ac:chgData name="Lei Wu" userId="f083b2a8aea23a2f" providerId="LiveId" clId="{C6ADE416-F8F1-4C9E-8FAB-E709C584D883}" dt="2021-01-14T03:22:50.232" v="5794" actId="1076"/>
          <ac:picMkLst>
            <pc:docMk/>
            <pc:sldMk cId="2792125913" sldId="637"/>
            <ac:picMk id="9" creationId="{1C67931B-B742-4284-8015-477B2A68A560}"/>
          </ac:picMkLst>
        </pc:picChg>
        <pc:picChg chg="add del mod">
          <ac:chgData name="Lei Wu" userId="f083b2a8aea23a2f" providerId="LiveId" clId="{C6ADE416-F8F1-4C9E-8FAB-E709C584D883}" dt="2021-01-14T03:24:47.674" v="5798"/>
          <ac:picMkLst>
            <pc:docMk/>
            <pc:sldMk cId="2792125913" sldId="637"/>
            <ac:picMk id="12" creationId="{9688E8B3-7BE7-4A8A-94BB-BD50E4F07DAC}"/>
          </ac:picMkLst>
        </pc:picChg>
      </pc:sldChg>
      <pc:sldChg chg="addSp delSp modSp add del mod">
        <pc:chgData name="Lei Wu" userId="f083b2a8aea23a2f" providerId="LiveId" clId="{C6ADE416-F8F1-4C9E-8FAB-E709C584D883}" dt="2021-01-14T03:56:51.741" v="5907" actId="2696"/>
        <pc:sldMkLst>
          <pc:docMk/>
          <pc:sldMk cId="1476754283" sldId="638"/>
        </pc:sldMkLst>
        <pc:spChg chg="add mod">
          <ac:chgData name="Lei Wu" userId="f083b2a8aea23a2f" providerId="LiveId" clId="{C6ADE416-F8F1-4C9E-8FAB-E709C584D883}" dt="2021-01-14T03:33:24.863" v="5894" actId="5793"/>
          <ac:spMkLst>
            <pc:docMk/>
            <pc:sldMk cId="1476754283" sldId="638"/>
            <ac:spMk id="2" creationId="{8523B2EF-AAC4-435F-8B75-EE0737B57CC6}"/>
          </ac:spMkLst>
        </pc:spChg>
        <pc:spChg chg="mod">
          <ac:chgData name="Lei Wu" userId="f083b2a8aea23a2f" providerId="LiveId" clId="{C6ADE416-F8F1-4C9E-8FAB-E709C584D883}" dt="2021-01-14T03:24:58.018" v="5811" actId="20577"/>
          <ac:spMkLst>
            <pc:docMk/>
            <pc:sldMk cId="1476754283" sldId="638"/>
            <ac:spMk id="7" creationId="{F5A6B3C6-30E8-40B4-926B-9A5D59E91ADD}"/>
          </ac:spMkLst>
        </pc:spChg>
        <pc:spChg chg="del">
          <ac:chgData name="Lei Wu" userId="f083b2a8aea23a2f" providerId="LiveId" clId="{C6ADE416-F8F1-4C9E-8FAB-E709C584D883}" dt="2021-01-14T03:25:11.821" v="5814" actId="478"/>
          <ac:spMkLst>
            <pc:docMk/>
            <pc:sldMk cId="1476754283" sldId="638"/>
            <ac:spMk id="8" creationId="{BC155EE6-D000-4A51-97F0-C1004D652009}"/>
          </ac:spMkLst>
        </pc:spChg>
        <pc:spChg chg="del">
          <ac:chgData name="Lei Wu" userId="f083b2a8aea23a2f" providerId="LiveId" clId="{C6ADE416-F8F1-4C9E-8FAB-E709C584D883}" dt="2021-01-14T03:25:07.152" v="5813" actId="478"/>
          <ac:spMkLst>
            <pc:docMk/>
            <pc:sldMk cId="1476754283" sldId="638"/>
            <ac:spMk id="10" creationId="{90D08CD2-DA4B-4F7E-B54C-B78EE57DC691}"/>
          </ac:spMkLst>
        </pc:spChg>
        <pc:picChg chg="del">
          <ac:chgData name="Lei Wu" userId="f083b2a8aea23a2f" providerId="LiveId" clId="{C6ADE416-F8F1-4C9E-8FAB-E709C584D883}" dt="2021-01-14T03:25:03.727" v="5812" actId="478"/>
          <ac:picMkLst>
            <pc:docMk/>
            <pc:sldMk cId="1476754283" sldId="638"/>
            <ac:picMk id="9" creationId="{1C67931B-B742-4284-8015-477B2A68A560}"/>
          </ac:picMkLst>
        </pc:picChg>
      </pc:sldChg>
      <pc:sldChg chg="add">
        <pc:chgData name="Lei Wu" userId="f083b2a8aea23a2f" providerId="LiveId" clId="{C6ADE416-F8F1-4C9E-8FAB-E709C584D883}" dt="2021-01-14T03:56:54.835" v="5908"/>
        <pc:sldMkLst>
          <pc:docMk/>
          <pc:sldMk cId="3813744801" sldId="638"/>
        </pc:sldMkLst>
      </pc:sldChg>
      <pc:sldChg chg="addSp delSp modSp add del mod">
        <pc:chgData name="Lei Wu" userId="f083b2a8aea23a2f" providerId="LiveId" clId="{C6ADE416-F8F1-4C9E-8FAB-E709C584D883}" dt="2021-01-14T03:56:51.741" v="5907" actId="2696"/>
        <pc:sldMkLst>
          <pc:docMk/>
          <pc:sldMk cId="1539984407" sldId="639"/>
        </pc:sldMkLst>
        <pc:spChg chg="del">
          <ac:chgData name="Lei Wu" userId="f083b2a8aea23a2f" providerId="LiveId" clId="{C6ADE416-F8F1-4C9E-8FAB-E709C584D883}" dt="2021-01-14T03:28:52.685" v="5823" actId="478"/>
          <ac:spMkLst>
            <pc:docMk/>
            <pc:sldMk cId="1539984407" sldId="639"/>
            <ac:spMk id="2" creationId="{8523B2EF-AAC4-435F-8B75-EE0737B57CC6}"/>
          </ac:spMkLst>
        </pc:spChg>
        <pc:spChg chg="add del mod">
          <ac:chgData name="Lei Wu" userId="f083b2a8aea23a2f" providerId="LiveId" clId="{C6ADE416-F8F1-4C9E-8FAB-E709C584D883}" dt="2021-01-14T03:28:57.034" v="5824" actId="478"/>
          <ac:spMkLst>
            <pc:docMk/>
            <pc:sldMk cId="1539984407" sldId="639"/>
            <ac:spMk id="3" creationId="{BE5B98CA-FCA2-4173-9D27-3DA7BCA7203C}"/>
          </ac:spMkLst>
        </pc:spChg>
        <pc:spChg chg="del mod">
          <ac:chgData name="Lei Wu" userId="f083b2a8aea23a2f" providerId="LiveId" clId="{C6ADE416-F8F1-4C9E-8FAB-E709C584D883}" dt="2021-01-14T03:33:03.842" v="5879" actId="478"/>
          <ac:spMkLst>
            <pc:docMk/>
            <pc:sldMk cId="1539984407" sldId="639"/>
            <ac:spMk id="7" creationId="{F5A6B3C6-30E8-40B4-926B-9A5D59E91ADD}"/>
          </ac:spMkLst>
        </pc:spChg>
        <pc:picChg chg="add del mod">
          <ac:chgData name="Lei Wu" userId="f083b2a8aea23a2f" providerId="LiveId" clId="{C6ADE416-F8F1-4C9E-8FAB-E709C584D883}" dt="2021-01-14T03:32:49.325" v="5875" actId="478"/>
          <ac:picMkLst>
            <pc:docMk/>
            <pc:sldMk cId="1539984407" sldId="639"/>
            <ac:picMk id="6" creationId="{6A7610A2-00B7-4EAC-AC6A-C33B8AFE0317}"/>
          </ac:picMkLst>
        </pc:picChg>
        <pc:picChg chg="add mod">
          <ac:chgData name="Lei Wu" userId="f083b2a8aea23a2f" providerId="LiveId" clId="{C6ADE416-F8F1-4C9E-8FAB-E709C584D883}" dt="2021-01-14T03:33:14.741" v="5883" actId="1076"/>
          <ac:picMkLst>
            <pc:docMk/>
            <pc:sldMk cId="1539984407" sldId="639"/>
            <ac:picMk id="20482" creationId="{FC982347-5C6B-4A0F-94FD-7A5BE9BE637A}"/>
          </ac:picMkLst>
        </pc:picChg>
      </pc:sldChg>
      <pc:sldChg chg="add">
        <pc:chgData name="Lei Wu" userId="f083b2a8aea23a2f" providerId="LiveId" clId="{C6ADE416-F8F1-4C9E-8FAB-E709C584D883}" dt="2021-01-14T03:56:54.835" v="5908"/>
        <pc:sldMkLst>
          <pc:docMk/>
          <pc:sldMk cId="3962625865" sldId="639"/>
        </pc:sldMkLst>
      </pc:sldChg>
      <pc:sldChg chg="addSp delSp modSp add del mod">
        <pc:chgData name="Lei Wu" userId="f083b2a8aea23a2f" providerId="LiveId" clId="{C6ADE416-F8F1-4C9E-8FAB-E709C584D883}" dt="2021-01-14T03:34:59.390" v="5895" actId="47"/>
        <pc:sldMkLst>
          <pc:docMk/>
          <pc:sldMk cId="21314063" sldId="640"/>
        </pc:sldMkLst>
        <pc:spChg chg="mod">
          <ac:chgData name="Lei Wu" userId="f083b2a8aea23a2f" providerId="LiveId" clId="{C6ADE416-F8F1-4C9E-8FAB-E709C584D883}" dt="2021-01-14T03:30:03.324" v="5874" actId="20577"/>
          <ac:spMkLst>
            <pc:docMk/>
            <pc:sldMk cId="21314063" sldId="640"/>
            <ac:spMk id="7" creationId="{F5A6B3C6-30E8-40B4-926B-9A5D59E91ADD}"/>
          </ac:spMkLst>
        </pc:spChg>
        <pc:picChg chg="add mod">
          <ac:chgData name="Lei Wu" userId="f083b2a8aea23a2f" providerId="LiveId" clId="{C6ADE416-F8F1-4C9E-8FAB-E709C584D883}" dt="2021-01-14T03:29:49.396" v="5853"/>
          <ac:picMkLst>
            <pc:docMk/>
            <pc:sldMk cId="21314063" sldId="640"/>
            <ac:picMk id="5" creationId="{918026EA-8F4B-4099-8BF7-31F5721D8AA8}"/>
          </ac:picMkLst>
        </pc:picChg>
        <pc:picChg chg="del">
          <ac:chgData name="Lei Wu" userId="f083b2a8aea23a2f" providerId="LiveId" clId="{C6ADE416-F8F1-4C9E-8FAB-E709C584D883}" dt="2021-01-14T03:29:38.526" v="5850" actId="478"/>
          <ac:picMkLst>
            <pc:docMk/>
            <pc:sldMk cId="21314063" sldId="640"/>
            <ac:picMk id="6" creationId="{6A7610A2-00B7-4EAC-AC6A-C33B8AFE0317}"/>
          </ac:picMkLst>
        </pc:picChg>
      </pc:sldChg>
      <pc:sldChg chg="add">
        <pc:chgData name="Lei Wu" userId="f083b2a8aea23a2f" providerId="LiveId" clId="{C6ADE416-F8F1-4C9E-8FAB-E709C584D883}" dt="2021-01-14T03:56:54.835" v="5908"/>
        <pc:sldMkLst>
          <pc:docMk/>
          <pc:sldMk cId="882780496" sldId="640"/>
        </pc:sldMkLst>
      </pc:sldChg>
      <pc:sldChg chg="addSp delSp modSp add del mod">
        <pc:chgData name="Lei Wu" userId="f083b2a8aea23a2f" providerId="LiveId" clId="{C6ADE416-F8F1-4C9E-8FAB-E709C584D883}" dt="2021-01-14T03:56:51.741" v="5907" actId="2696"/>
        <pc:sldMkLst>
          <pc:docMk/>
          <pc:sldMk cId="2141206027" sldId="640"/>
        </pc:sldMkLst>
        <pc:spChg chg="del">
          <ac:chgData name="Lei Wu" userId="f083b2a8aea23a2f" providerId="LiveId" clId="{C6ADE416-F8F1-4C9E-8FAB-E709C584D883}" dt="2021-01-14T03:49:28.716" v="5901" actId="478"/>
          <ac:spMkLst>
            <pc:docMk/>
            <pc:sldMk cId="2141206027" sldId="640"/>
            <ac:spMk id="3" creationId="{87E73C9D-6F12-4281-AF9E-FD8369A7A0E5}"/>
          </ac:spMkLst>
        </pc:spChg>
        <pc:picChg chg="del">
          <ac:chgData name="Lei Wu" userId="f083b2a8aea23a2f" providerId="LiveId" clId="{C6ADE416-F8F1-4C9E-8FAB-E709C584D883}" dt="2021-01-14T03:49:19.454" v="5899" actId="478"/>
          <ac:picMkLst>
            <pc:docMk/>
            <pc:sldMk cId="2141206027" sldId="640"/>
            <ac:picMk id="14342" creationId="{75B7A777-176B-4BF0-8417-5DCE298BB53D}"/>
          </ac:picMkLst>
        </pc:picChg>
        <pc:picChg chg="add mod">
          <ac:chgData name="Lei Wu" userId="f083b2a8aea23a2f" providerId="LiveId" clId="{C6ADE416-F8F1-4C9E-8FAB-E709C584D883}" dt="2021-01-14T03:49:43.343" v="5906" actId="1076"/>
          <ac:picMkLst>
            <pc:docMk/>
            <pc:sldMk cId="2141206027" sldId="640"/>
            <ac:picMk id="23554" creationId="{44626199-7834-4136-BDF3-C4AEAB16A67C}"/>
          </ac:picMkLst>
        </pc:picChg>
      </pc:sldChg>
      <pc:sldChg chg="modSp add mod">
        <pc:chgData name="Lei Wu" userId="f083b2a8aea23a2f" providerId="LiveId" clId="{C6ADE416-F8F1-4C9E-8FAB-E709C584D883}" dt="2021-01-14T03:59:20.618" v="5982" actId="207"/>
        <pc:sldMkLst>
          <pc:docMk/>
          <pc:sldMk cId="352898844" sldId="641"/>
        </pc:sldMkLst>
        <pc:spChg chg="mod">
          <ac:chgData name="Lei Wu" userId="f083b2a8aea23a2f" providerId="LiveId" clId="{C6ADE416-F8F1-4C9E-8FAB-E709C584D883}" dt="2021-01-14T03:59:20.618" v="5982" actId="207"/>
          <ac:spMkLst>
            <pc:docMk/>
            <pc:sldMk cId="352898844" sldId="641"/>
            <ac:spMk id="6" creationId="{9DA74013-E518-4560-A30E-31EF11EDC80A}"/>
          </ac:spMkLst>
        </pc:spChg>
      </pc:sldChg>
      <pc:sldChg chg="modSp add mod">
        <pc:chgData name="Lei Wu" userId="f083b2a8aea23a2f" providerId="LiveId" clId="{C6ADE416-F8F1-4C9E-8FAB-E709C584D883}" dt="2021-01-14T03:59:48.221" v="5985" actId="207"/>
        <pc:sldMkLst>
          <pc:docMk/>
          <pc:sldMk cId="2450866101" sldId="642"/>
        </pc:sldMkLst>
        <pc:spChg chg="mod">
          <ac:chgData name="Lei Wu" userId="f083b2a8aea23a2f" providerId="LiveId" clId="{C6ADE416-F8F1-4C9E-8FAB-E709C584D883}" dt="2021-01-14T03:59:48.221" v="5985" actId="207"/>
          <ac:spMkLst>
            <pc:docMk/>
            <pc:sldMk cId="2450866101" sldId="642"/>
            <ac:spMk id="6" creationId="{9DA74013-E518-4560-A30E-31EF11EDC80A}"/>
          </ac:spMkLst>
        </pc:spChg>
      </pc:sldChg>
      <pc:sldMasterChg chg="modSp mod setBg addSldLayout delSldLayout modSldLayout">
        <pc:chgData name="Lei Wu" userId="f083b2a8aea23a2f" providerId="LiveId" clId="{C6ADE416-F8F1-4C9E-8FAB-E709C584D883}" dt="2021-01-13T17:37:49.258" v="2950" actId="478"/>
        <pc:sldMasterMkLst>
          <pc:docMk/>
          <pc:sldMasterMk cId="0" sldId="2147483648"/>
        </pc:sldMasterMkLst>
        <pc:spChg chg="mod">
          <ac:chgData name="Lei Wu" userId="f083b2a8aea23a2f" providerId="LiveId" clId="{C6ADE416-F8F1-4C9E-8FAB-E709C584D883}" dt="2021-01-13T17:32:23.456" v="2882" actId="1076"/>
          <ac:spMkLst>
            <pc:docMk/>
            <pc:sldMasterMk cId="0" sldId="2147483648"/>
            <ac:spMk id="1030" creationId="{8360540E-7E03-45DB-96A5-05E9DC92F0DD}"/>
          </ac:spMkLst>
        </pc:spChg>
        <pc:spChg chg="mod">
          <ac:chgData name="Lei Wu" userId="f083b2a8aea23a2f" providerId="LiveId" clId="{C6ADE416-F8F1-4C9E-8FAB-E709C584D883}" dt="2020-12-13T14:27:46.177" v="218" actId="121"/>
          <ac:spMkLst>
            <pc:docMk/>
            <pc:sldMasterMk cId="0" sldId="2147483648"/>
            <ac:spMk id="1035" creationId="{008AB2B6-731E-4C59-B8CD-F45D687C8C21}"/>
          </ac:spMkLst>
        </pc:spChg>
        <pc:sldLayoutChg chg="delSp modSp mod setBg">
          <pc:chgData name="Lei Wu" userId="f083b2a8aea23a2f" providerId="LiveId" clId="{C6ADE416-F8F1-4C9E-8FAB-E709C584D883}" dt="2021-01-13T17:37:49.258" v="2950" actId="478"/>
          <pc:sldLayoutMkLst>
            <pc:docMk/>
            <pc:sldMasterMk cId="0" sldId="2147483648"/>
            <pc:sldLayoutMk cId="1232897917" sldId="2147483841"/>
          </pc:sldLayoutMkLst>
          <pc:spChg chg="mod">
            <ac:chgData name="Lei Wu" userId="f083b2a8aea23a2f" providerId="LiveId" clId="{C6ADE416-F8F1-4C9E-8FAB-E709C584D883}" dt="2020-12-13T18:16:11.401" v="2178" actId="20577"/>
            <ac:spMkLst>
              <pc:docMk/>
              <pc:sldMasterMk cId="0" sldId="2147483648"/>
              <pc:sldLayoutMk cId="1232897917" sldId="2147483841"/>
              <ac:spMk id="2" creationId="{A73538D3-8C78-4A59-ABF0-8B098AFE7F68}"/>
            </ac:spMkLst>
          </pc:spChg>
          <pc:spChg chg="mod">
            <ac:chgData name="Lei Wu" userId="f083b2a8aea23a2f" providerId="LiveId" clId="{C6ADE416-F8F1-4C9E-8FAB-E709C584D883}" dt="2020-12-13T18:00:39.122" v="1895" actId="2711"/>
            <ac:spMkLst>
              <pc:docMk/>
              <pc:sldMasterMk cId="0" sldId="2147483648"/>
              <pc:sldLayoutMk cId="1232897917" sldId="2147483841"/>
              <ac:spMk id="3" creationId="{B4AC0CC2-FA9A-4D3B-84C2-3DC3DA8EB6C1}"/>
            </ac:spMkLst>
          </pc:spChg>
          <pc:spChg chg="del">
            <ac:chgData name="Lei Wu" userId="f083b2a8aea23a2f" providerId="LiveId" clId="{C6ADE416-F8F1-4C9E-8FAB-E709C584D883}" dt="2021-01-13T17:37:49.258" v="2950" actId="478"/>
            <ac:spMkLst>
              <pc:docMk/>
              <pc:sldMasterMk cId="0" sldId="2147483648"/>
              <pc:sldLayoutMk cId="1232897917" sldId="2147483841"/>
              <ac:spMk id="4" creationId="{479F0BAB-4B63-4702-91AD-D8525468C3FC}"/>
            </ac:spMkLst>
          </pc:spChg>
        </pc:sldLayoutChg>
        <pc:sldLayoutChg chg="modSp mod setBg">
          <pc:chgData name="Lei Wu" userId="f083b2a8aea23a2f" providerId="LiveId" clId="{C6ADE416-F8F1-4C9E-8FAB-E709C584D883}" dt="2021-01-13T17:35:21.749" v="2939"/>
          <pc:sldLayoutMkLst>
            <pc:docMk/>
            <pc:sldMasterMk cId="0" sldId="2147483648"/>
            <pc:sldLayoutMk cId="905294607" sldId="2147483842"/>
          </pc:sldLayoutMkLst>
          <pc:spChg chg="mod">
            <ac:chgData name="Lei Wu" userId="f083b2a8aea23a2f" providerId="LiveId" clId="{C6ADE416-F8F1-4C9E-8FAB-E709C584D883}" dt="2021-01-13T17:32:12.064" v="2881" actId="1076"/>
            <ac:spMkLst>
              <pc:docMk/>
              <pc:sldMasterMk cId="0" sldId="2147483648"/>
              <pc:sldLayoutMk cId="905294607" sldId="2147483842"/>
              <ac:spMk id="2" creationId="{00000000-0000-0000-0000-000000000000}"/>
            </ac:spMkLst>
          </pc:spChg>
          <pc:spChg chg="mod">
            <ac:chgData name="Lei Wu" userId="f083b2a8aea23a2f" providerId="LiveId" clId="{C6ADE416-F8F1-4C9E-8FAB-E709C584D883}" dt="2020-12-13T14:27:37.367" v="216" actId="121"/>
            <ac:spMkLst>
              <pc:docMk/>
              <pc:sldMasterMk cId="0" sldId="2147483648"/>
              <pc:sldLayoutMk cId="905294607" sldId="2147483842"/>
              <ac:spMk id="4" creationId="{B5597E73-86E2-405E-98D4-12098AD5E0B3}"/>
            </ac:spMkLst>
          </pc:spChg>
        </pc:sldLayoutChg>
        <pc:sldLayoutChg chg="modSp mod setBg">
          <pc:chgData name="Lei Wu" userId="f083b2a8aea23a2f" providerId="LiveId" clId="{C6ADE416-F8F1-4C9E-8FAB-E709C584D883}" dt="2021-01-13T17:35:21.749" v="2939"/>
          <pc:sldLayoutMkLst>
            <pc:docMk/>
            <pc:sldMasterMk cId="0" sldId="2147483648"/>
            <pc:sldLayoutMk cId="3930443101" sldId="2147483843"/>
          </pc:sldLayoutMkLst>
          <pc:spChg chg="mod">
            <ac:chgData name="Lei Wu" userId="f083b2a8aea23a2f" providerId="LiveId" clId="{C6ADE416-F8F1-4C9E-8FAB-E709C584D883}" dt="2020-12-13T14:27:33.357" v="215" actId="121"/>
            <ac:spMkLst>
              <pc:docMk/>
              <pc:sldMasterMk cId="0" sldId="2147483648"/>
              <pc:sldLayoutMk cId="3930443101" sldId="2147483843"/>
              <ac:spMk id="4" creationId="{98C05FBB-AF79-4D1B-9981-39A5133F44D6}"/>
            </ac:spMkLst>
          </pc:spChg>
        </pc:sldLayoutChg>
        <pc:sldLayoutChg chg="modSp mod setBg">
          <pc:chgData name="Lei Wu" userId="f083b2a8aea23a2f" providerId="LiveId" clId="{C6ADE416-F8F1-4C9E-8FAB-E709C584D883}" dt="2021-01-13T17:35:21.749" v="2939"/>
          <pc:sldLayoutMkLst>
            <pc:docMk/>
            <pc:sldMasterMk cId="0" sldId="2147483648"/>
            <pc:sldLayoutMk cId="3923730865" sldId="2147483844"/>
          </pc:sldLayoutMkLst>
          <pc:spChg chg="mod">
            <ac:chgData name="Lei Wu" userId="f083b2a8aea23a2f" providerId="LiveId" clId="{C6ADE416-F8F1-4C9E-8FAB-E709C584D883}" dt="2020-12-13T14:27:27.729" v="214" actId="121"/>
            <ac:spMkLst>
              <pc:docMk/>
              <pc:sldMasterMk cId="0" sldId="2147483648"/>
              <pc:sldLayoutMk cId="3923730865" sldId="2147483844"/>
              <ac:spMk id="5" creationId="{A0A95554-8566-4342-A361-E4C9F087B472}"/>
            </ac:spMkLst>
          </pc:spChg>
        </pc:sldLayoutChg>
        <pc:sldLayoutChg chg="modSp mod setBg">
          <pc:chgData name="Lei Wu" userId="f083b2a8aea23a2f" providerId="LiveId" clId="{C6ADE416-F8F1-4C9E-8FAB-E709C584D883}" dt="2021-01-13T17:35:21.749" v="2939"/>
          <pc:sldLayoutMkLst>
            <pc:docMk/>
            <pc:sldMasterMk cId="0" sldId="2147483648"/>
            <pc:sldLayoutMk cId="2488875394" sldId="2147483845"/>
          </pc:sldLayoutMkLst>
          <pc:spChg chg="mod">
            <ac:chgData name="Lei Wu" userId="f083b2a8aea23a2f" providerId="LiveId" clId="{C6ADE416-F8F1-4C9E-8FAB-E709C584D883}" dt="2020-12-13T14:27:22.432" v="213" actId="121"/>
            <ac:spMkLst>
              <pc:docMk/>
              <pc:sldMasterMk cId="0" sldId="2147483648"/>
              <pc:sldLayoutMk cId="2488875394" sldId="2147483845"/>
              <ac:spMk id="7" creationId="{B6C64BF4-A216-400E-B6BB-9984D595F58B}"/>
            </ac:spMkLst>
          </pc:spChg>
        </pc:sldLayoutChg>
        <pc:sldLayoutChg chg="modSp mod setBg">
          <pc:chgData name="Lei Wu" userId="f083b2a8aea23a2f" providerId="LiveId" clId="{C6ADE416-F8F1-4C9E-8FAB-E709C584D883}" dt="2021-01-13T17:35:21.749" v="2939"/>
          <pc:sldLayoutMkLst>
            <pc:docMk/>
            <pc:sldMasterMk cId="0" sldId="2147483648"/>
            <pc:sldLayoutMk cId="3437778780" sldId="2147483846"/>
          </pc:sldLayoutMkLst>
          <pc:spChg chg="mod">
            <ac:chgData name="Lei Wu" userId="f083b2a8aea23a2f" providerId="LiveId" clId="{C6ADE416-F8F1-4C9E-8FAB-E709C584D883}" dt="2020-12-13T14:27:10.148" v="210" actId="121"/>
            <ac:spMkLst>
              <pc:docMk/>
              <pc:sldMasterMk cId="0" sldId="2147483648"/>
              <pc:sldLayoutMk cId="3437778780" sldId="2147483846"/>
              <ac:spMk id="3" creationId="{3F6D84B3-11BD-46AC-9EC3-FDF11ACDC32D}"/>
            </ac:spMkLst>
          </pc:spChg>
        </pc:sldLayoutChg>
        <pc:sldLayoutChg chg="modSp mod setBg">
          <pc:chgData name="Lei Wu" userId="f083b2a8aea23a2f" providerId="LiveId" clId="{C6ADE416-F8F1-4C9E-8FAB-E709C584D883}" dt="2021-01-13T17:35:21.749" v="2939"/>
          <pc:sldLayoutMkLst>
            <pc:docMk/>
            <pc:sldMasterMk cId="0" sldId="2147483648"/>
            <pc:sldLayoutMk cId="2110982601" sldId="2147483847"/>
          </pc:sldLayoutMkLst>
          <pc:spChg chg="mod">
            <ac:chgData name="Lei Wu" userId="f083b2a8aea23a2f" providerId="LiveId" clId="{C6ADE416-F8F1-4C9E-8FAB-E709C584D883}" dt="2020-12-13T14:27:16.686" v="212" actId="121"/>
            <ac:spMkLst>
              <pc:docMk/>
              <pc:sldMasterMk cId="0" sldId="2147483648"/>
              <pc:sldLayoutMk cId="2110982601" sldId="2147483847"/>
              <ac:spMk id="2" creationId="{3B9AB2B0-A3C6-4E48-BC16-D34CF75364B5}"/>
            </ac:spMkLst>
          </pc:spChg>
        </pc:sldLayoutChg>
        <pc:sldLayoutChg chg="modSp mod setBg">
          <pc:chgData name="Lei Wu" userId="f083b2a8aea23a2f" providerId="LiveId" clId="{C6ADE416-F8F1-4C9E-8FAB-E709C584D883}" dt="2021-01-13T17:35:21.749" v="2939"/>
          <pc:sldLayoutMkLst>
            <pc:docMk/>
            <pc:sldMasterMk cId="0" sldId="2147483648"/>
            <pc:sldLayoutMk cId="428976628" sldId="2147483848"/>
          </pc:sldLayoutMkLst>
          <pc:spChg chg="mod">
            <ac:chgData name="Lei Wu" userId="f083b2a8aea23a2f" providerId="LiveId" clId="{C6ADE416-F8F1-4C9E-8FAB-E709C584D883}" dt="2020-12-13T14:27:57.770" v="220" actId="121"/>
            <ac:spMkLst>
              <pc:docMk/>
              <pc:sldMasterMk cId="0" sldId="2147483648"/>
              <pc:sldLayoutMk cId="428976628" sldId="2147483848"/>
              <ac:spMk id="5" creationId="{256C78FC-99CA-4732-A5DD-34F000959FAE}"/>
            </ac:spMkLst>
          </pc:spChg>
        </pc:sldLayoutChg>
        <pc:sldLayoutChg chg="modSp mod setBg">
          <pc:chgData name="Lei Wu" userId="f083b2a8aea23a2f" providerId="LiveId" clId="{C6ADE416-F8F1-4C9E-8FAB-E709C584D883}" dt="2021-01-13T17:35:21.749" v="2939"/>
          <pc:sldLayoutMkLst>
            <pc:docMk/>
            <pc:sldMasterMk cId="0" sldId="2147483648"/>
            <pc:sldLayoutMk cId="453319973" sldId="2147483849"/>
          </pc:sldLayoutMkLst>
          <pc:spChg chg="mod">
            <ac:chgData name="Lei Wu" userId="f083b2a8aea23a2f" providerId="LiveId" clId="{C6ADE416-F8F1-4C9E-8FAB-E709C584D883}" dt="2020-12-13T14:28:07.670" v="222" actId="121"/>
            <ac:spMkLst>
              <pc:docMk/>
              <pc:sldMasterMk cId="0" sldId="2147483648"/>
              <pc:sldLayoutMk cId="453319973" sldId="2147483849"/>
              <ac:spMk id="5" creationId="{56262058-16CF-44D7-858F-C1F8F37388FF}"/>
            </ac:spMkLst>
          </pc:spChg>
        </pc:sldLayoutChg>
        <pc:sldLayoutChg chg="modSp mod setBg">
          <pc:chgData name="Lei Wu" userId="f083b2a8aea23a2f" providerId="LiveId" clId="{C6ADE416-F8F1-4C9E-8FAB-E709C584D883}" dt="2021-01-13T17:35:21.749" v="2939"/>
          <pc:sldLayoutMkLst>
            <pc:docMk/>
            <pc:sldMasterMk cId="0" sldId="2147483648"/>
            <pc:sldLayoutMk cId="730126958" sldId="2147483850"/>
          </pc:sldLayoutMkLst>
          <pc:spChg chg="mod">
            <ac:chgData name="Lei Wu" userId="f083b2a8aea23a2f" providerId="LiveId" clId="{C6ADE416-F8F1-4C9E-8FAB-E709C584D883}" dt="2020-12-13T14:28:13.037" v="224" actId="121"/>
            <ac:spMkLst>
              <pc:docMk/>
              <pc:sldMasterMk cId="0" sldId="2147483648"/>
              <pc:sldLayoutMk cId="730126958" sldId="2147483850"/>
              <ac:spMk id="4" creationId="{23058079-81D8-49D2-A9B7-2A8831F5DF93}"/>
            </ac:spMkLst>
          </pc:spChg>
        </pc:sldLayoutChg>
        <pc:sldLayoutChg chg="modSp mod setBg">
          <pc:chgData name="Lei Wu" userId="f083b2a8aea23a2f" providerId="LiveId" clId="{C6ADE416-F8F1-4C9E-8FAB-E709C584D883}" dt="2021-01-13T17:35:21.749" v="2939"/>
          <pc:sldLayoutMkLst>
            <pc:docMk/>
            <pc:sldMasterMk cId="0" sldId="2147483648"/>
            <pc:sldLayoutMk cId="960920484" sldId="2147483851"/>
          </pc:sldLayoutMkLst>
          <pc:spChg chg="mod">
            <ac:chgData name="Lei Wu" userId="f083b2a8aea23a2f" providerId="LiveId" clId="{C6ADE416-F8F1-4C9E-8FAB-E709C584D883}" dt="2020-12-13T14:28:18.738" v="226" actId="121"/>
            <ac:spMkLst>
              <pc:docMk/>
              <pc:sldMasterMk cId="0" sldId="2147483648"/>
              <pc:sldLayoutMk cId="960920484" sldId="2147483851"/>
              <ac:spMk id="4" creationId="{6CA40709-24A8-4029-973E-019994191B00}"/>
            </ac:spMkLst>
          </pc:spChg>
        </pc:sldLayoutChg>
        <pc:sldLayoutChg chg="addSp delSp new del mod">
          <pc:chgData name="Lei Wu" userId="f083b2a8aea23a2f" providerId="LiveId" clId="{C6ADE416-F8F1-4C9E-8FAB-E709C584D883}" dt="2021-01-13T16:50:43.744" v="2744" actId="11236"/>
          <pc:sldLayoutMkLst>
            <pc:docMk/>
            <pc:sldMasterMk cId="0" sldId="2147483648"/>
            <pc:sldLayoutMk cId="3984236273" sldId="2147483852"/>
          </pc:sldLayoutMkLst>
          <pc:spChg chg="add del">
            <ac:chgData name="Lei Wu" userId="f083b2a8aea23a2f" providerId="LiveId" clId="{C6ADE416-F8F1-4C9E-8FAB-E709C584D883}" dt="2021-01-13T16:50:42.457" v="2743" actId="478"/>
            <ac:spMkLst>
              <pc:docMk/>
              <pc:sldMasterMk cId="0" sldId="2147483648"/>
              <pc:sldLayoutMk cId="3984236273" sldId="2147483852"/>
              <ac:spMk id="2" creationId="{4986FD29-495E-45DF-B4C8-275CC8430E7B}"/>
            </ac:spMkLst>
          </pc:spChg>
        </pc:sldLayoutChg>
        <pc:sldLayoutChg chg="modSp del mod">
          <pc:chgData name="Lei Wu" userId="f083b2a8aea23a2f" providerId="LiveId" clId="{C6ADE416-F8F1-4C9E-8FAB-E709C584D883}" dt="2020-12-13T17:49:49.180" v="1566" actId="47"/>
          <pc:sldLayoutMkLst>
            <pc:docMk/>
            <pc:sldMasterMk cId="0" sldId="2147483648"/>
            <pc:sldLayoutMk cId="4068628067" sldId="2147483852"/>
          </pc:sldLayoutMkLst>
          <pc:spChg chg="mod">
            <ac:chgData name="Lei Wu" userId="f083b2a8aea23a2f" providerId="LiveId" clId="{C6ADE416-F8F1-4C9E-8FAB-E709C584D883}" dt="2020-12-13T14:28:23.437" v="228" actId="121"/>
            <ac:spMkLst>
              <pc:docMk/>
              <pc:sldMasterMk cId="0" sldId="2147483648"/>
              <pc:sldLayoutMk cId="4068628067" sldId="2147483852"/>
              <ac:spMk id="4" creationId="{57DC80D5-F47D-4813-BCCB-5CE2EBB4F579}"/>
            </ac:spMkLst>
          </pc:spChg>
        </pc:sldLayoutChg>
        <pc:sldLayoutChg chg="new del mod">
          <pc:chgData name="Lei Wu" userId="f083b2a8aea23a2f" providerId="LiveId" clId="{C6ADE416-F8F1-4C9E-8FAB-E709C584D883}" dt="2021-01-13T16:50:40.838" v="2742" actId="11236"/>
          <pc:sldLayoutMkLst>
            <pc:docMk/>
            <pc:sldMasterMk cId="0" sldId="2147483648"/>
            <pc:sldLayoutMk cId="1217146035" sldId="2147483853"/>
          </pc:sldLayoutMkLst>
        </pc:sldLayoutChg>
        <pc:sldLayoutChg chg="new del mod">
          <pc:chgData name="Lei Wu" userId="f083b2a8aea23a2f" providerId="LiveId" clId="{C6ADE416-F8F1-4C9E-8FAB-E709C584D883}" dt="2021-01-13T16:49:30.677" v="2736" actId="11236"/>
          <pc:sldLayoutMkLst>
            <pc:docMk/>
            <pc:sldMasterMk cId="0" sldId="2147483648"/>
            <pc:sldLayoutMk cId="3567799394" sldId="2147483853"/>
          </pc:sldLayoutMkLst>
        </pc:sldLayoutChg>
        <pc:sldLayoutChg chg="modSp del mod">
          <pc:chgData name="Lei Wu" userId="f083b2a8aea23a2f" providerId="LiveId" clId="{C6ADE416-F8F1-4C9E-8FAB-E709C584D883}" dt="2020-12-13T13:28:05.796" v="40" actId="47"/>
          <pc:sldLayoutMkLst>
            <pc:docMk/>
            <pc:sldMasterMk cId="0" sldId="2147483648"/>
            <pc:sldLayoutMk cId="3626178633" sldId="2147483853"/>
          </pc:sldLayoutMkLst>
          <pc:spChg chg="mod">
            <ac:chgData name="Lei Wu" userId="f083b2a8aea23a2f" providerId="LiveId" clId="{C6ADE416-F8F1-4C9E-8FAB-E709C584D883}" dt="2020-12-13T13:26:12.474" v="1" actId="27636"/>
            <ac:spMkLst>
              <pc:docMk/>
              <pc:sldMasterMk cId="0" sldId="2147483648"/>
              <pc:sldLayoutMk cId="3626178633" sldId="2147483853"/>
              <ac:spMk id="7" creationId="{00000000-0000-0000-0000-000000000000}"/>
            </ac:spMkLst>
          </pc:spChg>
        </pc:sldLayoutChg>
      </pc:sldMasterChg>
      <pc:sldMasterChg chg="new del mod addSldLayout delSldLayout">
        <pc:chgData name="Lei Wu" userId="f083b2a8aea23a2f" providerId="LiveId" clId="{C6ADE416-F8F1-4C9E-8FAB-E709C584D883}" dt="2021-01-13T16:49:43.761" v="2738" actId="6938"/>
        <pc:sldMasterMkLst>
          <pc:docMk/>
          <pc:sldMasterMk cId="870162904" sldId="2147483852"/>
        </pc:sldMasterMkLst>
        <pc:sldLayoutChg chg="new del replId">
          <pc:chgData name="Lei Wu" userId="f083b2a8aea23a2f" providerId="LiveId" clId="{C6ADE416-F8F1-4C9E-8FAB-E709C584D883}" dt="2021-01-13T16:49:43.761" v="2738" actId="6938"/>
          <pc:sldLayoutMkLst>
            <pc:docMk/>
            <pc:sldMasterMk cId="870162904" sldId="2147483852"/>
            <pc:sldLayoutMk cId="2527425156" sldId="2147483853"/>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09273451" sldId="2147483854"/>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98536760" sldId="2147483855"/>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166085147" sldId="2147483856"/>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231458744" sldId="2147483857"/>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793932369" sldId="2147483858"/>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1557661863" sldId="2147483859"/>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852583141" sldId="2147483860"/>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76277361" sldId="2147483861"/>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251163878" sldId="2147483862"/>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613078045" sldId="2147483863"/>
          </pc:sldLayoutMkLst>
        </pc:sldLayoutChg>
      </pc:sldMasterChg>
      <pc:sldMasterChg chg="addSp delSp modSp new mod setBg addSldLayout modSldLayout">
        <pc:chgData name="Lei Wu" userId="f083b2a8aea23a2f" providerId="LiveId" clId="{C6ADE416-F8F1-4C9E-8FAB-E709C584D883}" dt="2021-01-13T17:36:24.102" v="2949" actId="121"/>
        <pc:sldMasterMkLst>
          <pc:docMk/>
          <pc:sldMasterMk cId="3722536906" sldId="2147483852"/>
        </pc:sldMasterMkLst>
        <pc:spChg chg="del">
          <ac:chgData name="Lei Wu" userId="f083b2a8aea23a2f" providerId="LiveId" clId="{C6ADE416-F8F1-4C9E-8FAB-E709C584D883}" dt="2021-01-13T17:35:16.493" v="2938" actId="478"/>
          <ac:spMkLst>
            <pc:docMk/>
            <pc:sldMasterMk cId="3722536906" sldId="2147483852"/>
            <ac:spMk id="4" creationId="{DC309ACB-2B2C-456F-9D32-4B180BCCA4E8}"/>
          </ac:spMkLst>
        </pc:spChg>
        <pc:spChg chg="del">
          <ac:chgData name="Lei Wu" userId="f083b2a8aea23a2f" providerId="LiveId" clId="{C6ADE416-F8F1-4C9E-8FAB-E709C584D883}" dt="2021-01-13T17:35:14.593" v="2937" actId="478"/>
          <ac:spMkLst>
            <pc:docMk/>
            <pc:sldMasterMk cId="3722536906" sldId="2147483852"/>
            <ac:spMk id="5" creationId="{0C4D5744-EBB0-4F44-8C5C-10108040E502}"/>
          </ac:spMkLst>
        </pc:spChg>
        <pc:spChg chg="del">
          <ac:chgData name="Lei Wu" userId="f083b2a8aea23a2f" providerId="LiveId" clId="{C6ADE416-F8F1-4C9E-8FAB-E709C584D883}" dt="2021-01-13T17:35:05.119" v="2935" actId="478"/>
          <ac:spMkLst>
            <pc:docMk/>
            <pc:sldMasterMk cId="3722536906" sldId="2147483852"/>
            <ac:spMk id="6" creationId="{691E8F7F-11C3-49D6-A2BD-3D0702911D48}"/>
          </ac:spMkLst>
        </pc:spChg>
        <pc:spChg chg="add mod">
          <ac:chgData name="Lei Wu" userId="f083b2a8aea23a2f" providerId="LiveId" clId="{C6ADE416-F8F1-4C9E-8FAB-E709C584D883}" dt="2021-01-13T17:35:05.785" v="2936"/>
          <ac:spMkLst>
            <pc:docMk/>
            <pc:sldMasterMk cId="3722536906" sldId="2147483852"/>
            <ac:spMk id="7" creationId="{8E4C8E6E-733C-4D38-8390-BBF657AA6A87}"/>
          </ac:spMkLst>
        </pc:spChg>
        <pc:sldLayoutChg chg="modSp new mod replId setBg">
          <pc:chgData name="Lei Wu" userId="f083b2a8aea23a2f" providerId="LiveId" clId="{C6ADE416-F8F1-4C9E-8FAB-E709C584D883}" dt="2021-01-13T17:35:44.422" v="2940" actId="121"/>
          <pc:sldLayoutMkLst>
            <pc:docMk/>
            <pc:sldMasterMk cId="3722536906" sldId="2147483852"/>
            <pc:sldLayoutMk cId="3522268724" sldId="2147483853"/>
          </pc:sldLayoutMkLst>
          <pc:spChg chg="mod">
            <ac:chgData name="Lei Wu" userId="f083b2a8aea23a2f" providerId="LiveId" clId="{C6ADE416-F8F1-4C9E-8FAB-E709C584D883}" dt="2021-01-13T17:35:44.422" v="2940" actId="121"/>
            <ac:spMkLst>
              <pc:docMk/>
              <pc:sldMasterMk cId="3722536906" sldId="2147483852"/>
              <pc:sldLayoutMk cId="3522268724" sldId="2147483853"/>
              <ac:spMk id="6" creationId="{F1F0C7CC-7F64-486D-8F47-D878E65826AB}"/>
            </ac:spMkLst>
          </pc:spChg>
        </pc:sldLayoutChg>
        <pc:sldLayoutChg chg="modSp new mod replId setBg">
          <pc:chgData name="Lei Wu" userId="f083b2a8aea23a2f" providerId="LiveId" clId="{C6ADE416-F8F1-4C9E-8FAB-E709C584D883}" dt="2021-01-13T17:35:52.157" v="2941" actId="121"/>
          <pc:sldLayoutMkLst>
            <pc:docMk/>
            <pc:sldMasterMk cId="3722536906" sldId="2147483852"/>
            <pc:sldLayoutMk cId="118067591" sldId="2147483854"/>
          </pc:sldLayoutMkLst>
          <pc:spChg chg="mod">
            <ac:chgData name="Lei Wu" userId="f083b2a8aea23a2f" providerId="LiveId" clId="{C6ADE416-F8F1-4C9E-8FAB-E709C584D883}" dt="2021-01-13T17:35:52.157" v="2941" actId="121"/>
            <ac:spMkLst>
              <pc:docMk/>
              <pc:sldMasterMk cId="3722536906" sldId="2147483852"/>
              <pc:sldLayoutMk cId="118067591" sldId="2147483854"/>
              <ac:spMk id="6" creationId="{9B4B87D4-7C87-455E-BDAC-567E7CB8BE98}"/>
            </ac:spMkLst>
          </pc:spChg>
        </pc:sldLayoutChg>
        <pc:sldLayoutChg chg="modSp new mod replId setBg">
          <pc:chgData name="Lei Wu" userId="f083b2a8aea23a2f" providerId="LiveId" clId="{C6ADE416-F8F1-4C9E-8FAB-E709C584D883}" dt="2021-01-13T17:35:56.014" v="2942" actId="121"/>
          <pc:sldLayoutMkLst>
            <pc:docMk/>
            <pc:sldMasterMk cId="3722536906" sldId="2147483852"/>
            <pc:sldLayoutMk cId="2915660329" sldId="2147483855"/>
          </pc:sldLayoutMkLst>
          <pc:spChg chg="mod">
            <ac:chgData name="Lei Wu" userId="f083b2a8aea23a2f" providerId="LiveId" clId="{C6ADE416-F8F1-4C9E-8FAB-E709C584D883}" dt="2021-01-13T17:35:56.014" v="2942" actId="121"/>
            <ac:spMkLst>
              <pc:docMk/>
              <pc:sldMasterMk cId="3722536906" sldId="2147483852"/>
              <pc:sldLayoutMk cId="2915660329" sldId="2147483855"/>
              <ac:spMk id="6" creationId="{471B31CB-51D4-42E8-A87C-1BC61B72694A}"/>
            </ac:spMkLst>
          </pc:spChg>
        </pc:sldLayoutChg>
        <pc:sldLayoutChg chg="modSp new mod replId setBg">
          <pc:chgData name="Lei Wu" userId="f083b2a8aea23a2f" providerId="LiveId" clId="{C6ADE416-F8F1-4C9E-8FAB-E709C584D883}" dt="2021-01-13T17:35:59.187" v="2943" actId="121"/>
          <pc:sldLayoutMkLst>
            <pc:docMk/>
            <pc:sldMasterMk cId="3722536906" sldId="2147483852"/>
            <pc:sldLayoutMk cId="4263106348" sldId="2147483856"/>
          </pc:sldLayoutMkLst>
          <pc:spChg chg="mod">
            <ac:chgData name="Lei Wu" userId="f083b2a8aea23a2f" providerId="LiveId" clId="{C6ADE416-F8F1-4C9E-8FAB-E709C584D883}" dt="2021-01-13T17:35:59.187" v="2943" actId="121"/>
            <ac:spMkLst>
              <pc:docMk/>
              <pc:sldMasterMk cId="3722536906" sldId="2147483852"/>
              <pc:sldLayoutMk cId="4263106348" sldId="2147483856"/>
              <ac:spMk id="7" creationId="{B3B5D6C5-6BF7-42E3-8A71-8F0084BD435A}"/>
            </ac:spMkLst>
          </pc:spChg>
        </pc:sldLayoutChg>
        <pc:sldLayoutChg chg="new replId setBg">
          <pc:chgData name="Lei Wu" userId="f083b2a8aea23a2f" providerId="LiveId" clId="{C6ADE416-F8F1-4C9E-8FAB-E709C584D883}" dt="2021-01-13T17:35:21.749" v="2939"/>
          <pc:sldLayoutMkLst>
            <pc:docMk/>
            <pc:sldMasterMk cId="3722536906" sldId="2147483852"/>
            <pc:sldLayoutMk cId="3776032439" sldId="2147483857"/>
          </pc:sldLayoutMkLst>
        </pc:sldLayoutChg>
        <pc:sldLayoutChg chg="modSp new mod replId setBg">
          <pc:chgData name="Lei Wu" userId="f083b2a8aea23a2f" providerId="LiveId" clId="{C6ADE416-F8F1-4C9E-8FAB-E709C584D883}" dt="2021-01-13T17:36:04.081" v="2944" actId="121"/>
          <pc:sldLayoutMkLst>
            <pc:docMk/>
            <pc:sldMasterMk cId="3722536906" sldId="2147483852"/>
            <pc:sldLayoutMk cId="1182999704" sldId="2147483858"/>
          </pc:sldLayoutMkLst>
          <pc:spChg chg="mod">
            <ac:chgData name="Lei Wu" userId="f083b2a8aea23a2f" providerId="LiveId" clId="{C6ADE416-F8F1-4C9E-8FAB-E709C584D883}" dt="2021-01-13T17:36:04.081" v="2944" actId="121"/>
            <ac:spMkLst>
              <pc:docMk/>
              <pc:sldMasterMk cId="3722536906" sldId="2147483852"/>
              <pc:sldLayoutMk cId="1182999704" sldId="2147483858"/>
              <ac:spMk id="5" creationId="{6800F1E3-9333-47DD-8100-C03AA7E5F1C6}"/>
            </ac:spMkLst>
          </pc:spChg>
        </pc:sldLayoutChg>
        <pc:sldLayoutChg chg="modSp new mod replId setBg">
          <pc:chgData name="Lei Wu" userId="f083b2a8aea23a2f" providerId="LiveId" clId="{C6ADE416-F8F1-4C9E-8FAB-E709C584D883}" dt="2021-01-13T17:36:07.573" v="2945" actId="121"/>
          <pc:sldLayoutMkLst>
            <pc:docMk/>
            <pc:sldMasterMk cId="3722536906" sldId="2147483852"/>
            <pc:sldLayoutMk cId="869864531" sldId="2147483859"/>
          </pc:sldLayoutMkLst>
          <pc:spChg chg="mod">
            <ac:chgData name="Lei Wu" userId="f083b2a8aea23a2f" providerId="LiveId" clId="{C6ADE416-F8F1-4C9E-8FAB-E709C584D883}" dt="2021-01-13T17:36:07.573" v="2945" actId="121"/>
            <ac:spMkLst>
              <pc:docMk/>
              <pc:sldMasterMk cId="3722536906" sldId="2147483852"/>
              <pc:sldLayoutMk cId="869864531" sldId="2147483859"/>
              <ac:spMk id="4" creationId="{112D5412-C6C0-487E-9940-02C51C3CFA1E}"/>
            </ac:spMkLst>
          </pc:spChg>
        </pc:sldLayoutChg>
        <pc:sldLayoutChg chg="modSp new mod replId setBg">
          <pc:chgData name="Lei Wu" userId="f083b2a8aea23a2f" providerId="LiveId" clId="{C6ADE416-F8F1-4C9E-8FAB-E709C584D883}" dt="2021-01-13T17:36:14.099" v="2946" actId="121"/>
          <pc:sldLayoutMkLst>
            <pc:docMk/>
            <pc:sldMasterMk cId="3722536906" sldId="2147483852"/>
            <pc:sldLayoutMk cId="2403372220" sldId="2147483860"/>
          </pc:sldLayoutMkLst>
          <pc:spChg chg="mod">
            <ac:chgData name="Lei Wu" userId="f083b2a8aea23a2f" providerId="LiveId" clId="{C6ADE416-F8F1-4C9E-8FAB-E709C584D883}" dt="2021-01-13T17:36:14.099" v="2946" actId="121"/>
            <ac:spMkLst>
              <pc:docMk/>
              <pc:sldMasterMk cId="3722536906" sldId="2147483852"/>
              <pc:sldLayoutMk cId="2403372220" sldId="2147483860"/>
              <ac:spMk id="7" creationId="{302EF70E-CB80-4A6C-B58E-64349BB1EA10}"/>
            </ac:spMkLst>
          </pc:spChg>
        </pc:sldLayoutChg>
        <pc:sldLayoutChg chg="modSp new mod replId setBg">
          <pc:chgData name="Lei Wu" userId="f083b2a8aea23a2f" providerId="LiveId" clId="{C6ADE416-F8F1-4C9E-8FAB-E709C584D883}" dt="2021-01-13T17:36:17.163" v="2947" actId="121"/>
          <pc:sldLayoutMkLst>
            <pc:docMk/>
            <pc:sldMasterMk cId="3722536906" sldId="2147483852"/>
            <pc:sldLayoutMk cId="2870577896" sldId="2147483861"/>
          </pc:sldLayoutMkLst>
          <pc:spChg chg="mod">
            <ac:chgData name="Lei Wu" userId="f083b2a8aea23a2f" providerId="LiveId" clId="{C6ADE416-F8F1-4C9E-8FAB-E709C584D883}" dt="2021-01-13T17:36:17.163" v="2947" actId="121"/>
            <ac:spMkLst>
              <pc:docMk/>
              <pc:sldMasterMk cId="3722536906" sldId="2147483852"/>
              <pc:sldLayoutMk cId="2870577896" sldId="2147483861"/>
              <ac:spMk id="7" creationId="{3319B97E-696B-4472-8DB8-9AAA5588262C}"/>
            </ac:spMkLst>
          </pc:spChg>
        </pc:sldLayoutChg>
        <pc:sldLayoutChg chg="modSp new mod replId setBg">
          <pc:chgData name="Lei Wu" userId="f083b2a8aea23a2f" providerId="LiveId" clId="{C6ADE416-F8F1-4C9E-8FAB-E709C584D883}" dt="2021-01-13T17:36:20.901" v="2948" actId="121"/>
          <pc:sldLayoutMkLst>
            <pc:docMk/>
            <pc:sldMasterMk cId="3722536906" sldId="2147483852"/>
            <pc:sldLayoutMk cId="3142870736" sldId="2147483862"/>
          </pc:sldLayoutMkLst>
          <pc:spChg chg="mod">
            <ac:chgData name="Lei Wu" userId="f083b2a8aea23a2f" providerId="LiveId" clId="{C6ADE416-F8F1-4C9E-8FAB-E709C584D883}" dt="2021-01-13T17:36:20.901" v="2948" actId="121"/>
            <ac:spMkLst>
              <pc:docMk/>
              <pc:sldMasterMk cId="3722536906" sldId="2147483852"/>
              <pc:sldLayoutMk cId="3142870736" sldId="2147483862"/>
              <ac:spMk id="6" creationId="{34A7DCAB-57A9-4023-9991-EE168F993AF7}"/>
            </ac:spMkLst>
          </pc:spChg>
        </pc:sldLayoutChg>
        <pc:sldLayoutChg chg="modSp new mod replId setBg">
          <pc:chgData name="Lei Wu" userId="f083b2a8aea23a2f" providerId="LiveId" clId="{C6ADE416-F8F1-4C9E-8FAB-E709C584D883}" dt="2021-01-13T17:36:24.102" v="2949" actId="121"/>
          <pc:sldLayoutMkLst>
            <pc:docMk/>
            <pc:sldMasterMk cId="3722536906" sldId="2147483852"/>
            <pc:sldLayoutMk cId="563679962" sldId="2147483863"/>
          </pc:sldLayoutMkLst>
          <pc:spChg chg="mod">
            <ac:chgData name="Lei Wu" userId="f083b2a8aea23a2f" providerId="LiveId" clId="{C6ADE416-F8F1-4C9E-8FAB-E709C584D883}" dt="2021-01-13T17:36:24.102" v="2949" actId="121"/>
            <ac:spMkLst>
              <pc:docMk/>
              <pc:sldMasterMk cId="3722536906" sldId="2147483852"/>
              <pc:sldLayoutMk cId="563679962" sldId="2147483863"/>
              <ac:spMk id="6" creationId="{AE33C6B3-19A0-4C12-9B46-CE51922A2DA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144352-592E-4D1A-A8EC-E188938FC1B8}"/>
              </a:ext>
            </a:extLst>
          </p:cNvPr>
          <p:cNvSpPr>
            <a:spLocks noGrp="1" noChangeArrowheads="1"/>
          </p:cNvSpPr>
          <p:nvPr>
            <p:ph type="hdr" sz="quarter"/>
          </p:nvPr>
        </p:nvSpPr>
        <p:spPr bwMode="auto">
          <a:xfrm>
            <a:off x="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3" name="Rectangle 3">
            <a:extLst>
              <a:ext uri="{FF2B5EF4-FFF2-40B4-BE49-F238E27FC236}">
                <a16:creationId xmlns:a16="http://schemas.microsoft.com/office/drawing/2014/main" id="{BADB5A07-04CD-46D6-876A-C809E0856980}"/>
              </a:ext>
            </a:extLst>
          </p:cNvPr>
          <p:cNvSpPr>
            <a:spLocks noGrp="1" noChangeArrowheads="1"/>
          </p:cNvSpPr>
          <p:nvPr>
            <p:ph type="dt" idx="1"/>
          </p:nvPr>
        </p:nvSpPr>
        <p:spPr bwMode="auto">
          <a:xfrm>
            <a:off x="387985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algn="r" defTabSz="965200">
              <a:spcBef>
                <a:spcPct val="0"/>
              </a:spcBef>
              <a:buFontTx/>
              <a:buNone/>
              <a:defRPr sz="1400" baseline="0">
                <a:solidFill>
                  <a:schemeClr val="tx1"/>
                </a:solidFill>
              </a:defRPr>
            </a:lvl1pPr>
          </a:lstStyle>
          <a:p>
            <a:pPr>
              <a:defRPr/>
            </a:pPr>
            <a:endParaRPr lang="en-US" altLang="zh-CN"/>
          </a:p>
        </p:txBody>
      </p:sp>
      <p:sp>
        <p:nvSpPr>
          <p:cNvPr id="14340" name="Rectangle 4">
            <a:extLst>
              <a:ext uri="{FF2B5EF4-FFF2-40B4-BE49-F238E27FC236}">
                <a16:creationId xmlns:a16="http://schemas.microsoft.com/office/drawing/2014/main" id="{DF1D35A4-B92B-4664-9BF3-6DA88EB6B036}"/>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0D65DC7E-FBEF-481D-8C78-0D4F0FC2EB4B}"/>
              </a:ext>
            </a:extLst>
          </p:cNvPr>
          <p:cNvSpPr>
            <a:spLocks noGrp="1" noChangeArrowheads="1"/>
          </p:cNvSpPr>
          <p:nvPr>
            <p:ph type="body" sz="quarter" idx="3"/>
          </p:nvPr>
        </p:nvSpPr>
        <p:spPr bwMode="auto">
          <a:xfrm>
            <a:off x="911225" y="4462463"/>
            <a:ext cx="5022850" cy="4229100"/>
          </a:xfrm>
          <a:prstGeom prst="rect">
            <a:avLst/>
          </a:prstGeom>
          <a:noFill/>
          <a:ln>
            <a:noFill/>
          </a:ln>
          <a:effectLst/>
        </p:spPr>
        <p:txBody>
          <a:bodyPr vert="horz" wrap="square" lIns="96502" tIns="48253" rIns="96502" bIns="4825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457E6073-C3AD-43CE-A0B5-BAAD1A5B58B0}"/>
              </a:ext>
            </a:extLst>
          </p:cNvPr>
          <p:cNvSpPr>
            <a:spLocks noGrp="1" noChangeArrowheads="1"/>
          </p:cNvSpPr>
          <p:nvPr>
            <p:ph type="ftr" sz="quarter" idx="4"/>
          </p:nvPr>
        </p:nvSpPr>
        <p:spPr bwMode="auto">
          <a:xfrm>
            <a:off x="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7" name="Rectangle 7">
            <a:extLst>
              <a:ext uri="{FF2B5EF4-FFF2-40B4-BE49-F238E27FC236}">
                <a16:creationId xmlns:a16="http://schemas.microsoft.com/office/drawing/2014/main" id="{AA660193-D52E-4AB8-929E-D9B27D4ECDCE}"/>
              </a:ext>
            </a:extLst>
          </p:cNvPr>
          <p:cNvSpPr>
            <a:spLocks noGrp="1" noChangeArrowheads="1"/>
          </p:cNvSpPr>
          <p:nvPr>
            <p:ph type="sldNum" sz="quarter" idx="5"/>
          </p:nvPr>
        </p:nvSpPr>
        <p:spPr bwMode="auto">
          <a:xfrm>
            <a:off x="387985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algn="r" defTabSz="965200">
              <a:defRPr sz="1400" baseline="0">
                <a:solidFill>
                  <a:schemeClr val="tx1"/>
                </a:solidFill>
              </a:defRPr>
            </a:lvl1pPr>
          </a:lstStyle>
          <a:p>
            <a:pPr>
              <a:defRPr/>
            </a:pPr>
            <a:fld id="{42CF4E5C-6B3E-4063-BD34-CE0F48369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B735612-743B-44B9-96FF-54A2A02CA7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5B4D18B9-9075-4D08-9FD0-3527ABEAB1CE}" type="slidenum">
              <a:rPr lang="en-US" altLang="zh-CN" sz="1400" baseline="0" smtClean="0">
                <a:solidFill>
                  <a:schemeClr val="tx1"/>
                </a:solidFill>
              </a:rPr>
              <a:pPr/>
              <a:t>1</a:t>
            </a:fld>
            <a:endParaRPr lang="en-US" altLang="zh-CN" sz="1400" baseline="0">
              <a:solidFill>
                <a:schemeClr val="tx1"/>
              </a:solidFill>
            </a:endParaRPr>
          </a:p>
        </p:txBody>
      </p:sp>
      <p:sp>
        <p:nvSpPr>
          <p:cNvPr id="16387" name="Rectangle 2">
            <a:extLst>
              <a:ext uri="{FF2B5EF4-FFF2-40B4-BE49-F238E27FC236}">
                <a16:creationId xmlns:a16="http://schemas.microsoft.com/office/drawing/2014/main" id="{29E82690-5A4B-4421-A486-AB48C907E5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7D1331-6074-4EF3-81A4-0510AE826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8CEAA814-CCCA-4696-8CB7-9A2B06E65BA6}"/>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8724A1F3-307E-4A66-A6CF-F48F1CF03F6F}" type="slidenum">
              <a:rPr lang="en-US" altLang="zh-CN" sz="1400" baseline="0"/>
              <a:pPr/>
              <a:t>14</a:t>
            </a:fld>
            <a:endParaRPr lang="en-US" altLang="zh-CN" sz="1400" baseline="0"/>
          </a:p>
        </p:txBody>
      </p:sp>
      <p:sp>
        <p:nvSpPr>
          <p:cNvPr id="91139" name="Rectangle 2">
            <a:extLst>
              <a:ext uri="{FF2B5EF4-FFF2-40B4-BE49-F238E27FC236}">
                <a16:creationId xmlns:a16="http://schemas.microsoft.com/office/drawing/2014/main" id="{C0411587-BC6E-460F-9BE0-0D36F37772CF}"/>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9BE90CB-514B-47EE-A46E-0EB7EDF48F02}"/>
              </a:ext>
            </a:extLst>
          </p:cNvPr>
          <p:cNvSpPr>
            <a:spLocks noGrp="1" noChangeArrowheads="1"/>
          </p:cNvSpPr>
          <p:nvPr>
            <p:ph type="body" idx="1"/>
          </p:nvPr>
        </p:nvSpPr>
        <p:spPr>
          <a:noFill/>
        </p:spPr>
        <p:txBody>
          <a:bodyPr/>
          <a:lstStyle/>
          <a:p>
            <a:r>
              <a:rPr lang="en-US" altLang="zh-CN" dirty="0"/>
              <a:t>Recall T9 and T9D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(T9) X + X · Y = X</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0" baseline="0" dirty="0"/>
              <a:t>(T9D) X </a:t>
            </a:r>
            <a:r>
              <a:rPr kumimoji="0" lang="en-US" altLang="zh-CN" sz="1200" b="0" i="0" u="none" strike="noStrike" kern="0" cap="none" spc="0" normalizeH="0" baseline="0" noProof="0" dirty="0">
                <a:ln>
                  <a:noFill/>
                </a:ln>
                <a:solidFill>
                  <a:srgbClr val="000000"/>
                </a:solidFill>
                <a:effectLst/>
                <a:uLnTx/>
                <a:uFillTx/>
                <a:latin typeface="Times New Roman"/>
                <a:ea typeface="+mn-ea"/>
                <a:cs typeface="+mn-cs"/>
              </a:rPr>
              <a:t>·</a:t>
            </a:r>
            <a:r>
              <a:rPr lang="en-US" altLang="zh-CN" sz="1200" kern="0" baseline="0" dirty="0"/>
              <a:t> (X + Y) = X</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0" baseline="0" dirty="0"/>
              <a:t>对偶性原理：若两个逻辑表达式相等，那么它们的对偶式也相等。</a:t>
            </a:r>
            <a:endParaRPr lang="en-US" altLang="zh-CN" sz="1200" kern="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endParaRPr lang="zh-CN" altLang="zh-CN" dirty="0"/>
          </a:p>
        </p:txBody>
      </p:sp>
    </p:spTree>
    <p:extLst>
      <p:ext uri="{BB962C8B-B14F-4D97-AF65-F5344CB8AC3E}">
        <p14:creationId xmlns:p14="http://schemas.microsoft.com/office/powerpoint/2010/main" val="1786994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1815945B-6F57-4F70-994C-85FCA52DF042}"/>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D98CED88-00F4-4451-B7D5-26E7C7AC37C5}" type="slidenum">
              <a:rPr lang="en-US" altLang="zh-CN" sz="1400" baseline="0"/>
              <a:pPr/>
              <a:t>15</a:t>
            </a:fld>
            <a:endParaRPr lang="en-US" altLang="zh-CN" sz="1400" baseline="0"/>
          </a:p>
        </p:txBody>
      </p:sp>
      <p:sp>
        <p:nvSpPr>
          <p:cNvPr id="93187" name="Rectangle 2">
            <a:extLst>
              <a:ext uri="{FF2B5EF4-FFF2-40B4-BE49-F238E27FC236}">
                <a16:creationId xmlns:a16="http://schemas.microsoft.com/office/drawing/2014/main" id="{DA42A5D6-2442-40E9-9904-9A8F988AD316}"/>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927692DE-1AFA-42EC-9E4A-BF861EDE56F9}"/>
              </a:ext>
            </a:extLst>
          </p:cNvPr>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D59DBD4D-C060-400E-B97E-4E0024811026}"/>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ACD8298B-15D0-44E0-A44F-0FBD47BCE7A4}" type="slidenum">
              <a:rPr lang="en-US" altLang="zh-CN" sz="1400" baseline="0"/>
              <a:pPr/>
              <a:t>16</a:t>
            </a:fld>
            <a:endParaRPr lang="en-US" altLang="zh-CN" sz="1400" baseline="0"/>
          </a:p>
        </p:txBody>
      </p:sp>
      <p:sp>
        <p:nvSpPr>
          <p:cNvPr id="94211" name="Rectangle 2">
            <a:extLst>
              <a:ext uri="{FF2B5EF4-FFF2-40B4-BE49-F238E27FC236}">
                <a16:creationId xmlns:a16="http://schemas.microsoft.com/office/drawing/2014/main" id="{93FA6C94-24D3-4E09-8CE8-6BA355FD42DC}"/>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E27528EE-2A33-4F1C-B221-F45039C8F2FA}"/>
              </a:ext>
            </a:extLst>
          </p:cNvPr>
          <p:cNvSpPr>
            <a:spLocks noGrp="1" noChangeArrowheads="1"/>
          </p:cNvSpPr>
          <p:nvPr>
            <p:ph type="body" idx="1"/>
          </p:nvPr>
        </p:nvSpPr>
        <p:spPr>
          <a:noFill/>
        </p:spPr>
        <p:txBody>
          <a:bodyPr/>
          <a:lstStyle/>
          <a:p>
            <a:pPr marL="228600" indent="-228600"/>
            <a:r>
              <a:rPr lang="en-US" altLang="zh-CN" dirty="0"/>
              <a:t>  Justification 1: 		 1 </a:t>
            </a:r>
            <a:r>
              <a:rPr lang="en-US" altLang="zh-CN" sz="1400" baseline="30000" dirty="0"/>
              <a:t>. </a:t>
            </a:r>
            <a:r>
              <a:rPr lang="en-US" altLang="zh-CN" dirty="0"/>
              <a:t>X = X</a:t>
            </a:r>
          </a:p>
          <a:p>
            <a:pPr marL="228600" indent="-228600"/>
            <a:r>
              <a:rPr lang="en-US" altLang="zh-CN" dirty="0"/>
              <a:t>  Justification 2: 		 X + X’ = 1</a:t>
            </a:r>
          </a:p>
          <a:p>
            <a:pPr marL="228600" indent="-228600"/>
            <a:r>
              <a:rPr lang="en-US" altLang="zh-CN" dirty="0"/>
              <a:t>  = AB + A’C + ABC + A’BC        	 X(Y + Z) = XY + XZ (Distributive Law)</a:t>
            </a:r>
          </a:p>
          <a:p>
            <a:pPr marL="228600" indent="-228600"/>
            <a:r>
              <a:rPr lang="en-US" altLang="zh-CN" dirty="0"/>
              <a:t>  = AB + ABC + A’C + A’BC  	 X + Y = Y + X (Commutative Law)</a:t>
            </a:r>
          </a:p>
          <a:p>
            <a:pPr marL="228600" indent="-228600"/>
            <a:r>
              <a:rPr lang="en-US" altLang="zh-CN" dirty="0"/>
              <a:t>  = AB </a:t>
            </a:r>
            <a:r>
              <a:rPr lang="en-US" altLang="zh-CN" sz="1400" baseline="30000" dirty="0"/>
              <a:t>. </a:t>
            </a:r>
            <a:r>
              <a:rPr lang="en-US" altLang="zh-CN" dirty="0"/>
              <a:t>1 + ABC + A’C </a:t>
            </a:r>
            <a:r>
              <a:rPr lang="en-US" altLang="zh-CN" sz="1400" baseline="30000" dirty="0"/>
              <a:t>.</a:t>
            </a:r>
            <a:r>
              <a:rPr lang="en-US" altLang="zh-CN" dirty="0"/>
              <a:t> 1 + A’C </a:t>
            </a:r>
            <a:r>
              <a:rPr lang="en-US" altLang="zh-CN" sz="1400" baseline="30000" dirty="0"/>
              <a:t>.</a:t>
            </a:r>
            <a:r>
              <a:rPr lang="en-US" altLang="zh-CN" dirty="0"/>
              <a:t> B             X </a:t>
            </a:r>
            <a:r>
              <a:rPr lang="en-US" altLang="zh-CN" sz="1400" baseline="30000" dirty="0"/>
              <a:t>.</a:t>
            </a:r>
            <a:r>
              <a:rPr lang="en-US" altLang="zh-CN" dirty="0"/>
              <a:t> 1 = X, X </a:t>
            </a:r>
            <a:r>
              <a:rPr lang="en-US" altLang="zh-CN" sz="1400" baseline="30000" dirty="0"/>
              <a:t>.</a:t>
            </a:r>
            <a:r>
              <a:rPr lang="en-US" altLang="zh-CN" dirty="0"/>
              <a:t> Y = Y  </a:t>
            </a:r>
            <a:r>
              <a:rPr lang="en-US" altLang="zh-CN" sz="1400" baseline="30000" dirty="0"/>
              <a:t>.</a:t>
            </a:r>
            <a:r>
              <a:rPr lang="en-US" altLang="zh-CN" dirty="0"/>
              <a:t> X (Commutative Law)</a:t>
            </a:r>
          </a:p>
          <a:p>
            <a:pPr marL="228600" indent="-228600"/>
            <a:r>
              <a:rPr lang="en-US" altLang="zh-CN" dirty="0"/>
              <a:t>  = AB (1 + C) + A’C (1 + B)                       X(Y + Z) = XY +XZ (Distributive Law)</a:t>
            </a:r>
          </a:p>
          <a:p>
            <a:pPr marL="228600" indent="-228600"/>
            <a:r>
              <a:rPr lang="en-US" altLang="zh-CN" dirty="0"/>
              <a:t>  = AB </a:t>
            </a:r>
            <a:r>
              <a:rPr lang="en-US" altLang="zh-CN" sz="1400" baseline="30000" dirty="0"/>
              <a:t>. </a:t>
            </a:r>
            <a:r>
              <a:rPr lang="en-US" altLang="zh-CN" dirty="0"/>
              <a:t>1</a:t>
            </a:r>
            <a:r>
              <a:rPr lang="en-US" altLang="zh-CN" sz="1400" dirty="0"/>
              <a:t> + A’C </a:t>
            </a:r>
            <a:r>
              <a:rPr lang="en-US" altLang="zh-CN" sz="1400" baseline="30000" dirty="0"/>
              <a:t>. </a:t>
            </a:r>
            <a:r>
              <a:rPr lang="en-US" altLang="zh-CN" dirty="0"/>
              <a:t>1 = AB + A’C	 X </a:t>
            </a:r>
            <a:r>
              <a:rPr lang="en-US" altLang="zh-CN" sz="1400" baseline="30000" dirty="0"/>
              <a:t>. </a:t>
            </a:r>
            <a:r>
              <a:rPr lang="en-US" altLang="zh-CN" dirty="0"/>
              <a:t>1 = 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80EDFA2-22A6-4976-920E-EE6C00F7DBAA}"/>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E4D98CC9-2CF2-4E34-AAFF-F9E1A563BD45}" type="slidenum">
              <a:rPr lang="en-US" altLang="zh-CN" sz="1400" baseline="0"/>
              <a:pPr/>
              <a:t>17</a:t>
            </a:fld>
            <a:endParaRPr lang="en-US" altLang="zh-CN" sz="1400" baseline="0"/>
          </a:p>
        </p:txBody>
      </p:sp>
      <p:sp>
        <p:nvSpPr>
          <p:cNvPr id="95235" name="Rectangle 2">
            <a:extLst>
              <a:ext uri="{FF2B5EF4-FFF2-40B4-BE49-F238E27FC236}">
                <a16:creationId xmlns:a16="http://schemas.microsoft.com/office/drawing/2014/main" id="{890978BE-E18F-438E-8AD6-0581E826309D}"/>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A093BB17-CD5D-461E-BCA3-7BF0702AA7A7}"/>
              </a:ext>
            </a:extLst>
          </p:cNvPr>
          <p:cNvSpPr>
            <a:spLocks noGrp="1" noChangeArrowheads="1"/>
          </p:cNvSpPr>
          <p:nvPr>
            <p:ph type="body" idx="1"/>
          </p:nvPr>
        </p:nvSpPr>
        <p:spPr>
          <a:noFill/>
        </p:spPr>
        <p:txBody>
          <a:bodyPr/>
          <a:lstStyle/>
          <a:p>
            <a:r>
              <a:rPr lang="en-US" altLang="zh-CN" dirty="0"/>
              <a:t> = </a:t>
            </a:r>
            <a:r>
              <a:rPr lang="en-US" altLang="zh-CN" dirty="0">
                <a:cs typeface="Times New Roman" panose="02020603050405020304" pitchFamily="18" charset="0"/>
                <a:sym typeface="Symbol" panose="05050102010706020507" pitchFamily="18" charset="2"/>
              </a:rPr>
              <a:t>X’ Y’ Z + X Y’           (A + B)’ = A’ </a:t>
            </a:r>
            <a:r>
              <a:rPr lang="en-US" altLang="zh-CN" sz="1400" baseline="30000" dirty="0">
                <a:cs typeface="Times New Roman" panose="02020603050405020304" pitchFamily="18" charset="0"/>
                <a:sym typeface="Symbol" panose="05050102010706020507" pitchFamily="18" charset="2"/>
              </a:rPr>
              <a:t>.</a:t>
            </a:r>
            <a:r>
              <a:rPr lang="en-US" altLang="zh-CN" dirty="0">
                <a:cs typeface="Times New Roman" panose="02020603050405020304" pitchFamily="18" charset="0"/>
                <a:sym typeface="Symbol" panose="05050102010706020507" pitchFamily="18" charset="2"/>
              </a:rPr>
              <a:t> B’ (</a:t>
            </a:r>
            <a:r>
              <a:rPr lang="en-US" altLang="zh-CN" dirty="0" err="1">
                <a:cs typeface="Times New Roman" panose="02020603050405020304" pitchFamily="18" charset="0"/>
                <a:sym typeface="Symbol" panose="05050102010706020507" pitchFamily="18" charset="2"/>
              </a:rPr>
              <a:t>DeMorgan’s</a:t>
            </a:r>
            <a:r>
              <a:rPr lang="en-US" altLang="zh-CN" dirty="0">
                <a:cs typeface="Times New Roman" panose="02020603050405020304" pitchFamily="18" charset="0"/>
                <a:sym typeface="Symbol" panose="05050102010706020507" pitchFamily="18" charset="2"/>
              </a:rPr>
              <a:t> Law)</a:t>
            </a:r>
          </a:p>
          <a:p>
            <a:r>
              <a:rPr lang="en-US" altLang="zh-CN" dirty="0">
                <a:cs typeface="Times New Roman" panose="02020603050405020304" pitchFamily="18" charset="0"/>
                <a:sym typeface="Symbol" panose="05050102010706020507" pitchFamily="18" charset="2"/>
              </a:rPr>
              <a:t> = Y’ X’ Z + Y’ X           A </a:t>
            </a:r>
            <a:r>
              <a:rPr lang="en-US" altLang="zh-CN" sz="1400" baseline="30000" dirty="0">
                <a:cs typeface="Times New Roman" panose="02020603050405020304" pitchFamily="18" charset="0"/>
                <a:sym typeface="Symbol" panose="05050102010706020507" pitchFamily="18" charset="2"/>
              </a:rPr>
              <a:t>.</a:t>
            </a:r>
            <a:r>
              <a:rPr lang="en-US" altLang="zh-CN" dirty="0">
                <a:cs typeface="Times New Roman" panose="02020603050405020304" pitchFamily="18" charset="0"/>
                <a:sym typeface="Symbol" panose="05050102010706020507" pitchFamily="18" charset="2"/>
              </a:rPr>
              <a:t> B = B </a:t>
            </a:r>
            <a:r>
              <a:rPr lang="en-US" altLang="zh-CN" sz="1400" baseline="30000" dirty="0">
                <a:cs typeface="Times New Roman" panose="02020603050405020304" pitchFamily="18" charset="0"/>
                <a:sym typeface="Symbol" panose="05050102010706020507" pitchFamily="18" charset="2"/>
              </a:rPr>
              <a:t>.</a:t>
            </a:r>
            <a:r>
              <a:rPr lang="en-US" altLang="zh-CN" dirty="0">
                <a:cs typeface="Times New Roman" panose="02020603050405020304" pitchFamily="18" charset="0"/>
                <a:sym typeface="Symbol" panose="05050102010706020507" pitchFamily="18" charset="2"/>
              </a:rPr>
              <a:t> A (Commutative Law)</a:t>
            </a:r>
          </a:p>
          <a:p>
            <a:r>
              <a:rPr lang="en-US" altLang="zh-CN" dirty="0">
                <a:cs typeface="Times New Roman" panose="02020603050405020304" pitchFamily="18" charset="0"/>
                <a:sym typeface="Symbol" panose="05050102010706020507" pitchFamily="18" charset="2"/>
              </a:rPr>
              <a:t> = Y’ (X’ Z + X)            A(B + C) = AB + AC (Distributive Law)</a:t>
            </a:r>
          </a:p>
          <a:p>
            <a:r>
              <a:rPr lang="en-US" altLang="zh-CN" dirty="0">
                <a:cs typeface="Times New Roman" panose="02020603050405020304" pitchFamily="18" charset="0"/>
                <a:sym typeface="Symbol" panose="05050102010706020507" pitchFamily="18" charset="2"/>
              </a:rPr>
              <a:t> = Y’ (X’ + X)(Z + X)    A + BC = (A + B)(A + C) (Distributive Law)</a:t>
            </a:r>
          </a:p>
          <a:p>
            <a:r>
              <a:rPr lang="en-US" altLang="zh-CN" dirty="0">
                <a:cs typeface="Times New Roman" panose="02020603050405020304" pitchFamily="18" charset="0"/>
                <a:sym typeface="Symbol" panose="05050102010706020507" pitchFamily="18" charset="2"/>
              </a:rPr>
              <a:t> = Y’ </a:t>
            </a:r>
            <a:r>
              <a:rPr lang="en-US" altLang="zh-CN" sz="1400" baseline="30000" dirty="0">
                <a:cs typeface="Times New Roman" panose="02020603050405020304" pitchFamily="18" charset="0"/>
                <a:sym typeface="Symbol" panose="05050102010706020507" pitchFamily="18" charset="2"/>
              </a:rPr>
              <a:t>.</a:t>
            </a:r>
            <a:r>
              <a:rPr lang="en-US" altLang="zh-CN" dirty="0">
                <a:cs typeface="Times New Roman" panose="02020603050405020304" pitchFamily="18" charset="0"/>
                <a:sym typeface="Symbol" panose="05050102010706020507" pitchFamily="18" charset="2"/>
              </a:rPr>
              <a:t> 1 </a:t>
            </a:r>
            <a:r>
              <a:rPr lang="en-US" altLang="zh-CN" sz="1400" baseline="30000" dirty="0">
                <a:cs typeface="Times New Roman" panose="02020603050405020304" pitchFamily="18" charset="0"/>
                <a:sym typeface="Symbol" panose="05050102010706020507" pitchFamily="18" charset="2"/>
              </a:rPr>
              <a:t>. </a:t>
            </a:r>
            <a:r>
              <a:rPr lang="en-US" altLang="zh-CN" dirty="0">
                <a:cs typeface="Times New Roman" panose="02020603050405020304" pitchFamily="18" charset="0"/>
                <a:sym typeface="Symbol" panose="05050102010706020507" pitchFamily="18" charset="2"/>
              </a:rPr>
              <a:t>(Z + X)          A + A’ = 1</a:t>
            </a:r>
          </a:p>
          <a:p>
            <a:r>
              <a:rPr lang="en-US" altLang="zh-CN" dirty="0">
                <a:cs typeface="Times New Roman" panose="02020603050405020304" pitchFamily="18" charset="0"/>
                <a:sym typeface="Symbol" panose="05050102010706020507" pitchFamily="18" charset="2"/>
              </a:rPr>
              <a:t> = Y’ (X + Z)	             1 </a:t>
            </a:r>
            <a:r>
              <a:rPr lang="en-US" altLang="zh-CN" sz="1400" baseline="30000" dirty="0">
                <a:cs typeface="Times New Roman" panose="02020603050405020304" pitchFamily="18" charset="0"/>
                <a:sym typeface="Symbol" panose="05050102010706020507" pitchFamily="18" charset="2"/>
              </a:rPr>
              <a:t>. </a:t>
            </a:r>
            <a:r>
              <a:rPr lang="en-US" altLang="zh-CN" dirty="0">
                <a:cs typeface="Times New Roman" panose="02020603050405020304" pitchFamily="18" charset="0"/>
                <a:sym typeface="Symbol" panose="05050102010706020507" pitchFamily="18" charset="2"/>
              </a:rPr>
              <a:t>A</a:t>
            </a:r>
            <a:r>
              <a:rPr lang="en-US" altLang="zh-CN" sz="1400" dirty="0">
                <a:cs typeface="Times New Roman" panose="02020603050405020304" pitchFamily="18" charset="0"/>
                <a:sym typeface="Symbol" panose="05050102010706020507" pitchFamily="18" charset="2"/>
              </a:rPr>
              <a:t> = A, A + B = B + A (Commutative Law)</a:t>
            </a:r>
            <a:endParaRPr lang="en-US" altLang="zh-CN" dirty="0">
              <a:cs typeface="Times New Roman" panose="02020603050405020304" pitchFamily="18" charset="0"/>
              <a:sym typeface="Symbol" panose="05050102010706020507" pitchFamily="18" charset="2"/>
            </a:endParaRPr>
          </a:p>
          <a:p>
            <a:endParaRPr lang="en-US" altLang="zh-CN" dirty="0">
              <a:cs typeface="Times New Roman" panose="02020603050405020304" pitchFamily="18" charset="0"/>
              <a:sym typeface="Symbol" panose="05050102010706020507" pitchFamily="18" charset="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F80EDFA2-22A6-4976-920E-EE6C00F7DBAA}"/>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E4D98CC9-2CF2-4E34-AAFF-F9E1A563BD45}" type="slidenum">
              <a:rPr lang="en-US" altLang="zh-CN" sz="1400" baseline="0"/>
              <a:pPr/>
              <a:t>18</a:t>
            </a:fld>
            <a:endParaRPr lang="en-US" altLang="zh-CN" sz="1400" baseline="0"/>
          </a:p>
        </p:txBody>
      </p:sp>
      <p:sp>
        <p:nvSpPr>
          <p:cNvPr id="95235" name="Rectangle 2">
            <a:extLst>
              <a:ext uri="{FF2B5EF4-FFF2-40B4-BE49-F238E27FC236}">
                <a16:creationId xmlns:a16="http://schemas.microsoft.com/office/drawing/2014/main" id="{890978BE-E18F-438E-8AD6-0581E826309D}"/>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A093BB17-CD5D-461E-BCA3-7BF0702AA7A7}"/>
              </a:ext>
            </a:extLst>
          </p:cNvPr>
          <p:cNvSpPr>
            <a:spLocks noGrp="1" noChangeArrowheads="1"/>
          </p:cNvSpPr>
          <p:nvPr>
            <p:ph type="body" idx="1"/>
          </p:nvPr>
        </p:nvSpPr>
        <p:spPr>
          <a:noFill/>
        </p:spPr>
        <p:txBody>
          <a:bodyPr/>
          <a:lstStyle/>
          <a:p>
            <a:r>
              <a:rPr lang="en-US" altLang="zh-CN" dirty="0"/>
              <a:t>It is important that we do not USE </a:t>
            </a:r>
            <a:r>
              <a:rPr lang="en-US" altLang="zh-CN" dirty="0" err="1"/>
              <a:t>DeMorgan’s</a:t>
            </a:r>
            <a:r>
              <a:rPr lang="en-US" altLang="zh-CN" dirty="0"/>
              <a:t> Laws in doing this proof.</a:t>
            </a:r>
            <a:br>
              <a:rPr lang="en-US" altLang="zh-CN" dirty="0"/>
            </a:br>
            <a:r>
              <a:rPr lang="en-US" altLang="zh-CN" dirty="0"/>
              <a:t>This requires a different proof method. We will show that,  x’ . y’, satisfies</a:t>
            </a:r>
            <a:br>
              <a:rPr lang="en-US" altLang="zh-CN" dirty="0"/>
            </a:br>
            <a:r>
              <a:rPr lang="en-US" altLang="zh-CN" dirty="0"/>
              <a:t>the definition of the complement of (x + y), defined as (x + y)’  by</a:t>
            </a:r>
            <a:br>
              <a:rPr lang="en-US" altLang="zh-CN" dirty="0"/>
            </a:br>
            <a:r>
              <a:rPr lang="en-US" altLang="zh-CN" dirty="0" err="1"/>
              <a:t>DeMorgan’s</a:t>
            </a:r>
            <a:r>
              <a:rPr lang="en-US" altLang="zh-CN" dirty="0"/>
              <a:t> Law.</a:t>
            </a:r>
          </a:p>
          <a:p>
            <a:r>
              <a:rPr lang="en-US" altLang="zh-CN" dirty="0"/>
              <a:t>To show this we need to show that A + A’ = 1  and A</a:t>
            </a:r>
            <a:r>
              <a:rPr lang="en-US" altLang="zh-CN" baseline="30000" dirty="0"/>
              <a:t>.</a:t>
            </a:r>
            <a:r>
              <a:rPr lang="en-US" altLang="zh-CN" dirty="0"/>
              <a:t>A’ = 0 with</a:t>
            </a:r>
            <a:br>
              <a:rPr lang="en-US" altLang="zh-CN" dirty="0"/>
            </a:br>
            <a:r>
              <a:rPr lang="en-US" altLang="zh-CN" dirty="0"/>
              <a:t>A = x + y and A’ = x’</a:t>
            </a:r>
            <a:r>
              <a:rPr lang="en-US" altLang="zh-CN" baseline="12000" dirty="0"/>
              <a:t>. </a:t>
            </a:r>
            <a:r>
              <a:rPr lang="en-US" altLang="zh-CN" dirty="0"/>
              <a:t>y’. This proves that x’</a:t>
            </a:r>
            <a:r>
              <a:rPr lang="en-US" altLang="zh-CN" baseline="12000" dirty="0"/>
              <a:t>. </a:t>
            </a:r>
            <a:r>
              <a:rPr lang="en-US" altLang="zh-CN" dirty="0"/>
              <a:t>y’ = (x + y)’.</a:t>
            </a:r>
          </a:p>
          <a:p>
            <a:r>
              <a:rPr lang="en-US" altLang="zh-CN" dirty="0"/>
              <a:t> Part 1: Show x + y + x’</a:t>
            </a:r>
            <a:r>
              <a:rPr lang="en-US" altLang="zh-CN" baseline="12000" dirty="0"/>
              <a:t>. </a:t>
            </a:r>
            <a:r>
              <a:rPr lang="en-US" altLang="zh-CN" dirty="0"/>
              <a:t>y’ = 1. </a:t>
            </a:r>
          </a:p>
          <a:p>
            <a:r>
              <a:rPr lang="en-US" altLang="zh-CN" dirty="0"/>
              <a:t>x + y + x’</a:t>
            </a:r>
            <a:r>
              <a:rPr lang="en-US" altLang="zh-CN" baseline="12000" dirty="0"/>
              <a:t>. </a:t>
            </a:r>
            <a:r>
              <a:rPr lang="en-US" altLang="zh-CN" dirty="0"/>
              <a:t>y’ </a:t>
            </a:r>
          </a:p>
          <a:p>
            <a:r>
              <a:rPr lang="en-US" altLang="zh-CN" dirty="0"/>
              <a:t>= (x + y + x’) (x + y + y’)  	X + YZ = (X + Y)(X + Z) (Distributive Law)</a:t>
            </a:r>
          </a:p>
          <a:p>
            <a:r>
              <a:rPr lang="en-US" altLang="zh-CN" dirty="0"/>
              <a:t>= (x + x’ + y) (x + y + y’)		X + Y = Y + X (Commutative Law)</a:t>
            </a:r>
          </a:p>
          <a:p>
            <a:r>
              <a:rPr lang="en-US" altLang="zh-CN" dirty="0"/>
              <a:t>= (1 + y)(x + 1)			X + X’ = 1</a:t>
            </a:r>
          </a:p>
          <a:p>
            <a:r>
              <a:rPr lang="en-US" altLang="zh-CN" dirty="0"/>
              <a:t>= 1 </a:t>
            </a:r>
            <a:r>
              <a:rPr lang="en-US" altLang="zh-CN" baseline="12000" dirty="0"/>
              <a:t>. </a:t>
            </a:r>
            <a:r>
              <a:rPr lang="en-US" altLang="zh-CN" dirty="0"/>
              <a:t>1  				1 + X = 1</a:t>
            </a:r>
          </a:p>
          <a:p>
            <a:r>
              <a:rPr lang="en-US" altLang="zh-CN" dirty="0"/>
              <a:t>= 1					1 </a:t>
            </a:r>
            <a:r>
              <a:rPr lang="en-US" altLang="zh-CN" baseline="12000" dirty="0"/>
              <a:t>.</a:t>
            </a:r>
            <a:r>
              <a:rPr lang="en-US" altLang="zh-CN" dirty="0"/>
              <a:t> X = 1</a:t>
            </a:r>
          </a:p>
          <a:p>
            <a:r>
              <a:rPr lang="en-US" altLang="zh-CN" dirty="0"/>
              <a:t>Part 2: Show (x + y) </a:t>
            </a:r>
            <a:r>
              <a:rPr lang="en-US" altLang="zh-CN" baseline="12000" dirty="0"/>
              <a:t>.</a:t>
            </a:r>
            <a:r>
              <a:rPr lang="en-US" altLang="zh-CN" dirty="0"/>
              <a:t> x’</a:t>
            </a:r>
            <a:r>
              <a:rPr lang="en-US" altLang="zh-CN" baseline="12000" dirty="0"/>
              <a:t>. </a:t>
            </a:r>
            <a:r>
              <a:rPr lang="en-US" altLang="zh-CN" dirty="0"/>
              <a:t>y’ = 0.</a:t>
            </a:r>
          </a:p>
          <a:p>
            <a:r>
              <a:rPr lang="en-US" altLang="zh-CN" dirty="0"/>
              <a:t>   (x + y) </a:t>
            </a:r>
            <a:r>
              <a:rPr lang="en-US" altLang="zh-CN" baseline="12000" dirty="0"/>
              <a:t>.</a:t>
            </a:r>
            <a:r>
              <a:rPr lang="en-US" altLang="zh-CN" dirty="0"/>
              <a:t> x’</a:t>
            </a:r>
            <a:r>
              <a:rPr lang="en-US" altLang="zh-CN" baseline="12000" dirty="0"/>
              <a:t>. </a:t>
            </a:r>
            <a:r>
              <a:rPr lang="en-US" altLang="zh-CN" dirty="0"/>
              <a:t>y’ </a:t>
            </a:r>
          </a:p>
          <a:p>
            <a:r>
              <a:rPr lang="en-US" altLang="zh-CN" dirty="0"/>
              <a:t>= (x </a:t>
            </a:r>
            <a:r>
              <a:rPr lang="en-US" altLang="zh-CN" baseline="12000" dirty="0"/>
              <a:t>.</a:t>
            </a:r>
            <a:r>
              <a:rPr lang="en-US" altLang="zh-CN" dirty="0"/>
              <a:t> x’</a:t>
            </a:r>
            <a:r>
              <a:rPr lang="en-US" altLang="zh-CN" baseline="12000" dirty="0"/>
              <a:t>. </a:t>
            </a:r>
            <a:r>
              <a:rPr lang="en-US" altLang="zh-CN" dirty="0"/>
              <a:t>y’ + y </a:t>
            </a:r>
            <a:r>
              <a:rPr lang="en-US" altLang="zh-CN" baseline="12000" dirty="0"/>
              <a:t>.</a:t>
            </a:r>
            <a:r>
              <a:rPr lang="en-US" altLang="zh-CN" dirty="0"/>
              <a:t> x’</a:t>
            </a:r>
            <a:r>
              <a:rPr lang="en-US" altLang="zh-CN" baseline="12000" dirty="0"/>
              <a:t>. </a:t>
            </a:r>
            <a:r>
              <a:rPr lang="en-US" altLang="zh-CN" dirty="0"/>
              <a:t>y’)		X (Y + Z) = XY + XZ (Distributive Law)</a:t>
            </a:r>
          </a:p>
          <a:p>
            <a:r>
              <a:rPr lang="en-US" altLang="zh-CN" dirty="0"/>
              <a:t>= (x </a:t>
            </a:r>
            <a:r>
              <a:rPr lang="en-US" altLang="zh-CN" baseline="12000" dirty="0"/>
              <a:t>.</a:t>
            </a:r>
            <a:r>
              <a:rPr lang="en-US" altLang="zh-CN" dirty="0"/>
              <a:t> x’</a:t>
            </a:r>
            <a:r>
              <a:rPr lang="en-US" altLang="zh-CN" baseline="12000" dirty="0"/>
              <a:t>. </a:t>
            </a:r>
            <a:r>
              <a:rPr lang="en-US" altLang="zh-CN" dirty="0"/>
              <a:t>y’ + y </a:t>
            </a:r>
            <a:r>
              <a:rPr lang="en-US" altLang="zh-CN" baseline="12000" dirty="0"/>
              <a:t>. </a:t>
            </a:r>
            <a:r>
              <a:rPr lang="en-US" altLang="zh-CN" dirty="0"/>
              <a:t>y’ </a:t>
            </a:r>
            <a:r>
              <a:rPr lang="en-US" altLang="zh-CN" baseline="12000" dirty="0"/>
              <a:t>. </a:t>
            </a:r>
            <a:r>
              <a:rPr lang="en-US" altLang="zh-CN" dirty="0"/>
              <a:t>x’)		XY = YX (Commutative Law)</a:t>
            </a:r>
          </a:p>
          <a:p>
            <a:r>
              <a:rPr lang="en-US" altLang="zh-CN" dirty="0"/>
              <a:t>= (0 </a:t>
            </a:r>
            <a:r>
              <a:rPr lang="en-US" altLang="zh-CN" baseline="12000" dirty="0"/>
              <a:t>. </a:t>
            </a:r>
            <a:r>
              <a:rPr lang="en-US" altLang="zh-CN" dirty="0"/>
              <a:t>y’ + 0 </a:t>
            </a:r>
            <a:r>
              <a:rPr lang="en-US" altLang="zh-CN" baseline="12000" dirty="0"/>
              <a:t>. </a:t>
            </a:r>
            <a:r>
              <a:rPr lang="en-US" altLang="zh-CN" dirty="0"/>
              <a:t>x’)			X </a:t>
            </a:r>
            <a:r>
              <a:rPr lang="en-US" altLang="zh-CN" baseline="12000" dirty="0"/>
              <a:t>. </a:t>
            </a:r>
            <a:r>
              <a:rPr lang="en-US" altLang="zh-CN" dirty="0"/>
              <a:t>X’ = 0</a:t>
            </a:r>
          </a:p>
          <a:p>
            <a:r>
              <a:rPr lang="en-US" altLang="zh-CN" dirty="0"/>
              <a:t>= (0 + 0)				0 </a:t>
            </a:r>
            <a:r>
              <a:rPr lang="en-US" altLang="zh-CN" baseline="12000" dirty="0"/>
              <a:t>. </a:t>
            </a:r>
            <a:r>
              <a:rPr lang="en-US" altLang="zh-CN" dirty="0"/>
              <a:t>X = 0</a:t>
            </a:r>
          </a:p>
          <a:p>
            <a:r>
              <a:rPr lang="en-US" altLang="zh-CN" dirty="0"/>
              <a:t>= 0					X + 0 = X (With X = 0)</a:t>
            </a:r>
          </a:p>
          <a:p>
            <a:r>
              <a:rPr lang="en-US" altLang="zh-CN" dirty="0"/>
              <a:t>Based on the above two parts, </a:t>
            </a:r>
            <a:r>
              <a:rPr lang="en-US" altLang="zh-CN" dirty="0" err="1"/>
              <a:t>x’y</a:t>
            </a:r>
            <a:r>
              <a:rPr lang="en-US" altLang="zh-CN" dirty="0"/>
              <a:t>’ = (x + y)’</a:t>
            </a:r>
          </a:p>
          <a:p>
            <a:r>
              <a:rPr lang="en-US" altLang="zh-CN" dirty="0"/>
              <a:t>The second </a:t>
            </a:r>
            <a:r>
              <a:rPr lang="en-US" altLang="zh-CN" dirty="0" err="1"/>
              <a:t>DeMorgans</a:t>
            </a:r>
            <a:r>
              <a:rPr lang="en-US" altLang="zh-CN" dirty="0"/>
              <a:t>’ law is proved by duality. Note that </a:t>
            </a:r>
            <a:r>
              <a:rPr lang="en-US" altLang="zh-CN" dirty="0" err="1"/>
              <a:t>DeMorgan’s</a:t>
            </a:r>
            <a:br>
              <a:rPr lang="en-US" altLang="zh-CN" dirty="0"/>
            </a:br>
            <a:r>
              <a:rPr lang="en-US" altLang="zh-CN" dirty="0"/>
              <a:t>Law, given as an identity is not an axiom in the sense that it can be</a:t>
            </a:r>
            <a:br>
              <a:rPr lang="en-US" altLang="zh-CN" dirty="0"/>
            </a:br>
            <a:r>
              <a:rPr lang="en-US" altLang="zh-CN" dirty="0"/>
              <a:t>proved using the other identities.  </a:t>
            </a:r>
          </a:p>
        </p:txBody>
      </p:sp>
    </p:spTree>
    <p:extLst>
      <p:ext uri="{BB962C8B-B14F-4D97-AF65-F5344CB8AC3E}">
        <p14:creationId xmlns:p14="http://schemas.microsoft.com/office/powerpoint/2010/main" val="677835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逻辑函数是反映输入变量和输出变量之间关系的逻辑关系表达式。</a:t>
            </a:r>
            <a:endParaRPr lang="en-US" altLang="zh-CN" dirty="0"/>
          </a:p>
          <a:p>
            <a:r>
              <a:rPr lang="zh-CN" altLang="en-US" dirty="0"/>
              <a:t>每一组输入组合都有一个确定的输入值，</a:t>
            </a:r>
            <a:r>
              <a:rPr lang="en-US" altLang="zh-CN" dirty="0"/>
              <a:t>F(</a:t>
            </a:r>
            <a:r>
              <a:rPr lang="en-US" altLang="zh-CN" dirty="0" err="1"/>
              <a:t>x,y</a:t>
            </a:r>
            <a:r>
              <a:rPr lang="en-US" altLang="zh-CN" dirty="0"/>
              <a:t>)</a:t>
            </a:r>
            <a:r>
              <a:rPr lang="zh-CN" altLang="en-US" dirty="0"/>
              <a:t>有</a:t>
            </a:r>
            <a:r>
              <a:rPr lang="en-US" altLang="zh-CN" dirty="0"/>
              <a:t>4</a:t>
            </a:r>
            <a:r>
              <a:rPr lang="zh-CN" altLang="en-US" dirty="0"/>
              <a:t>个输入，则输出有</a:t>
            </a:r>
            <a:r>
              <a:rPr lang="en-US" altLang="zh-CN" dirty="0"/>
              <a:t>16</a:t>
            </a:r>
            <a:r>
              <a:rPr lang="zh-CN" altLang="en-US" dirty="0"/>
              <a:t>种组合，那么就对应着</a:t>
            </a:r>
            <a:r>
              <a:rPr lang="en-US" altLang="zh-CN" dirty="0"/>
              <a:t>16</a:t>
            </a:r>
            <a:r>
              <a:rPr lang="zh-CN" altLang="en-US" dirty="0"/>
              <a:t>个不同的逻辑函数</a:t>
            </a:r>
            <a:r>
              <a:rPr lang="en-US" altLang="zh-CN" dirty="0"/>
              <a:t>F</a:t>
            </a:r>
            <a:r>
              <a:rPr lang="en-US" altLang="zh-CN" baseline="-25000" dirty="0"/>
              <a:t>i</a:t>
            </a:r>
            <a:r>
              <a:rPr lang="en-US" altLang="zh-CN" dirty="0"/>
              <a:t>(</a:t>
            </a:r>
            <a:r>
              <a:rPr lang="en-US" altLang="zh-CN" dirty="0" err="1"/>
              <a:t>x,y</a:t>
            </a:r>
            <a:r>
              <a:rPr lang="en-US" altLang="zh-CN" dirty="0"/>
              <a:t>)</a:t>
            </a:r>
          </a:p>
          <a:p>
            <a:r>
              <a:rPr lang="es-ES" altLang="zh-CN" dirty="0"/>
              <a:t>F(A, B) = Y = ((A + B)’ + (A’ + </a:t>
            </a:r>
            <a:r>
              <a:rPr lang="es-ES" altLang="zh-CN"/>
              <a:t>B’) ’)’</a:t>
            </a:r>
            <a:endParaRPr lang="es-ES" altLang="zh-CN" dirty="0"/>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20</a:t>
            </a:fld>
            <a:endParaRPr lang="en-US" altLang="zh-CN"/>
          </a:p>
        </p:txBody>
      </p:sp>
    </p:spTree>
    <p:extLst>
      <p:ext uri="{BB962C8B-B14F-4D97-AF65-F5344CB8AC3E}">
        <p14:creationId xmlns:p14="http://schemas.microsoft.com/office/powerpoint/2010/main" val="745332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逻辑函数输入变量的变化和输出的变化之间存在时间上的关联，因此可以用波形图来显示函数输出变量对于输入变量的变化所产生的响应。</a:t>
            </a:r>
            <a:endParaRPr lang="en-US" altLang="zh-CN" dirty="0"/>
          </a:p>
          <a:p>
            <a:r>
              <a:rPr lang="zh-CN" altLang="en-US" dirty="0"/>
              <a:t>理想状态下，波形图可以忽视数字电路的时间延迟。</a:t>
            </a:r>
            <a:endParaRPr lang="en-US" altLang="zh-CN" dirty="0"/>
          </a:p>
          <a:p>
            <a:r>
              <a:rPr lang="zh-CN" altLang="en-US" dirty="0"/>
              <a:t>一个完整的波形图需要列出所有的输入组合和对应的输出值。</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21</a:t>
            </a:fld>
            <a:endParaRPr lang="en-US" altLang="zh-CN"/>
          </a:p>
        </p:txBody>
      </p:sp>
    </p:spTree>
    <p:extLst>
      <p:ext uri="{BB962C8B-B14F-4D97-AF65-F5344CB8AC3E}">
        <p14:creationId xmlns:p14="http://schemas.microsoft.com/office/powerpoint/2010/main" val="1945819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en-US" altLang="zh-CN" sz="1200" dirty="0">
                <a:ea typeface="宋体" panose="02010600030101010101" pitchFamily="2" charset="-122"/>
                <a:cs typeface="Times New Roman" panose="02020603050405020304" pitchFamily="18" charset="0"/>
              </a:rPr>
              <a:t>Complement G = (a + </a:t>
            </a:r>
            <a:r>
              <a:rPr lang="en-US" altLang="zh-CN" sz="1200" dirty="0" err="1">
                <a:ea typeface="宋体" panose="02010600030101010101" pitchFamily="2" charset="-122"/>
                <a:cs typeface="Times New Roman" panose="02020603050405020304" pitchFamily="18" charset="0"/>
              </a:rPr>
              <a:t>bc</a:t>
            </a:r>
            <a:r>
              <a:rPr lang="en-US" altLang="zh-CN" sz="1200" dirty="0">
                <a:ea typeface="宋体" panose="02010600030101010101" pitchFamily="2" charset="-122"/>
                <a:cs typeface="Times New Roman" panose="02020603050405020304" pitchFamily="18" charset="0"/>
              </a:rPr>
              <a:t>)d + e </a:t>
            </a:r>
          </a:p>
          <a:p>
            <a:r>
              <a:rPr lang="en-US" altLang="zh-CN" sz="1400" dirty="0"/>
              <a:t>G' = ((a (b' + c'))+ d ) e' =  (a (b' + c') + d) e'</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25</a:t>
            </a:fld>
            <a:endParaRPr lang="en-US" altLang="zh-CN"/>
          </a:p>
        </p:txBody>
      </p:sp>
    </p:spTree>
    <p:extLst>
      <p:ext uri="{BB962C8B-B14F-4D97-AF65-F5344CB8AC3E}">
        <p14:creationId xmlns:p14="http://schemas.microsoft.com/office/powerpoint/2010/main" val="548441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Canonical and Standard </a:t>
            </a:r>
          </a:p>
          <a:p>
            <a:r>
              <a:rPr lang="zh-CN" altLang="en-US" dirty="0"/>
              <a:t>规范型和标准型</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26</a:t>
            </a:fld>
            <a:endParaRPr lang="en-US" altLang="zh-CN"/>
          </a:p>
        </p:txBody>
      </p:sp>
    </p:spTree>
    <p:extLst>
      <p:ext uri="{BB962C8B-B14F-4D97-AF65-F5344CB8AC3E}">
        <p14:creationId xmlns:p14="http://schemas.microsoft.com/office/powerpoint/2010/main" val="3379595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Literal: </a:t>
            </a:r>
            <a:r>
              <a:rPr lang="zh-CN" altLang="en-US" dirty="0"/>
              <a:t>字面量</a:t>
            </a:r>
            <a:r>
              <a:rPr lang="en-US" altLang="zh-CN" dirty="0"/>
              <a:t>/</a:t>
            </a:r>
            <a:r>
              <a:rPr lang="zh-CN" altLang="en-US" dirty="0"/>
              <a:t>文字，一个变量或者反变量</a:t>
            </a:r>
            <a:endParaRPr lang="en-US" altLang="zh-CN" dirty="0"/>
          </a:p>
          <a:p>
            <a:r>
              <a:rPr lang="en-US" altLang="zh-CN" dirty="0"/>
              <a:t>Product term: </a:t>
            </a:r>
            <a:r>
              <a:rPr lang="zh-CN" altLang="en-US" dirty="0"/>
              <a:t>乘积项</a:t>
            </a:r>
            <a:endParaRPr lang="en-US" altLang="zh-CN" dirty="0"/>
          </a:p>
          <a:p>
            <a:r>
              <a:rPr lang="en-US" altLang="zh-CN" dirty="0"/>
              <a:t>Sum term: </a:t>
            </a:r>
            <a:r>
              <a:rPr lang="zh-CN" altLang="en-US" dirty="0"/>
              <a:t>求和项</a:t>
            </a:r>
            <a:endParaRPr lang="en-US" altLang="zh-CN" dirty="0"/>
          </a:p>
          <a:p>
            <a:r>
              <a:rPr lang="en-US" altLang="zh-CN" dirty="0" err="1"/>
              <a:t>Minterm</a:t>
            </a:r>
            <a:r>
              <a:rPr lang="en-US" altLang="zh-CN" dirty="0"/>
              <a:t>: </a:t>
            </a:r>
            <a:r>
              <a:rPr lang="zh-CN" altLang="en-US" dirty="0"/>
              <a:t>最小项，每个逻辑变量出现且仅出现一次的乘积项</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Maxterm: </a:t>
            </a:r>
            <a:r>
              <a:rPr lang="zh-CN" altLang="en-US" dirty="0"/>
              <a:t>最大项，每个逻辑变量出现且仅出现一次的求和项</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27</a:t>
            </a:fld>
            <a:endParaRPr lang="en-US" altLang="zh-CN"/>
          </a:p>
        </p:txBody>
      </p:sp>
    </p:spTree>
    <p:extLst>
      <p:ext uri="{BB962C8B-B14F-4D97-AF65-F5344CB8AC3E}">
        <p14:creationId xmlns:p14="http://schemas.microsoft.com/office/powerpoint/2010/main" val="256526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D62E45-4264-4AC6-9B24-1A273FAA7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BC4859AF-50BB-4ED4-A045-E02C7C9E8C7D}" type="slidenum">
              <a:rPr lang="en-US" altLang="zh-CN" sz="1400" baseline="0" smtClean="0">
                <a:solidFill>
                  <a:schemeClr val="tx1"/>
                </a:solidFill>
              </a:rPr>
              <a:pPr/>
              <a:t>2</a:t>
            </a:fld>
            <a:endParaRPr lang="en-US" altLang="zh-CN" sz="1400" baseline="0">
              <a:solidFill>
                <a:schemeClr val="tx1"/>
              </a:solidFill>
            </a:endParaRPr>
          </a:p>
        </p:txBody>
      </p:sp>
      <p:sp>
        <p:nvSpPr>
          <p:cNvPr id="20483" name="Rectangle 2">
            <a:extLst>
              <a:ext uri="{FF2B5EF4-FFF2-40B4-BE49-F238E27FC236}">
                <a16:creationId xmlns:a16="http://schemas.microsoft.com/office/drawing/2014/main" id="{6C891720-51EC-4AE8-B115-DBCEAEFBDE1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511B8A-4BEF-4FFF-95BF-10CB1E49EF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852111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28</a:t>
            </a:fld>
            <a:endParaRPr lang="en-US" altLang="zh-CN"/>
          </a:p>
        </p:txBody>
      </p:sp>
    </p:spTree>
    <p:extLst>
      <p:ext uri="{BB962C8B-B14F-4D97-AF65-F5344CB8AC3E}">
        <p14:creationId xmlns:p14="http://schemas.microsoft.com/office/powerpoint/2010/main" val="898837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29</a:t>
            </a:fld>
            <a:endParaRPr lang="en-US" altLang="zh-CN"/>
          </a:p>
        </p:txBody>
      </p:sp>
    </p:spTree>
    <p:extLst>
      <p:ext uri="{BB962C8B-B14F-4D97-AF65-F5344CB8AC3E}">
        <p14:creationId xmlns:p14="http://schemas.microsoft.com/office/powerpoint/2010/main" val="2721903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30</a:t>
            </a:fld>
            <a:endParaRPr lang="en-US" altLang="zh-CN"/>
          </a:p>
        </p:txBody>
      </p:sp>
    </p:spTree>
    <p:extLst>
      <p:ext uri="{BB962C8B-B14F-4D97-AF65-F5344CB8AC3E}">
        <p14:creationId xmlns:p14="http://schemas.microsoft.com/office/powerpoint/2010/main" val="919197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规范形式（唯一的）</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31</a:t>
            </a:fld>
            <a:endParaRPr lang="en-US" altLang="zh-CN"/>
          </a:p>
        </p:txBody>
      </p:sp>
    </p:spTree>
    <p:extLst>
      <p:ext uri="{BB962C8B-B14F-4D97-AF65-F5344CB8AC3E}">
        <p14:creationId xmlns:p14="http://schemas.microsoft.com/office/powerpoint/2010/main" val="2015028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32</a:t>
            </a:fld>
            <a:endParaRPr lang="en-US" altLang="zh-CN"/>
          </a:p>
        </p:txBody>
      </p:sp>
    </p:spTree>
    <p:extLst>
      <p:ext uri="{BB962C8B-B14F-4D97-AF65-F5344CB8AC3E}">
        <p14:creationId xmlns:p14="http://schemas.microsoft.com/office/powerpoint/2010/main" val="3874373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33</a:t>
            </a:fld>
            <a:endParaRPr lang="en-US" altLang="zh-CN"/>
          </a:p>
        </p:txBody>
      </p:sp>
    </p:spTree>
    <p:extLst>
      <p:ext uri="{BB962C8B-B14F-4D97-AF65-F5344CB8AC3E}">
        <p14:creationId xmlns:p14="http://schemas.microsoft.com/office/powerpoint/2010/main" val="3329742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 m(1,2,4,6) </a:t>
            </a:r>
            <a:r>
              <a:rPr lang="zh-CN" altLang="en-US" sz="1200" dirty="0"/>
              <a:t>最小项列表</a:t>
            </a:r>
            <a:endParaRPr lang="en-US" altLang="zh-CN" sz="1200" dirty="0"/>
          </a:p>
          <a:p>
            <a:r>
              <a:rPr lang="en-US" altLang="zh-CN" sz="1200" dirty="0"/>
              <a:t>∏ M(0,3,5,7) </a:t>
            </a:r>
            <a:r>
              <a:rPr lang="zh-CN" altLang="en-US" sz="1200" dirty="0"/>
              <a:t>最大项列表</a:t>
            </a:r>
            <a:endParaRPr lang="en-US" altLang="zh-CN" sz="1200" dirty="0"/>
          </a:p>
          <a:p>
            <a:r>
              <a:rPr lang="zh-CN" altLang="en-US" sz="1200" dirty="0"/>
              <a:t>一个</a:t>
            </a:r>
            <a:r>
              <a:rPr lang="en-US" altLang="zh-CN" sz="1200" dirty="0"/>
              <a:t>n</a:t>
            </a:r>
            <a:r>
              <a:rPr lang="zh-CN" altLang="en-US" sz="1200" dirty="0"/>
              <a:t>变量逻辑函数的最小项列表编号集合约最大项列表编号集合的并集为</a:t>
            </a:r>
            <a:r>
              <a:rPr lang="en-US" altLang="zh-CN" sz="1200" dirty="0"/>
              <a:t>n</a:t>
            </a:r>
            <a:r>
              <a:rPr lang="zh-CN" altLang="en-US" sz="1200" dirty="0"/>
              <a:t>位编号全集</a:t>
            </a:r>
            <a:r>
              <a:rPr lang="en-US" altLang="zh-CN" sz="1200" dirty="0"/>
              <a:t>{0, 1, …, 2</a:t>
            </a:r>
            <a:r>
              <a:rPr lang="en-US" altLang="zh-CN" sz="1200" baseline="30000" dirty="0"/>
              <a:t>n</a:t>
            </a:r>
            <a:r>
              <a:rPr lang="en-US" altLang="zh-CN" sz="1200" dirty="0"/>
              <a:t>-1}</a:t>
            </a:r>
            <a:r>
              <a:rPr lang="zh-CN" altLang="en-US" sz="1200" dirty="0"/>
              <a:t>，两者交集为空，是互补关系。</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所以可以互相转换，只需对编码集合求补即可：</a:t>
            </a:r>
            <a:r>
              <a:rPr lang="en-US" altLang="zh-CN" sz="1200" dirty="0"/>
              <a:t>Replace </a:t>
            </a:r>
            <a:r>
              <a:rPr lang="en-US" altLang="zh-CN" dirty="0">
                <a:cs typeface="Times New Roman" panose="02020603050405020304" pitchFamily="18" charset="0"/>
              </a:rPr>
              <a:t>∑</a:t>
            </a:r>
            <a:r>
              <a:rPr lang="en-US" altLang="zh-CN" sz="1200" dirty="0"/>
              <a:t> with </a:t>
            </a:r>
            <a:r>
              <a:rPr lang="en-US" altLang="zh-CN" dirty="0"/>
              <a:t>∏</a:t>
            </a:r>
            <a:r>
              <a:rPr lang="en-US" altLang="zh-CN" sz="1200" dirty="0"/>
              <a:t> (or </a:t>
            </a:r>
            <a:r>
              <a:rPr lang="en-US" altLang="zh-CN" sz="1200" i="1" dirty="0"/>
              <a:t>vice versa</a:t>
            </a:r>
            <a:r>
              <a:rPr lang="en-US" altLang="zh-CN" sz="1200" dirty="0"/>
              <a:t>) and replace those </a:t>
            </a:r>
            <a:r>
              <a:rPr lang="en-US" altLang="zh-CN" sz="1200" i="1" dirty="0"/>
              <a:t>j’</a:t>
            </a:r>
            <a:r>
              <a:rPr lang="en-US" altLang="zh-CN" sz="1200" dirty="0"/>
              <a:t>s that appeared in the original form with those that do not.</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34</a:t>
            </a:fld>
            <a:endParaRPr lang="en-US" altLang="zh-CN"/>
          </a:p>
        </p:txBody>
      </p:sp>
    </p:spTree>
    <p:extLst>
      <p:ext uri="{BB962C8B-B14F-4D97-AF65-F5344CB8AC3E}">
        <p14:creationId xmlns:p14="http://schemas.microsoft.com/office/powerpoint/2010/main" val="1966354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SOP </a:t>
            </a:r>
            <a:r>
              <a:rPr lang="zh-CN" altLang="en-US" sz="1200" dirty="0"/>
              <a:t>（</a:t>
            </a:r>
            <a:r>
              <a:rPr lang="en-US" altLang="zh-CN" sz="1200" dirty="0"/>
              <a:t>standard-&gt;canonical</a:t>
            </a:r>
            <a:r>
              <a:rPr lang="zh-CN" altLang="en-US" sz="1200" dirty="0"/>
              <a:t>）</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f</a:t>
            </a:r>
            <a:r>
              <a:rPr lang="en-US" altLang="zh-CN" baseline="-25000" dirty="0"/>
              <a:t>1</a:t>
            </a:r>
            <a:r>
              <a:rPr lang="en-US" altLang="zh-CN" dirty="0"/>
              <a:t>(</a:t>
            </a:r>
            <a:r>
              <a:rPr lang="en-US" altLang="zh-CN" dirty="0" err="1"/>
              <a:t>x,y,z</a:t>
            </a:r>
            <a:r>
              <a:rPr lang="en-US" altLang="zh-CN" dirty="0"/>
              <a:t>) = </a:t>
            </a:r>
            <a:r>
              <a:rPr lang="en-US" altLang="zh-CN" dirty="0" err="1"/>
              <a:t>x’y’z</a:t>
            </a:r>
            <a:r>
              <a:rPr lang="en-US" altLang="zh-CN" dirty="0"/>
              <a:t> + </a:t>
            </a:r>
            <a:r>
              <a:rPr lang="en-US" altLang="zh-CN" dirty="0" err="1"/>
              <a:t>yz</a:t>
            </a:r>
            <a:r>
              <a:rPr lang="en-US" altLang="zh-CN" dirty="0"/>
              <a:t>’ + </a:t>
            </a:r>
            <a:r>
              <a:rPr lang="en-US" altLang="zh-CN" dirty="0" err="1"/>
              <a:t>xz</a:t>
            </a:r>
            <a:r>
              <a:rPr lang="en-US" altLang="zh-CN" dirty="0"/>
              <a:t>’</a:t>
            </a:r>
            <a:br>
              <a:rPr lang="en-US" altLang="zh-CN" dirty="0"/>
            </a:br>
            <a:r>
              <a:rPr lang="en-US" altLang="zh-CN" dirty="0"/>
              <a:t>    = </a:t>
            </a:r>
            <a:r>
              <a:rPr lang="en-US" altLang="zh-CN" dirty="0" err="1"/>
              <a:t>x’y’z</a:t>
            </a:r>
            <a:r>
              <a:rPr lang="en-US" altLang="zh-CN" dirty="0"/>
              <a:t> + </a:t>
            </a:r>
            <a:r>
              <a:rPr lang="en-US" altLang="zh-CN" dirty="0">
                <a:solidFill>
                  <a:schemeClr val="accent1"/>
                </a:solidFill>
              </a:rPr>
              <a:t>(</a:t>
            </a:r>
            <a:r>
              <a:rPr lang="en-US" altLang="zh-CN" dirty="0" err="1">
                <a:solidFill>
                  <a:schemeClr val="accent1"/>
                </a:solidFill>
              </a:rPr>
              <a:t>x+x</a:t>
            </a:r>
            <a:r>
              <a:rPr lang="en-US" altLang="zh-CN" dirty="0">
                <a:solidFill>
                  <a:schemeClr val="accent1"/>
                </a:solidFill>
              </a:rPr>
              <a:t>’)</a:t>
            </a:r>
            <a:r>
              <a:rPr lang="en-US" altLang="zh-CN" dirty="0" err="1">
                <a:solidFill>
                  <a:schemeClr val="accent1"/>
                </a:solidFill>
              </a:rPr>
              <a:t>yz</a:t>
            </a:r>
            <a:r>
              <a:rPr lang="en-US" altLang="zh-CN" dirty="0"/>
              <a:t>’ + x</a:t>
            </a:r>
            <a:r>
              <a:rPr lang="en-US" altLang="zh-CN" dirty="0">
                <a:solidFill>
                  <a:schemeClr val="accent1"/>
                </a:solidFill>
              </a:rPr>
              <a:t>(</a:t>
            </a:r>
            <a:r>
              <a:rPr lang="en-US" altLang="zh-CN" dirty="0" err="1">
                <a:solidFill>
                  <a:schemeClr val="accent1"/>
                </a:solidFill>
              </a:rPr>
              <a:t>y+y</a:t>
            </a:r>
            <a:r>
              <a:rPr lang="en-US" altLang="zh-CN" dirty="0">
                <a:solidFill>
                  <a:schemeClr val="accent1"/>
                </a:solidFill>
              </a:rPr>
              <a:t>’)z</a:t>
            </a:r>
            <a:r>
              <a:rPr lang="en-US" altLang="zh-CN" dirty="0"/>
              <a:t>’</a:t>
            </a:r>
            <a:br>
              <a:rPr lang="en-US" altLang="zh-CN" dirty="0"/>
            </a:br>
            <a:r>
              <a:rPr lang="en-US" altLang="zh-CN" dirty="0"/>
              <a:t>    = </a:t>
            </a:r>
            <a:r>
              <a:rPr lang="en-US" altLang="zh-CN" dirty="0" err="1"/>
              <a:t>x’y’z</a:t>
            </a:r>
            <a:r>
              <a:rPr lang="en-US" altLang="zh-CN" dirty="0"/>
              <a:t> + </a:t>
            </a:r>
            <a:r>
              <a:rPr lang="en-US" altLang="zh-CN" dirty="0" err="1">
                <a:solidFill>
                  <a:schemeClr val="accent1"/>
                </a:solidFill>
              </a:rPr>
              <a:t>xyz</a:t>
            </a:r>
            <a:r>
              <a:rPr lang="en-US" altLang="zh-CN" dirty="0">
                <a:solidFill>
                  <a:schemeClr val="accent1"/>
                </a:solidFill>
              </a:rPr>
              <a:t>’</a:t>
            </a:r>
            <a:r>
              <a:rPr lang="en-US" altLang="zh-CN" dirty="0"/>
              <a:t> + </a:t>
            </a:r>
            <a:r>
              <a:rPr lang="en-US" altLang="zh-CN" dirty="0" err="1"/>
              <a:t>x’yz</a:t>
            </a:r>
            <a:r>
              <a:rPr lang="en-US" altLang="zh-CN" dirty="0"/>
              <a:t>’ + </a:t>
            </a:r>
            <a:r>
              <a:rPr lang="en-US" altLang="zh-CN" dirty="0" err="1">
                <a:solidFill>
                  <a:schemeClr val="accent1"/>
                </a:solidFill>
              </a:rPr>
              <a:t>xyz</a:t>
            </a:r>
            <a:r>
              <a:rPr lang="en-US" altLang="zh-CN" dirty="0">
                <a:solidFill>
                  <a:schemeClr val="accent1"/>
                </a:solidFill>
              </a:rPr>
              <a:t>’</a:t>
            </a:r>
            <a:r>
              <a:rPr lang="en-US" altLang="zh-CN" dirty="0"/>
              <a:t> + </a:t>
            </a:r>
            <a:r>
              <a:rPr lang="en-US" altLang="zh-CN" dirty="0" err="1"/>
              <a:t>xy’z</a:t>
            </a:r>
            <a:r>
              <a:rPr lang="en-US" altLang="zh-CN" dirty="0"/>
              <a:t>’</a:t>
            </a:r>
            <a:br>
              <a:rPr lang="en-US" altLang="zh-CN" dirty="0"/>
            </a:br>
            <a:r>
              <a:rPr lang="en-US" altLang="zh-CN" dirty="0"/>
              <a:t>    = </a:t>
            </a:r>
            <a:r>
              <a:rPr lang="en-US" altLang="zh-CN" dirty="0" err="1"/>
              <a:t>x’y’z</a:t>
            </a:r>
            <a:r>
              <a:rPr lang="en-US" altLang="zh-CN" dirty="0"/>
              <a:t> + </a:t>
            </a:r>
            <a:r>
              <a:rPr lang="en-US" altLang="zh-CN" dirty="0" err="1">
                <a:solidFill>
                  <a:schemeClr val="accent1"/>
                </a:solidFill>
              </a:rPr>
              <a:t>xyz</a:t>
            </a:r>
            <a:r>
              <a:rPr lang="en-US" altLang="zh-CN" dirty="0"/>
              <a:t>’ + </a:t>
            </a:r>
            <a:r>
              <a:rPr lang="en-US" altLang="zh-CN" dirty="0" err="1"/>
              <a:t>x’yz</a:t>
            </a:r>
            <a:r>
              <a:rPr lang="en-US" altLang="zh-CN" dirty="0"/>
              <a:t> + </a:t>
            </a:r>
            <a:r>
              <a:rPr lang="en-US" altLang="zh-CN" dirty="0" err="1"/>
              <a:t>xy’z</a:t>
            </a:r>
            <a:r>
              <a:rPr lang="en-US" altLang="zh-CN"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POS </a:t>
            </a:r>
            <a:r>
              <a:rPr lang="zh-CN" altLang="en-US" sz="1200" dirty="0"/>
              <a:t>（</a:t>
            </a:r>
            <a:r>
              <a:rPr lang="en-US" altLang="zh-CN" sz="1200" dirty="0"/>
              <a:t>standard-&gt;canonical</a:t>
            </a:r>
            <a:r>
              <a:rPr lang="zh-CN" altLang="en-US" sz="1200" dirty="0"/>
              <a:t>）</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f</a:t>
            </a:r>
            <a:r>
              <a:rPr lang="en-US" altLang="zh-CN" sz="1200" baseline="-25000" dirty="0"/>
              <a:t>1</a:t>
            </a:r>
            <a:r>
              <a:rPr lang="en-US" altLang="zh-CN" sz="1200" dirty="0"/>
              <a:t>(</a:t>
            </a:r>
            <a:r>
              <a:rPr lang="en-US" altLang="zh-CN" dirty="0" err="1"/>
              <a:t>x,y,z</a:t>
            </a:r>
            <a:r>
              <a:rPr lang="en-US" altLang="zh-CN" sz="1200" dirty="0"/>
              <a:t>) = (</a:t>
            </a:r>
            <a:r>
              <a:rPr lang="en-US" altLang="zh-CN" sz="1200" dirty="0" err="1"/>
              <a:t>x+y+z</a:t>
            </a:r>
            <a:r>
              <a:rPr lang="en-US" altLang="zh-CN" sz="1200" dirty="0"/>
              <a:t>)•(</a:t>
            </a:r>
            <a:r>
              <a:rPr lang="en-US" altLang="zh-CN" sz="1200" dirty="0" err="1"/>
              <a:t>y’+z</a:t>
            </a:r>
            <a:r>
              <a:rPr lang="en-US" altLang="zh-CN" sz="1200" dirty="0"/>
              <a:t>’)•(</a:t>
            </a:r>
            <a:r>
              <a:rPr lang="en-US" altLang="zh-CN" sz="1200" dirty="0" err="1"/>
              <a:t>x’+z</a:t>
            </a:r>
            <a:r>
              <a:rPr lang="en-US" altLang="zh-CN" sz="1200" dirty="0"/>
              <a:t>’)</a:t>
            </a:r>
            <a:br>
              <a:rPr lang="en-US" altLang="zh-CN" sz="1200" dirty="0"/>
            </a:br>
            <a:r>
              <a:rPr lang="en-US" altLang="zh-CN" sz="1200" dirty="0"/>
              <a:t>    = (</a:t>
            </a:r>
            <a:r>
              <a:rPr lang="en-US" altLang="zh-CN" sz="1200" dirty="0" err="1"/>
              <a:t>x+y+z</a:t>
            </a:r>
            <a:r>
              <a:rPr lang="en-US" altLang="zh-CN" sz="1200" dirty="0"/>
              <a:t>)•(</a:t>
            </a:r>
            <a:r>
              <a:rPr lang="en-US" altLang="zh-CN" sz="1200" dirty="0" err="1">
                <a:solidFill>
                  <a:schemeClr val="accent2"/>
                </a:solidFill>
              </a:rPr>
              <a:t>xx’</a:t>
            </a:r>
            <a:r>
              <a:rPr lang="en-US" altLang="zh-CN" sz="1200" dirty="0" err="1"/>
              <a:t>+y’+z</a:t>
            </a:r>
            <a:r>
              <a:rPr lang="en-US" altLang="zh-CN" sz="1200" dirty="0"/>
              <a:t>’)•(x’+</a:t>
            </a:r>
            <a:r>
              <a:rPr lang="en-US" altLang="zh-CN" sz="1200" dirty="0" err="1">
                <a:solidFill>
                  <a:schemeClr val="accent2"/>
                </a:solidFill>
              </a:rPr>
              <a:t>yy</a:t>
            </a:r>
            <a:r>
              <a:rPr lang="en-US" altLang="zh-CN" sz="1200" dirty="0">
                <a:solidFill>
                  <a:schemeClr val="accent2"/>
                </a:solidFill>
              </a:rPr>
              <a:t>’</a:t>
            </a:r>
            <a:r>
              <a:rPr lang="en-US" altLang="zh-CN" sz="1200" dirty="0"/>
              <a:t>+z’)</a:t>
            </a:r>
            <a:br>
              <a:rPr lang="en-US" altLang="zh-CN" sz="1200" dirty="0"/>
            </a:br>
            <a:r>
              <a:rPr lang="en-US" altLang="zh-CN" sz="1200" dirty="0"/>
              <a:t>    = (</a:t>
            </a:r>
            <a:r>
              <a:rPr lang="en-US" altLang="zh-CN" sz="1200" dirty="0" err="1"/>
              <a:t>x+y+z</a:t>
            </a:r>
            <a:r>
              <a:rPr lang="en-US" altLang="zh-CN" sz="1200" dirty="0"/>
              <a:t>)•(</a:t>
            </a:r>
            <a:r>
              <a:rPr lang="en-US" altLang="zh-CN" sz="1200" dirty="0" err="1"/>
              <a:t>x+y</a:t>
            </a:r>
            <a:r>
              <a:rPr lang="en-US" altLang="zh-CN" sz="1200" dirty="0"/>
              <a:t>’+z’)•</a:t>
            </a:r>
            <a:r>
              <a:rPr lang="en-US" altLang="zh-CN" sz="1200" dirty="0">
                <a:solidFill>
                  <a:schemeClr val="accent1"/>
                </a:solidFill>
              </a:rPr>
              <a:t>(</a:t>
            </a:r>
            <a:r>
              <a:rPr lang="en-US" altLang="zh-CN" sz="1200" dirty="0" err="1">
                <a:solidFill>
                  <a:schemeClr val="accent1"/>
                </a:solidFill>
              </a:rPr>
              <a:t>x’+y’+z</a:t>
            </a:r>
            <a:r>
              <a:rPr lang="en-US" altLang="zh-CN" sz="1200" dirty="0">
                <a:solidFill>
                  <a:schemeClr val="accent1"/>
                </a:solidFill>
              </a:rPr>
              <a:t>’)</a:t>
            </a:r>
            <a:r>
              <a:rPr lang="en-US" altLang="zh-CN" sz="1200" dirty="0"/>
              <a:t>•(x’+</a:t>
            </a:r>
            <a:r>
              <a:rPr lang="en-US" altLang="zh-CN" sz="1200" dirty="0" err="1"/>
              <a:t>y+z</a:t>
            </a:r>
            <a:r>
              <a:rPr lang="en-US" altLang="zh-CN" sz="1200" dirty="0"/>
              <a:t>’)•</a:t>
            </a:r>
            <a:r>
              <a:rPr lang="en-US" altLang="zh-CN" sz="1200" dirty="0">
                <a:solidFill>
                  <a:schemeClr val="accent1"/>
                </a:solidFill>
              </a:rPr>
              <a:t>(</a:t>
            </a:r>
            <a:r>
              <a:rPr lang="en-US" altLang="zh-CN" sz="1200" dirty="0" err="1">
                <a:solidFill>
                  <a:schemeClr val="accent1"/>
                </a:solidFill>
              </a:rPr>
              <a:t>x’+y’+z</a:t>
            </a:r>
            <a:r>
              <a:rPr lang="en-US" altLang="zh-CN" sz="1200" dirty="0">
                <a:solidFill>
                  <a:schemeClr val="accent1"/>
                </a:solidFill>
              </a:rPr>
              <a:t>’)</a:t>
            </a:r>
            <a:br>
              <a:rPr lang="en-US" altLang="zh-CN" sz="1200" dirty="0"/>
            </a:br>
            <a:r>
              <a:rPr lang="en-US" altLang="zh-CN" sz="1200" dirty="0"/>
              <a:t>    = (</a:t>
            </a:r>
            <a:r>
              <a:rPr lang="en-US" altLang="zh-CN" sz="1200" dirty="0" err="1"/>
              <a:t>x+y+z</a:t>
            </a:r>
            <a:r>
              <a:rPr lang="en-US" altLang="zh-CN" sz="1200" dirty="0"/>
              <a:t>)•(</a:t>
            </a:r>
            <a:r>
              <a:rPr lang="en-US" altLang="zh-CN" sz="1200" dirty="0" err="1"/>
              <a:t>x+y</a:t>
            </a:r>
            <a:r>
              <a:rPr lang="en-US" altLang="zh-CN" sz="1200" dirty="0"/>
              <a:t>’+z’)•(</a:t>
            </a:r>
            <a:r>
              <a:rPr lang="en-US" altLang="zh-CN" sz="1200" dirty="0" err="1"/>
              <a:t>x’+y’+z</a:t>
            </a:r>
            <a:r>
              <a:rPr lang="en-US" altLang="zh-CN" sz="1200" dirty="0"/>
              <a:t>’)•(x’+</a:t>
            </a:r>
            <a:r>
              <a:rPr lang="en-US" altLang="zh-CN" sz="1200" dirty="0" err="1"/>
              <a:t>y+z</a:t>
            </a:r>
            <a:r>
              <a:rPr lang="en-US" altLang="zh-CN" sz="1200" dirty="0"/>
              <a:t>’)</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35</a:t>
            </a:fld>
            <a:endParaRPr lang="en-US" altLang="zh-CN"/>
          </a:p>
        </p:txBody>
      </p:sp>
    </p:spTree>
    <p:extLst>
      <p:ext uri="{BB962C8B-B14F-4D97-AF65-F5344CB8AC3E}">
        <p14:creationId xmlns:p14="http://schemas.microsoft.com/office/powerpoint/2010/main" val="3921868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36</a:t>
            </a:fld>
            <a:endParaRPr lang="en-US" altLang="zh-CN"/>
          </a:p>
        </p:txBody>
      </p:sp>
    </p:spTree>
    <p:extLst>
      <p:ext uri="{BB962C8B-B14F-4D97-AF65-F5344CB8AC3E}">
        <p14:creationId xmlns:p14="http://schemas.microsoft.com/office/powerpoint/2010/main" val="1725779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39</a:t>
            </a:fld>
            <a:endParaRPr lang="en-US" altLang="zh-CN"/>
          </a:p>
        </p:txBody>
      </p:sp>
    </p:spTree>
    <p:extLst>
      <p:ext uri="{BB962C8B-B14F-4D97-AF65-F5344CB8AC3E}">
        <p14:creationId xmlns:p14="http://schemas.microsoft.com/office/powerpoint/2010/main" val="3746469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B9CD3B8F-77E0-4BF3-BD2E-89DA0EBA97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0E8CECD0-CD88-45C1-BB2F-F1E402ADCABE}" type="slidenum">
              <a:rPr lang="en-US" altLang="en-US">
                <a:latin typeface="Times New Roman" panose="02020603050405020304" pitchFamily="18" charset="0"/>
              </a:rPr>
              <a:pPr eaLnBrk="1" hangingPunct="1">
                <a:spcBef>
                  <a:spcPct val="0"/>
                </a:spcBef>
              </a:pPr>
              <a:t>5</a:t>
            </a:fld>
            <a:endParaRPr lang="en-US" altLang="en-US">
              <a:latin typeface="Times New Roman" panose="02020603050405020304" pitchFamily="18" charset="0"/>
            </a:endParaRPr>
          </a:p>
        </p:txBody>
      </p:sp>
      <p:sp>
        <p:nvSpPr>
          <p:cNvPr id="41987" name="Rectangle 2">
            <a:extLst>
              <a:ext uri="{FF2B5EF4-FFF2-40B4-BE49-F238E27FC236}">
                <a16:creationId xmlns:a16="http://schemas.microsoft.com/office/drawing/2014/main" id="{6652931E-9EFC-4314-B2F5-12968AD322B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C8BA50D4-A18B-4FFB-994F-E9753D51A3D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z="1200" dirty="0"/>
              <a:t>An Investigation of the Laws of Thought: </a:t>
            </a:r>
            <a:r>
              <a:rPr lang="zh-CN" altLang="en-US" b="0" i="0" dirty="0">
                <a:solidFill>
                  <a:srgbClr val="222222"/>
                </a:solidFill>
                <a:effectLst/>
                <a:latin typeface="Arial" panose="020B0604020202020204" pitchFamily="34" charset="0"/>
              </a:rPr>
              <a:t>思维规律的研究</a:t>
            </a: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solidFill>
                  <a:schemeClr val="tx1"/>
                </a:solidFill>
                <a:latin typeface="Times New Roman" panose="02020603050405020304" pitchFamily="18" charset="0"/>
                <a:cs typeface="Times New Roman" panose="02020603050405020304" pitchFamily="18" charset="0"/>
                <a:sym typeface="+mn-ea"/>
              </a:rPr>
              <a:t>F(X, Y, Z) = ∑ m(1, 2, 4, 6)</a:t>
            </a:r>
          </a:p>
          <a:p>
            <a:pPr algn="l"/>
            <a:r>
              <a:rPr lang="en-US" altLang="zh-CN" sz="1200" dirty="0">
                <a:solidFill>
                  <a:schemeClr val="tx1"/>
                </a:solidFill>
                <a:latin typeface="Times New Roman" panose="02020603050405020304" pitchFamily="18" charset="0"/>
                <a:cs typeface="Times New Roman" panose="02020603050405020304" pitchFamily="18" charset="0"/>
                <a:sym typeface="+mn-ea"/>
              </a:rPr>
              <a:t>               = X’ · Y’ · Z + X’ · Y · Z’ + X · Y’ · Z’ + X · Y · Z’</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latin typeface="Times New Roman" panose="02020603050405020304" pitchFamily="18" charset="0"/>
                <a:cs typeface="Times New Roman" panose="02020603050405020304" pitchFamily="18" charset="0"/>
                <a:sym typeface="+mn-ea"/>
              </a:rPr>
              <a:t>               = X’ · Y’ · Z + X’ · Y · Z’ + (X · Y’ · Z’ + X · Y · Z’) </a:t>
            </a:r>
          </a:p>
          <a:p>
            <a:pPr algn="l"/>
            <a:r>
              <a:rPr lang="en-US" altLang="zh-CN" sz="1200" dirty="0">
                <a:solidFill>
                  <a:schemeClr val="tx1"/>
                </a:solidFill>
                <a:latin typeface="Times New Roman" panose="02020603050405020304" pitchFamily="18" charset="0"/>
                <a:cs typeface="Times New Roman" panose="02020603050405020304" pitchFamily="18" charset="0"/>
                <a:sym typeface="+mn-ea"/>
              </a:rPr>
              <a:t>               = X’ · Y’ · Z + X’ · Y · Z’ +  X · Z’                               </a:t>
            </a:r>
          </a:p>
          <a:p>
            <a:pPr algn="l"/>
            <a:r>
              <a:rPr lang="en-US" altLang="zh-CN" sz="1200" dirty="0">
                <a:solidFill>
                  <a:schemeClr val="tx1"/>
                </a:solidFill>
                <a:latin typeface="Times New Roman" panose="02020603050405020304" pitchFamily="18" charset="0"/>
                <a:cs typeface="Times New Roman" panose="02020603050405020304" pitchFamily="18" charset="0"/>
                <a:sym typeface="+mn-ea"/>
              </a:rPr>
              <a:t>               = X’ · Y’ · Z + (X’ · Y + X) · Z’                                  </a:t>
            </a:r>
          </a:p>
          <a:p>
            <a:pPr algn="l"/>
            <a:r>
              <a:rPr lang="en-US" altLang="zh-CN" sz="1200" dirty="0">
                <a:solidFill>
                  <a:schemeClr val="tx1"/>
                </a:solidFill>
                <a:latin typeface="Times New Roman" panose="02020603050405020304" pitchFamily="18" charset="0"/>
                <a:cs typeface="Times New Roman" panose="02020603050405020304" pitchFamily="18" charset="0"/>
                <a:sym typeface="+mn-ea"/>
              </a:rPr>
              <a:t>               = X’ · Y’ · Z + (X + Y) · Z’</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latin typeface="Times New Roman" panose="02020603050405020304" pitchFamily="18" charset="0"/>
                <a:cs typeface="Times New Roman" panose="02020603050405020304" pitchFamily="18" charset="0"/>
                <a:sym typeface="+mn-ea"/>
              </a:rPr>
              <a:t>               = X’ · Y’ · Z + X · Z’ + Y · Z’</a:t>
            </a:r>
          </a:p>
          <a:p>
            <a:pPr algn="l"/>
            <a:endParaRPr lang="en-US" altLang="zh-CN" sz="1200" dirty="0">
              <a:solidFill>
                <a:schemeClr val="tx1"/>
              </a:solidFill>
              <a:latin typeface="Times New Roman" panose="02020603050405020304" pitchFamily="18" charset="0"/>
              <a:cs typeface="Times New Roman" panose="02020603050405020304" pitchFamily="18" charset="0"/>
              <a:sym typeface="+mn-ea"/>
            </a:endParaRP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40</a:t>
            </a:fld>
            <a:endParaRPr lang="en-US" altLang="zh-CN"/>
          </a:p>
        </p:txBody>
      </p:sp>
    </p:spTree>
    <p:extLst>
      <p:ext uri="{BB962C8B-B14F-4D97-AF65-F5344CB8AC3E}">
        <p14:creationId xmlns:p14="http://schemas.microsoft.com/office/powerpoint/2010/main" val="705382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53AA533F-68AD-4AC6-9EEE-CE56526D2483}"/>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1CF00EE4-72D1-4A64-9886-4C424BA11596}" type="slidenum">
              <a:rPr lang="en-US" altLang="zh-CN" sz="1400" baseline="0"/>
              <a:pPr/>
              <a:t>41</a:t>
            </a:fld>
            <a:endParaRPr lang="en-US" altLang="zh-CN" sz="1400" baseline="0"/>
          </a:p>
        </p:txBody>
      </p:sp>
      <p:sp>
        <p:nvSpPr>
          <p:cNvPr id="129027" name="Rectangle 2">
            <a:extLst>
              <a:ext uri="{FF2B5EF4-FFF2-40B4-BE49-F238E27FC236}">
                <a16:creationId xmlns:a16="http://schemas.microsoft.com/office/drawing/2014/main" id="{9D022F62-6AC6-4A69-9368-A6229296F8F0}"/>
              </a:ext>
            </a:extLst>
          </p:cNvPr>
          <p:cNvSpPr>
            <a:spLocks noGrp="1" noRot="1" noChangeAspect="1" noChangeArrowheads="1" noTextEdit="1"/>
          </p:cNvSpPr>
          <p:nvPr>
            <p:ph type="sldImg"/>
          </p:nvPr>
        </p:nvSpPr>
        <p:spPr>
          <a:xfrm>
            <a:off x="1255713" y="720725"/>
            <a:ext cx="4800600" cy="3600450"/>
          </a:xfrm>
          <a:solidFill>
            <a:srgbClr val="FFFFFF"/>
          </a:solidFill>
          <a:ln/>
        </p:spPr>
      </p:sp>
      <p:sp>
        <p:nvSpPr>
          <p:cNvPr id="129028" name="Rectangle 3">
            <a:extLst>
              <a:ext uri="{FF2B5EF4-FFF2-40B4-BE49-F238E27FC236}">
                <a16:creationId xmlns:a16="http://schemas.microsoft.com/office/drawing/2014/main" id="{E30D4CD3-B45E-4045-96A3-597649323024}"/>
              </a:ext>
            </a:extLst>
          </p:cNvPr>
          <p:cNvSpPr>
            <a:spLocks noGrp="1" noChangeArrowheads="1"/>
          </p:cNvSpPr>
          <p:nvPr>
            <p:ph type="body" idx="1"/>
          </p:nvPr>
        </p:nvSpPr>
        <p:spPr>
          <a:xfrm>
            <a:off x="974725" y="4556125"/>
            <a:ext cx="5365750" cy="4324350"/>
          </a:xfrm>
          <a:solidFill>
            <a:srgbClr val="FFFFFF"/>
          </a:solidFill>
          <a:ln>
            <a:solidFill>
              <a:srgbClr val="000000"/>
            </a:solidFill>
            <a:miter lim="800000"/>
            <a:headEnd/>
            <a:tailEnd/>
          </a:ln>
        </p:spPr>
        <p:txBody>
          <a:bodyPr lIns="95312" tIns="47656" rIns="95312" bIns="47656"/>
          <a:lstStyle/>
          <a:p>
            <a:r>
              <a:rPr lang="en-US" altLang="zh-CN" dirty="0"/>
              <a:t> F = A’ B’ C + A (B’ C’ + B C’ + B’ C + B C)</a:t>
            </a:r>
          </a:p>
          <a:p>
            <a:r>
              <a:rPr lang="en-US" altLang="zh-CN" dirty="0"/>
              <a:t>    = A’ B’ C + A (B’ + B) (C’ + C)</a:t>
            </a:r>
          </a:p>
          <a:p>
            <a:r>
              <a:rPr lang="en-US" altLang="zh-CN" dirty="0"/>
              <a:t>    = A’ B’ C + A</a:t>
            </a:r>
            <a:r>
              <a:rPr lang="en-US" altLang="zh-CN" sz="1400" baseline="30000" dirty="0"/>
              <a:t>.</a:t>
            </a:r>
            <a:r>
              <a:rPr lang="en-US" altLang="zh-CN" dirty="0"/>
              <a:t>1</a:t>
            </a:r>
            <a:r>
              <a:rPr lang="en-US" altLang="zh-CN" sz="1400" baseline="30000" dirty="0"/>
              <a:t>.</a:t>
            </a:r>
            <a:r>
              <a:rPr lang="en-US" altLang="zh-CN" dirty="0"/>
              <a:t>1</a:t>
            </a:r>
          </a:p>
          <a:p>
            <a:r>
              <a:rPr lang="en-US" altLang="zh-CN" dirty="0"/>
              <a:t>    = A’ B’ C + A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    = B’C + A</a:t>
            </a:r>
            <a:r>
              <a:rPr lang="zh-CN" altLang="en-US" dirty="0"/>
              <a:t>       </a:t>
            </a:r>
            <a:r>
              <a:rPr lang="en-US" altLang="zh-CN" dirty="0"/>
              <a:t> --- Distributive</a:t>
            </a:r>
            <a:r>
              <a:rPr lang="zh-CN" altLang="en-US" dirty="0"/>
              <a:t> </a:t>
            </a:r>
            <a:r>
              <a:rPr lang="en-US" altLang="zh-CN"/>
              <a:t>Law: </a:t>
            </a:r>
            <a:r>
              <a:rPr lang="en-US" altLang="zh-CN" dirty="0"/>
              <a:t>X + YZ = (X+Y)(X+</a:t>
            </a:r>
            <a:r>
              <a:rPr lang="en-US" altLang="zh-CN"/>
              <a:t>Z)</a:t>
            </a:r>
            <a:endParaRPr lang="en-US" altLang="zh-CN" dirty="0"/>
          </a:p>
          <a:p>
            <a:r>
              <a:rPr lang="en-US" altLang="zh-CN" dirty="0"/>
              <a:t>Simplified F contains 3 literals compared to 15 in </a:t>
            </a:r>
            <a:r>
              <a:rPr lang="en-US" altLang="zh-CN" dirty="0" err="1"/>
              <a:t>minterm</a:t>
            </a:r>
            <a:r>
              <a:rPr lang="en-US" altLang="zh-CN" dirty="0"/>
              <a:t> F </a:t>
            </a:r>
          </a:p>
          <a:p>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3F4C757E-65BA-4E61-B885-14FE5247F45A}"/>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15731CCC-FDE2-4E6C-BDE1-5539882D328A}" type="slidenum">
              <a:rPr lang="en-US" altLang="zh-CN" sz="1400" baseline="0"/>
              <a:pPr/>
              <a:t>42</a:t>
            </a:fld>
            <a:endParaRPr lang="en-US" altLang="zh-CN" sz="1400" baseline="0"/>
          </a:p>
        </p:txBody>
      </p:sp>
      <p:sp>
        <p:nvSpPr>
          <p:cNvPr id="130051" name="Rectangle 2">
            <a:extLst>
              <a:ext uri="{FF2B5EF4-FFF2-40B4-BE49-F238E27FC236}">
                <a16:creationId xmlns:a16="http://schemas.microsoft.com/office/drawing/2014/main" id="{58D005A4-1B4C-423B-9C8E-53F43141131D}"/>
              </a:ext>
            </a:extLst>
          </p:cNvPr>
          <p:cNvSpPr>
            <a:spLocks noGrp="1" noRot="1" noChangeAspect="1" noChangeArrowheads="1" noTextEdit="1"/>
          </p:cNvSpPr>
          <p:nvPr>
            <p:ph type="sldImg"/>
          </p:nvPr>
        </p:nvSpPr>
        <p:spPr>
          <a:xfrm>
            <a:off x="1255713" y="720725"/>
            <a:ext cx="4800600" cy="3600450"/>
          </a:xfrm>
          <a:solidFill>
            <a:srgbClr val="FFFFFF"/>
          </a:solidFill>
          <a:ln/>
        </p:spPr>
      </p:sp>
      <p:sp>
        <p:nvSpPr>
          <p:cNvPr id="130052" name="Rectangle 3">
            <a:extLst>
              <a:ext uri="{FF2B5EF4-FFF2-40B4-BE49-F238E27FC236}">
                <a16:creationId xmlns:a16="http://schemas.microsoft.com/office/drawing/2014/main" id="{B0C2710B-60C4-4C0F-9CC1-B897AABE9B3A}"/>
              </a:ext>
            </a:extLst>
          </p:cNvPr>
          <p:cNvSpPr>
            <a:spLocks noGrp="1" noChangeArrowheads="1"/>
          </p:cNvSpPr>
          <p:nvPr>
            <p:ph type="body" idx="1"/>
          </p:nvPr>
        </p:nvSpPr>
        <p:spPr>
          <a:xfrm>
            <a:off x="974725" y="4556125"/>
            <a:ext cx="5365750" cy="4324350"/>
          </a:xfrm>
          <a:solidFill>
            <a:srgbClr val="FFFFFF"/>
          </a:solidFill>
          <a:ln>
            <a:solidFill>
              <a:srgbClr val="000000"/>
            </a:solidFill>
            <a:miter lim="800000"/>
            <a:headEnd/>
            <a:tailEnd/>
          </a:ln>
        </p:spPr>
        <p:txBody>
          <a:bodyPr lIns="95312" tIns="47656" rIns="95312" bIns="47656"/>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布尔表达式化简过程不是那么容易，函数可以有多种形式，没有规则指导下一步。</a:t>
            </a:r>
            <a:endParaRPr lang="en-US" altLang="zh-CN"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43</a:t>
            </a:fld>
            <a:endParaRPr lang="en-US" altLang="zh-CN"/>
          </a:p>
        </p:txBody>
      </p:sp>
    </p:spTree>
    <p:extLst>
      <p:ext uri="{BB962C8B-B14F-4D97-AF65-F5344CB8AC3E}">
        <p14:creationId xmlns:p14="http://schemas.microsoft.com/office/powerpoint/2010/main" val="3611642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不多于</a:t>
            </a:r>
            <a:r>
              <a:rPr lang="en-US" altLang="zh-CN" dirty="0"/>
              <a:t>4</a:t>
            </a:r>
            <a:r>
              <a:rPr lang="zh-CN" altLang="en-US" dirty="0"/>
              <a:t>变量的化简用卡诺图是较好的方法，函数在途中可被看成所有使函数取值为</a:t>
            </a:r>
            <a:r>
              <a:rPr lang="en-US" altLang="zh-CN" dirty="0"/>
              <a:t>1</a:t>
            </a:r>
            <a:r>
              <a:rPr lang="zh-CN" altLang="en-US" dirty="0"/>
              <a:t>的方格，其对应的最小项包含在函数中。</a:t>
            </a:r>
            <a:endParaRPr lang="en-US" altLang="zh-CN" dirty="0"/>
          </a:p>
          <a:p>
            <a:r>
              <a:rPr lang="zh-CN" altLang="en-US" dirty="0"/>
              <a:t>进一步地，卡诺图本质上是对一个函数所有可能地标准表示方式的图形化，通过相邻项合并求最优的表达。卡诺图可用于</a:t>
            </a:r>
            <a:r>
              <a:rPr lang="en-US" altLang="zh-CN" dirty="0"/>
              <a:t>2</a:t>
            </a:r>
            <a:r>
              <a:rPr lang="zh-CN" altLang="en-US" dirty="0"/>
              <a:t>级电路的优化，不能直接用于更多级的电路。</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44</a:t>
            </a:fld>
            <a:endParaRPr lang="en-US" altLang="zh-CN"/>
          </a:p>
        </p:txBody>
      </p:sp>
    </p:spTree>
    <p:extLst>
      <p:ext uri="{BB962C8B-B14F-4D97-AF65-F5344CB8AC3E}">
        <p14:creationId xmlns:p14="http://schemas.microsoft.com/office/powerpoint/2010/main" val="2159651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Implicant</a:t>
            </a:r>
            <a:r>
              <a:rPr lang="zh-CN" altLang="en-US" dirty="0"/>
              <a:t>：蕴涵项，如果一个乘积项包含了一个或多个最小项，那么称之为蕴涵项  </a:t>
            </a:r>
            <a:endParaRPr lang="en-US" altLang="zh-CN" dirty="0"/>
          </a:p>
          <a:p>
            <a:r>
              <a:rPr lang="en-US" altLang="zh-CN" dirty="0"/>
              <a:t>Prime implicant</a:t>
            </a:r>
            <a:r>
              <a:rPr lang="zh-CN" altLang="en-US" dirty="0"/>
              <a:t>：质蕴涵项，如果某个蕴涵项不能被该函数的其它蕴涵项所覆盖，则称为质蕴涵项 </a:t>
            </a:r>
            <a:endParaRPr lang="en-US" altLang="zh-CN" dirty="0"/>
          </a:p>
          <a:p>
            <a:r>
              <a:rPr lang="en-US" altLang="zh-CN" dirty="0"/>
              <a:t>Essential</a:t>
            </a:r>
            <a:r>
              <a:rPr lang="zh-CN" altLang="en-US" dirty="0"/>
              <a:t> </a:t>
            </a:r>
            <a:r>
              <a:rPr lang="en-US" altLang="zh-CN" dirty="0"/>
              <a:t>prime</a:t>
            </a:r>
            <a:r>
              <a:rPr lang="zh-CN" altLang="en-US" dirty="0"/>
              <a:t> </a:t>
            </a:r>
            <a:r>
              <a:rPr lang="en-US" altLang="zh-CN" dirty="0"/>
              <a:t>implicant</a:t>
            </a:r>
            <a:r>
              <a:rPr lang="zh-CN" altLang="en-US" dirty="0"/>
              <a:t>：实质蕴涵项，质蕴涵项覆盖的最小项中至少有一个最小项没有被其它质蕴涵项覆盖</a:t>
            </a:r>
            <a:endParaRPr lang="en-US" altLang="zh-CN" dirty="0"/>
          </a:p>
          <a:p>
            <a:r>
              <a:rPr lang="zh-CN" altLang="en-US" dirty="0"/>
              <a:t>如果逻辑函数的所有最小项都能被一组质蕴涵项覆盖，则该组质蕴涵项称为函数的一个覆盖，一定包含了所有的实质蕴涵项</a:t>
            </a:r>
            <a:endParaRPr lang="en-US" altLang="zh-CN" dirty="0"/>
          </a:p>
          <a:p>
            <a:r>
              <a:rPr lang="en-US" altLang="zh-CN" dirty="0"/>
              <a:t>F(A, B, C) = sigma m(1, 3, 4, 5, 7)</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47</a:t>
            </a:fld>
            <a:endParaRPr lang="en-US" altLang="zh-CN"/>
          </a:p>
        </p:txBody>
      </p:sp>
    </p:spTree>
    <p:extLst>
      <p:ext uri="{BB962C8B-B14F-4D97-AF65-F5344CB8AC3E}">
        <p14:creationId xmlns:p14="http://schemas.microsoft.com/office/powerpoint/2010/main" val="2000337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0" baseline="0" dirty="0">
                <a:ea typeface="宋体" panose="02010600030101010101" pitchFamily="2" charset="-122"/>
              </a:rPr>
              <a:t>A Prime Implicant is a product term obtained by combining the maximum possible number of adjacent squares in the map into a rectangle with the number of squares a power of 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0" baseline="0" dirty="0">
                <a:ea typeface="宋体" panose="02010600030101010101" pitchFamily="2" charset="-122"/>
              </a:rPr>
              <a:t>A set of prime implicants "covers all </a:t>
            </a:r>
            <a:r>
              <a:rPr lang="en-US" altLang="zh-CN" sz="1200" kern="0" baseline="0" dirty="0" err="1">
                <a:ea typeface="宋体" panose="02010600030101010101" pitchFamily="2" charset="-122"/>
              </a:rPr>
              <a:t>minterms</a:t>
            </a:r>
            <a:r>
              <a:rPr lang="en-US" altLang="zh-CN" sz="1200" kern="0" baseline="0" dirty="0">
                <a:ea typeface="宋体" panose="02010600030101010101" pitchFamily="2" charset="-122"/>
              </a:rPr>
              <a:t>" if, for each </a:t>
            </a:r>
            <a:r>
              <a:rPr lang="en-US" altLang="zh-CN" sz="1200" kern="0" baseline="0" dirty="0" err="1">
                <a:ea typeface="宋体" panose="02010600030101010101" pitchFamily="2" charset="-122"/>
              </a:rPr>
              <a:t>minterm</a:t>
            </a:r>
            <a:r>
              <a:rPr lang="en-US" altLang="zh-CN" sz="1200" kern="0" baseline="0" dirty="0">
                <a:ea typeface="宋体" panose="02010600030101010101" pitchFamily="2" charset="-122"/>
              </a:rPr>
              <a:t> of the function, at least one prime implicant in the set of prime implicants includes the </a:t>
            </a:r>
            <a:r>
              <a:rPr lang="en-US" altLang="zh-CN" sz="1200" kern="0" baseline="0" dirty="0" err="1">
                <a:ea typeface="宋体" panose="02010600030101010101" pitchFamily="2" charset="-122"/>
              </a:rPr>
              <a:t>minterm</a:t>
            </a:r>
            <a:r>
              <a:rPr lang="en-US" altLang="zh-CN" sz="1200" kern="0" baseline="0" dirty="0">
                <a:ea typeface="宋体" panose="02010600030101010101" pitchFamily="2" charset="-122"/>
              </a:rPr>
              <a:t>.</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48</a:t>
            </a:fld>
            <a:endParaRPr lang="en-US" altLang="zh-CN"/>
          </a:p>
        </p:txBody>
      </p:sp>
    </p:spTree>
    <p:extLst>
      <p:ext uri="{BB962C8B-B14F-4D97-AF65-F5344CB8AC3E}">
        <p14:creationId xmlns:p14="http://schemas.microsoft.com/office/powerpoint/2010/main" val="3863366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49</a:t>
            </a:fld>
            <a:endParaRPr lang="en-US" altLang="zh-CN"/>
          </a:p>
        </p:txBody>
      </p:sp>
    </p:spTree>
    <p:extLst>
      <p:ext uri="{BB962C8B-B14F-4D97-AF65-F5344CB8AC3E}">
        <p14:creationId xmlns:p14="http://schemas.microsoft.com/office/powerpoint/2010/main" val="1207759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F949FE7F-DDB9-47D2-B836-FDF8F0B63C2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E68E6A0B-9689-4911-8BD0-8F7C455418B7}" type="slidenum">
              <a:rPr lang="en-US" altLang="zh-CN" sz="1400"/>
              <a:pPr/>
              <a:t>50</a:t>
            </a:fld>
            <a:endParaRPr lang="en-US" altLang="zh-CN" sz="1400"/>
          </a:p>
        </p:txBody>
      </p:sp>
      <p:sp>
        <p:nvSpPr>
          <p:cNvPr id="77827" name="Rectangle 2">
            <a:extLst>
              <a:ext uri="{FF2B5EF4-FFF2-40B4-BE49-F238E27FC236}">
                <a16:creationId xmlns:a16="http://schemas.microsoft.com/office/drawing/2014/main" id="{575E5D4F-308F-4120-AF37-711C1E957B98}"/>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AE622CB1-6AB3-40F2-BCE7-DB35BB31DA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Prime implicants are: A, B'C, and B'D'</a:t>
            </a:r>
          </a:p>
        </p:txBody>
      </p:sp>
    </p:spTree>
    <p:extLst>
      <p:ext uri="{BB962C8B-B14F-4D97-AF65-F5344CB8AC3E}">
        <p14:creationId xmlns:p14="http://schemas.microsoft.com/office/powerpoint/2010/main" val="1790313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53</a:t>
            </a:fld>
            <a:endParaRPr lang="en-US" altLang="zh-CN"/>
          </a:p>
        </p:txBody>
      </p:sp>
    </p:spTree>
    <p:extLst>
      <p:ext uri="{BB962C8B-B14F-4D97-AF65-F5344CB8AC3E}">
        <p14:creationId xmlns:p14="http://schemas.microsoft.com/office/powerpoint/2010/main" val="3531392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E69DCA7-6D1D-4C81-A8A0-F79F01C58356}"/>
              </a:ext>
            </a:extLst>
          </p:cNvPr>
          <p:cNvSpPr>
            <a:spLocks noGrp="1" noRot="1" noChangeAspect="1" noTextEdit="1"/>
          </p:cNvSpPr>
          <p:nvPr>
            <p:ph type="sldImg"/>
          </p:nvPr>
        </p:nvSpPr>
        <p:spPr bwMode="auto">
          <a:xfrm>
            <a:off x="1143000" y="687388"/>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a:extLst>
              <a:ext uri="{FF2B5EF4-FFF2-40B4-BE49-F238E27FC236}">
                <a16:creationId xmlns:a16="http://schemas.microsoft.com/office/drawing/2014/main" id="{8A6D1DF1-5943-4934-891F-76FF9F775A46}"/>
              </a:ext>
            </a:extLst>
          </p:cNvPr>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54</a:t>
            </a:fld>
            <a:endParaRPr lang="en-US" altLang="zh-CN"/>
          </a:p>
        </p:txBody>
      </p:sp>
    </p:spTree>
    <p:extLst>
      <p:ext uri="{BB962C8B-B14F-4D97-AF65-F5344CB8AC3E}">
        <p14:creationId xmlns:p14="http://schemas.microsoft.com/office/powerpoint/2010/main" val="30446916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某些场景某些输入组合不关心，函数输出结果不确定，不完全确定函数</a:t>
            </a:r>
            <a:r>
              <a:rPr lang="en-US" altLang="zh-CN" dirty="0"/>
              <a:t>(incompletely specified function)</a:t>
            </a:r>
            <a:r>
              <a:rPr lang="zh-CN" altLang="en-US" dirty="0"/>
              <a:t>。</a:t>
            </a:r>
            <a:endParaRPr lang="en-US" altLang="zh-CN" dirty="0"/>
          </a:p>
          <a:p>
            <a:r>
              <a:rPr lang="zh-CN" altLang="en-US" dirty="0"/>
              <a:t>不确定的最小项称为无关最小项</a:t>
            </a:r>
            <a:r>
              <a:rPr lang="en-US" altLang="zh-CN" dirty="0"/>
              <a:t>(don’t care condition)</a:t>
            </a:r>
            <a:r>
              <a:rPr lang="zh-CN" altLang="en-US" dirty="0"/>
              <a:t>，可使得卡诺图进一步化简。</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55</a:t>
            </a:fld>
            <a:endParaRPr lang="en-US" altLang="zh-CN"/>
          </a:p>
        </p:txBody>
      </p:sp>
    </p:spTree>
    <p:extLst>
      <p:ext uri="{BB962C8B-B14F-4D97-AF65-F5344CB8AC3E}">
        <p14:creationId xmlns:p14="http://schemas.microsoft.com/office/powerpoint/2010/main" val="32197489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56</a:t>
            </a:fld>
            <a:endParaRPr lang="en-US" altLang="zh-CN"/>
          </a:p>
        </p:txBody>
      </p:sp>
    </p:spTree>
    <p:extLst>
      <p:ext uri="{BB962C8B-B14F-4D97-AF65-F5344CB8AC3E}">
        <p14:creationId xmlns:p14="http://schemas.microsoft.com/office/powerpoint/2010/main" val="10410991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57</a:t>
            </a:fld>
            <a:endParaRPr lang="en-US" altLang="zh-CN"/>
          </a:p>
        </p:txBody>
      </p:sp>
    </p:spTree>
    <p:extLst>
      <p:ext uri="{BB962C8B-B14F-4D97-AF65-F5344CB8AC3E}">
        <p14:creationId xmlns:p14="http://schemas.microsoft.com/office/powerpoint/2010/main" val="3507307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F(A,B,C,D) = BD + A’CD+ B’CD’+AC’D’</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58</a:t>
            </a:fld>
            <a:endParaRPr lang="en-US" altLang="zh-CN"/>
          </a:p>
        </p:txBody>
      </p:sp>
    </p:spTree>
    <p:extLst>
      <p:ext uri="{BB962C8B-B14F-4D97-AF65-F5344CB8AC3E}">
        <p14:creationId xmlns:p14="http://schemas.microsoft.com/office/powerpoint/2010/main" val="1865561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4EB682B-87E1-435D-916C-BCF63988412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3E5B1105-8B5D-4A1B-8487-E192F0ECED9E}" type="slidenum">
              <a:rPr lang="en-US" altLang="zh-CN" sz="1400"/>
              <a:pPr/>
              <a:t>59</a:t>
            </a:fld>
            <a:endParaRPr lang="en-US" altLang="zh-CN" sz="1400"/>
          </a:p>
        </p:txBody>
      </p:sp>
      <p:sp>
        <p:nvSpPr>
          <p:cNvPr id="73731" name="Rectangle 2">
            <a:extLst>
              <a:ext uri="{FF2B5EF4-FFF2-40B4-BE49-F238E27FC236}">
                <a16:creationId xmlns:a16="http://schemas.microsoft.com/office/drawing/2014/main" id="{20B0F29D-938F-4211-8F09-BFE448C98703}"/>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8F8BEEF0-2570-4776-8C37-C0C8C67C232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Q = XZ</a:t>
            </a:r>
          </a:p>
          <a:p>
            <a:r>
              <a:rPr lang="en-US" altLang="zh-CN" dirty="0"/>
              <a:t>P = W' X Y’ + WY’Z + W' Y Z + WXY</a:t>
            </a:r>
          </a:p>
          <a:p>
            <a:r>
              <a:rPr lang="en-US" altLang="zh-CN" dirty="0"/>
              <a:t>F = Q + P</a:t>
            </a:r>
          </a:p>
          <a:p>
            <a:endParaRPr lang="en-US" altLang="zh-CN" dirty="0"/>
          </a:p>
          <a:p>
            <a:r>
              <a:rPr lang="en-US" altLang="zh-CN" dirty="0"/>
              <a:t>Q == XZ(W+W’)(Z+Z’)</a:t>
            </a:r>
          </a:p>
          <a:p>
            <a:r>
              <a:rPr lang="en-US" altLang="zh-CN" dirty="0"/>
              <a:t>F = XZ(W+W’)(Z+Z’) + P = P</a:t>
            </a:r>
          </a:p>
        </p:txBody>
      </p:sp>
    </p:spTree>
    <p:extLst>
      <p:ext uri="{BB962C8B-B14F-4D97-AF65-F5344CB8AC3E}">
        <p14:creationId xmlns:p14="http://schemas.microsoft.com/office/powerpoint/2010/main" val="12515964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4EB682B-87E1-435D-916C-BCF63988412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3E5B1105-8B5D-4A1B-8487-E192F0ECED9E}" type="slidenum">
              <a:rPr lang="en-US" altLang="zh-CN" sz="1400"/>
              <a:pPr/>
              <a:t>60</a:t>
            </a:fld>
            <a:endParaRPr lang="en-US" altLang="zh-CN" sz="1400"/>
          </a:p>
        </p:txBody>
      </p:sp>
      <p:sp>
        <p:nvSpPr>
          <p:cNvPr id="73731" name="Rectangle 2">
            <a:extLst>
              <a:ext uri="{FF2B5EF4-FFF2-40B4-BE49-F238E27FC236}">
                <a16:creationId xmlns:a16="http://schemas.microsoft.com/office/drawing/2014/main" id="{20B0F29D-938F-4211-8F09-BFE448C98703}"/>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8F8BEEF0-2570-4776-8C37-C0C8C67C232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200" b="1" dirty="0">
                <a:sym typeface="+mn-ea"/>
              </a:rPr>
              <a:t>F(X,Y,Z) </a:t>
            </a:r>
            <a:r>
              <a:rPr lang="en-US" altLang="zh-CN" sz="1200" b="1">
                <a:sym typeface="+mn-ea"/>
              </a:rPr>
              <a:t>= X’Y’Z + X’YZ’+ X’YZ + XY’Z’ + XY’Z + XYZ</a:t>
            </a:r>
            <a:r>
              <a:rPr lang="en-US" altLang="zh-CN" sz="1200" b="1" dirty="0">
                <a:sym typeface="+mn-ea"/>
              </a:rPr>
              <a:t>’</a:t>
            </a:r>
          </a:p>
          <a:p>
            <a:r>
              <a:rPr lang="en-US" altLang="zh-CN" sz="1200" b="1" dirty="0">
                <a:sym typeface="+mn-ea"/>
              </a:rPr>
              <a:t>         = ∑ </a:t>
            </a:r>
            <a:r>
              <a:rPr lang="en-US" altLang="zh-CN" sz="1200" b="1" baseline="-25000" dirty="0">
                <a:sym typeface="+mn-ea"/>
              </a:rPr>
              <a:t>m</a:t>
            </a:r>
            <a:r>
              <a:rPr lang="en-US" altLang="zh-CN" sz="1200" b="1" dirty="0">
                <a:sym typeface="+mn-ea"/>
              </a:rPr>
              <a:t>(1, 2, 3, 4, 5, 6) </a:t>
            </a:r>
          </a:p>
          <a:p>
            <a:r>
              <a:rPr lang="en-US" altLang="zh-CN" sz="1200" b="1" dirty="0">
                <a:sym typeface="+mn-ea"/>
              </a:rPr>
              <a:t>F(X,Y,Z) = X’Z + XY’ + YZ’</a:t>
            </a:r>
          </a:p>
          <a:p>
            <a:r>
              <a:rPr lang="en-US" altLang="zh-CN" sz="1200" b="1" dirty="0">
                <a:sym typeface="+mn-ea"/>
              </a:rPr>
              <a:t>F(X,Y,Z) = X’Y + XZ’+ Y’Z</a:t>
            </a:r>
            <a:endParaRPr lang="en-US" altLang="zh-CN" dirty="0"/>
          </a:p>
        </p:txBody>
      </p:sp>
    </p:spTree>
    <p:extLst>
      <p:ext uri="{BB962C8B-B14F-4D97-AF65-F5344CB8AC3E}">
        <p14:creationId xmlns:p14="http://schemas.microsoft.com/office/powerpoint/2010/main" val="41249525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587F7DE-DDBB-4FC6-9CB0-39E9EF2BC7A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E41F5080-6236-4673-9405-39EE8437A209}" type="slidenum">
              <a:rPr lang="en-US" altLang="zh-CN" sz="1400"/>
              <a:pPr/>
              <a:t>73</a:t>
            </a:fld>
            <a:endParaRPr lang="en-US" altLang="zh-CN" sz="1400"/>
          </a:p>
        </p:txBody>
      </p:sp>
      <p:sp>
        <p:nvSpPr>
          <p:cNvPr id="32771" name="Rectangle 2">
            <a:extLst>
              <a:ext uri="{FF2B5EF4-FFF2-40B4-BE49-F238E27FC236}">
                <a16:creationId xmlns:a16="http://schemas.microsoft.com/office/drawing/2014/main" id="{DE20C836-01F4-4C92-B20E-D9ACB0A6BA1C}"/>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525D5998-2BA6-4E2E-B063-999DB54CC39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2nd Literal Cost = 11</a:t>
            </a:r>
          </a:p>
          <a:p>
            <a:r>
              <a:rPr lang="en-US" altLang="zh-CN" dirty="0"/>
              <a:t>3rd Literal Cost = 10</a:t>
            </a:r>
          </a:p>
          <a:p>
            <a:r>
              <a:rPr lang="en-US" altLang="zh-CN" dirty="0"/>
              <a:t>The first solution is best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294AABF7-A4F3-4A19-8F0F-E8D5B146C87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962329FA-287F-45C4-B569-96BF7D05C534}" type="slidenum">
              <a:rPr lang="en-US" altLang="zh-CN" sz="1400"/>
              <a:pPr/>
              <a:t>74</a:t>
            </a:fld>
            <a:endParaRPr lang="en-US" altLang="zh-CN" sz="1400"/>
          </a:p>
        </p:txBody>
      </p:sp>
      <p:sp>
        <p:nvSpPr>
          <p:cNvPr id="34819" name="Rectangle 2">
            <a:extLst>
              <a:ext uri="{FF2B5EF4-FFF2-40B4-BE49-F238E27FC236}">
                <a16:creationId xmlns:a16="http://schemas.microsoft.com/office/drawing/2014/main" id="{CB6E2D9D-FC5F-41C6-B7C4-7388A3BA6C6A}"/>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A45444E5-97B2-4BAD-B834-B9F455631D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2</a:t>
            </a:r>
            <a:r>
              <a:rPr lang="zh-CN" altLang="en-US" dirty="0"/>
              <a:t>个函数项 </a:t>
            </a:r>
            <a:r>
              <a:rPr lang="en-US" altLang="zh-CN" dirty="0"/>
              <a:t>vs. 4</a:t>
            </a:r>
            <a:r>
              <a:rPr lang="zh-CN" altLang="en-US" dirty="0"/>
              <a:t>个函数项</a:t>
            </a:r>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F5F28706-676C-4CF1-B5B7-9544D22B6B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68069704-DF43-4E94-89EF-CC4843C493E6}" type="slidenum">
              <a:rPr lang="en-US" altLang="zh-CN" sz="1400"/>
              <a:pPr/>
              <a:t>75</a:t>
            </a:fld>
            <a:endParaRPr lang="en-US" altLang="zh-CN" sz="1400"/>
          </a:p>
        </p:txBody>
      </p:sp>
      <p:sp>
        <p:nvSpPr>
          <p:cNvPr id="36867" name="Rectangle 2">
            <a:extLst>
              <a:ext uri="{FF2B5EF4-FFF2-40B4-BE49-F238E27FC236}">
                <a16:creationId xmlns:a16="http://schemas.microsoft.com/office/drawing/2014/main" id="{CE6CE1B1-0D58-4357-89B0-1FD76B8A99DB}"/>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2A29F1A5-7EF5-491A-8175-220DD4B1A9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门输入成本，所用门的输入端的个数。</a:t>
            </a:r>
            <a:endParaRPr lang="en-US" altLang="zh-CN" dirty="0"/>
          </a:p>
          <a:p>
            <a:r>
              <a:rPr lang="en-US" altLang="zh-CN" dirty="0"/>
              <a:t>G = 15, GN = 18 </a:t>
            </a:r>
          </a:p>
          <a:p>
            <a:r>
              <a:rPr lang="en-US" altLang="zh-CN" dirty="0"/>
              <a:t>G = 14, GN = 17</a:t>
            </a:r>
          </a:p>
          <a:p>
            <a:endParaRPr lang="en-US" altLang="zh-CN" dirty="0"/>
          </a:p>
          <a:p>
            <a:r>
              <a:rPr lang="en-US" altLang="zh-CN" dirty="0"/>
              <a:t>1st solution is best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T1: Dominance </a:t>
            </a:r>
            <a:r>
              <a:rPr lang="zh-CN" altLang="en-US" dirty="0"/>
              <a:t>零律</a:t>
            </a:r>
            <a:endParaRPr lang="en-US" altLang="zh-CN" dirty="0"/>
          </a:p>
          <a:p>
            <a:r>
              <a:rPr lang="en-US" altLang="zh-CN" dirty="0"/>
              <a:t>T2: Identity </a:t>
            </a:r>
            <a:r>
              <a:rPr lang="zh-CN" altLang="en-US" dirty="0"/>
              <a:t>同一律</a:t>
            </a:r>
            <a:endParaRPr lang="en-US" altLang="zh-CN" dirty="0"/>
          </a:p>
          <a:p>
            <a:r>
              <a:rPr lang="en-US" altLang="zh-CN" dirty="0"/>
              <a:t>T3: Idempotent </a:t>
            </a:r>
            <a:r>
              <a:rPr lang="zh-CN" altLang="en-US" dirty="0"/>
              <a:t>幂等律</a:t>
            </a:r>
            <a:endParaRPr lang="en-US" altLang="zh-CN" dirty="0"/>
          </a:p>
          <a:p>
            <a:r>
              <a:rPr lang="en-US" altLang="zh-CN" dirty="0"/>
              <a:t>T4: Double negation </a:t>
            </a:r>
            <a:r>
              <a:rPr lang="zh-CN" altLang="en-US" dirty="0"/>
              <a:t>双重否定律</a:t>
            </a:r>
            <a:endParaRPr lang="en-US" altLang="zh-CN" dirty="0"/>
          </a:p>
          <a:p>
            <a:r>
              <a:rPr lang="en-US" altLang="zh-CN" dirty="0"/>
              <a:t>T5: Complement </a:t>
            </a:r>
            <a:r>
              <a:rPr lang="zh-CN" altLang="en-US" dirty="0"/>
              <a:t>互补律 （</a:t>
            </a:r>
            <a:r>
              <a:rPr lang="en-US" altLang="zh-CN" dirty="0"/>
              <a:t>or T5: Excluded middle </a:t>
            </a:r>
            <a:r>
              <a:rPr lang="zh-CN" altLang="en-US" dirty="0"/>
              <a:t>排中律；</a:t>
            </a:r>
            <a:r>
              <a:rPr lang="en-US" altLang="zh-CN" dirty="0"/>
              <a:t>T5D: Contradiction </a:t>
            </a:r>
            <a:r>
              <a:rPr lang="zh-CN" altLang="en-US" dirty="0"/>
              <a:t>矛盾律</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8</a:t>
            </a:fld>
            <a:endParaRPr lang="en-US" altLang="zh-CN"/>
          </a:p>
        </p:txBody>
      </p:sp>
    </p:spTree>
    <p:extLst>
      <p:ext uri="{BB962C8B-B14F-4D97-AF65-F5344CB8AC3E}">
        <p14:creationId xmlns:p14="http://schemas.microsoft.com/office/powerpoint/2010/main" val="10400981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B500EEAE-01DF-47E2-B88E-DBFA3B6AC14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F00DAF3F-6282-4FC3-8586-D2ABF3F094B6}" type="slidenum">
              <a:rPr lang="en-US" altLang="zh-CN" sz="1400"/>
              <a:pPr/>
              <a:t>78</a:t>
            </a:fld>
            <a:endParaRPr lang="en-US" altLang="zh-CN" sz="1400"/>
          </a:p>
        </p:txBody>
      </p:sp>
      <p:sp>
        <p:nvSpPr>
          <p:cNvPr id="40963" name="Rectangle 2">
            <a:extLst>
              <a:ext uri="{FF2B5EF4-FFF2-40B4-BE49-F238E27FC236}">
                <a16:creationId xmlns:a16="http://schemas.microsoft.com/office/drawing/2014/main" id="{105B4B81-A809-49F6-BC3C-6961F21E9C11}"/>
              </a:ext>
            </a:extLst>
          </p:cNvPr>
          <p:cNvSpPr>
            <a:spLocks noGrp="1" noRot="1" noChangeAspect="1" noChangeArrowheads="1" noTextEdit="1"/>
          </p:cNvSpPr>
          <p:nvPr>
            <p:ph type="sldImg"/>
          </p:nvPr>
        </p:nvSpPr>
        <p:spPr>
          <a:xfrm>
            <a:off x="1255713" y="720725"/>
            <a:ext cx="4800600" cy="3600450"/>
          </a:xfrm>
          <a:solidFill>
            <a:srgbClr val="FFFFFF"/>
          </a:solidFill>
          <a:ln/>
        </p:spPr>
      </p:sp>
      <p:sp>
        <p:nvSpPr>
          <p:cNvPr id="40964" name="Rectangle 3">
            <a:extLst>
              <a:ext uri="{FF2B5EF4-FFF2-40B4-BE49-F238E27FC236}">
                <a16:creationId xmlns:a16="http://schemas.microsoft.com/office/drawing/2014/main" id="{A4558453-D9D9-47BE-9AC2-EA3E7A8BDA84}"/>
              </a:ext>
            </a:extLst>
          </p:cNvPr>
          <p:cNvSpPr>
            <a:spLocks noGrp="1" noChangeArrowheads="1"/>
          </p:cNvSpPr>
          <p:nvPr>
            <p:ph type="body" idx="1"/>
          </p:nvPr>
        </p:nvSpPr>
        <p:spPr>
          <a:xfrm>
            <a:off x="974725" y="4556125"/>
            <a:ext cx="5365750" cy="43243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307" tIns="47654" rIns="95307" bIns="47654"/>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61BDE3A-99C9-4808-B0A7-41BFD66CFB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D26D7F44-9BAD-4AF9-9E8D-CD4C08845791}" type="slidenum">
              <a:rPr lang="en-US" altLang="zh-CN" sz="1400"/>
              <a:pPr/>
              <a:t>94</a:t>
            </a:fld>
            <a:endParaRPr lang="en-US" altLang="zh-CN" sz="1400"/>
          </a:p>
        </p:txBody>
      </p:sp>
      <p:sp>
        <p:nvSpPr>
          <p:cNvPr id="59395" name="Rectangle 2">
            <a:extLst>
              <a:ext uri="{FF2B5EF4-FFF2-40B4-BE49-F238E27FC236}">
                <a16:creationId xmlns:a16="http://schemas.microsoft.com/office/drawing/2014/main" id="{D51B816A-E844-4232-AE89-619A5A4F0E54}"/>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2F4A0C14-BCE0-4D79-9FBF-677EDC021CD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 F = Z’ + X’ Y’ + X Y</a:t>
            </a:r>
          </a:p>
        </p:txBody>
      </p:sp>
    </p:spTree>
    <p:extLst>
      <p:ext uri="{BB962C8B-B14F-4D97-AF65-F5344CB8AC3E}">
        <p14:creationId xmlns:p14="http://schemas.microsoft.com/office/powerpoint/2010/main" val="34522292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E24E1AD-E118-4473-AD8D-ED071C448BF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CF8657DF-D7A1-449F-81CA-367E908A51EC}" type="slidenum">
              <a:rPr lang="en-US" altLang="zh-CN" sz="1400"/>
              <a:pPr/>
              <a:t>99</a:t>
            </a:fld>
            <a:endParaRPr lang="en-US" altLang="zh-CN" sz="1400"/>
          </a:p>
        </p:txBody>
      </p:sp>
      <p:sp>
        <p:nvSpPr>
          <p:cNvPr id="65539" name="Rectangle 1026">
            <a:extLst>
              <a:ext uri="{FF2B5EF4-FFF2-40B4-BE49-F238E27FC236}">
                <a16:creationId xmlns:a16="http://schemas.microsoft.com/office/drawing/2014/main" id="{D31ECCF4-4AFD-499C-A588-CA5187F3B781}"/>
              </a:ext>
            </a:extLst>
          </p:cNvPr>
          <p:cNvSpPr>
            <a:spLocks noGrp="1" noRot="1" noChangeAspect="1" noChangeArrowheads="1" noTextEdit="1"/>
          </p:cNvSpPr>
          <p:nvPr>
            <p:ph type="sldImg"/>
          </p:nvPr>
        </p:nvSpPr>
        <p:spPr>
          <a:ln/>
        </p:spPr>
      </p:sp>
      <p:sp>
        <p:nvSpPr>
          <p:cNvPr id="65540" name="Rectangle 1027">
            <a:extLst>
              <a:ext uri="{FF2B5EF4-FFF2-40B4-BE49-F238E27FC236}">
                <a16:creationId xmlns:a16="http://schemas.microsoft.com/office/drawing/2014/main" id="{216C0789-382F-4639-B781-63B0C4B0F97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a:t>F = XZ + X'Z'</a:t>
            </a:r>
          </a:p>
        </p:txBody>
      </p:sp>
    </p:spTree>
    <p:extLst>
      <p:ext uri="{BB962C8B-B14F-4D97-AF65-F5344CB8AC3E}">
        <p14:creationId xmlns:p14="http://schemas.microsoft.com/office/powerpoint/2010/main" val="352388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T6: </a:t>
            </a:r>
            <a:r>
              <a:rPr lang="zh-CN" altLang="en-US" dirty="0"/>
              <a:t>交换律 </a:t>
            </a:r>
            <a:r>
              <a:rPr lang="en-US" altLang="zh-CN" dirty="0"/>
              <a:t>Commutative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T7: </a:t>
            </a:r>
            <a:r>
              <a:rPr lang="zh-CN" altLang="en-US" dirty="0"/>
              <a:t>结合律 </a:t>
            </a:r>
            <a:r>
              <a:rPr lang="en-US" altLang="zh-CN" dirty="0"/>
              <a:t>Associative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T8: </a:t>
            </a:r>
            <a:r>
              <a:rPr lang="zh-CN" altLang="en-US" dirty="0"/>
              <a:t>分配律 </a:t>
            </a:r>
            <a:r>
              <a:rPr lang="en-US" altLang="zh-CN" dirty="0"/>
              <a:t>Distributive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T9: </a:t>
            </a:r>
            <a:r>
              <a:rPr lang="zh-CN" altLang="en-US" dirty="0"/>
              <a:t>吸收律 </a:t>
            </a:r>
            <a:r>
              <a:rPr lang="en-US" altLang="zh-CN" dirty="0"/>
              <a:t>Absorption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T10:</a:t>
            </a:r>
            <a:r>
              <a:rPr lang="zh-CN" altLang="en-US" dirty="0"/>
              <a:t> 组合律 </a:t>
            </a:r>
            <a:r>
              <a:rPr lang="en-US" altLang="zh-CN" dirty="0"/>
              <a:t>Adjacency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T11: </a:t>
            </a:r>
            <a:r>
              <a:rPr lang="zh-CN" altLang="en-US" dirty="0"/>
              <a:t>一致律 </a:t>
            </a:r>
            <a:r>
              <a:rPr lang="en-US" altLang="zh-CN" dirty="0"/>
              <a:t>Consensus</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9</a:t>
            </a:fld>
            <a:endParaRPr lang="en-US" altLang="zh-CN"/>
          </a:p>
        </p:txBody>
      </p:sp>
    </p:spTree>
    <p:extLst>
      <p:ext uri="{BB962C8B-B14F-4D97-AF65-F5344CB8AC3E}">
        <p14:creationId xmlns:p14="http://schemas.microsoft.com/office/powerpoint/2010/main" val="1197360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~(X+Y</a:t>
            </a:r>
            <a:r>
              <a:rPr lang="en-US" altLang="zh-CN" sz="1200" dirty="0"/>
              <a:t>·Z) = ?</a:t>
            </a:r>
          </a:p>
          <a:p>
            <a:r>
              <a:rPr lang="en-US" altLang="zh-CN" sz="1200" dirty="0"/>
              <a:t>Wrong: (~X)·(~Y)+(~Z)?</a:t>
            </a:r>
          </a:p>
          <a:p>
            <a:r>
              <a:rPr lang="en-US" altLang="zh-CN" sz="1200" dirty="0"/>
              <a:t>XYZ=110</a:t>
            </a:r>
          </a:p>
          <a:p>
            <a:r>
              <a:rPr lang="zh-CN" altLang="en-US" sz="1200" dirty="0"/>
              <a:t>广义德摩根定理：对于一个逻辑表达式取反的结果，可以通过对每一项变量取反，并交换</a:t>
            </a:r>
            <a:r>
              <a:rPr lang="en-US" altLang="zh-CN" sz="1200" dirty="0"/>
              <a:t>AND</a:t>
            </a:r>
            <a:r>
              <a:rPr lang="zh-CN" altLang="en-US" sz="1200" dirty="0"/>
              <a:t>运算和</a:t>
            </a:r>
            <a:r>
              <a:rPr lang="en-US" altLang="zh-CN" sz="1200" dirty="0"/>
              <a:t>OR</a:t>
            </a:r>
            <a:r>
              <a:rPr lang="zh-CN" altLang="en-US" sz="1200" dirty="0"/>
              <a:t>运算而得到。</a:t>
            </a:r>
            <a:endParaRPr lang="en-US" altLang="zh-CN" sz="1200" dirty="0"/>
          </a:p>
          <a:p>
            <a:r>
              <a:rPr lang="zh-CN" altLang="en-US" sz="1200" dirty="0"/>
              <a:t>香农定理在组合逻辑函数的实现中有十分重要的应用，尤其是</a:t>
            </a:r>
            <a:r>
              <a:rPr lang="en-US" altLang="zh-CN" sz="1200" dirty="0"/>
              <a:t>FPGA</a:t>
            </a:r>
            <a:r>
              <a:rPr lang="zh-CN" altLang="en-US" sz="1200" dirty="0"/>
              <a:t>，利用</a:t>
            </a:r>
            <a:r>
              <a:rPr lang="en-US" altLang="zh-CN" sz="1200" dirty="0"/>
              <a:t>LUT</a:t>
            </a:r>
            <a:r>
              <a:rPr lang="zh-CN" altLang="en-US" sz="1200" dirty="0"/>
              <a:t>实现组合逻辑，但输入有限，通常为</a:t>
            </a:r>
            <a:r>
              <a:rPr lang="en-US" altLang="zh-CN" sz="1200" dirty="0"/>
              <a:t>6</a:t>
            </a:r>
            <a:r>
              <a:rPr lang="zh-CN" altLang="en-US" sz="1200" dirty="0"/>
              <a:t>变量函数。</a:t>
            </a:r>
            <a:endParaRPr lang="en-US" altLang="zh-CN" sz="1200" dirty="0"/>
          </a:p>
          <a:p>
            <a:r>
              <a:rPr lang="zh-CN" altLang="en-US" sz="1200" dirty="0"/>
              <a:t>如要实现</a:t>
            </a:r>
            <a:r>
              <a:rPr lang="en-US" altLang="zh-CN" sz="1200" dirty="0"/>
              <a:t>7</a:t>
            </a:r>
            <a:r>
              <a:rPr lang="zh-CN" altLang="en-US" sz="1200" dirty="0"/>
              <a:t>输入变量，则可利用香农定理，将两个</a:t>
            </a:r>
            <a:r>
              <a:rPr lang="en-US" altLang="zh-CN" sz="1200" dirty="0"/>
              <a:t>6</a:t>
            </a:r>
            <a:r>
              <a:rPr lang="zh-CN" altLang="en-US" sz="1200" dirty="0"/>
              <a:t>输入变量函数</a:t>
            </a:r>
            <a:r>
              <a:rPr lang="en-US" altLang="zh-CN" sz="1200" dirty="0"/>
              <a:t>LUT</a:t>
            </a:r>
            <a:r>
              <a:rPr lang="zh-CN" altLang="en-US" sz="1200" dirty="0"/>
              <a:t>的输出组合起来，可以实现任何</a:t>
            </a:r>
            <a:r>
              <a:rPr lang="en-US" altLang="zh-CN" sz="1200" dirty="0"/>
              <a:t>7</a:t>
            </a:r>
            <a:r>
              <a:rPr lang="zh-CN" altLang="en-US" sz="1200" dirty="0"/>
              <a:t>输入变量的逻辑函数。</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10</a:t>
            </a:fld>
            <a:endParaRPr lang="en-US" altLang="zh-CN"/>
          </a:p>
        </p:txBody>
      </p:sp>
    </p:spTree>
    <p:extLst>
      <p:ext uri="{BB962C8B-B14F-4D97-AF65-F5344CB8AC3E}">
        <p14:creationId xmlns:p14="http://schemas.microsoft.com/office/powerpoint/2010/main" val="2436182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9E7A3670-6841-4E93-B7B4-AE5E02CB2053}"/>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9BFF395B-534A-4FE6-85D4-80F305C61A19}" type="slidenum">
              <a:rPr lang="en-US" altLang="zh-CN" sz="1400" baseline="0"/>
              <a:pPr/>
              <a:t>12</a:t>
            </a:fld>
            <a:endParaRPr lang="en-US" altLang="zh-CN" sz="1400" baseline="0"/>
          </a:p>
        </p:txBody>
      </p:sp>
      <p:sp>
        <p:nvSpPr>
          <p:cNvPr id="90115" name="Rectangle 2">
            <a:extLst>
              <a:ext uri="{FF2B5EF4-FFF2-40B4-BE49-F238E27FC236}">
                <a16:creationId xmlns:a16="http://schemas.microsoft.com/office/drawing/2014/main" id="{AA08F271-5A0F-44E0-82EB-E85974C8EA02}"/>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0DE3A60A-2B66-42D9-B5C8-90E9AD4AD9EA}"/>
              </a:ext>
            </a:extLst>
          </p:cNvPr>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8CEAA814-CCCA-4696-8CB7-9A2B06E65BA6}"/>
              </a:ext>
            </a:extLst>
          </p:cNvPr>
          <p:cNvSpPr>
            <a:spLocks noGrp="1" noChangeArrowheads="1"/>
          </p:cNvSpPr>
          <p:nvPr>
            <p:ph type="sldNum" sz="quarter" idx="5"/>
          </p:nvPr>
        </p:nvSpPr>
        <p:spPr>
          <a:noFill/>
        </p:spPr>
        <p:txBody>
          <a:bodyPr/>
          <a:lstStyle>
            <a:lvl1pPr defTabSz="1020763">
              <a:defRPr sz="2000" baseline="-25000">
                <a:solidFill>
                  <a:schemeClr val="tx1"/>
                </a:solidFill>
                <a:latin typeface="Times New Roman" panose="02020603050405020304" pitchFamily="18" charset="0"/>
              </a:defRPr>
            </a:lvl1pPr>
            <a:lvl2pPr marL="742950" indent="-285750" defTabSz="1020763">
              <a:defRPr sz="2000" baseline="-25000">
                <a:solidFill>
                  <a:schemeClr val="tx1"/>
                </a:solidFill>
                <a:latin typeface="Times New Roman" panose="02020603050405020304" pitchFamily="18" charset="0"/>
              </a:defRPr>
            </a:lvl2pPr>
            <a:lvl3pPr marL="1143000" indent="-228600" defTabSz="1020763">
              <a:defRPr sz="2000" baseline="-25000">
                <a:solidFill>
                  <a:schemeClr val="tx1"/>
                </a:solidFill>
                <a:latin typeface="Times New Roman" panose="02020603050405020304" pitchFamily="18" charset="0"/>
              </a:defRPr>
            </a:lvl3pPr>
            <a:lvl4pPr marL="1600200" indent="-228600" defTabSz="1020763">
              <a:defRPr sz="2000" baseline="-25000">
                <a:solidFill>
                  <a:schemeClr val="tx1"/>
                </a:solidFill>
                <a:latin typeface="Times New Roman" panose="02020603050405020304" pitchFamily="18" charset="0"/>
              </a:defRPr>
            </a:lvl4pPr>
            <a:lvl5pPr marL="2057400" indent="-228600" defTabSz="1020763">
              <a:defRPr sz="2000" baseline="-25000">
                <a:solidFill>
                  <a:schemeClr val="tx1"/>
                </a:solidFill>
                <a:latin typeface="Times New Roman" panose="02020603050405020304" pitchFamily="18" charset="0"/>
              </a:defRPr>
            </a:lvl5pPr>
            <a:lvl6pPr marL="25146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6pPr>
            <a:lvl7pPr marL="29718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7pPr>
            <a:lvl8pPr marL="34290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8pPr>
            <a:lvl9pPr marL="3886200" indent="-228600" algn="ctr" defTabSz="1020763" eaLnBrk="0" fontAlgn="base" hangingPunct="0">
              <a:spcBef>
                <a:spcPct val="0"/>
              </a:spcBef>
              <a:spcAft>
                <a:spcPct val="0"/>
              </a:spcAft>
              <a:defRPr sz="2000" baseline="-25000">
                <a:solidFill>
                  <a:schemeClr val="tx1"/>
                </a:solidFill>
                <a:latin typeface="Times New Roman" panose="02020603050405020304" pitchFamily="18" charset="0"/>
              </a:defRPr>
            </a:lvl9pPr>
          </a:lstStyle>
          <a:p>
            <a:fld id="{8724A1F3-307E-4A66-A6CF-F48F1CF03F6F}" type="slidenum">
              <a:rPr lang="en-US" altLang="zh-CN" sz="1400" baseline="0"/>
              <a:pPr/>
              <a:t>13</a:t>
            </a:fld>
            <a:endParaRPr lang="en-US" altLang="zh-CN" sz="1400" baseline="0"/>
          </a:p>
        </p:txBody>
      </p:sp>
      <p:sp>
        <p:nvSpPr>
          <p:cNvPr id="91139" name="Rectangle 2">
            <a:extLst>
              <a:ext uri="{FF2B5EF4-FFF2-40B4-BE49-F238E27FC236}">
                <a16:creationId xmlns:a16="http://schemas.microsoft.com/office/drawing/2014/main" id="{C0411587-BC6E-460F-9BE0-0D36F37772CF}"/>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C9BE90CB-514B-47EE-A46E-0EB7EDF48F02}"/>
              </a:ext>
            </a:extLst>
          </p:cNvPr>
          <p:cNvSpPr>
            <a:spLocks noGrp="1" noChangeArrowheads="1"/>
          </p:cNvSpPr>
          <p:nvPr>
            <p:ph type="body" idx="1"/>
          </p:nvPr>
        </p:nvSpPr>
        <p:spPr>
          <a:noFill/>
        </p:spPr>
        <p:txBody>
          <a:bodyPr/>
          <a:lstStyle/>
          <a:p>
            <a:r>
              <a:rPr lang="en-US" altLang="zh-CN" dirty="0"/>
              <a:t>Dual G = ((X</a:t>
            </a:r>
            <a:r>
              <a:rPr lang="en-US" altLang="zh-CN" sz="900" b="1" dirty="0">
                <a:cs typeface="Times New Roman" panose="02020603050405020304" pitchFamily="18" charset="0"/>
              </a:rPr>
              <a:t>+</a:t>
            </a:r>
            <a:r>
              <a:rPr lang="en-US" altLang="zh-CN" dirty="0"/>
              <a:t>Y) </a:t>
            </a:r>
            <a:r>
              <a:rPr lang="en-US" altLang="zh-CN" sz="900" b="1" dirty="0">
                <a:sym typeface="Symbol" panose="05050102010706020507" pitchFamily="18" charset="2"/>
              </a:rPr>
              <a:t>·</a:t>
            </a:r>
            <a:r>
              <a:rPr lang="en-US" altLang="zh-CN" dirty="0"/>
              <a:t> (W </a:t>
            </a:r>
            <a:r>
              <a:rPr lang="en-US" altLang="zh-CN" sz="900" b="1" dirty="0">
                <a:sym typeface="Symbol" panose="05050102010706020507" pitchFamily="18" charset="2"/>
              </a:rPr>
              <a:t>·</a:t>
            </a:r>
            <a:r>
              <a:rPr lang="en-US" altLang="zh-CN" dirty="0"/>
              <a:t> Z)') </a:t>
            </a:r>
            <a:r>
              <a:rPr lang="en-US" altLang="zh-CN" sz="900" dirty="0">
                <a:sym typeface="Symbol" panose="05050102010706020507" pitchFamily="18" charset="2"/>
              </a:rPr>
              <a:t>= </a:t>
            </a:r>
            <a:r>
              <a:rPr lang="en-US" altLang="zh-CN" dirty="0"/>
              <a:t>((X</a:t>
            </a:r>
            <a:r>
              <a:rPr lang="en-US" altLang="zh-CN" sz="900" b="1" dirty="0"/>
              <a:t>+</a:t>
            </a:r>
            <a:r>
              <a:rPr lang="en-US" altLang="zh-CN" dirty="0"/>
              <a:t>Y) </a:t>
            </a:r>
            <a:r>
              <a:rPr lang="en-US" altLang="zh-CN" sz="900" b="1" dirty="0">
                <a:sym typeface="Symbol" panose="05050102010706020507" pitchFamily="18" charset="2"/>
              </a:rPr>
              <a:t>·</a:t>
            </a:r>
            <a:r>
              <a:rPr lang="en-US" altLang="zh-CN" dirty="0"/>
              <a:t>(W' </a:t>
            </a:r>
            <a:r>
              <a:rPr lang="en-US" altLang="zh-CN" sz="900" b="1" dirty="0">
                <a:sym typeface="Symbol" panose="05050102010706020507" pitchFamily="18" charset="2"/>
              </a:rPr>
              <a:t>+</a:t>
            </a:r>
            <a:r>
              <a:rPr lang="en-US" altLang="zh-CN" dirty="0"/>
              <a:t> Z')</a:t>
            </a:r>
          </a:p>
          <a:p>
            <a:r>
              <a:rPr lang="en-US" altLang="zh-CN" dirty="0"/>
              <a:t>Dual H = (A + B)(A + C)(B + C). Using the Boolean identities,</a:t>
            </a:r>
          </a:p>
          <a:p>
            <a:r>
              <a:rPr lang="en-US" altLang="zh-CN" dirty="0"/>
              <a:t>          = (A +BC) (B+C) = AB + AC + BC. </a:t>
            </a:r>
          </a:p>
          <a:p>
            <a:r>
              <a:rPr lang="en-US" altLang="zh-CN" dirty="0"/>
              <a:t>So H is self-dual.</a:t>
            </a:r>
          </a:p>
          <a:p>
            <a:r>
              <a:rPr lang="en-US" altLang="zh-CN" dirty="0"/>
              <a:t>	     </a:t>
            </a:r>
          </a:p>
          <a:p>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Text Box 17">
            <a:extLst>
              <a:ext uri="{FF2B5EF4-FFF2-40B4-BE49-F238E27FC236}">
                <a16:creationId xmlns:a16="http://schemas.microsoft.com/office/drawing/2014/main" id="{B4AC0CC2-FA9A-4D3B-84C2-3DC3DA8EB6C1}"/>
              </a:ext>
            </a:extLst>
          </p:cNvPr>
          <p:cNvSpPr txBox="1">
            <a:spLocks noChangeArrowheads="1"/>
          </p:cNvSpPr>
          <p:nvPr userDrawn="1"/>
        </p:nvSpPr>
        <p:spPr bwMode="auto">
          <a:xfrm>
            <a:off x="904875" y="2179638"/>
            <a:ext cx="7772400" cy="579437"/>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200" b="1" baseline="0" dirty="0">
                <a:solidFill>
                  <a:schemeClr val="tx1"/>
                </a:solidFill>
                <a:latin typeface="Arial" panose="020B0604020202020204" pitchFamily="34" charset="0"/>
                <a:ea typeface="宋体" pitchFamily="2" charset="-122"/>
                <a:cs typeface="Arial" panose="020B0604020202020204" pitchFamily="34" charset="0"/>
              </a:rPr>
              <a:t>System I</a:t>
            </a:r>
          </a:p>
        </p:txBody>
      </p:sp>
    </p:spTree>
    <p:extLst>
      <p:ext uri="{BB962C8B-B14F-4D97-AF65-F5344CB8AC3E}">
        <p14:creationId xmlns:p14="http://schemas.microsoft.com/office/powerpoint/2010/main" val="12328979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3058079-81D8-49D2-A9B7-2A8831F5DF93}"/>
              </a:ext>
            </a:extLst>
          </p:cNvPr>
          <p:cNvSpPr>
            <a:spLocks noGrp="1"/>
          </p:cNvSpPr>
          <p:nvPr>
            <p:ph type="sldNum" sz="quarter" idx="10"/>
          </p:nvPr>
        </p:nvSpPr>
        <p:spPr/>
        <p:txBody>
          <a:bodyPr/>
          <a:lstStyle>
            <a:lvl1pPr>
              <a:defRPr/>
            </a:lvl1pPr>
          </a:lstStyle>
          <a:p>
            <a:pPr algn="r">
              <a:defRPr/>
            </a:pPr>
            <a:fld id="{5A902294-280B-4BB2-BE42-C36442AC5065}" type="slidenum">
              <a:rPr lang="en-US" altLang="zh-CN" smtClean="0"/>
              <a:pPr algn="r">
                <a:defRPr/>
              </a:pPr>
              <a:t>‹#›</a:t>
            </a:fld>
            <a:endParaRPr lang="en-US" altLang="zh-CN" dirty="0"/>
          </a:p>
        </p:txBody>
      </p:sp>
    </p:spTree>
    <p:extLst>
      <p:ext uri="{BB962C8B-B14F-4D97-AF65-F5344CB8AC3E}">
        <p14:creationId xmlns:p14="http://schemas.microsoft.com/office/powerpoint/2010/main" val="7301269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0"/>
            <a:ext cx="1943100" cy="6342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5963" y="0"/>
            <a:ext cx="5680075" cy="6342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CA40709-24A8-4029-973E-019994191B00}"/>
              </a:ext>
            </a:extLst>
          </p:cNvPr>
          <p:cNvSpPr>
            <a:spLocks noGrp="1"/>
          </p:cNvSpPr>
          <p:nvPr>
            <p:ph type="sldNum" sz="quarter" idx="10"/>
          </p:nvPr>
        </p:nvSpPr>
        <p:spPr/>
        <p:txBody>
          <a:bodyPr/>
          <a:lstStyle>
            <a:lvl1pPr>
              <a:defRPr/>
            </a:lvl1pPr>
          </a:lstStyle>
          <a:p>
            <a:pPr algn="r">
              <a:defRPr/>
            </a:pPr>
            <a:fld id="{935A2145-984E-411F-8B86-950510F6A25D}" type="slidenum">
              <a:rPr lang="en-US" altLang="zh-CN" smtClean="0"/>
              <a:pPr algn="r">
                <a:defRPr/>
              </a:pPr>
              <a:t>‹#›</a:t>
            </a:fld>
            <a:endParaRPr lang="en-US" altLang="zh-CN" dirty="0"/>
          </a:p>
        </p:txBody>
      </p:sp>
    </p:spTree>
    <p:extLst>
      <p:ext uri="{BB962C8B-B14F-4D97-AF65-F5344CB8AC3E}">
        <p14:creationId xmlns:p14="http://schemas.microsoft.com/office/powerpoint/2010/main" val="960920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2192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71900"/>
            <a:ext cx="38100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19DED-489C-4F33-B8CF-37780BC2393C}"/>
              </a:ext>
            </a:extLst>
          </p:cNvPr>
          <p:cNvSpPr>
            <a:spLocks noGrp="1"/>
          </p:cNvSpPr>
          <p:nvPr>
            <p:ph type="ftr" sz="quarter" idx="10"/>
          </p:nvPr>
        </p:nvSpPr>
        <p:spPr>
          <a:xfrm>
            <a:off x="177800" y="6248400"/>
            <a:ext cx="2895600" cy="457200"/>
          </a:xfrm>
        </p:spPr>
        <p:txBody>
          <a:bodyPr/>
          <a:lstStyle>
            <a:lvl1pPr>
              <a:defRPr/>
            </a:lvl1pPr>
          </a:lstStyle>
          <a:p>
            <a:pPr>
              <a:defRPr/>
            </a:pPr>
            <a:r>
              <a:rPr lang="en-US"/>
              <a:t>Copyright © 2007 Elsevier</a:t>
            </a:r>
            <a:endParaRPr lang="en-GB"/>
          </a:p>
        </p:txBody>
      </p:sp>
      <p:sp>
        <p:nvSpPr>
          <p:cNvPr id="7" name="Slide Number Placeholder 6">
            <a:extLst>
              <a:ext uri="{FF2B5EF4-FFF2-40B4-BE49-F238E27FC236}">
                <a16:creationId xmlns:a16="http://schemas.microsoft.com/office/drawing/2014/main" id="{D47A18E7-5DA6-4CC5-9DD2-1AD535E3B353}"/>
              </a:ext>
            </a:extLst>
          </p:cNvPr>
          <p:cNvSpPr>
            <a:spLocks noGrp="1"/>
          </p:cNvSpPr>
          <p:nvPr>
            <p:ph type="sldNum" sz="quarter" idx="11"/>
          </p:nvPr>
        </p:nvSpPr>
        <p:spPr>
          <a:xfrm>
            <a:off x="6096000" y="6248400"/>
            <a:ext cx="1905000" cy="457200"/>
          </a:xfrm>
        </p:spPr>
        <p:txBody>
          <a:bodyPr/>
          <a:lstStyle>
            <a:lvl1pPr>
              <a:defRPr/>
            </a:lvl1pPr>
          </a:lstStyle>
          <a:p>
            <a:r>
              <a:rPr lang="en-US" altLang="zh-CN"/>
              <a:t>1-&lt;</a:t>
            </a:r>
            <a:fld id="{A1F79864-796B-499A-AC48-2BAF8D7C5130}" type="slidenum">
              <a:rPr lang="en-US" altLang="zh-CN"/>
              <a:pPr/>
              <a:t>‹#›</a:t>
            </a:fld>
            <a:r>
              <a:rPr lang="en-US" altLang="zh-CN"/>
              <a:t>&gt;</a:t>
            </a:r>
          </a:p>
          <a:p>
            <a:endParaRPr lang="en-GB" altLang="zh-CN"/>
          </a:p>
        </p:txBody>
      </p:sp>
    </p:spTree>
    <p:extLst>
      <p:ext uri="{BB962C8B-B14F-4D97-AF65-F5344CB8AC3E}">
        <p14:creationId xmlns:p14="http://schemas.microsoft.com/office/powerpoint/2010/main" val="1041882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E675-38FD-4C38-8923-78F78D73E33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98DADC-BD0B-4F9B-8202-CCF01EFC72A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B060FE-FBC1-47C1-A90C-EB3ECE07F17E}"/>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386A27B1-1AE8-4586-A18A-F907BF255D5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1F0C7CC-7F64-486D-8F47-D878E65826AB}"/>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3522268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FAE3-6FB6-4F58-8536-398537E0A0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0A5B2-DDE6-41E6-8B17-D6E64113B7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51D3C-69C6-404F-BE80-808671EAD29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8218F3B8-95B0-4CFB-B573-405DF8E06D97}"/>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4B87D4-7C87-455E-BDAC-567E7CB8BE98}"/>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118067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AE263-502E-4E54-989D-08194D6E88A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8B33FA-2B2E-423D-B832-FB42AC6E148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90394C-5827-4AC9-AA4C-DCC5FEC49F73}"/>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2CAFDF3F-264A-4853-BAA2-F0AD523DFA1A}"/>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71B31CB-51D4-42E8-A87C-1BC61B72694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2915660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0270-AC73-4081-A887-61195879FB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A7858-F7B3-493A-B46C-C669ACE206B0}"/>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F9F14-49CE-4035-A5BC-15C2E79BDA6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968D70-74B7-4FA7-89E6-7F839D0EAF59}"/>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489AF541-618B-4046-A238-70D416963282}"/>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3B5D6C5-6BF7-42E3-8A71-8F0084BD435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4263106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2E032-186F-4A23-9D3F-49301458779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7A66C0-3B7D-46A5-A11F-3B6C711337A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A8C1A9-FD3F-4BF8-8BA0-A59F59C7BAD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843BBC-491E-4ED1-9017-CDCF049339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5C63F1-62D9-458F-A5D1-9A201DC7FF1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EAED41-6E78-456A-A54A-B620F60D36B8}"/>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8" name="页脚占位符 7">
            <a:extLst>
              <a:ext uri="{FF2B5EF4-FFF2-40B4-BE49-F238E27FC236}">
                <a16:creationId xmlns:a16="http://schemas.microsoft.com/office/drawing/2014/main" id="{9D62FC7C-237A-4234-933C-63522ACBE84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68B5FEE-4005-495E-9808-061011C76502}"/>
              </a:ext>
            </a:extLst>
          </p:cNvPr>
          <p:cNvSpPr>
            <a:spLocks noGrp="1"/>
          </p:cNvSpPr>
          <p:nvPr>
            <p:ph type="sldNum" sz="quarter" idx="12"/>
          </p:nvPr>
        </p:nvSpPr>
        <p:spPr>
          <a:xfrm>
            <a:off x="6457950" y="6356350"/>
            <a:ext cx="2057400" cy="365125"/>
          </a:xfrm>
          <a:prstGeom prst="rect">
            <a:avLst/>
          </a:prstGeom>
        </p:spPr>
        <p:txBody>
          <a:bodyPr/>
          <a:lstStyle/>
          <a:p>
            <a:fld id="{54E93C33-DED9-4C96-BA29-EF213504BB73}" type="slidenum">
              <a:rPr lang="zh-CN" altLang="en-US" smtClean="0"/>
              <a:t>‹#›</a:t>
            </a:fld>
            <a:endParaRPr lang="zh-CN" altLang="en-US"/>
          </a:p>
        </p:txBody>
      </p:sp>
    </p:spTree>
    <p:extLst>
      <p:ext uri="{BB962C8B-B14F-4D97-AF65-F5344CB8AC3E}">
        <p14:creationId xmlns:p14="http://schemas.microsoft.com/office/powerpoint/2010/main" val="3776032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C583E-58A1-4BDF-9371-B80ED7769C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937C11-677C-4653-92B5-3FB2B39C97AB}"/>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4" name="页脚占位符 3">
            <a:extLst>
              <a:ext uri="{FF2B5EF4-FFF2-40B4-BE49-F238E27FC236}">
                <a16:creationId xmlns:a16="http://schemas.microsoft.com/office/drawing/2014/main" id="{E2C53CC3-A8C8-4C13-8A55-4F003A579560}"/>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800F1E3-9333-47DD-8100-C03AA7E5F1C6}"/>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dirty="0"/>
          </a:p>
        </p:txBody>
      </p:sp>
    </p:spTree>
    <p:extLst>
      <p:ext uri="{BB962C8B-B14F-4D97-AF65-F5344CB8AC3E}">
        <p14:creationId xmlns:p14="http://schemas.microsoft.com/office/powerpoint/2010/main" val="1182999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B73B7C-C2A6-4979-8C3F-B5A497D24AC5}"/>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3" name="页脚占位符 2">
            <a:extLst>
              <a:ext uri="{FF2B5EF4-FFF2-40B4-BE49-F238E27FC236}">
                <a16:creationId xmlns:a16="http://schemas.microsoft.com/office/drawing/2014/main" id="{C3B806B8-F4C4-47B5-B960-09BA650A5FE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2D5412-C6C0-487E-9940-02C51C3CFA1E}"/>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86986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2190"/>
            <a:ext cx="7772400" cy="102076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5597E73-86E2-405E-98D4-12098AD5E0B3}"/>
              </a:ext>
            </a:extLst>
          </p:cNvPr>
          <p:cNvSpPr>
            <a:spLocks noGrp="1"/>
          </p:cNvSpPr>
          <p:nvPr>
            <p:ph type="sldNum" sz="quarter" idx="10"/>
          </p:nvPr>
        </p:nvSpPr>
        <p:spPr/>
        <p:txBody>
          <a:bodyPr/>
          <a:lstStyle>
            <a:lvl1pPr>
              <a:defRPr/>
            </a:lvl1pPr>
          </a:lstStyle>
          <a:p>
            <a:pPr algn="r">
              <a:defRPr/>
            </a:pPr>
            <a:fld id="{3B6FB2BE-B824-4B57-AD79-F2D5C092DDE0}" type="slidenum">
              <a:rPr lang="en-US" altLang="zh-CN" smtClean="0"/>
              <a:pPr algn="r">
                <a:defRPr/>
              </a:pPr>
              <a:t>‹#›</a:t>
            </a:fld>
            <a:endParaRPr lang="en-US" altLang="zh-CN" dirty="0"/>
          </a:p>
        </p:txBody>
      </p:sp>
    </p:spTree>
    <p:extLst>
      <p:ext uri="{BB962C8B-B14F-4D97-AF65-F5344CB8AC3E}">
        <p14:creationId xmlns:p14="http://schemas.microsoft.com/office/powerpoint/2010/main" val="9052946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B3D5-558F-42A3-8E5F-62AE296C035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46740D-6489-44C4-95B8-80456DE4AC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FEFBC4-4073-436F-AD26-6B0035D0C9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CF353-87A9-4425-95F8-024BBFE66207}"/>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052901C1-4CB5-498D-B4A6-C2CB0E6CD034}"/>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02EF70E-CB80-4A6C-B58E-64349BB1EA10}"/>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dirty="0"/>
          </a:p>
        </p:txBody>
      </p:sp>
    </p:spTree>
    <p:extLst>
      <p:ext uri="{BB962C8B-B14F-4D97-AF65-F5344CB8AC3E}">
        <p14:creationId xmlns:p14="http://schemas.microsoft.com/office/powerpoint/2010/main" val="2403372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FE06-57B5-40BA-AD4A-970209D5ABA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A16286-958D-4B15-95F4-DED9971301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D99DB7-B390-46B9-84E2-D2F81F73AB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9B92A2-22D8-4BA7-A5C5-E701BCFFE4E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6" name="页脚占位符 5">
            <a:extLst>
              <a:ext uri="{FF2B5EF4-FFF2-40B4-BE49-F238E27FC236}">
                <a16:creationId xmlns:a16="http://schemas.microsoft.com/office/drawing/2014/main" id="{D59D3CCC-6FC4-4317-8570-7B200EEBFAF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19B97E-696B-4472-8DB8-9AAA5588262C}"/>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2870577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4049B-D3B5-4D25-BCAB-ABD3B96097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730B06-6B14-4FD8-A69D-C7D1701F2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9B395B-FA93-462E-99CE-AE0ADDA870F6}"/>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9753D565-E6E0-458C-A8CA-257B3BA8BDA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4A7DCAB-57A9-4023-9991-EE168F993AF7}"/>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31428707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3423E8-075D-48A1-8C2B-32717467745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B10EE2-639A-46A7-A677-29E04DD5E89F}"/>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20E12-E61B-4FFA-A034-3921EBC0C2DF}"/>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2024/3/18</a:t>
            </a:fld>
            <a:endParaRPr lang="zh-CN" altLang="en-US"/>
          </a:p>
        </p:txBody>
      </p:sp>
      <p:sp>
        <p:nvSpPr>
          <p:cNvPr id="5" name="页脚占位符 4">
            <a:extLst>
              <a:ext uri="{FF2B5EF4-FFF2-40B4-BE49-F238E27FC236}">
                <a16:creationId xmlns:a16="http://schemas.microsoft.com/office/drawing/2014/main" id="{16488967-D96B-4787-ADF4-41F28BBBF6E8}"/>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E33C6B3-19A0-4C12-9B46-CE51922A2DA0}"/>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56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8C05FBB-AF79-4D1B-9981-39A5133F44D6}"/>
              </a:ext>
            </a:extLst>
          </p:cNvPr>
          <p:cNvSpPr>
            <a:spLocks noGrp="1"/>
          </p:cNvSpPr>
          <p:nvPr>
            <p:ph type="sldNum" sz="quarter" idx="10"/>
          </p:nvPr>
        </p:nvSpPr>
        <p:spPr/>
        <p:txBody>
          <a:bodyPr/>
          <a:lstStyle>
            <a:lvl1pPr>
              <a:defRPr/>
            </a:lvl1pPr>
          </a:lstStyle>
          <a:p>
            <a:pPr algn="r">
              <a:defRPr/>
            </a:pPr>
            <a:fld id="{411119A3-720F-4CB9-A39D-65F1D895B49E}" type="slidenum">
              <a:rPr lang="en-US" altLang="zh-CN" smtClean="0"/>
              <a:pPr algn="r">
                <a:defRPr/>
              </a:pPr>
              <a:t>‹#›</a:t>
            </a:fld>
            <a:endParaRPr lang="en-US" altLang="zh-CN" dirty="0"/>
          </a:p>
        </p:txBody>
      </p:sp>
    </p:spTree>
    <p:extLst>
      <p:ext uri="{BB962C8B-B14F-4D97-AF65-F5344CB8AC3E}">
        <p14:creationId xmlns:p14="http://schemas.microsoft.com/office/powerpoint/2010/main" val="39304431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0A95554-8566-4342-A361-E4C9F087B472}"/>
              </a:ext>
            </a:extLst>
          </p:cNvPr>
          <p:cNvSpPr>
            <a:spLocks noGrp="1"/>
          </p:cNvSpPr>
          <p:nvPr>
            <p:ph type="sldNum" sz="quarter" idx="10"/>
          </p:nvPr>
        </p:nvSpPr>
        <p:spPr/>
        <p:txBody>
          <a:bodyPr/>
          <a:lstStyle>
            <a:lvl1pPr>
              <a:defRPr/>
            </a:lvl1pPr>
          </a:lstStyle>
          <a:p>
            <a:pPr algn="r">
              <a:defRPr/>
            </a:pPr>
            <a:fld id="{D85F0BED-3EAD-4C80-BBD7-7AFBBE2B013D}" type="slidenum">
              <a:rPr lang="en-US" altLang="zh-CN" smtClean="0"/>
              <a:pPr algn="r">
                <a:defRPr/>
              </a:pPr>
              <a:t>‹#›</a:t>
            </a:fld>
            <a:endParaRPr lang="en-US" altLang="zh-CN" dirty="0"/>
          </a:p>
        </p:txBody>
      </p:sp>
    </p:spTree>
    <p:extLst>
      <p:ext uri="{BB962C8B-B14F-4D97-AF65-F5344CB8AC3E}">
        <p14:creationId xmlns:p14="http://schemas.microsoft.com/office/powerpoint/2010/main" val="39237308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6C64BF4-A216-400E-B6BB-9984D595F58B}"/>
              </a:ext>
            </a:extLst>
          </p:cNvPr>
          <p:cNvSpPr>
            <a:spLocks noGrp="1"/>
          </p:cNvSpPr>
          <p:nvPr>
            <p:ph type="sldNum" sz="quarter" idx="10"/>
          </p:nvPr>
        </p:nvSpPr>
        <p:spPr/>
        <p:txBody>
          <a:bodyPr/>
          <a:lstStyle>
            <a:lvl1pPr>
              <a:defRPr/>
            </a:lvl1pPr>
          </a:lstStyle>
          <a:p>
            <a:pPr algn="r">
              <a:defRPr/>
            </a:pPr>
            <a:fld id="{FCED3663-FCFE-4759-9683-806161F81B69}" type="slidenum">
              <a:rPr lang="en-US" altLang="zh-CN" smtClean="0"/>
              <a:pPr algn="r">
                <a:defRPr/>
              </a:pPr>
              <a:t>‹#›</a:t>
            </a:fld>
            <a:endParaRPr lang="en-US" altLang="zh-CN" dirty="0"/>
          </a:p>
        </p:txBody>
      </p:sp>
    </p:spTree>
    <p:extLst>
      <p:ext uri="{BB962C8B-B14F-4D97-AF65-F5344CB8AC3E}">
        <p14:creationId xmlns:p14="http://schemas.microsoft.com/office/powerpoint/2010/main" val="24888753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3F6D84B3-11BD-46AC-9EC3-FDF11ACDC32D}"/>
              </a:ext>
            </a:extLst>
          </p:cNvPr>
          <p:cNvSpPr>
            <a:spLocks noGrp="1"/>
          </p:cNvSpPr>
          <p:nvPr>
            <p:ph type="sldNum" sz="quarter" idx="10"/>
          </p:nvPr>
        </p:nvSpPr>
        <p:spPr/>
        <p:txBody>
          <a:bodyPr/>
          <a:lstStyle>
            <a:lvl1pPr>
              <a:defRPr/>
            </a:lvl1pPr>
          </a:lstStyle>
          <a:p>
            <a:pPr algn="r">
              <a:defRPr/>
            </a:pPr>
            <a:fld id="{A967B977-AEE2-4C17-BB13-00438F5C9B37}" type="slidenum">
              <a:rPr lang="en-US" altLang="zh-CN" smtClean="0"/>
              <a:pPr algn="r">
                <a:defRPr/>
              </a:pPr>
              <a:t>‹#›</a:t>
            </a:fld>
            <a:endParaRPr lang="en-US" altLang="zh-CN" dirty="0"/>
          </a:p>
        </p:txBody>
      </p:sp>
    </p:spTree>
    <p:extLst>
      <p:ext uri="{BB962C8B-B14F-4D97-AF65-F5344CB8AC3E}">
        <p14:creationId xmlns:p14="http://schemas.microsoft.com/office/powerpoint/2010/main" val="34377787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9AB2B0-A3C6-4E48-BC16-D34CF75364B5}"/>
              </a:ext>
            </a:extLst>
          </p:cNvPr>
          <p:cNvSpPr>
            <a:spLocks noGrp="1"/>
          </p:cNvSpPr>
          <p:nvPr>
            <p:ph type="sldNum" sz="quarter" idx="10"/>
          </p:nvPr>
        </p:nvSpPr>
        <p:spPr/>
        <p:txBody>
          <a:bodyPr/>
          <a:lstStyle>
            <a:lvl1pPr>
              <a:defRPr/>
            </a:lvl1pPr>
          </a:lstStyle>
          <a:p>
            <a:pPr algn="r">
              <a:defRPr/>
            </a:pPr>
            <a:fld id="{EBA6F284-EC11-477E-81A0-A1A2197266D3}" type="slidenum">
              <a:rPr lang="en-US" altLang="zh-CN" smtClean="0"/>
              <a:pPr algn="r">
                <a:defRPr/>
              </a:pPr>
              <a:t>‹#›</a:t>
            </a:fld>
            <a:endParaRPr lang="en-US" altLang="zh-CN" dirty="0"/>
          </a:p>
        </p:txBody>
      </p:sp>
    </p:spTree>
    <p:extLst>
      <p:ext uri="{BB962C8B-B14F-4D97-AF65-F5344CB8AC3E}">
        <p14:creationId xmlns:p14="http://schemas.microsoft.com/office/powerpoint/2010/main" val="21109826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56C78FC-99CA-4732-A5DD-34F000959FAE}"/>
              </a:ext>
            </a:extLst>
          </p:cNvPr>
          <p:cNvSpPr>
            <a:spLocks noGrp="1"/>
          </p:cNvSpPr>
          <p:nvPr>
            <p:ph type="sldNum" sz="quarter" idx="10"/>
          </p:nvPr>
        </p:nvSpPr>
        <p:spPr/>
        <p:txBody>
          <a:bodyPr/>
          <a:lstStyle>
            <a:lvl1pPr>
              <a:defRPr/>
            </a:lvl1pPr>
          </a:lstStyle>
          <a:p>
            <a:pPr algn="r">
              <a:defRPr/>
            </a:pPr>
            <a:fld id="{6BBE7E4F-83BD-4772-8790-B72E6E751F09}" type="slidenum">
              <a:rPr lang="en-US" altLang="zh-CN" smtClean="0"/>
              <a:pPr algn="r">
                <a:defRPr/>
              </a:pPr>
              <a:t>‹#›</a:t>
            </a:fld>
            <a:endParaRPr lang="en-US" altLang="zh-CN" dirty="0"/>
          </a:p>
        </p:txBody>
      </p:sp>
    </p:spTree>
    <p:extLst>
      <p:ext uri="{BB962C8B-B14F-4D97-AF65-F5344CB8AC3E}">
        <p14:creationId xmlns:p14="http://schemas.microsoft.com/office/powerpoint/2010/main" val="4289766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6262058-16CF-44D7-858F-C1F8F37388FF}"/>
              </a:ext>
            </a:extLst>
          </p:cNvPr>
          <p:cNvSpPr>
            <a:spLocks noGrp="1"/>
          </p:cNvSpPr>
          <p:nvPr>
            <p:ph type="sldNum" sz="quarter" idx="10"/>
          </p:nvPr>
        </p:nvSpPr>
        <p:spPr/>
        <p:txBody>
          <a:bodyPr/>
          <a:lstStyle>
            <a:lvl1pPr>
              <a:defRPr/>
            </a:lvl1pPr>
          </a:lstStyle>
          <a:p>
            <a:pPr algn="r">
              <a:defRPr/>
            </a:pPr>
            <a:fld id="{059BDEB2-E00B-4522-923A-D8B7C654B220}" type="slidenum">
              <a:rPr lang="en-US" altLang="zh-CN" smtClean="0"/>
              <a:pPr algn="r">
                <a:defRPr/>
              </a:pPr>
              <a:t>‹#›</a:t>
            </a:fld>
            <a:endParaRPr lang="en-US" altLang="zh-CN" dirty="0"/>
          </a:p>
        </p:txBody>
      </p:sp>
    </p:spTree>
    <p:extLst>
      <p:ext uri="{BB962C8B-B14F-4D97-AF65-F5344CB8AC3E}">
        <p14:creationId xmlns:p14="http://schemas.microsoft.com/office/powerpoint/2010/main" val="4533199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8">
            <a:extLst>
              <a:ext uri="{FF2B5EF4-FFF2-40B4-BE49-F238E27FC236}">
                <a16:creationId xmlns:a16="http://schemas.microsoft.com/office/drawing/2014/main" id="{00D9FD42-30B9-4808-97F2-B6682D8DC1DC}"/>
              </a:ext>
            </a:extLst>
          </p:cNvPr>
          <p:cNvSpPr txBox="1">
            <a:spLocks noChangeArrowheads="1"/>
          </p:cNvSpPr>
          <p:nvPr userDrawn="1"/>
        </p:nvSpPr>
        <p:spPr bwMode="auto">
          <a:xfrm>
            <a:off x="696913" y="6338888"/>
            <a:ext cx="2728912" cy="519112"/>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spcBef>
                <a:spcPct val="50000"/>
              </a:spcBef>
              <a:buFont typeface="Wingdings" panose="05000000000000000000" pitchFamily="2" charset="2"/>
              <a:buNone/>
              <a:defRPr/>
            </a:pPr>
            <a:endParaRPr lang="zh-CN" altLang="zh-CN" b="1" baseline="0">
              <a:ea typeface="宋体" pitchFamily="2" charset="-122"/>
            </a:endParaRPr>
          </a:p>
        </p:txBody>
      </p:sp>
      <p:sp>
        <p:nvSpPr>
          <p:cNvPr id="1027" name="Rectangle 3">
            <a:extLst>
              <a:ext uri="{FF2B5EF4-FFF2-40B4-BE49-F238E27FC236}">
                <a16:creationId xmlns:a16="http://schemas.microsoft.com/office/drawing/2014/main" id="{D569924A-50DF-4083-9F03-DAE7F675D053}"/>
              </a:ext>
            </a:extLst>
          </p:cNvPr>
          <p:cNvSpPr>
            <a:spLocks noGrp="1" noChangeArrowheads="1"/>
          </p:cNvSpPr>
          <p:nvPr>
            <p:ph type="body" idx="1"/>
          </p:nvPr>
        </p:nvSpPr>
        <p:spPr bwMode="auto">
          <a:xfrm>
            <a:off x="719138" y="131445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a:extLst>
              <a:ext uri="{FF2B5EF4-FFF2-40B4-BE49-F238E27FC236}">
                <a16:creationId xmlns:a16="http://schemas.microsoft.com/office/drawing/2014/main" id="{008AB2B6-731E-4C59-B8CD-F45D687C8C21}"/>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dirty="0"/>
          </a:p>
        </p:txBody>
      </p:sp>
      <p:sp>
        <p:nvSpPr>
          <p:cNvPr id="1029" name="Line 14">
            <a:extLst>
              <a:ext uri="{FF2B5EF4-FFF2-40B4-BE49-F238E27FC236}">
                <a16:creationId xmlns:a16="http://schemas.microsoft.com/office/drawing/2014/main" id="{1ABE469E-BD22-45DF-BCF5-2A4711AC1410}"/>
              </a:ext>
            </a:extLst>
          </p:cNvPr>
          <p:cNvSpPr>
            <a:spLocks noChangeShapeType="1"/>
          </p:cNvSpPr>
          <p:nvPr userDrawn="1"/>
        </p:nvSpPr>
        <p:spPr bwMode="auto">
          <a:xfrm>
            <a:off x="581025" y="1173163"/>
            <a:ext cx="8015288"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a:extLst>
              <a:ext uri="{FF2B5EF4-FFF2-40B4-BE49-F238E27FC236}">
                <a16:creationId xmlns:a16="http://schemas.microsoft.com/office/drawing/2014/main" id="{8360540E-7E03-45DB-96A5-05E9DC92F0DD}"/>
              </a:ext>
            </a:extLst>
          </p:cNvPr>
          <p:cNvSpPr>
            <a:spLocks noGrp="1" noChangeArrowheads="1"/>
          </p:cNvSpPr>
          <p:nvPr>
            <p:ph type="title"/>
          </p:nvPr>
        </p:nvSpPr>
        <p:spPr bwMode="auto">
          <a:xfrm>
            <a:off x="719138" y="65881"/>
            <a:ext cx="7772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64" r:id="rId12"/>
  </p:sldLayoutIdLst>
  <p:transition/>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2C08C-1B47-422D-8A6A-BA417BC5662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1B3A44-C09A-42B1-B7FB-8416F9C8D9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E4C8E6E-733C-4D38-8390-BBF657AA6A87}"/>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dirty="0"/>
          </a:p>
        </p:txBody>
      </p:sp>
    </p:spTree>
    <p:extLst>
      <p:ext uri="{BB962C8B-B14F-4D97-AF65-F5344CB8AC3E}">
        <p14:creationId xmlns:p14="http://schemas.microsoft.com/office/powerpoint/2010/main" val="37225369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5.xml"/><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slideLayout" Target="../slideLayouts/slideLayout2.xml"/><Relationship Id="rId7" Type="http://schemas.openxmlformats.org/officeDocument/2006/relationships/oleObject" Target="../embeddings/oleObject6.bin"/><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notesSlide" Target="../notesSlides/notesSlide39.xml"/></Relationships>
</file>

<file path=ppt/slides/_rels/slide5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slideLayout" Target="../slideLayouts/slideLayout2.xml"/><Relationship Id="rId7" Type="http://schemas.openxmlformats.org/officeDocument/2006/relationships/oleObject" Target="../embeddings/oleObject7.bin"/><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notesSlide" Target="../notesSlides/notesSlide4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2.xml"/><Relationship Id="rId7" Type="http://schemas.openxmlformats.org/officeDocument/2006/relationships/oleObject" Target="../embeddings/oleObject9.bin"/><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notesSlide" Target="../notesSlides/notesSlide42.xml"/></Relationships>
</file>

<file path=ppt/slides/_rels/slide5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slideLayout" Target="../slideLayouts/slideLayout2.xml"/><Relationship Id="rId7" Type="http://schemas.openxmlformats.org/officeDocument/2006/relationships/oleObject" Target="../embeddings/oleObject10.bin"/><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notesSlide" Target="../notesSlides/notesSlide4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19.wmf"/><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oleObject" Target="../embeddings/oleObject11.bin"/><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2.xml"/><Relationship Id="rId5" Type="http://schemas.openxmlformats.org/officeDocument/2006/relationships/tags" Target="../tags/tag22.xml"/><Relationship Id="rId15" Type="http://schemas.openxmlformats.org/officeDocument/2006/relationships/image" Target="../media/image20.wmf"/><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oleObject" Target="../embeddings/oleObject12.bin"/></Relationships>
</file>

<file path=ppt/slides/_rels/slide62.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tags" Target="../tags/tag30.xml"/><Relationship Id="rId7" Type="http://schemas.openxmlformats.org/officeDocument/2006/relationships/oleObject" Target="../embeddings/oleObject14.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4.wmf"/><Relationship Id="rId4" Type="http://schemas.openxmlformats.org/officeDocument/2006/relationships/oleObject" Target="../embeddings/oleObject16.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25.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26.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27.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28.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oleObject" Target="../embeddings/oleObject21.bin"/><Relationship Id="rId7" Type="http://schemas.openxmlformats.org/officeDocument/2006/relationships/image" Target="../media/image5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29.wmf"/><Relationship Id="rId9" Type="http://schemas.openxmlformats.org/officeDocument/2006/relationships/image" Target="../media/image5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23.bin"/><Relationship Id="rId4" Type="http://schemas.openxmlformats.org/officeDocument/2006/relationships/image" Target="../media/image30.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9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34.wmf"/><Relationship Id="rId5" Type="http://schemas.openxmlformats.org/officeDocument/2006/relationships/oleObject" Target="../embeddings/oleObject26.bin"/><Relationship Id="rId4" Type="http://schemas.openxmlformats.org/officeDocument/2006/relationships/image" Target="../media/image65.png"/></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42B9A988-6EF2-4BB9-87BB-A0C4668BFA55}"/>
              </a:ext>
            </a:extLst>
          </p:cNvPr>
          <p:cNvSpPr txBox="1">
            <a:spLocks noChangeArrowheads="1"/>
          </p:cNvSpPr>
          <p:nvPr/>
        </p:nvSpPr>
        <p:spPr bwMode="auto">
          <a:xfrm>
            <a:off x="1797746" y="4412032"/>
            <a:ext cx="5913438" cy="938719"/>
          </a:xfrm>
          <a:prstGeom prst="rect">
            <a:avLst/>
          </a:prstGeom>
          <a:noFill/>
          <a:ln>
            <a:noFill/>
          </a:ln>
          <a:effectLst/>
        </p:spPr>
        <p:txBody>
          <a:bodyPr>
            <a:spAutoFit/>
          </a:bodyPr>
          <a:lstStyle/>
          <a:p>
            <a:pPr algn="ctr" eaLnBrk="1" fontAlgn="auto" hangingPunct="1">
              <a:spcBef>
                <a:spcPct val="50000"/>
              </a:spcBef>
              <a:spcAft>
                <a:spcPts val="0"/>
              </a:spcAft>
              <a:buFont typeface="Wingdings" panose="05000000000000000000" pitchFamily="2" charset="2"/>
              <a:buNone/>
              <a:defRPr/>
            </a:pPr>
            <a:r>
              <a:rPr lang="en-US" altLang="zh-CN" sz="2200" kern="0" baseline="0" dirty="0">
                <a:solidFill>
                  <a:srgbClr val="000000"/>
                </a:solidFill>
                <a:ea typeface="宋体" pitchFamily="2" charset="-122"/>
              </a:rPr>
              <a:t>Lei Wu</a:t>
            </a:r>
          </a:p>
          <a:p>
            <a:pPr algn="ctr" eaLnBrk="1" fontAlgn="auto" hangingPunct="1">
              <a:spcBef>
                <a:spcPct val="50000"/>
              </a:spcBef>
              <a:spcAft>
                <a:spcPts val="0"/>
              </a:spcAft>
              <a:buFont typeface="Wingdings" panose="05000000000000000000" pitchFamily="2" charset="2"/>
              <a:buNone/>
              <a:defRPr/>
            </a:pPr>
            <a:r>
              <a:rPr lang="en-US" altLang="zh-CN" sz="2200" kern="0" baseline="0" dirty="0">
                <a:solidFill>
                  <a:srgbClr val="000000"/>
                </a:solidFill>
                <a:ea typeface="宋体" pitchFamily="2" charset="-122"/>
                <a:cs typeface="Times New Roman" pitchFamily="18" charset="0"/>
              </a:rPr>
              <a:t>Zhejiang University</a:t>
            </a:r>
          </a:p>
        </p:txBody>
      </p:sp>
      <p:sp>
        <p:nvSpPr>
          <p:cNvPr id="3" name="Text Box 14">
            <a:extLst>
              <a:ext uri="{FF2B5EF4-FFF2-40B4-BE49-F238E27FC236}">
                <a16:creationId xmlns:a16="http://schemas.microsoft.com/office/drawing/2014/main" id="{DAAE08E7-F397-4386-AD4A-9EA00DA8BA7C}"/>
              </a:ext>
            </a:extLst>
          </p:cNvPr>
          <p:cNvSpPr txBox="1">
            <a:spLocks noChangeArrowheads="1"/>
          </p:cNvSpPr>
          <p:nvPr/>
        </p:nvSpPr>
        <p:spPr bwMode="auto">
          <a:xfrm>
            <a:off x="730787" y="3252602"/>
            <a:ext cx="7983537" cy="707886"/>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4000" b="1" baseline="0" dirty="0">
                <a:solidFill>
                  <a:srgbClr val="3333FF"/>
                </a:solidFill>
                <a:latin typeface="Arial" panose="020B0604020202020204" pitchFamily="34" charset="0"/>
                <a:ea typeface="宋体" pitchFamily="2" charset="-122"/>
                <a:cs typeface="Arial" panose="020B0604020202020204" pitchFamily="34" charset="0"/>
              </a:rPr>
              <a:t>Foundations of Digital Logic</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038" y="116640"/>
            <a:ext cx="7772400" cy="1020763"/>
          </a:xfrm>
        </p:spPr>
        <p:txBody>
          <a:bodyPr>
            <a:normAutofit/>
          </a:bodyPr>
          <a:lstStyle/>
          <a:p>
            <a:r>
              <a:rPr lang="en-US" altLang="zh-CN" dirty="0"/>
              <a:t>Theorems: n Variables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7838" y="1289050"/>
                <a:ext cx="8774112" cy="5027613"/>
              </a:xfrm>
            </p:spPr>
            <p:txBody>
              <a:bodyPr>
                <a:normAutofit/>
              </a:bodyPr>
              <a:lstStyle/>
              <a:p>
                <a:r>
                  <a:rPr lang="en-US" altLang="zh-CN" sz="2800" dirty="0"/>
                  <a:t>Generalized Idempotent Theorem</a:t>
                </a:r>
                <a:endParaRPr lang="en-US" sz="2800" dirty="0"/>
              </a:p>
              <a:p>
                <a:pPr lvl="1"/>
                <a:r>
                  <a:rPr lang="en-US" sz="2000" dirty="0"/>
                  <a:t>(T12) X + X + … + X = X</a:t>
                </a:r>
              </a:p>
              <a:p>
                <a:pPr lvl="1"/>
                <a:r>
                  <a:rPr lang="en-US" altLang="zh-CN" sz="2000" dirty="0"/>
                  <a:t>(T12D) X · X · … · X = X</a:t>
                </a:r>
              </a:p>
              <a:p>
                <a:r>
                  <a:rPr lang="en-US" altLang="zh-CN" sz="2800" dirty="0"/>
                  <a:t>De Morgan’s Theorem</a:t>
                </a:r>
                <a:endParaRPr lang="en-US" sz="2800" dirty="0"/>
              </a:p>
              <a:p>
                <a:pPr lvl="1"/>
                <a:r>
                  <a:rPr lang="en-US" sz="2000" dirty="0"/>
                  <a:t>(T13) </a:t>
                </a:r>
                <a14:m>
                  <m:oMath xmlns:m="http://schemas.openxmlformats.org/officeDocument/2006/math">
                    <m:acc>
                      <m:accPr>
                        <m:chr m:val="̅"/>
                        <m:ctrlPr>
                          <a:rPr lang="en-US" altLang="zh-CN" sz="2000" i="1" smtClean="0">
                            <a:latin typeface="Cambria Math" panose="02040503050406030204" pitchFamily="18" charset="0"/>
                          </a:rPr>
                        </m:ctrlPr>
                      </m:accPr>
                      <m:e>
                        <m:r>
                          <m:rPr>
                            <m:nor/>
                          </m:rPr>
                          <a:rPr lang="en-US" altLang="zh-CN" sz="2000" dirty="0"/>
                          <m:t>X</m:t>
                        </m:r>
                        <m:r>
                          <m:rPr>
                            <m:nor/>
                          </m:rPr>
                          <a:rPr lang="en-US" altLang="zh-CN" sz="2000" baseline="-25000" dirty="0"/>
                          <m:t>1</m:t>
                        </m:r>
                        <m:r>
                          <m:rPr>
                            <m:nor/>
                          </m:rPr>
                          <a:rPr lang="en-US" altLang="zh-CN" sz="2000" dirty="0"/>
                          <m:t> · </m:t>
                        </m:r>
                        <m:r>
                          <m:rPr>
                            <m:nor/>
                          </m:rPr>
                          <a:rPr lang="en-US" altLang="zh-CN" sz="2000" dirty="0"/>
                          <m:t>X</m:t>
                        </m:r>
                        <m:r>
                          <m:rPr>
                            <m:nor/>
                          </m:rPr>
                          <a:rPr lang="en-US" altLang="zh-CN" sz="2000" baseline="-25000" dirty="0"/>
                          <m:t>2</m:t>
                        </m:r>
                        <m:r>
                          <m:rPr>
                            <m:nor/>
                          </m:rPr>
                          <a:rPr lang="en-US" altLang="zh-CN" sz="2000" dirty="0"/>
                          <m:t> · … · </m:t>
                        </m:r>
                        <m:r>
                          <m:rPr>
                            <m:nor/>
                          </m:rPr>
                          <a:rPr lang="en-US" altLang="zh-CN" sz="2000" dirty="0"/>
                          <m:t>Xn</m:t>
                        </m:r>
                      </m:e>
                    </m:acc>
                  </m:oMath>
                </a14:m>
                <a:r>
                  <a:rPr lang="en-US" sz="2000" dirty="0"/>
                  <a:t> = </a:t>
                </a:r>
                <a14:m>
                  <m:oMath xmlns:m="http://schemas.openxmlformats.org/officeDocument/2006/math">
                    <m:acc>
                      <m:accPr>
                        <m:chr m:val="̅"/>
                        <m:ctrlPr>
                          <a:rPr lang="en-US" altLang="zh-CN" sz="2000" i="1">
                            <a:latin typeface="Cambria Math" panose="02040503050406030204" pitchFamily="18" charset="0"/>
                          </a:rPr>
                        </m:ctrlPr>
                      </m:accPr>
                      <m:e>
                        <m:r>
                          <m:rPr>
                            <m:nor/>
                          </m:rPr>
                          <a:rPr lang="en-US" altLang="zh-CN" sz="2000" dirty="0"/>
                          <m:t>X</m:t>
                        </m:r>
                        <m:r>
                          <m:rPr>
                            <m:nor/>
                          </m:rPr>
                          <a:rPr lang="en-US" altLang="zh-CN" sz="2000" baseline="-25000" dirty="0"/>
                          <m:t>1</m:t>
                        </m:r>
                      </m:e>
                    </m:acc>
                  </m:oMath>
                </a14:m>
                <a:r>
                  <a:rPr lang="en-US" sz="2000" dirty="0"/>
                  <a:t> + </a:t>
                </a:r>
                <a14:m>
                  <m:oMath xmlns:m="http://schemas.openxmlformats.org/officeDocument/2006/math">
                    <m:acc>
                      <m:accPr>
                        <m:chr m:val="̅"/>
                        <m:ctrlPr>
                          <a:rPr lang="en-US" altLang="zh-CN" sz="2000" i="1">
                            <a:latin typeface="Cambria Math" panose="02040503050406030204" pitchFamily="18" charset="0"/>
                          </a:rPr>
                        </m:ctrlPr>
                      </m:accPr>
                      <m:e>
                        <m:r>
                          <m:rPr>
                            <m:nor/>
                          </m:rPr>
                          <a:rPr lang="en-US" altLang="zh-CN" sz="2000" dirty="0"/>
                          <m:t>X</m:t>
                        </m:r>
                        <m:r>
                          <m:rPr>
                            <m:nor/>
                          </m:rPr>
                          <a:rPr lang="en-US" altLang="zh-CN" sz="2000" b="0" i="0" baseline="-25000" dirty="0" smtClean="0"/>
                          <m:t>2</m:t>
                        </m:r>
                      </m:e>
                    </m:acc>
                  </m:oMath>
                </a14:m>
                <a:r>
                  <a:rPr lang="en-US" sz="2000" dirty="0"/>
                  <a:t> + … + </a:t>
                </a:r>
                <a14:m>
                  <m:oMath xmlns:m="http://schemas.openxmlformats.org/officeDocument/2006/math">
                    <m:acc>
                      <m:accPr>
                        <m:chr m:val="̅"/>
                        <m:ctrlPr>
                          <a:rPr lang="en-US" altLang="zh-CN" sz="2000" i="1">
                            <a:latin typeface="Cambria Math" panose="02040503050406030204" pitchFamily="18" charset="0"/>
                          </a:rPr>
                        </m:ctrlPr>
                      </m:accPr>
                      <m:e>
                        <m:r>
                          <m:rPr>
                            <m:nor/>
                          </m:rPr>
                          <a:rPr lang="en-US" altLang="zh-CN" sz="2000" dirty="0"/>
                          <m:t>X</m:t>
                        </m:r>
                        <m:r>
                          <m:rPr>
                            <m:nor/>
                          </m:rPr>
                          <a:rPr lang="en-US" altLang="zh-CN" sz="2000" b="0" i="0" baseline="-25000" dirty="0" smtClean="0"/>
                          <m:t>n</m:t>
                        </m:r>
                      </m:e>
                    </m:acc>
                  </m:oMath>
                </a14:m>
                <a:r>
                  <a:rPr lang="en-US" altLang="zh-CN" sz="2000" dirty="0"/>
                  <a:t> </a:t>
                </a:r>
                <a:endParaRPr lang="en-US" sz="2000" dirty="0"/>
              </a:p>
              <a:p>
                <a:pPr lvl="1"/>
                <a:r>
                  <a:rPr lang="en-US" altLang="zh-CN" sz="2000" dirty="0"/>
                  <a:t>(T13D) </a:t>
                </a:r>
                <a14:m>
                  <m:oMath xmlns:m="http://schemas.openxmlformats.org/officeDocument/2006/math">
                    <m:acc>
                      <m:accPr>
                        <m:chr m:val="̅"/>
                        <m:ctrlPr>
                          <a:rPr lang="en-US" altLang="zh-CN" sz="2000" i="1" smtClean="0">
                            <a:latin typeface="Cambria Math" panose="02040503050406030204" pitchFamily="18" charset="0"/>
                          </a:rPr>
                        </m:ctrlPr>
                      </m:accPr>
                      <m:e>
                        <m:r>
                          <m:rPr>
                            <m:nor/>
                          </m:rPr>
                          <a:rPr lang="en-US" altLang="zh-CN" sz="2000" dirty="0"/>
                          <m:t>X</m:t>
                        </m:r>
                        <m:r>
                          <m:rPr>
                            <m:nor/>
                          </m:rPr>
                          <a:rPr lang="en-US" altLang="zh-CN" sz="2000" baseline="-25000" dirty="0"/>
                          <m:t>1</m:t>
                        </m:r>
                        <m:r>
                          <m:rPr>
                            <m:nor/>
                          </m:rPr>
                          <a:rPr lang="en-US" altLang="zh-CN" sz="2000" dirty="0"/>
                          <m:t> </m:t>
                        </m:r>
                        <m:r>
                          <m:rPr>
                            <m:nor/>
                          </m:rPr>
                          <a:rPr lang="en-US" altLang="zh-CN" sz="2000" b="0" i="0" dirty="0" smtClean="0"/>
                          <m:t>+</m:t>
                        </m:r>
                        <m:r>
                          <m:rPr>
                            <m:nor/>
                          </m:rPr>
                          <a:rPr lang="en-US" altLang="zh-CN" sz="2000" dirty="0"/>
                          <m:t> </m:t>
                        </m:r>
                        <m:r>
                          <m:rPr>
                            <m:nor/>
                          </m:rPr>
                          <a:rPr lang="en-US" altLang="zh-CN" sz="2000" dirty="0"/>
                          <m:t>X</m:t>
                        </m:r>
                        <m:r>
                          <m:rPr>
                            <m:nor/>
                          </m:rPr>
                          <a:rPr lang="en-US" altLang="zh-CN" sz="2000" baseline="-25000" dirty="0"/>
                          <m:t>2</m:t>
                        </m:r>
                        <m:r>
                          <m:rPr>
                            <m:nor/>
                          </m:rPr>
                          <a:rPr lang="en-US" altLang="zh-CN" sz="2000" dirty="0"/>
                          <m:t> </m:t>
                        </m:r>
                        <m:r>
                          <m:rPr>
                            <m:nor/>
                          </m:rPr>
                          <a:rPr lang="en-US" altLang="zh-CN" sz="2000" b="0" i="0" dirty="0" smtClean="0"/>
                          <m:t>+</m:t>
                        </m:r>
                        <m:r>
                          <m:rPr>
                            <m:nor/>
                          </m:rPr>
                          <a:rPr lang="en-US" altLang="zh-CN" sz="2000" dirty="0"/>
                          <m:t> … </m:t>
                        </m:r>
                        <m:r>
                          <m:rPr>
                            <m:nor/>
                          </m:rPr>
                          <a:rPr lang="en-US" altLang="zh-CN" sz="2000" b="0" i="0" dirty="0" smtClean="0"/>
                          <m:t>+</m:t>
                        </m:r>
                        <m:r>
                          <m:rPr>
                            <m:nor/>
                          </m:rPr>
                          <a:rPr lang="en-US" altLang="zh-CN" sz="2000" dirty="0"/>
                          <m:t> </m:t>
                        </m:r>
                        <m:r>
                          <m:rPr>
                            <m:nor/>
                          </m:rPr>
                          <a:rPr lang="en-US" altLang="zh-CN" sz="2000" dirty="0"/>
                          <m:t>Xn</m:t>
                        </m:r>
                      </m:e>
                    </m:acc>
                  </m:oMath>
                </a14:m>
                <a:r>
                  <a:rPr lang="en-US" altLang="zh-CN" sz="2000" dirty="0"/>
                  <a:t> = </a:t>
                </a:r>
                <a14:m>
                  <m:oMath xmlns:m="http://schemas.openxmlformats.org/officeDocument/2006/math">
                    <m:acc>
                      <m:accPr>
                        <m:chr m:val="̅"/>
                        <m:ctrlPr>
                          <a:rPr lang="en-US" altLang="zh-CN" sz="2000" i="1">
                            <a:latin typeface="Cambria Math" panose="02040503050406030204" pitchFamily="18" charset="0"/>
                          </a:rPr>
                        </m:ctrlPr>
                      </m:accPr>
                      <m:e>
                        <m:r>
                          <m:rPr>
                            <m:nor/>
                          </m:rPr>
                          <a:rPr lang="en-US" altLang="zh-CN" sz="2000" dirty="0"/>
                          <m:t>X</m:t>
                        </m:r>
                        <m:r>
                          <m:rPr>
                            <m:nor/>
                          </m:rPr>
                          <a:rPr lang="en-US" altLang="zh-CN" sz="2000" baseline="-25000" dirty="0"/>
                          <m:t>1</m:t>
                        </m:r>
                      </m:e>
                    </m:acc>
                  </m:oMath>
                </a14:m>
                <a:r>
                  <a:rPr lang="en-US" altLang="zh-CN" sz="2000" dirty="0"/>
                  <a:t> </a:t>
                </a:r>
                <a14:m>
                  <m:oMath xmlns:m="http://schemas.openxmlformats.org/officeDocument/2006/math">
                    <m:r>
                      <m:rPr>
                        <m:nor/>
                      </m:rPr>
                      <a:rPr lang="en-US" altLang="zh-CN" sz="2000" dirty="0"/>
                      <m:t>·</m:t>
                    </m:r>
                  </m:oMath>
                </a14:m>
                <a:r>
                  <a:rPr lang="en-US" altLang="zh-CN" sz="2000" dirty="0"/>
                  <a:t> </a:t>
                </a:r>
                <a14:m>
                  <m:oMath xmlns:m="http://schemas.openxmlformats.org/officeDocument/2006/math">
                    <m:acc>
                      <m:accPr>
                        <m:chr m:val="̅"/>
                        <m:ctrlPr>
                          <a:rPr lang="en-US" altLang="zh-CN" sz="2000" i="1">
                            <a:latin typeface="Cambria Math" panose="02040503050406030204" pitchFamily="18" charset="0"/>
                          </a:rPr>
                        </m:ctrlPr>
                      </m:accPr>
                      <m:e>
                        <m:r>
                          <m:rPr>
                            <m:nor/>
                          </m:rPr>
                          <a:rPr lang="en-US" altLang="zh-CN" sz="2000" dirty="0"/>
                          <m:t>X</m:t>
                        </m:r>
                        <m:r>
                          <m:rPr>
                            <m:nor/>
                          </m:rPr>
                          <a:rPr lang="en-US" altLang="zh-CN" sz="2000" b="0" i="0" baseline="-25000" dirty="0" smtClean="0"/>
                          <m:t>2</m:t>
                        </m:r>
                      </m:e>
                    </m:acc>
                  </m:oMath>
                </a14:m>
                <a:r>
                  <a:rPr lang="en-US" altLang="zh-CN" sz="2000" dirty="0"/>
                  <a:t> </a:t>
                </a:r>
                <a14:m>
                  <m:oMath xmlns:m="http://schemas.openxmlformats.org/officeDocument/2006/math">
                    <m:r>
                      <m:rPr>
                        <m:nor/>
                      </m:rPr>
                      <a:rPr lang="en-US" altLang="zh-CN" sz="2000" dirty="0"/>
                      <m:t>·</m:t>
                    </m:r>
                  </m:oMath>
                </a14:m>
                <a:r>
                  <a:rPr lang="en-US" altLang="zh-CN" sz="2000" dirty="0"/>
                  <a:t> … </a:t>
                </a:r>
                <a14:m>
                  <m:oMath xmlns:m="http://schemas.openxmlformats.org/officeDocument/2006/math">
                    <m:r>
                      <m:rPr>
                        <m:nor/>
                      </m:rPr>
                      <a:rPr lang="en-US" altLang="zh-CN" sz="2000" dirty="0"/>
                      <m:t>·</m:t>
                    </m:r>
                  </m:oMath>
                </a14:m>
                <a:r>
                  <a:rPr lang="en-US" altLang="zh-CN" sz="2000" dirty="0"/>
                  <a:t> </a:t>
                </a:r>
                <a14:m>
                  <m:oMath xmlns:m="http://schemas.openxmlformats.org/officeDocument/2006/math">
                    <m:acc>
                      <m:accPr>
                        <m:chr m:val="̅"/>
                        <m:ctrlPr>
                          <a:rPr lang="en-US" altLang="zh-CN" sz="2000" i="1">
                            <a:latin typeface="Cambria Math" panose="02040503050406030204" pitchFamily="18" charset="0"/>
                          </a:rPr>
                        </m:ctrlPr>
                      </m:accPr>
                      <m:e>
                        <m:r>
                          <m:rPr>
                            <m:nor/>
                          </m:rPr>
                          <a:rPr lang="en-US" altLang="zh-CN" sz="2000" dirty="0"/>
                          <m:t>X</m:t>
                        </m:r>
                        <m:r>
                          <m:rPr>
                            <m:nor/>
                          </m:rPr>
                          <a:rPr lang="en-US" altLang="zh-CN" sz="2000" b="0" i="0" baseline="-25000" dirty="0" smtClean="0"/>
                          <m:t>n</m:t>
                        </m:r>
                      </m:e>
                    </m:acc>
                  </m:oMath>
                </a14:m>
                <a:r>
                  <a:rPr lang="en-US" altLang="zh-CN" sz="2000" dirty="0"/>
                  <a:t> </a:t>
                </a:r>
                <a:endParaRPr lang="en-US" sz="2000" dirty="0"/>
              </a:p>
              <a:p>
                <a:pPr lvl="1"/>
                <a:r>
                  <a:rPr lang="en-US" sz="2000" dirty="0"/>
                  <a:t>(T14) </a:t>
                </a:r>
                <a14:m>
                  <m:oMath xmlns:m="http://schemas.openxmlformats.org/officeDocument/2006/math">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m:rPr>
                            <m:nor/>
                          </m:rPr>
                          <a:rPr lang="en-US" altLang="zh-CN" sz="2000" dirty="0"/>
                          <m:t>X</m:t>
                        </m:r>
                        <m:r>
                          <m:rPr>
                            <m:nor/>
                          </m:rPr>
                          <a:rPr lang="en-US" altLang="zh-CN" sz="2000" baseline="-25000" dirty="0"/>
                          <m:t>1</m:t>
                        </m:r>
                        <m:r>
                          <m:rPr>
                            <m:nor/>
                          </m:rPr>
                          <a:rPr lang="en-US" altLang="zh-CN" sz="2000" b="0" i="0" dirty="0" smtClean="0"/>
                          <m:t>,</m:t>
                        </m:r>
                        <m:r>
                          <m:rPr>
                            <m:nor/>
                          </m:rPr>
                          <a:rPr lang="en-US" altLang="zh-CN" sz="2000" dirty="0"/>
                          <m:t> </m:t>
                        </m:r>
                        <m:r>
                          <m:rPr>
                            <m:nor/>
                          </m:rPr>
                          <a:rPr lang="en-US" altLang="zh-CN" sz="2000" dirty="0"/>
                          <m:t>X</m:t>
                        </m:r>
                        <m:r>
                          <m:rPr>
                            <m:nor/>
                          </m:rPr>
                          <a:rPr lang="en-US" altLang="zh-CN" sz="2000" baseline="-25000" dirty="0"/>
                          <m:t>2</m:t>
                        </m:r>
                        <m:r>
                          <m:rPr>
                            <m:nor/>
                          </m:rPr>
                          <a:rPr lang="en-US" altLang="zh-CN" sz="2000" b="0" i="0" dirty="0" smtClean="0"/>
                          <m:t>,</m:t>
                        </m:r>
                        <m:r>
                          <m:rPr>
                            <m:nor/>
                          </m:rPr>
                          <a:rPr lang="en-US" altLang="zh-CN" sz="2000" dirty="0"/>
                          <m:t> …</m:t>
                        </m:r>
                        <m:r>
                          <m:rPr>
                            <m:nor/>
                          </m:rPr>
                          <a:rPr lang="en-US" altLang="zh-CN" sz="2000" b="0" i="0" dirty="0" smtClean="0"/>
                          <m:t>,</m:t>
                        </m:r>
                        <m:r>
                          <m:rPr>
                            <m:nor/>
                          </m:rPr>
                          <a:rPr lang="en-US" altLang="zh-CN" sz="2000" dirty="0"/>
                          <m:t> </m:t>
                        </m:r>
                        <m:r>
                          <m:rPr>
                            <m:nor/>
                          </m:rPr>
                          <a:rPr lang="en-US" altLang="zh-CN" sz="2000" dirty="0"/>
                          <m:t>Xn</m:t>
                        </m:r>
                        <m:r>
                          <m:rPr>
                            <m:nor/>
                          </m:rPr>
                          <a:rPr lang="en-US" altLang="zh-CN" sz="2000" b="0" i="0" dirty="0" smtClean="0"/>
                          <m:t>, +,</m:t>
                        </m:r>
                        <m:r>
                          <m:rPr>
                            <m:nor/>
                          </m:rPr>
                          <a:rPr lang="en-US" altLang="zh-CN" sz="2000" dirty="0"/>
                          <m:t>·</m:t>
                        </m:r>
                        <m:r>
                          <m:rPr>
                            <m:nor/>
                          </m:rPr>
                          <a:rPr lang="en-US" altLang="zh-CN" sz="2000" b="0" i="0" dirty="0" smtClean="0"/>
                          <m:t>)</m:t>
                        </m:r>
                      </m:e>
                    </m:acc>
                    <m:r>
                      <a:rPr lang="en-US" altLang="zh-CN" sz="2000" i="1" dirty="0">
                        <a:latin typeface="Cambria Math" panose="02040503050406030204" pitchFamily="18" charset="0"/>
                      </a:rPr>
                      <m:t> </m:t>
                    </m:r>
                  </m:oMath>
                </a14:m>
                <a:r>
                  <a:rPr lang="en-US" sz="2000" dirty="0"/>
                  <a:t>= </a:t>
                </a:r>
                <a:r>
                  <a:rPr lang="en-US" sz="2000" i="1" dirty="0"/>
                  <a:t>F</a:t>
                </a:r>
                <a:r>
                  <a:rPr lang="en-US" sz="2000" dirty="0"/>
                  <a:t>(</a:t>
                </a:r>
                <a14:m>
                  <m:oMath xmlns:m="http://schemas.openxmlformats.org/officeDocument/2006/math">
                    <m:acc>
                      <m:accPr>
                        <m:chr m:val="̅"/>
                        <m:ctrlPr>
                          <a:rPr lang="en-US" altLang="zh-CN" sz="2000" i="1">
                            <a:latin typeface="Cambria Math" panose="02040503050406030204" pitchFamily="18" charset="0"/>
                          </a:rPr>
                        </m:ctrlPr>
                      </m:accPr>
                      <m:e>
                        <m:r>
                          <m:rPr>
                            <m:nor/>
                          </m:rPr>
                          <a:rPr lang="en-US" altLang="zh-CN" sz="2000" dirty="0"/>
                          <m:t>X</m:t>
                        </m:r>
                        <m:r>
                          <m:rPr>
                            <m:nor/>
                          </m:rPr>
                          <a:rPr lang="en-US" altLang="zh-CN" sz="2000" baseline="-25000" dirty="0"/>
                          <m:t>1</m:t>
                        </m:r>
                      </m:e>
                    </m:acc>
                    <m:r>
                      <m:rPr>
                        <m:nor/>
                      </m:rPr>
                      <a:rPr lang="en-US" altLang="zh-CN" sz="2000" b="0" i="0" dirty="0" smtClean="0"/>
                      <m:t>,</m:t>
                    </m:r>
                  </m:oMath>
                </a14:m>
                <a:r>
                  <a:rPr lang="en-US" altLang="zh-CN" sz="2000" dirty="0"/>
                  <a:t> </a:t>
                </a:r>
                <a14:m>
                  <m:oMath xmlns:m="http://schemas.openxmlformats.org/officeDocument/2006/math">
                    <m:acc>
                      <m:accPr>
                        <m:chr m:val="̅"/>
                        <m:ctrlPr>
                          <a:rPr lang="en-US" altLang="zh-CN" sz="2000" i="1">
                            <a:latin typeface="Cambria Math" panose="02040503050406030204" pitchFamily="18" charset="0"/>
                          </a:rPr>
                        </m:ctrlPr>
                      </m:accPr>
                      <m:e>
                        <m:r>
                          <m:rPr>
                            <m:nor/>
                          </m:rPr>
                          <a:rPr lang="en-US" altLang="zh-CN" sz="2000" dirty="0"/>
                          <m:t>X</m:t>
                        </m:r>
                        <m:r>
                          <m:rPr>
                            <m:nor/>
                          </m:rPr>
                          <a:rPr lang="en-US" altLang="zh-CN" sz="2000" baseline="-25000" dirty="0"/>
                          <m:t>2</m:t>
                        </m:r>
                      </m:e>
                    </m:acc>
                    <m:r>
                      <m:rPr>
                        <m:nor/>
                      </m:rPr>
                      <a:rPr lang="en-US" altLang="zh-CN" sz="2000" b="0" i="0" dirty="0" smtClean="0"/>
                      <m:t>,</m:t>
                    </m:r>
                  </m:oMath>
                </a14:m>
                <a:r>
                  <a:rPr lang="en-US" altLang="zh-CN" sz="2000" dirty="0"/>
                  <a:t> …</a:t>
                </a:r>
                <a14:m>
                  <m:oMath xmlns:m="http://schemas.openxmlformats.org/officeDocument/2006/math">
                    <m:r>
                      <m:rPr>
                        <m:nor/>
                      </m:rPr>
                      <a:rPr lang="en-US" altLang="zh-CN" sz="2000" b="0" i="0" dirty="0" smtClean="0"/>
                      <m:t>,</m:t>
                    </m:r>
                  </m:oMath>
                </a14:m>
                <a:r>
                  <a:rPr lang="en-US" altLang="zh-CN" sz="2000" dirty="0"/>
                  <a:t> </a:t>
                </a:r>
                <a14:m>
                  <m:oMath xmlns:m="http://schemas.openxmlformats.org/officeDocument/2006/math">
                    <m:acc>
                      <m:accPr>
                        <m:chr m:val="̅"/>
                        <m:ctrlPr>
                          <a:rPr lang="en-US" altLang="zh-CN" sz="2000" i="1">
                            <a:latin typeface="Cambria Math" panose="02040503050406030204" pitchFamily="18" charset="0"/>
                          </a:rPr>
                        </m:ctrlPr>
                      </m:accPr>
                      <m:e>
                        <m:r>
                          <m:rPr>
                            <m:nor/>
                          </m:rPr>
                          <a:rPr lang="en-US" altLang="zh-CN" sz="2000" dirty="0"/>
                          <m:t>X</m:t>
                        </m:r>
                        <m:r>
                          <m:rPr>
                            <m:nor/>
                          </m:rPr>
                          <a:rPr lang="en-US" altLang="zh-CN" sz="2000" baseline="-25000" dirty="0"/>
                          <m:t>n</m:t>
                        </m:r>
                      </m:e>
                    </m:acc>
                  </m:oMath>
                </a14:m>
                <a:r>
                  <a:rPr lang="en-US" altLang="zh-CN" sz="2000" dirty="0"/>
                  <a:t> , </a:t>
                </a:r>
                <a14:m>
                  <m:oMath xmlns:m="http://schemas.openxmlformats.org/officeDocument/2006/math">
                    <m:r>
                      <m:rPr>
                        <m:nor/>
                      </m:rPr>
                      <a:rPr lang="en-US" altLang="zh-CN" sz="2000" dirty="0"/>
                      <m:t>·</m:t>
                    </m:r>
                  </m:oMath>
                </a14:m>
                <a:r>
                  <a:rPr lang="en-US" altLang="zh-CN" sz="2000" dirty="0"/>
                  <a:t>, +</a:t>
                </a:r>
                <a:r>
                  <a:rPr lang="en-US" sz="2000" dirty="0"/>
                  <a:t>)</a:t>
                </a:r>
              </a:p>
              <a:p>
                <a:r>
                  <a:rPr lang="en-US" altLang="zh-CN" sz="2800" dirty="0"/>
                  <a:t>Shannon’s Theorem</a:t>
                </a:r>
                <a:endParaRPr lang="en-US" sz="2800" dirty="0"/>
              </a:p>
              <a:p>
                <a:pPr lvl="1"/>
                <a:r>
                  <a:rPr lang="en-US" sz="2000" dirty="0"/>
                  <a:t>(T15) </a:t>
                </a:r>
                <a:r>
                  <a:rPr lang="en-US" sz="2000" i="1" dirty="0"/>
                  <a:t>F</a:t>
                </a:r>
                <a:r>
                  <a:rPr lang="en-US" sz="2000" dirty="0"/>
                  <a:t>(X</a:t>
                </a:r>
                <a:r>
                  <a:rPr lang="en-US" sz="2000" baseline="-25000" dirty="0"/>
                  <a:t>1</a:t>
                </a:r>
                <a:r>
                  <a:rPr lang="en-US" sz="2000" dirty="0"/>
                  <a:t>, X</a:t>
                </a:r>
                <a:r>
                  <a:rPr lang="en-US" sz="2000" baseline="-25000" dirty="0"/>
                  <a:t>2</a:t>
                </a:r>
                <a:r>
                  <a:rPr lang="en-US" sz="2000" dirty="0"/>
                  <a:t>, …, </a:t>
                </a:r>
                <a:r>
                  <a:rPr lang="en-US" sz="2000" dirty="0" err="1"/>
                  <a:t>X</a:t>
                </a:r>
                <a:r>
                  <a:rPr lang="en-US" sz="2000" baseline="-25000" dirty="0" err="1"/>
                  <a:t>n</a:t>
                </a:r>
                <a:r>
                  <a:rPr lang="en-US" sz="2000" dirty="0"/>
                  <a:t>) = X</a:t>
                </a:r>
                <a:r>
                  <a:rPr lang="en-US" sz="2000" baseline="-25000" dirty="0"/>
                  <a:t>1</a:t>
                </a:r>
                <a:r>
                  <a:rPr lang="en-US" sz="2000" dirty="0"/>
                  <a:t> · </a:t>
                </a:r>
                <a:r>
                  <a:rPr lang="en-US" sz="2000" i="1" dirty="0"/>
                  <a:t>F</a:t>
                </a:r>
                <a:r>
                  <a:rPr lang="en-US" sz="2000" dirty="0"/>
                  <a:t>(1, X</a:t>
                </a:r>
                <a:r>
                  <a:rPr lang="en-US" sz="2000" baseline="-25000" dirty="0"/>
                  <a:t>2</a:t>
                </a:r>
                <a:r>
                  <a:rPr lang="en-US" sz="2000" dirty="0"/>
                  <a:t>, …, </a:t>
                </a:r>
                <a:r>
                  <a:rPr lang="en-US" sz="2000" dirty="0" err="1"/>
                  <a:t>X</a:t>
                </a:r>
                <a:r>
                  <a:rPr lang="en-US" sz="2000" baseline="-25000" dirty="0" err="1"/>
                  <a:t>n</a:t>
                </a:r>
                <a:r>
                  <a:rPr lang="en-US" sz="2000" dirty="0"/>
                  <a:t>) + </a:t>
                </a:r>
                <a14:m>
                  <m:oMath xmlns:m="http://schemas.openxmlformats.org/officeDocument/2006/math">
                    <m:acc>
                      <m:accPr>
                        <m:chr m:val="̅"/>
                        <m:ctrlPr>
                          <a:rPr lang="en-US" altLang="zh-CN" sz="2000" i="1" smtClean="0">
                            <a:latin typeface="Cambria Math" panose="02040503050406030204" pitchFamily="18" charset="0"/>
                          </a:rPr>
                        </m:ctrlPr>
                      </m:accPr>
                      <m:e>
                        <m:r>
                          <m:rPr>
                            <m:nor/>
                          </m:rPr>
                          <a:rPr lang="en-US" altLang="zh-CN" sz="2000" dirty="0"/>
                          <m:t>X</m:t>
                        </m:r>
                        <m:r>
                          <m:rPr>
                            <m:nor/>
                          </m:rPr>
                          <a:rPr lang="en-US" altLang="zh-CN" sz="2000" baseline="-25000" dirty="0"/>
                          <m:t>1</m:t>
                        </m:r>
                      </m:e>
                    </m:acc>
                  </m:oMath>
                </a14:m>
                <a:r>
                  <a:rPr lang="en-US" sz="2000" dirty="0"/>
                  <a:t> · </a:t>
                </a:r>
                <a:r>
                  <a:rPr lang="en-US" sz="2000" i="1" dirty="0"/>
                  <a:t>F</a:t>
                </a:r>
                <a:r>
                  <a:rPr lang="en-US" sz="2000" dirty="0"/>
                  <a:t>(0, X</a:t>
                </a:r>
                <a:r>
                  <a:rPr lang="en-US" sz="2000" baseline="-25000" dirty="0"/>
                  <a:t>2</a:t>
                </a:r>
                <a:r>
                  <a:rPr lang="en-US" sz="2000" dirty="0"/>
                  <a:t>, …, </a:t>
                </a:r>
                <a:r>
                  <a:rPr lang="en-US" sz="2000" dirty="0" err="1"/>
                  <a:t>X</a:t>
                </a:r>
                <a:r>
                  <a:rPr lang="en-US" sz="2000" baseline="-25000" dirty="0" err="1"/>
                  <a:t>n</a:t>
                </a:r>
                <a:r>
                  <a:rPr lang="en-US" sz="2000" dirty="0"/>
                  <a:t>)</a:t>
                </a:r>
              </a:p>
              <a:p>
                <a:pPr lvl="1"/>
                <a:r>
                  <a:rPr lang="en-US" altLang="zh-CN" sz="2000" dirty="0"/>
                  <a:t>(T15D) </a:t>
                </a:r>
                <a:r>
                  <a:rPr lang="en-US" altLang="zh-CN" sz="2000" i="1" dirty="0"/>
                  <a:t>F</a:t>
                </a:r>
                <a:r>
                  <a:rPr lang="en-US" altLang="zh-CN" sz="2000" dirty="0"/>
                  <a:t>(X</a:t>
                </a:r>
                <a:r>
                  <a:rPr lang="en-US" altLang="zh-CN" sz="2000" baseline="-25000" dirty="0"/>
                  <a:t>1</a:t>
                </a:r>
                <a:r>
                  <a:rPr lang="en-US" altLang="zh-CN" sz="2000" dirty="0"/>
                  <a:t>, X</a:t>
                </a:r>
                <a:r>
                  <a:rPr lang="en-US" altLang="zh-CN" sz="2000" baseline="-25000" dirty="0"/>
                  <a:t>2</a:t>
                </a:r>
                <a:r>
                  <a:rPr lang="en-US" altLang="zh-CN" sz="2000" dirty="0"/>
                  <a:t>, …, </a:t>
                </a:r>
                <a:r>
                  <a:rPr lang="en-US" altLang="zh-CN" sz="2000" dirty="0" err="1"/>
                  <a:t>X</a:t>
                </a:r>
                <a:r>
                  <a:rPr lang="en-US" altLang="zh-CN" sz="2000" baseline="-25000" dirty="0" err="1"/>
                  <a:t>n</a:t>
                </a:r>
                <a:r>
                  <a:rPr lang="en-US" altLang="zh-CN" sz="2000" dirty="0"/>
                  <a:t>) = [X</a:t>
                </a:r>
                <a:r>
                  <a:rPr lang="en-US" altLang="zh-CN" sz="2000" baseline="-25000" dirty="0"/>
                  <a:t>1</a:t>
                </a:r>
                <a:r>
                  <a:rPr lang="en-US" altLang="zh-CN" sz="2000" dirty="0"/>
                  <a:t> + </a:t>
                </a:r>
                <a:r>
                  <a:rPr lang="en-US" altLang="zh-CN" sz="2000" i="1" dirty="0"/>
                  <a:t>F</a:t>
                </a:r>
                <a:r>
                  <a:rPr lang="en-US" altLang="zh-CN" sz="2000" dirty="0"/>
                  <a:t>(0, X</a:t>
                </a:r>
                <a:r>
                  <a:rPr lang="en-US" altLang="zh-CN" sz="2000" baseline="-25000" dirty="0"/>
                  <a:t>2</a:t>
                </a:r>
                <a:r>
                  <a:rPr lang="en-US" altLang="zh-CN" sz="2000" dirty="0"/>
                  <a:t>, …, </a:t>
                </a:r>
                <a:r>
                  <a:rPr lang="en-US" altLang="zh-CN" sz="2000" dirty="0" err="1"/>
                  <a:t>X</a:t>
                </a:r>
                <a:r>
                  <a:rPr lang="en-US" altLang="zh-CN" sz="2000" baseline="-25000" dirty="0" err="1"/>
                  <a:t>n</a:t>
                </a:r>
                <a:r>
                  <a:rPr lang="en-US" altLang="zh-CN" sz="2000" dirty="0"/>
                  <a:t>) · [</a:t>
                </a:r>
                <a14:m>
                  <m:oMath xmlns:m="http://schemas.openxmlformats.org/officeDocument/2006/math">
                    <m:acc>
                      <m:accPr>
                        <m:chr m:val="̅"/>
                        <m:ctrlPr>
                          <a:rPr lang="en-US" altLang="zh-CN" sz="2000" i="1" smtClean="0">
                            <a:latin typeface="Cambria Math" panose="02040503050406030204" pitchFamily="18" charset="0"/>
                          </a:rPr>
                        </m:ctrlPr>
                      </m:accPr>
                      <m:e>
                        <m:r>
                          <m:rPr>
                            <m:nor/>
                          </m:rPr>
                          <a:rPr lang="en-US" altLang="zh-CN" sz="2000" dirty="0"/>
                          <m:t>X</m:t>
                        </m:r>
                        <m:r>
                          <m:rPr>
                            <m:nor/>
                          </m:rPr>
                          <a:rPr lang="en-US" altLang="zh-CN" sz="2000" baseline="-25000" dirty="0"/>
                          <m:t>1</m:t>
                        </m:r>
                      </m:e>
                    </m:acc>
                  </m:oMath>
                </a14:m>
                <a:r>
                  <a:rPr lang="en-US" altLang="zh-CN" sz="2000" dirty="0"/>
                  <a:t> + </a:t>
                </a:r>
                <a:r>
                  <a:rPr lang="en-US" altLang="zh-CN" sz="2000" i="1" dirty="0"/>
                  <a:t>F</a:t>
                </a:r>
                <a:r>
                  <a:rPr lang="en-US" altLang="zh-CN" sz="2000" dirty="0"/>
                  <a:t>(1, X</a:t>
                </a:r>
                <a:r>
                  <a:rPr lang="en-US" altLang="zh-CN" sz="2000" baseline="-25000" dirty="0"/>
                  <a:t>2</a:t>
                </a:r>
                <a:r>
                  <a:rPr lang="en-US" altLang="zh-CN" sz="2000" dirty="0"/>
                  <a:t>, …, </a:t>
                </a:r>
                <a:r>
                  <a:rPr lang="en-US" altLang="zh-CN" sz="2000" dirty="0" err="1"/>
                  <a:t>X</a:t>
                </a:r>
                <a:r>
                  <a:rPr lang="en-US" altLang="zh-CN" sz="2000" baseline="-25000" dirty="0" err="1"/>
                  <a:t>n</a:t>
                </a:r>
                <a:r>
                  <a:rPr lang="en-US" altLang="zh-CN" sz="2000" dirty="0"/>
                  <a:t>)]</a:t>
                </a:r>
              </a:p>
              <a:p>
                <a:pPr marL="457200" lvl="1"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7838" y="1289050"/>
                <a:ext cx="8774112" cy="5027613"/>
              </a:xfrm>
              <a:blipFill>
                <a:blip r:embed="rId3"/>
                <a:stretch>
                  <a:fillRect l="-1181" t="-121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379569-025D-4123-9978-84931E1C032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10</a:t>
            </a:fld>
            <a:endParaRPr lang="en-US" altLang="zh-CN" sz="1600"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18D82A46-1A39-4482-B2E4-42E8B12407A9}"/>
              </a:ext>
            </a:extLst>
          </p:cNvPr>
          <p:cNvSpPr>
            <a:spLocks noGrp="1" noChangeArrowheads="1"/>
          </p:cNvSpPr>
          <p:nvPr>
            <p:ph type="title"/>
          </p:nvPr>
        </p:nvSpPr>
        <p:spPr/>
        <p:txBody>
          <a:bodyPr/>
          <a:lstStyle/>
          <a:p>
            <a:r>
              <a:rPr lang="en-US" altLang="zh-CN" b="1">
                <a:ea typeface="宋体" panose="02010600030101010101" pitchFamily="2" charset="-122"/>
              </a:rPr>
              <a:t>Five Variable or More K-Maps</a:t>
            </a:r>
          </a:p>
        </p:txBody>
      </p:sp>
      <p:sp>
        <p:nvSpPr>
          <p:cNvPr id="66564" name="Rectangle 3">
            <a:extLst>
              <a:ext uri="{FF2B5EF4-FFF2-40B4-BE49-F238E27FC236}">
                <a16:creationId xmlns:a16="http://schemas.microsoft.com/office/drawing/2014/main" id="{5C855FBA-5F71-4B59-B62E-B10DE973ABB5}"/>
              </a:ext>
            </a:extLst>
          </p:cNvPr>
          <p:cNvSpPr>
            <a:spLocks noGrp="1" noChangeArrowheads="1"/>
          </p:cNvSpPr>
          <p:nvPr>
            <p:ph type="body" idx="1"/>
          </p:nvPr>
        </p:nvSpPr>
        <p:spPr/>
        <p:txBody>
          <a:bodyPr/>
          <a:lstStyle/>
          <a:p>
            <a:r>
              <a:rPr lang="en-US" altLang="zh-CN" sz="2400" b="1">
                <a:ea typeface="宋体" panose="02010600030101010101" pitchFamily="2" charset="-122"/>
                <a:cs typeface="Times New Roman" panose="02020603050405020304" pitchFamily="18" charset="0"/>
              </a:rPr>
              <a:t>For five variable problems, we use </a:t>
            </a:r>
            <a:r>
              <a:rPr lang="en-US" altLang="zh-CN" sz="2400" b="1" i="1">
                <a:ea typeface="宋体" panose="02010600030101010101" pitchFamily="2" charset="-122"/>
                <a:cs typeface="Times New Roman" panose="02020603050405020304" pitchFamily="18" charset="0"/>
              </a:rPr>
              <a:t>two adjacent K-maps</a:t>
            </a:r>
            <a:r>
              <a:rPr lang="en-US" altLang="zh-CN" sz="2400" b="1">
                <a:ea typeface="宋体" panose="02010600030101010101" pitchFamily="2" charset="-122"/>
                <a:cs typeface="Times New Roman" panose="02020603050405020304" pitchFamily="18" charset="0"/>
              </a:rPr>
              <a:t>.   It becomes harder to visualize adjacent minterms for selecting PIs.  You can extend the problem to six variables by using four K-Maps.</a:t>
            </a:r>
            <a:endParaRPr lang="en-US" altLang="zh-CN" sz="2400">
              <a:ea typeface="宋体" panose="02010600030101010101" pitchFamily="2" charset="-122"/>
              <a:cs typeface="Times New Roman" panose="02020603050405020304" pitchFamily="18" charset="0"/>
            </a:endParaRPr>
          </a:p>
          <a:p>
            <a:endParaRPr lang="en-US" altLang="zh-CN" sz="2400">
              <a:ea typeface="宋体" panose="02010600030101010101" pitchFamily="2" charset="-122"/>
              <a:cs typeface="Times New Roman" panose="02020603050405020304" pitchFamily="18" charset="0"/>
            </a:endParaRPr>
          </a:p>
        </p:txBody>
      </p:sp>
      <p:grpSp>
        <p:nvGrpSpPr>
          <p:cNvPr id="66565" name="Group 31">
            <a:extLst>
              <a:ext uri="{FF2B5EF4-FFF2-40B4-BE49-F238E27FC236}">
                <a16:creationId xmlns:a16="http://schemas.microsoft.com/office/drawing/2014/main" id="{2E40669B-0965-4814-BDAF-68434E54C905}"/>
              </a:ext>
            </a:extLst>
          </p:cNvPr>
          <p:cNvGrpSpPr>
            <a:grpSpLocks/>
          </p:cNvGrpSpPr>
          <p:nvPr/>
        </p:nvGrpSpPr>
        <p:grpSpPr bwMode="auto">
          <a:xfrm>
            <a:off x="1416050" y="2735263"/>
            <a:ext cx="2863850" cy="3554412"/>
            <a:chOff x="892" y="1723"/>
            <a:chExt cx="1804" cy="2239"/>
          </a:xfrm>
        </p:grpSpPr>
        <p:sp>
          <p:nvSpPr>
            <p:cNvPr id="66580" name="Rectangle 5">
              <a:extLst>
                <a:ext uri="{FF2B5EF4-FFF2-40B4-BE49-F238E27FC236}">
                  <a16:creationId xmlns:a16="http://schemas.microsoft.com/office/drawing/2014/main" id="{D9DBDD57-1D9A-47CA-A1E6-BBB955C5E6F3}"/>
                </a:ext>
              </a:extLst>
            </p:cNvPr>
            <p:cNvSpPr>
              <a:spLocks noChangeArrowheads="1"/>
            </p:cNvSpPr>
            <p:nvPr/>
          </p:nvSpPr>
          <p:spPr bwMode="auto">
            <a:xfrm>
              <a:off x="1095" y="2265"/>
              <a:ext cx="1300" cy="135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6581" name="Rectangle 6">
              <a:extLst>
                <a:ext uri="{FF2B5EF4-FFF2-40B4-BE49-F238E27FC236}">
                  <a16:creationId xmlns:a16="http://schemas.microsoft.com/office/drawing/2014/main" id="{66E768F6-205E-40ED-A039-DA325BC1FB6B}"/>
                </a:ext>
              </a:extLst>
            </p:cNvPr>
            <p:cNvSpPr>
              <a:spLocks noChangeArrowheads="1"/>
            </p:cNvSpPr>
            <p:nvPr/>
          </p:nvSpPr>
          <p:spPr bwMode="auto">
            <a:xfrm>
              <a:off x="2557" y="2835"/>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a:solidFill>
                    <a:srgbClr val="000000"/>
                  </a:solidFill>
                  <a:latin typeface="SWISS" charset="0"/>
                  <a:ea typeface="宋体" panose="02010600030101010101" pitchFamily="2" charset="-122"/>
                </a:rPr>
                <a:t>X</a:t>
              </a:r>
              <a:endParaRPr lang="en-US" altLang="zh-CN" b="1">
                <a:ea typeface="宋体" panose="02010600030101010101" pitchFamily="2" charset="-122"/>
              </a:endParaRPr>
            </a:p>
          </p:txBody>
        </p:sp>
        <p:sp>
          <p:nvSpPr>
            <p:cNvPr id="66582" name="Rectangle 7">
              <a:extLst>
                <a:ext uri="{FF2B5EF4-FFF2-40B4-BE49-F238E27FC236}">
                  <a16:creationId xmlns:a16="http://schemas.microsoft.com/office/drawing/2014/main" id="{883E9AE4-7C91-4847-B285-450C5EDC306F}"/>
                </a:ext>
              </a:extLst>
            </p:cNvPr>
            <p:cNvSpPr>
              <a:spLocks noChangeArrowheads="1"/>
            </p:cNvSpPr>
            <p:nvPr/>
          </p:nvSpPr>
          <p:spPr bwMode="auto">
            <a:xfrm>
              <a:off x="2029" y="1980"/>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a:solidFill>
                    <a:srgbClr val="000000"/>
                  </a:solidFill>
                  <a:latin typeface="SWISS" charset="0"/>
                  <a:ea typeface="宋体" panose="02010600030101010101" pitchFamily="2" charset="-122"/>
                </a:rPr>
                <a:t>Y</a:t>
              </a:r>
              <a:endParaRPr lang="en-US" altLang="zh-CN" b="1">
                <a:ea typeface="宋体" panose="02010600030101010101" pitchFamily="2" charset="-122"/>
              </a:endParaRPr>
            </a:p>
          </p:txBody>
        </p:sp>
        <p:sp>
          <p:nvSpPr>
            <p:cNvPr id="66583" name="Rectangle 8">
              <a:extLst>
                <a:ext uri="{FF2B5EF4-FFF2-40B4-BE49-F238E27FC236}">
                  <a16:creationId xmlns:a16="http://schemas.microsoft.com/office/drawing/2014/main" id="{1A48E0BE-02FA-4823-BF4F-0E50281F5BCA}"/>
                </a:ext>
              </a:extLst>
            </p:cNvPr>
            <p:cNvSpPr>
              <a:spLocks noChangeArrowheads="1"/>
            </p:cNvSpPr>
            <p:nvPr/>
          </p:nvSpPr>
          <p:spPr bwMode="auto">
            <a:xfrm>
              <a:off x="1704" y="3732"/>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a:solidFill>
                    <a:srgbClr val="000000"/>
                  </a:solidFill>
                  <a:latin typeface="SWISS" charset="0"/>
                  <a:ea typeface="宋体" panose="02010600030101010101" pitchFamily="2" charset="-122"/>
                </a:rPr>
                <a:t>Z</a:t>
              </a:r>
              <a:endParaRPr lang="en-US" altLang="zh-CN" b="1">
                <a:ea typeface="宋体" panose="02010600030101010101" pitchFamily="2" charset="-122"/>
              </a:endParaRPr>
            </a:p>
          </p:txBody>
        </p:sp>
        <p:sp>
          <p:nvSpPr>
            <p:cNvPr id="66584" name="Rectangle 9">
              <a:extLst>
                <a:ext uri="{FF2B5EF4-FFF2-40B4-BE49-F238E27FC236}">
                  <a16:creationId xmlns:a16="http://schemas.microsoft.com/office/drawing/2014/main" id="{10B83D92-E6FB-40CB-8756-8562EBF1798F}"/>
                </a:ext>
              </a:extLst>
            </p:cNvPr>
            <p:cNvSpPr>
              <a:spLocks noChangeArrowheads="1"/>
            </p:cNvSpPr>
            <p:nvPr/>
          </p:nvSpPr>
          <p:spPr bwMode="auto">
            <a:xfrm>
              <a:off x="892" y="3219"/>
              <a:ext cx="18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a:solidFill>
                    <a:srgbClr val="000000"/>
                  </a:solidFill>
                  <a:latin typeface="SWISS" charset="0"/>
                  <a:ea typeface="宋体" panose="02010600030101010101" pitchFamily="2" charset="-122"/>
                </a:rPr>
                <a:t>W</a:t>
              </a:r>
              <a:endParaRPr lang="en-US" altLang="zh-CN" b="1">
                <a:ea typeface="宋体" panose="02010600030101010101" pitchFamily="2" charset="-122"/>
              </a:endParaRPr>
            </a:p>
          </p:txBody>
        </p:sp>
        <p:sp>
          <p:nvSpPr>
            <p:cNvPr id="66585" name="Line 10">
              <a:extLst>
                <a:ext uri="{FF2B5EF4-FFF2-40B4-BE49-F238E27FC236}">
                  <a16:creationId xmlns:a16="http://schemas.microsoft.com/office/drawing/2014/main" id="{C69E1CB7-3380-4F06-9608-44D9146DAAD1}"/>
                </a:ext>
              </a:extLst>
            </p:cNvPr>
            <p:cNvSpPr>
              <a:spLocks noChangeShapeType="1"/>
            </p:cNvSpPr>
            <p:nvPr/>
          </p:nvSpPr>
          <p:spPr bwMode="auto">
            <a:xfrm>
              <a:off x="892" y="2949"/>
              <a:ext cx="1503"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6" name="Line 11">
              <a:extLst>
                <a:ext uri="{FF2B5EF4-FFF2-40B4-BE49-F238E27FC236}">
                  <a16:creationId xmlns:a16="http://schemas.microsoft.com/office/drawing/2014/main" id="{3D15ECCC-FBCF-47A5-B183-82E385C51467}"/>
                </a:ext>
              </a:extLst>
            </p:cNvPr>
            <p:cNvSpPr>
              <a:spLocks noChangeShapeType="1"/>
            </p:cNvSpPr>
            <p:nvPr/>
          </p:nvSpPr>
          <p:spPr bwMode="auto">
            <a:xfrm>
              <a:off x="1745" y="2094"/>
              <a:ext cx="1" cy="153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7" name="Line 12">
              <a:extLst>
                <a:ext uri="{FF2B5EF4-FFF2-40B4-BE49-F238E27FC236}">
                  <a16:creationId xmlns:a16="http://schemas.microsoft.com/office/drawing/2014/main" id="{4269C7AA-CCB5-4F35-BCFC-F43914C81880}"/>
                </a:ext>
              </a:extLst>
            </p:cNvPr>
            <p:cNvSpPr>
              <a:spLocks noChangeShapeType="1"/>
            </p:cNvSpPr>
            <p:nvPr/>
          </p:nvSpPr>
          <p:spPr bwMode="auto">
            <a:xfrm>
              <a:off x="1420" y="2265"/>
              <a:ext cx="1" cy="1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8" name="Line 13">
              <a:extLst>
                <a:ext uri="{FF2B5EF4-FFF2-40B4-BE49-F238E27FC236}">
                  <a16:creationId xmlns:a16="http://schemas.microsoft.com/office/drawing/2014/main" id="{0918D2A8-1ABA-4C11-AB92-716E7BAEE6F7}"/>
                </a:ext>
              </a:extLst>
            </p:cNvPr>
            <p:cNvSpPr>
              <a:spLocks noChangeShapeType="1"/>
            </p:cNvSpPr>
            <p:nvPr/>
          </p:nvSpPr>
          <p:spPr bwMode="auto">
            <a:xfrm>
              <a:off x="2070" y="2265"/>
              <a:ext cx="1" cy="1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9" name="Line 14">
              <a:extLst>
                <a:ext uri="{FF2B5EF4-FFF2-40B4-BE49-F238E27FC236}">
                  <a16:creationId xmlns:a16="http://schemas.microsoft.com/office/drawing/2014/main" id="{934E022B-1B6B-49D7-94B0-8EEF9CE1707C}"/>
                </a:ext>
              </a:extLst>
            </p:cNvPr>
            <p:cNvSpPr>
              <a:spLocks noChangeShapeType="1"/>
            </p:cNvSpPr>
            <p:nvPr/>
          </p:nvSpPr>
          <p:spPr bwMode="auto">
            <a:xfrm>
              <a:off x="1095" y="3291"/>
              <a:ext cx="1503"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0" name="Line 15">
              <a:extLst>
                <a:ext uri="{FF2B5EF4-FFF2-40B4-BE49-F238E27FC236}">
                  <a16:creationId xmlns:a16="http://schemas.microsoft.com/office/drawing/2014/main" id="{EBC1C971-4CD8-4928-8C54-7AF6F4C78A2D}"/>
                </a:ext>
              </a:extLst>
            </p:cNvPr>
            <p:cNvSpPr>
              <a:spLocks noChangeShapeType="1"/>
            </p:cNvSpPr>
            <p:nvPr/>
          </p:nvSpPr>
          <p:spPr bwMode="auto">
            <a:xfrm>
              <a:off x="1095" y="2607"/>
              <a:ext cx="1503"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1" name="Rectangle 16">
              <a:extLst>
                <a:ext uri="{FF2B5EF4-FFF2-40B4-BE49-F238E27FC236}">
                  <a16:creationId xmlns:a16="http://schemas.microsoft.com/office/drawing/2014/main" id="{D50C1070-13FE-404D-B810-56972A3E8D58}"/>
                </a:ext>
              </a:extLst>
            </p:cNvPr>
            <p:cNvSpPr>
              <a:spLocks noChangeArrowheads="1"/>
            </p:cNvSpPr>
            <p:nvPr/>
          </p:nvSpPr>
          <p:spPr bwMode="auto">
            <a:xfrm>
              <a:off x="1583" y="1723"/>
              <a:ext cx="4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a:solidFill>
                    <a:srgbClr val="000000"/>
                  </a:solidFill>
                  <a:latin typeface="SWISS" charset="0"/>
                  <a:ea typeface="宋体" panose="02010600030101010101" pitchFamily="2" charset="-122"/>
                </a:rPr>
                <a:t>V = 0</a:t>
              </a:r>
              <a:endParaRPr lang="en-US" altLang="zh-CN" b="1">
                <a:ea typeface="宋体" panose="02010600030101010101" pitchFamily="2" charset="-122"/>
              </a:endParaRPr>
            </a:p>
          </p:txBody>
        </p:sp>
      </p:grpSp>
      <p:grpSp>
        <p:nvGrpSpPr>
          <p:cNvPr id="66566" name="Group 32">
            <a:extLst>
              <a:ext uri="{FF2B5EF4-FFF2-40B4-BE49-F238E27FC236}">
                <a16:creationId xmlns:a16="http://schemas.microsoft.com/office/drawing/2014/main" id="{02854A56-0F05-4BCC-B1DD-FED86CF7EBC7}"/>
              </a:ext>
            </a:extLst>
          </p:cNvPr>
          <p:cNvGrpSpPr>
            <a:grpSpLocks/>
          </p:cNvGrpSpPr>
          <p:nvPr/>
        </p:nvGrpSpPr>
        <p:grpSpPr bwMode="auto">
          <a:xfrm>
            <a:off x="4521200" y="2747963"/>
            <a:ext cx="2865438" cy="3533775"/>
            <a:chOff x="2848" y="1731"/>
            <a:chExt cx="1805" cy="2226"/>
          </a:xfrm>
        </p:grpSpPr>
        <p:grpSp>
          <p:nvGrpSpPr>
            <p:cNvPr id="66567" name="Group 17">
              <a:extLst>
                <a:ext uri="{FF2B5EF4-FFF2-40B4-BE49-F238E27FC236}">
                  <a16:creationId xmlns:a16="http://schemas.microsoft.com/office/drawing/2014/main" id="{BD88F1CC-709D-44FA-BE96-2DD44E2F332E}"/>
                </a:ext>
              </a:extLst>
            </p:cNvPr>
            <p:cNvGrpSpPr>
              <a:grpSpLocks/>
            </p:cNvGrpSpPr>
            <p:nvPr/>
          </p:nvGrpSpPr>
          <p:grpSpPr bwMode="auto">
            <a:xfrm>
              <a:off x="2848" y="1731"/>
              <a:ext cx="1805" cy="2226"/>
              <a:chOff x="3360" y="1563"/>
              <a:chExt cx="1805" cy="2226"/>
            </a:xfrm>
          </p:grpSpPr>
          <p:sp>
            <p:nvSpPr>
              <p:cNvPr id="66569" name="Rectangle 18">
                <a:extLst>
                  <a:ext uri="{FF2B5EF4-FFF2-40B4-BE49-F238E27FC236}">
                    <a16:creationId xmlns:a16="http://schemas.microsoft.com/office/drawing/2014/main" id="{9D364E52-147B-4F43-9CB3-04786EAACE9F}"/>
                  </a:ext>
                </a:extLst>
              </p:cNvPr>
              <p:cNvSpPr>
                <a:spLocks noChangeArrowheads="1"/>
              </p:cNvSpPr>
              <p:nvPr/>
            </p:nvSpPr>
            <p:spPr bwMode="auto">
              <a:xfrm>
                <a:off x="3563" y="2092"/>
                <a:ext cx="1300" cy="136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6570" name="Rectangle 19">
                <a:extLst>
                  <a:ext uri="{FF2B5EF4-FFF2-40B4-BE49-F238E27FC236}">
                    <a16:creationId xmlns:a16="http://schemas.microsoft.com/office/drawing/2014/main" id="{6D16CC24-58AE-4D4C-8BD1-90D316F92274}"/>
                  </a:ext>
                </a:extLst>
              </p:cNvPr>
              <p:cNvSpPr>
                <a:spLocks noChangeArrowheads="1"/>
              </p:cNvSpPr>
              <p:nvPr/>
            </p:nvSpPr>
            <p:spPr bwMode="auto">
              <a:xfrm>
                <a:off x="5026" y="2662"/>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a:solidFill>
                      <a:srgbClr val="000000"/>
                    </a:solidFill>
                    <a:latin typeface="SWISS" charset="0"/>
                    <a:ea typeface="宋体" panose="02010600030101010101" pitchFamily="2" charset="-122"/>
                  </a:rPr>
                  <a:t>X</a:t>
                </a:r>
                <a:endParaRPr lang="en-US" altLang="zh-CN" b="1">
                  <a:ea typeface="宋体" panose="02010600030101010101" pitchFamily="2" charset="-122"/>
                </a:endParaRPr>
              </a:p>
            </p:txBody>
          </p:sp>
          <p:sp>
            <p:nvSpPr>
              <p:cNvPr id="66571" name="Rectangle 20">
                <a:extLst>
                  <a:ext uri="{FF2B5EF4-FFF2-40B4-BE49-F238E27FC236}">
                    <a16:creationId xmlns:a16="http://schemas.microsoft.com/office/drawing/2014/main" id="{97917C73-29F3-40A8-9606-D40F29FCBAF9}"/>
                  </a:ext>
                </a:extLst>
              </p:cNvPr>
              <p:cNvSpPr>
                <a:spLocks noChangeArrowheads="1"/>
              </p:cNvSpPr>
              <p:nvPr/>
            </p:nvSpPr>
            <p:spPr bwMode="auto">
              <a:xfrm>
                <a:off x="4173" y="3559"/>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a:solidFill>
                      <a:srgbClr val="000000"/>
                    </a:solidFill>
                    <a:latin typeface="SWISS" charset="0"/>
                    <a:ea typeface="宋体" panose="02010600030101010101" pitchFamily="2" charset="-122"/>
                  </a:rPr>
                  <a:t>Z</a:t>
                </a:r>
                <a:endParaRPr lang="en-US" altLang="zh-CN" b="1">
                  <a:ea typeface="宋体" panose="02010600030101010101" pitchFamily="2" charset="-122"/>
                </a:endParaRPr>
              </a:p>
            </p:txBody>
          </p:sp>
          <p:sp>
            <p:nvSpPr>
              <p:cNvPr id="66572" name="Rectangle 21">
                <a:extLst>
                  <a:ext uri="{FF2B5EF4-FFF2-40B4-BE49-F238E27FC236}">
                    <a16:creationId xmlns:a16="http://schemas.microsoft.com/office/drawing/2014/main" id="{7EA64A04-D5DC-4200-9F49-60434948FC09}"/>
                  </a:ext>
                </a:extLst>
              </p:cNvPr>
              <p:cNvSpPr>
                <a:spLocks noChangeArrowheads="1"/>
              </p:cNvSpPr>
              <p:nvPr/>
            </p:nvSpPr>
            <p:spPr bwMode="auto">
              <a:xfrm>
                <a:off x="3360" y="3046"/>
                <a:ext cx="18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a:solidFill>
                      <a:srgbClr val="000000"/>
                    </a:solidFill>
                    <a:latin typeface="SWISS" charset="0"/>
                    <a:ea typeface="宋体" panose="02010600030101010101" pitchFamily="2" charset="-122"/>
                  </a:rPr>
                  <a:t>W</a:t>
                </a:r>
                <a:endParaRPr lang="en-US" altLang="zh-CN" b="1">
                  <a:ea typeface="宋体" panose="02010600030101010101" pitchFamily="2" charset="-122"/>
                </a:endParaRPr>
              </a:p>
            </p:txBody>
          </p:sp>
          <p:sp>
            <p:nvSpPr>
              <p:cNvPr id="66573" name="Line 22">
                <a:extLst>
                  <a:ext uri="{FF2B5EF4-FFF2-40B4-BE49-F238E27FC236}">
                    <a16:creationId xmlns:a16="http://schemas.microsoft.com/office/drawing/2014/main" id="{7975B54C-CD6E-42B6-944D-D39F2871E195}"/>
                  </a:ext>
                </a:extLst>
              </p:cNvPr>
              <p:cNvSpPr>
                <a:spLocks noChangeShapeType="1"/>
              </p:cNvSpPr>
              <p:nvPr/>
            </p:nvSpPr>
            <p:spPr bwMode="auto">
              <a:xfrm>
                <a:off x="3360" y="2776"/>
                <a:ext cx="1503"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4" name="Line 23">
                <a:extLst>
                  <a:ext uri="{FF2B5EF4-FFF2-40B4-BE49-F238E27FC236}">
                    <a16:creationId xmlns:a16="http://schemas.microsoft.com/office/drawing/2014/main" id="{D9F18303-6270-41FC-8666-F3DC58038728}"/>
                  </a:ext>
                </a:extLst>
              </p:cNvPr>
              <p:cNvSpPr>
                <a:spLocks noChangeShapeType="1"/>
              </p:cNvSpPr>
              <p:nvPr/>
            </p:nvSpPr>
            <p:spPr bwMode="auto">
              <a:xfrm>
                <a:off x="4213" y="1921"/>
                <a:ext cx="1" cy="153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5" name="Line 24">
                <a:extLst>
                  <a:ext uri="{FF2B5EF4-FFF2-40B4-BE49-F238E27FC236}">
                    <a16:creationId xmlns:a16="http://schemas.microsoft.com/office/drawing/2014/main" id="{72544909-1DE9-4310-81B5-E1392007E595}"/>
                  </a:ext>
                </a:extLst>
              </p:cNvPr>
              <p:cNvSpPr>
                <a:spLocks noChangeShapeType="1"/>
              </p:cNvSpPr>
              <p:nvPr/>
            </p:nvSpPr>
            <p:spPr bwMode="auto">
              <a:xfrm>
                <a:off x="3888" y="2092"/>
                <a:ext cx="1" cy="16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6" name="Line 25">
                <a:extLst>
                  <a:ext uri="{FF2B5EF4-FFF2-40B4-BE49-F238E27FC236}">
                    <a16:creationId xmlns:a16="http://schemas.microsoft.com/office/drawing/2014/main" id="{C74B9439-650C-48C9-82D5-88BE0455F86C}"/>
                  </a:ext>
                </a:extLst>
              </p:cNvPr>
              <p:cNvSpPr>
                <a:spLocks noChangeShapeType="1"/>
              </p:cNvSpPr>
              <p:nvPr/>
            </p:nvSpPr>
            <p:spPr bwMode="auto">
              <a:xfrm>
                <a:off x="4538" y="2092"/>
                <a:ext cx="1" cy="16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Line 26">
                <a:extLst>
                  <a:ext uri="{FF2B5EF4-FFF2-40B4-BE49-F238E27FC236}">
                    <a16:creationId xmlns:a16="http://schemas.microsoft.com/office/drawing/2014/main" id="{C49C1B8B-8E03-4DCA-94A0-071CEA3A9C7E}"/>
                  </a:ext>
                </a:extLst>
              </p:cNvPr>
              <p:cNvSpPr>
                <a:spLocks noChangeShapeType="1"/>
              </p:cNvSpPr>
              <p:nvPr/>
            </p:nvSpPr>
            <p:spPr bwMode="auto">
              <a:xfrm>
                <a:off x="3563" y="3118"/>
                <a:ext cx="1503"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8" name="Line 27">
                <a:extLst>
                  <a:ext uri="{FF2B5EF4-FFF2-40B4-BE49-F238E27FC236}">
                    <a16:creationId xmlns:a16="http://schemas.microsoft.com/office/drawing/2014/main" id="{D30D569E-50CB-4F9F-8D51-13C4CEC8DCB0}"/>
                  </a:ext>
                </a:extLst>
              </p:cNvPr>
              <p:cNvSpPr>
                <a:spLocks noChangeShapeType="1"/>
              </p:cNvSpPr>
              <p:nvPr/>
            </p:nvSpPr>
            <p:spPr bwMode="auto">
              <a:xfrm>
                <a:off x="3563" y="2434"/>
                <a:ext cx="1503"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9" name="Rectangle 28">
                <a:extLst>
                  <a:ext uri="{FF2B5EF4-FFF2-40B4-BE49-F238E27FC236}">
                    <a16:creationId xmlns:a16="http://schemas.microsoft.com/office/drawing/2014/main" id="{3F064369-14ED-4F29-94F1-A2E8CBD70ECD}"/>
                  </a:ext>
                </a:extLst>
              </p:cNvPr>
              <p:cNvSpPr>
                <a:spLocks noChangeArrowheads="1"/>
              </p:cNvSpPr>
              <p:nvPr/>
            </p:nvSpPr>
            <p:spPr bwMode="auto">
              <a:xfrm>
                <a:off x="4125" y="1563"/>
                <a:ext cx="4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a:solidFill>
                      <a:srgbClr val="000000"/>
                    </a:solidFill>
                    <a:latin typeface="SWISS" charset="0"/>
                    <a:ea typeface="宋体" panose="02010600030101010101" pitchFamily="2" charset="-122"/>
                  </a:rPr>
                  <a:t>V = 1</a:t>
                </a:r>
                <a:endParaRPr lang="en-US" altLang="zh-CN" b="1">
                  <a:ea typeface="宋体" panose="02010600030101010101" pitchFamily="2" charset="-122"/>
                </a:endParaRPr>
              </a:p>
            </p:txBody>
          </p:sp>
        </p:grpSp>
        <p:sp>
          <p:nvSpPr>
            <p:cNvPr id="66568" name="Rectangle 30">
              <a:extLst>
                <a:ext uri="{FF2B5EF4-FFF2-40B4-BE49-F238E27FC236}">
                  <a16:creationId xmlns:a16="http://schemas.microsoft.com/office/drawing/2014/main" id="{21474430-EFD1-43C6-8072-3A06226474EA}"/>
                </a:ext>
              </a:extLst>
            </p:cNvPr>
            <p:cNvSpPr>
              <a:spLocks noChangeArrowheads="1"/>
            </p:cNvSpPr>
            <p:nvPr/>
          </p:nvSpPr>
          <p:spPr bwMode="auto">
            <a:xfrm>
              <a:off x="3949" y="1988"/>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a:solidFill>
                    <a:srgbClr val="000000"/>
                  </a:solidFill>
                  <a:latin typeface="SWISS" charset="0"/>
                  <a:ea typeface="宋体" panose="02010600030101010101" pitchFamily="2" charset="-122"/>
                </a:rPr>
                <a:t>Y</a:t>
              </a:r>
              <a:endParaRPr lang="en-US" altLang="zh-CN" b="1">
                <a:ea typeface="宋体" panose="02010600030101010101" pitchFamily="2" charset="-122"/>
              </a:endParaRPr>
            </a:p>
          </p:txBody>
        </p:sp>
      </p:grpSp>
      <p:sp>
        <p:nvSpPr>
          <p:cNvPr id="32" name="灯片编号占位符 3">
            <a:extLst>
              <a:ext uri="{FF2B5EF4-FFF2-40B4-BE49-F238E27FC236}">
                <a16:creationId xmlns:a16="http://schemas.microsoft.com/office/drawing/2014/main" id="{472A1F8C-5F86-42E1-B990-1E1D742DF6F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100</a:t>
            </a:fld>
            <a:endParaRPr lang="en-US" altLang="zh-CN" sz="1600" dirty="0"/>
          </a:p>
        </p:txBody>
      </p:sp>
    </p:spTree>
    <p:extLst>
      <p:ext uri="{BB962C8B-B14F-4D97-AF65-F5344CB8AC3E}">
        <p14:creationId xmlns:p14="http://schemas.microsoft.com/office/powerpoint/2010/main" val="29756948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899D-4384-CEF4-DBF6-0D7A10B1939C}"/>
              </a:ext>
            </a:extLst>
          </p:cNvPr>
          <p:cNvSpPr>
            <a:spLocks noGrp="1"/>
          </p:cNvSpPr>
          <p:nvPr>
            <p:ph type="title"/>
          </p:nvPr>
        </p:nvSpPr>
        <p:spPr/>
        <p:txBody>
          <a:bodyPr/>
          <a:lstStyle/>
          <a:p>
            <a:r>
              <a:rPr lang="en-US" altLang="zh-CN" sz="3200" dirty="0"/>
              <a:t>De Morgan’s Theorem</a:t>
            </a:r>
            <a:endParaRPr lang="en-CN" dirty="0"/>
          </a:p>
        </p:txBody>
      </p:sp>
      <p:sp>
        <p:nvSpPr>
          <p:cNvPr id="4" name="Slide Number Placeholder 3">
            <a:extLst>
              <a:ext uri="{FF2B5EF4-FFF2-40B4-BE49-F238E27FC236}">
                <a16:creationId xmlns:a16="http://schemas.microsoft.com/office/drawing/2014/main" id="{CE94961B-5E3D-DBC7-09BF-9B66B70C2693}"/>
              </a:ext>
            </a:extLst>
          </p:cNvPr>
          <p:cNvSpPr>
            <a:spLocks noGrp="1"/>
          </p:cNvSpPr>
          <p:nvPr>
            <p:ph type="sldNum" sz="quarter" idx="10"/>
          </p:nvPr>
        </p:nvSpPr>
        <p:spPr/>
        <p:txBody>
          <a:bodyPr/>
          <a:lstStyle/>
          <a:p>
            <a:pPr algn="r">
              <a:defRPr/>
            </a:pPr>
            <a:fld id="{3B6FB2BE-B824-4B57-AD79-F2D5C092DDE0}" type="slidenum">
              <a:rPr lang="en-US" altLang="zh-CN" smtClean="0"/>
              <a:pPr algn="r">
                <a:defRPr/>
              </a:pPr>
              <a:t>11</a:t>
            </a:fld>
            <a:endParaRPr lang="en-US" altLang="zh-CN"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BEC92EC-08BA-324B-CDB9-1642C5E448F0}"/>
                  </a:ext>
                </a:extLst>
              </p:cNvPr>
              <p:cNvSpPr txBox="1"/>
              <p:nvPr/>
            </p:nvSpPr>
            <p:spPr>
              <a:xfrm>
                <a:off x="1271970" y="2056846"/>
                <a:ext cx="7055070" cy="400110"/>
              </a:xfrm>
              <a:prstGeom prst="rect">
                <a:avLst/>
              </a:prstGeom>
              <a:noFill/>
            </p:spPr>
            <p:txBody>
              <a:bodyPr wrap="square">
                <a:spAutoFit/>
              </a:bodyPr>
              <a:lstStyle/>
              <a:p>
                <a:pPr marL="14288" lvl="1">
                  <a:spcBef>
                    <a:spcPct val="20000"/>
                  </a:spcBef>
                  <a:buClr>
                    <a:srgbClr val="3333FF"/>
                  </a:buClr>
                  <a:buSzPct val="150000"/>
                </a:pPr>
                <a:r>
                  <a:rPr lang="en-US" sz="2000" kern="0" baseline="0" dirty="0">
                    <a:solidFill>
                      <a:srgbClr val="000000"/>
                    </a:solidFill>
                    <a:latin typeface="Times New Roman"/>
                  </a:rPr>
                  <a:t>(T13) </a:t>
                </a:r>
                <a14:m>
                  <m:oMath xmlns:m="http://schemas.openxmlformats.org/officeDocument/2006/math">
                    <m:acc>
                      <m:accPr>
                        <m:chr m:val="̅"/>
                        <m:ctrlPr>
                          <a:rPr lang="en-US" altLang="zh-CN" sz="2000" i="1" kern="0" baseline="0">
                            <a:solidFill>
                              <a:srgbClr val="000000"/>
                            </a:solidFill>
                            <a:latin typeface="Cambria Math" panose="02040503050406030204" pitchFamily="18" charset="0"/>
                          </a:rPr>
                        </m:ctrlPr>
                      </m:accPr>
                      <m:e>
                        <m:r>
                          <m:rPr>
                            <m:nor/>
                          </m:rPr>
                          <a:rPr lang="en-US" altLang="zh-CN" sz="2000" kern="0" baseline="0" dirty="0">
                            <a:solidFill>
                              <a:srgbClr val="000000"/>
                            </a:solidFill>
                            <a:latin typeface="Times New Roman"/>
                          </a:rPr>
                          <m:t>X</m:t>
                        </m:r>
                        <m:r>
                          <m:rPr>
                            <m:nor/>
                          </m:rPr>
                          <a:rPr lang="en-US" altLang="zh-CN" sz="2000" kern="0" dirty="0">
                            <a:solidFill>
                              <a:srgbClr val="000000"/>
                            </a:solidFill>
                            <a:latin typeface="Times New Roman"/>
                          </a:rPr>
                          <m:t>1</m:t>
                        </m:r>
                        <m:r>
                          <m:rPr>
                            <m:nor/>
                          </m:rPr>
                          <a:rPr lang="en-US" altLang="zh-CN" sz="2000" kern="0" baseline="0" dirty="0">
                            <a:solidFill>
                              <a:srgbClr val="000000"/>
                            </a:solidFill>
                            <a:latin typeface="Times New Roman"/>
                          </a:rPr>
                          <m:t> · </m:t>
                        </m:r>
                        <m:r>
                          <m:rPr>
                            <m:nor/>
                          </m:rPr>
                          <a:rPr lang="en-US" altLang="zh-CN" sz="2000" kern="0" baseline="0" dirty="0">
                            <a:solidFill>
                              <a:srgbClr val="000000"/>
                            </a:solidFill>
                            <a:latin typeface="Times New Roman"/>
                          </a:rPr>
                          <m:t>X</m:t>
                        </m:r>
                        <m:r>
                          <m:rPr>
                            <m:nor/>
                          </m:rPr>
                          <a:rPr lang="en-US" altLang="zh-CN" sz="2000" kern="0" dirty="0">
                            <a:solidFill>
                              <a:srgbClr val="000000"/>
                            </a:solidFill>
                            <a:latin typeface="Times New Roman"/>
                          </a:rPr>
                          <m:t>2</m:t>
                        </m:r>
                        <m:r>
                          <m:rPr>
                            <m:nor/>
                          </m:rPr>
                          <a:rPr lang="en-US" altLang="zh-CN" sz="2000" kern="0" baseline="0" dirty="0">
                            <a:solidFill>
                              <a:srgbClr val="000000"/>
                            </a:solidFill>
                            <a:latin typeface="Times New Roman"/>
                          </a:rPr>
                          <m:t> </m:t>
                        </m:r>
                      </m:e>
                    </m:acc>
                  </m:oMath>
                </a14:m>
                <a:r>
                  <a:rPr lang="en-US" sz="2000" kern="0" baseline="0" dirty="0">
                    <a:solidFill>
                      <a:srgbClr val="000000"/>
                    </a:solidFill>
                    <a:latin typeface="Times New Roman"/>
                  </a:rPr>
                  <a:t> = </a:t>
                </a:r>
                <a14:m>
                  <m:oMath xmlns:m="http://schemas.openxmlformats.org/officeDocument/2006/math">
                    <m:acc>
                      <m:accPr>
                        <m:chr m:val="̅"/>
                        <m:ctrlPr>
                          <a:rPr lang="en-US" altLang="zh-CN" sz="2000" i="1" kern="0" baseline="0">
                            <a:solidFill>
                              <a:srgbClr val="000000"/>
                            </a:solidFill>
                            <a:latin typeface="Cambria Math" panose="02040503050406030204" pitchFamily="18" charset="0"/>
                          </a:rPr>
                        </m:ctrlPr>
                      </m:accPr>
                      <m:e>
                        <m:r>
                          <m:rPr>
                            <m:nor/>
                          </m:rPr>
                          <a:rPr lang="en-US" altLang="zh-CN" sz="2000" kern="0" baseline="0" dirty="0">
                            <a:solidFill>
                              <a:srgbClr val="000000"/>
                            </a:solidFill>
                            <a:latin typeface="Times New Roman"/>
                          </a:rPr>
                          <m:t>X</m:t>
                        </m:r>
                        <m:r>
                          <m:rPr>
                            <m:nor/>
                          </m:rPr>
                          <a:rPr lang="en-US" altLang="zh-CN" sz="2000" kern="0" dirty="0">
                            <a:solidFill>
                              <a:srgbClr val="000000"/>
                            </a:solidFill>
                            <a:latin typeface="Times New Roman"/>
                          </a:rPr>
                          <m:t>1</m:t>
                        </m:r>
                      </m:e>
                    </m:acc>
                  </m:oMath>
                </a14:m>
                <a:r>
                  <a:rPr lang="en-US" sz="2000" kern="0" baseline="0" dirty="0">
                    <a:solidFill>
                      <a:srgbClr val="000000"/>
                    </a:solidFill>
                    <a:latin typeface="Times New Roman"/>
                  </a:rPr>
                  <a:t> + </a:t>
                </a:r>
                <a14:m>
                  <m:oMath xmlns:m="http://schemas.openxmlformats.org/officeDocument/2006/math">
                    <m:acc>
                      <m:accPr>
                        <m:chr m:val="̅"/>
                        <m:ctrlPr>
                          <a:rPr lang="en-US" altLang="zh-CN" sz="2000" i="1" kern="0" baseline="0">
                            <a:solidFill>
                              <a:srgbClr val="000000"/>
                            </a:solidFill>
                            <a:latin typeface="Cambria Math" panose="02040503050406030204" pitchFamily="18" charset="0"/>
                          </a:rPr>
                        </m:ctrlPr>
                      </m:accPr>
                      <m:e>
                        <m:r>
                          <m:rPr>
                            <m:nor/>
                          </m:rPr>
                          <a:rPr lang="en-US" altLang="zh-CN" sz="2000" kern="0" baseline="0" dirty="0">
                            <a:solidFill>
                              <a:srgbClr val="000000"/>
                            </a:solidFill>
                            <a:latin typeface="Times New Roman"/>
                          </a:rPr>
                          <m:t>X</m:t>
                        </m:r>
                        <m:r>
                          <m:rPr>
                            <m:nor/>
                          </m:rPr>
                          <a:rPr lang="en-US" altLang="zh-CN" sz="2000" kern="0" dirty="0">
                            <a:solidFill>
                              <a:srgbClr val="000000"/>
                            </a:solidFill>
                            <a:latin typeface="Times New Roman"/>
                          </a:rPr>
                          <m:t>2</m:t>
                        </m:r>
                      </m:e>
                    </m:acc>
                  </m:oMath>
                </a14:m>
                <a:r>
                  <a:rPr lang="en-US" sz="2000" kern="0" baseline="0" dirty="0">
                    <a:solidFill>
                      <a:srgbClr val="000000"/>
                    </a:solidFill>
                    <a:latin typeface="Times New Roman"/>
                  </a:rPr>
                  <a:t> 		</a:t>
                </a:r>
                <a:r>
                  <a:rPr lang="en-US" altLang="zh-CN" sz="2000" kern="0" baseline="0" dirty="0">
                    <a:solidFill>
                      <a:srgbClr val="000000"/>
                    </a:solidFill>
                    <a:latin typeface="Times New Roman"/>
                  </a:rPr>
                  <a:t>(T13D) </a:t>
                </a:r>
                <a14:m>
                  <m:oMath xmlns:m="http://schemas.openxmlformats.org/officeDocument/2006/math">
                    <m:acc>
                      <m:accPr>
                        <m:chr m:val="̅"/>
                        <m:ctrlPr>
                          <a:rPr lang="en-US" altLang="zh-CN" sz="2000" i="1" kern="0" baseline="0">
                            <a:solidFill>
                              <a:srgbClr val="000000"/>
                            </a:solidFill>
                            <a:latin typeface="Cambria Math" panose="02040503050406030204" pitchFamily="18" charset="0"/>
                          </a:rPr>
                        </m:ctrlPr>
                      </m:accPr>
                      <m:e>
                        <m:r>
                          <m:rPr>
                            <m:nor/>
                          </m:rPr>
                          <a:rPr lang="en-US" altLang="zh-CN" sz="2000" kern="0" baseline="0" dirty="0">
                            <a:solidFill>
                              <a:srgbClr val="000000"/>
                            </a:solidFill>
                            <a:latin typeface="Times New Roman"/>
                          </a:rPr>
                          <m:t>X</m:t>
                        </m:r>
                        <m:r>
                          <m:rPr>
                            <m:nor/>
                          </m:rPr>
                          <a:rPr lang="en-US" altLang="zh-CN" sz="2000" kern="0" dirty="0">
                            <a:solidFill>
                              <a:srgbClr val="000000"/>
                            </a:solidFill>
                            <a:latin typeface="Times New Roman"/>
                          </a:rPr>
                          <m:t>1</m:t>
                        </m:r>
                        <m:r>
                          <m:rPr>
                            <m:nor/>
                          </m:rPr>
                          <a:rPr lang="en-US" altLang="zh-CN" sz="2000" kern="0" baseline="0" dirty="0">
                            <a:solidFill>
                              <a:srgbClr val="000000"/>
                            </a:solidFill>
                            <a:latin typeface="Times New Roman"/>
                          </a:rPr>
                          <m:t> </m:t>
                        </m:r>
                        <m:r>
                          <m:rPr>
                            <m:nor/>
                          </m:rPr>
                          <a:rPr lang="en-US" altLang="zh-CN" sz="2000" kern="0" baseline="0" dirty="0">
                            <a:solidFill>
                              <a:srgbClr val="000000"/>
                            </a:solidFill>
                            <a:latin typeface="Times New Roman"/>
                          </a:rPr>
                          <m:t>+</m:t>
                        </m:r>
                        <m:r>
                          <m:rPr>
                            <m:nor/>
                          </m:rPr>
                          <a:rPr lang="en-US" altLang="zh-CN" sz="2000" kern="0" baseline="0" dirty="0">
                            <a:solidFill>
                              <a:srgbClr val="000000"/>
                            </a:solidFill>
                            <a:latin typeface="Times New Roman"/>
                          </a:rPr>
                          <m:t> </m:t>
                        </m:r>
                        <m:r>
                          <m:rPr>
                            <m:nor/>
                          </m:rPr>
                          <a:rPr lang="en-US" altLang="zh-CN" sz="2000" kern="0" baseline="0" dirty="0">
                            <a:solidFill>
                              <a:srgbClr val="000000"/>
                            </a:solidFill>
                            <a:latin typeface="Times New Roman"/>
                          </a:rPr>
                          <m:t>X</m:t>
                        </m:r>
                        <m:r>
                          <m:rPr>
                            <m:nor/>
                          </m:rPr>
                          <a:rPr lang="en-US" altLang="zh-CN" sz="2000" kern="0" dirty="0">
                            <a:solidFill>
                              <a:srgbClr val="000000"/>
                            </a:solidFill>
                            <a:latin typeface="Times New Roman"/>
                          </a:rPr>
                          <m:t>2</m:t>
                        </m:r>
                      </m:e>
                    </m:acc>
                  </m:oMath>
                </a14:m>
                <a:r>
                  <a:rPr lang="en-US" altLang="zh-CN" sz="2000" kern="0" baseline="0" dirty="0">
                    <a:solidFill>
                      <a:srgbClr val="000000"/>
                    </a:solidFill>
                    <a:latin typeface="Times New Roman"/>
                  </a:rPr>
                  <a:t> = </a:t>
                </a:r>
                <a14:m>
                  <m:oMath xmlns:m="http://schemas.openxmlformats.org/officeDocument/2006/math">
                    <m:acc>
                      <m:accPr>
                        <m:chr m:val="̅"/>
                        <m:ctrlPr>
                          <a:rPr lang="en-US" altLang="zh-CN" sz="2000" i="1" kern="0" baseline="0">
                            <a:solidFill>
                              <a:srgbClr val="000000"/>
                            </a:solidFill>
                            <a:latin typeface="Cambria Math" panose="02040503050406030204" pitchFamily="18" charset="0"/>
                          </a:rPr>
                        </m:ctrlPr>
                      </m:accPr>
                      <m:e>
                        <m:r>
                          <m:rPr>
                            <m:nor/>
                          </m:rPr>
                          <a:rPr lang="en-US" altLang="zh-CN" sz="2000" kern="0" baseline="0" dirty="0">
                            <a:solidFill>
                              <a:srgbClr val="000000"/>
                            </a:solidFill>
                            <a:latin typeface="Times New Roman"/>
                          </a:rPr>
                          <m:t>X</m:t>
                        </m:r>
                        <m:r>
                          <m:rPr>
                            <m:nor/>
                          </m:rPr>
                          <a:rPr lang="en-US" altLang="zh-CN" sz="2000" kern="0" dirty="0">
                            <a:solidFill>
                              <a:srgbClr val="000000"/>
                            </a:solidFill>
                            <a:latin typeface="Times New Roman"/>
                          </a:rPr>
                          <m:t>1</m:t>
                        </m:r>
                      </m:e>
                    </m:acc>
                  </m:oMath>
                </a14:m>
                <a:r>
                  <a:rPr lang="en-US" altLang="zh-CN" sz="2000" kern="0" baseline="0" dirty="0">
                    <a:solidFill>
                      <a:srgbClr val="000000"/>
                    </a:solidFill>
                    <a:latin typeface="Times New Roman"/>
                  </a:rPr>
                  <a:t> </a:t>
                </a:r>
                <a14:m>
                  <m:oMath xmlns:m="http://schemas.openxmlformats.org/officeDocument/2006/math">
                    <m:r>
                      <m:rPr>
                        <m:nor/>
                      </m:rPr>
                      <a:rPr lang="en-US" altLang="zh-CN" sz="2000" kern="0" baseline="0" dirty="0">
                        <a:solidFill>
                          <a:srgbClr val="000000"/>
                        </a:solidFill>
                        <a:latin typeface="Times New Roman"/>
                      </a:rPr>
                      <m:t>·</m:t>
                    </m:r>
                  </m:oMath>
                </a14:m>
                <a:r>
                  <a:rPr lang="en-US" altLang="zh-CN" sz="2000" kern="0" baseline="0" dirty="0">
                    <a:solidFill>
                      <a:srgbClr val="000000"/>
                    </a:solidFill>
                    <a:latin typeface="Times New Roman"/>
                  </a:rPr>
                  <a:t> </a:t>
                </a:r>
                <a14:m>
                  <m:oMath xmlns:m="http://schemas.openxmlformats.org/officeDocument/2006/math">
                    <m:acc>
                      <m:accPr>
                        <m:chr m:val="̅"/>
                        <m:ctrlPr>
                          <a:rPr lang="en-US" altLang="zh-CN" sz="2000" i="1" kern="0" baseline="0">
                            <a:solidFill>
                              <a:srgbClr val="000000"/>
                            </a:solidFill>
                            <a:latin typeface="Cambria Math" panose="02040503050406030204" pitchFamily="18" charset="0"/>
                          </a:rPr>
                        </m:ctrlPr>
                      </m:accPr>
                      <m:e>
                        <m:r>
                          <m:rPr>
                            <m:nor/>
                          </m:rPr>
                          <a:rPr lang="en-US" altLang="zh-CN" sz="2000" kern="0" baseline="0" dirty="0">
                            <a:solidFill>
                              <a:srgbClr val="000000"/>
                            </a:solidFill>
                            <a:latin typeface="Times New Roman"/>
                          </a:rPr>
                          <m:t>X</m:t>
                        </m:r>
                        <m:r>
                          <m:rPr>
                            <m:nor/>
                          </m:rPr>
                          <a:rPr lang="en-US" altLang="zh-CN" sz="2000" kern="0" dirty="0">
                            <a:solidFill>
                              <a:srgbClr val="000000"/>
                            </a:solidFill>
                            <a:latin typeface="Times New Roman"/>
                          </a:rPr>
                          <m:t>2</m:t>
                        </m:r>
                      </m:e>
                    </m:acc>
                  </m:oMath>
                </a14:m>
                <a:endParaRPr lang="en-US" sz="2000" kern="0" baseline="0" dirty="0">
                  <a:solidFill>
                    <a:srgbClr val="000000"/>
                  </a:solidFill>
                  <a:latin typeface="Times New Roman"/>
                </a:endParaRPr>
              </a:p>
            </p:txBody>
          </p:sp>
        </mc:Choice>
        <mc:Fallback>
          <p:sp>
            <p:nvSpPr>
              <p:cNvPr id="6" name="TextBox 5">
                <a:extLst>
                  <a:ext uri="{FF2B5EF4-FFF2-40B4-BE49-F238E27FC236}">
                    <a16:creationId xmlns:a16="http://schemas.microsoft.com/office/drawing/2014/main" id="{0BEC92EC-08BA-324B-CDB9-1642C5E448F0}"/>
                  </a:ext>
                </a:extLst>
              </p:cNvPr>
              <p:cNvSpPr txBox="1">
                <a:spLocks noRot="1" noChangeAspect="1" noMove="1" noResize="1" noEditPoints="1" noAdjustHandles="1" noChangeArrowheads="1" noChangeShapeType="1" noTextEdit="1"/>
              </p:cNvSpPr>
              <p:nvPr/>
            </p:nvSpPr>
            <p:spPr>
              <a:xfrm>
                <a:off x="1271970" y="2056846"/>
                <a:ext cx="7055070" cy="400110"/>
              </a:xfrm>
              <a:prstGeom prst="rect">
                <a:avLst/>
              </a:prstGeom>
              <a:blipFill>
                <a:blip r:embed="rId2"/>
                <a:stretch>
                  <a:fillRect l="-719" t="-6061" b="-24242"/>
                </a:stretch>
              </a:blipFill>
            </p:spPr>
            <p:txBody>
              <a:bodyPr/>
              <a:lstStyle/>
              <a:p>
                <a:r>
                  <a:rPr lang="en-CN">
                    <a:noFill/>
                  </a:rPr>
                  <a:t> </a:t>
                </a:r>
              </a:p>
            </p:txBody>
          </p:sp>
        </mc:Fallback>
      </mc:AlternateContent>
      <p:pic>
        <p:nvPicPr>
          <p:cNvPr id="7" name="Picture 6">
            <a:extLst>
              <a:ext uri="{FF2B5EF4-FFF2-40B4-BE49-F238E27FC236}">
                <a16:creationId xmlns:a16="http://schemas.microsoft.com/office/drawing/2014/main" id="{96A05498-484B-C195-D5D5-5026D1FDA587}"/>
              </a:ext>
            </a:extLst>
          </p:cNvPr>
          <p:cNvPicPr>
            <a:picLocks noChangeAspect="1"/>
          </p:cNvPicPr>
          <p:nvPr/>
        </p:nvPicPr>
        <p:blipFill>
          <a:blip r:embed="rId3"/>
          <a:stretch>
            <a:fillRect/>
          </a:stretch>
        </p:blipFill>
        <p:spPr>
          <a:xfrm>
            <a:off x="593015" y="2889525"/>
            <a:ext cx="3742982" cy="2447756"/>
          </a:xfrm>
          <a:prstGeom prst="rect">
            <a:avLst/>
          </a:prstGeom>
        </p:spPr>
      </p:pic>
      <p:pic>
        <p:nvPicPr>
          <p:cNvPr id="8" name="Picture 7">
            <a:extLst>
              <a:ext uri="{FF2B5EF4-FFF2-40B4-BE49-F238E27FC236}">
                <a16:creationId xmlns:a16="http://schemas.microsoft.com/office/drawing/2014/main" id="{59E24A1C-B2A6-949A-5294-430ACCAE78FD}"/>
              </a:ext>
            </a:extLst>
          </p:cNvPr>
          <p:cNvPicPr>
            <a:picLocks noChangeAspect="1"/>
          </p:cNvPicPr>
          <p:nvPr/>
        </p:nvPicPr>
        <p:blipFill>
          <a:blip r:embed="rId4"/>
          <a:stretch>
            <a:fillRect/>
          </a:stretch>
        </p:blipFill>
        <p:spPr>
          <a:xfrm>
            <a:off x="4948346" y="2889525"/>
            <a:ext cx="3602639" cy="2461627"/>
          </a:xfrm>
          <a:prstGeom prst="rect">
            <a:avLst/>
          </a:prstGeom>
        </p:spPr>
      </p:pic>
    </p:spTree>
    <p:extLst>
      <p:ext uri="{BB962C8B-B14F-4D97-AF65-F5344CB8AC3E}">
        <p14:creationId xmlns:p14="http://schemas.microsoft.com/office/powerpoint/2010/main" val="27635057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8">
            <a:extLst>
              <a:ext uri="{FF2B5EF4-FFF2-40B4-BE49-F238E27FC236}">
                <a16:creationId xmlns:a16="http://schemas.microsoft.com/office/drawing/2014/main" id="{FE6C30CA-A998-48AB-AA47-25A423601ABB}"/>
              </a:ext>
            </a:extLst>
          </p:cNvPr>
          <p:cNvSpPr>
            <a:spLocks noGrp="1" noChangeArrowheads="1"/>
          </p:cNvSpPr>
          <p:nvPr>
            <p:ph type="title"/>
          </p:nvPr>
        </p:nvSpPr>
        <p:spPr>
          <a:xfrm>
            <a:off x="685800" y="228600"/>
            <a:ext cx="7772400" cy="838200"/>
          </a:xfrm>
          <a:noFill/>
        </p:spPr>
        <p:txBody>
          <a:bodyPr/>
          <a:lstStyle/>
          <a:p>
            <a:r>
              <a:rPr lang="en-US" altLang="zh-CN" b="1">
                <a:ea typeface="宋体" panose="02010600030101010101" pitchFamily="2" charset="-122"/>
              </a:rPr>
              <a:t>Boolean Operator Precedence</a:t>
            </a:r>
          </a:p>
        </p:txBody>
      </p:sp>
      <p:sp>
        <p:nvSpPr>
          <p:cNvPr id="29700" name="Rectangle 10">
            <a:extLst>
              <a:ext uri="{FF2B5EF4-FFF2-40B4-BE49-F238E27FC236}">
                <a16:creationId xmlns:a16="http://schemas.microsoft.com/office/drawing/2014/main" id="{3D8E183B-00AF-49EA-ACC4-741355ABFBBD}"/>
              </a:ext>
            </a:extLst>
          </p:cNvPr>
          <p:cNvSpPr>
            <a:spLocks noChangeArrowheads="1"/>
          </p:cNvSpPr>
          <p:nvPr/>
        </p:nvSpPr>
        <p:spPr bwMode="auto">
          <a:xfrm>
            <a:off x="684213" y="1306513"/>
            <a:ext cx="593418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
                <a:schemeClr val="hlink"/>
              </a:buClr>
            </a:pPr>
            <a:r>
              <a:rPr lang="en-US" altLang="zh-CN" sz="2800" b="1" baseline="0" dirty="0">
                <a:solidFill>
                  <a:srgbClr val="000000"/>
                </a:solidFill>
                <a:ea typeface="宋体" panose="02010600030101010101" pitchFamily="2" charset="-122"/>
              </a:rPr>
              <a:t>  The order of evaluation in a Boolean</a:t>
            </a:r>
            <a:br>
              <a:rPr lang="en-US" altLang="zh-CN" sz="2800" b="1" baseline="0" dirty="0">
                <a:solidFill>
                  <a:srgbClr val="000000"/>
                </a:solidFill>
                <a:ea typeface="宋体" panose="02010600030101010101" pitchFamily="2" charset="-122"/>
              </a:rPr>
            </a:br>
            <a:r>
              <a:rPr lang="en-US" altLang="zh-CN" sz="2800" b="1" baseline="0" dirty="0">
                <a:solidFill>
                  <a:srgbClr val="000000"/>
                </a:solidFill>
                <a:ea typeface="宋体" panose="02010600030101010101" pitchFamily="2" charset="-122"/>
              </a:rPr>
              <a:t>    expression is:</a:t>
            </a:r>
            <a:endParaRPr lang="en-US" altLang="zh-CN" sz="2800" baseline="0" dirty="0">
              <a:ea typeface="宋体" panose="02010600030101010101" pitchFamily="2" charset="-122"/>
            </a:endParaRPr>
          </a:p>
        </p:txBody>
      </p:sp>
      <p:grpSp>
        <p:nvGrpSpPr>
          <p:cNvPr id="29701" name="Group 27">
            <a:extLst>
              <a:ext uri="{FF2B5EF4-FFF2-40B4-BE49-F238E27FC236}">
                <a16:creationId xmlns:a16="http://schemas.microsoft.com/office/drawing/2014/main" id="{800DAEA9-A498-4153-8C0F-8DBA58012762}"/>
              </a:ext>
            </a:extLst>
          </p:cNvPr>
          <p:cNvGrpSpPr>
            <a:grpSpLocks/>
          </p:cNvGrpSpPr>
          <p:nvPr/>
        </p:nvGrpSpPr>
        <p:grpSpPr bwMode="auto">
          <a:xfrm>
            <a:off x="1068388" y="2341564"/>
            <a:ext cx="2376487" cy="1700213"/>
            <a:chOff x="673" y="1475"/>
            <a:chExt cx="1497" cy="1071"/>
          </a:xfrm>
        </p:grpSpPr>
        <p:sp>
          <p:nvSpPr>
            <p:cNvPr id="29704" name="Rectangle 12">
              <a:extLst>
                <a:ext uri="{FF2B5EF4-FFF2-40B4-BE49-F238E27FC236}">
                  <a16:creationId xmlns:a16="http://schemas.microsoft.com/office/drawing/2014/main" id="{6ECD40D8-4CBA-4009-9BE1-0948EB42A1B9}"/>
                </a:ext>
              </a:extLst>
            </p:cNvPr>
            <p:cNvSpPr>
              <a:spLocks noChangeArrowheads="1"/>
            </p:cNvSpPr>
            <p:nvPr/>
          </p:nvSpPr>
          <p:spPr bwMode="auto">
            <a:xfrm>
              <a:off x="673" y="1475"/>
              <a:ext cx="17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800" baseline="0">
                  <a:solidFill>
                    <a:srgbClr val="000000"/>
                  </a:solidFill>
                  <a:ea typeface="宋体" panose="02010600030101010101" pitchFamily="2" charset="-122"/>
                </a:rPr>
                <a:t>1.</a:t>
              </a:r>
              <a:endParaRPr lang="en-US" altLang="zh-CN" sz="2800" baseline="0">
                <a:ea typeface="宋体" panose="02010600030101010101" pitchFamily="2" charset="-122"/>
              </a:endParaRPr>
            </a:p>
          </p:txBody>
        </p:sp>
        <p:sp>
          <p:nvSpPr>
            <p:cNvPr id="29705" name="Rectangle 13">
              <a:extLst>
                <a:ext uri="{FF2B5EF4-FFF2-40B4-BE49-F238E27FC236}">
                  <a16:creationId xmlns:a16="http://schemas.microsoft.com/office/drawing/2014/main" id="{E4616894-B61A-4425-B028-04A1448F78A5}"/>
                </a:ext>
              </a:extLst>
            </p:cNvPr>
            <p:cNvSpPr>
              <a:spLocks noChangeArrowheads="1"/>
            </p:cNvSpPr>
            <p:nvPr/>
          </p:nvSpPr>
          <p:spPr bwMode="auto">
            <a:xfrm>
              <a:off x="1104" y="1475"/>
              <a:ext cx="106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800" baseline="0">
                  <a:solidFill>
                    <a:srgbClr val="000000"/>
                  </a:solidFill>
                  <a:ea typeface="宋体" panose="02010600030101010101" pitchFamily="2" charset="-122"/>
                </a:rPr>
                <a:t>Parentheses</a:t>
              </a:r>
              <a:endParaRPr lang="en-US" altLang="zh-CN" sz="2800" baseline="0">
                <a:ea typeface="宋体" panose="02010600030101010101" pitchFamily="2" charset="-122"/>
              </a:endParaRPr>
            </a:p>
          </p:txBody>
        </p:sp>
        <p:sp>
          <p:nvSpPr>
            <p:cNvPr id="29706" name="Rectangle 14">
              <a:extLst>
                <a:ext uri="{FF2B5EF4-FFF2-40B4-BE49-F238E27FC236}">
                  <a16:creationId xmlns:a16="http://schemas.microsoft.com/office/drawing/2014/main" id="{B946723D-7C45-4B17-A0B2-E4EBF6B0C515}"/>
                </a:ext>
              </a:extLst>
            </p:cNvPr>
            <p:cNvSpPr>
              <a:spLocks noChangeArrowheads="1"/>
            </p:cNvSpPr>
            <p:nvPr/>
          </p:nvSpPr>
          <p:spPr bwMode="auto">
            <a:xfrm>
              <a:off x="673" y="1742"/>
              <a:ext cx="17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800" baseline="0">
                  <a:solidFill>
                    <a:srgbClr val="000000"/>
                  </a:solidFill>
                  <a:ea typeface="宋体" panose="02010600030101010101" pitchFamily="2" charset="-122"/>
                </a:rPr>
                <a:t>2.</a:t>
              </a:r>
              <a:endParaRPr lang="en-US" altLang="zh-CN" sz="2800" baseline="0">
                <a:ea typeface="宋体" panose="02010600030101010101" pitchFamily="2" charset="-122"/>
              </a:endParaRPr>
            </a:p>
          </p:txBody>
        </p:sp>
        <p:sp>
          <p:nvSpPr>
            <p:cNvPr id="29707" name="Rectangle 15">
              <a:extLst>
                <a:ext uri="{FF2B5EF4-FFF2-40B4-BE49-F238E27FC236}">
                  <a16:creationId xmlns:a16="http://schemas.microsoft.com/office/drawing/2014/main" id="{92AB3A36-364E-487A-B8B8-193DF84BD3B8}"/>
                </a:ext>
              </a:extLst>
            </p:cNvPr>
            <p:cNvSpPr>
              <a:spLocks noChangeArrowheads="1"/>
            </p:cNvSpPr>
            <p:nvPr/>
          </p:nvSpPr>
          <p:spPr bwMode="auto">
            <a:xfrm>
              <a:off x="1104" y="1742"/>
              <a:ext cx="46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800" baseline="0">
                  <a:solidFill>
                    <a:srgbClr val="000000"/>
                  </a:solidFill>
                  <a:ea typeface="宋体" panose="02010600030101010101" pitchFamily="2" charset="-122"/>
                </a:rPr>
                <a:t>NOT</a:t>
              </a:r>
              <a:endParaRPr lang="en-US" altLang="zh-CN" sz="2800" baseline="0">
                <a:ea typeface="宋体" panose="02010600030101010101" pitchFamily="2" charset="-122"/>
              </a:endParaRPr>
            </a:p>
          </p:txBody>
        </p:sp>
        <p:sp>
          <p:nvSpPr>
            <p:cNvPr id="29708" name="Rectangle 16">
              <a:extLst>
                <a:ext uri="{FF2B5EF4-FFF2-40B4-BE49-F238E27FC236}">
                  <a16:creationId xmlns:a16="http://schemas.microsoft.com/office/drawing/2014/main" id="{82FDFCB0-2EF6-4579-982D-0C9C3EBB3EEF}"/>
                </a:ext>
              </a:extLst>
            </p:cNvPr>
            <p:cNvSpPr>
              <a:spLocks noChangeArrowheads="1"/>
            </p:cNvSpPr>
            <p:nvPr/>
          </p:nvSpPr>
          <p:spPr bwMode="auto">
            <a:xfrm>
              <a:off x="673" y="2009"/>
              <a:ext cx="17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800" baseline="0">
                  <a:solidFill>
                    <a:srgbClr val="000000"/>
                  </a:solidFill>
                  <a:ea typeface="宋体" panose="02010600030101010101" pitchFamily="2" charset="-122"/>
                </a:rPr>
                <a:t>3.</a:t>
              </a:r>
              <a:endParaRPr lang="en-US" altLang="zh-CN" sz="2800" baseline="0">
                <a:ea typeface="宋体" panose="02010600030101010101" pitchFamily="2" charset="-122"/>
              </a:endParaRPr>
            </a:p>
          </p:txBody>
        </p:sp>
        <p:sp>
          <p:nvSpPr>
            <p:cNvPr id="29709" name="Rectangle 17">
              <a:extLst>
                <a:ext uri="{FF2B5EF4-FFF2-40B4-BE49-F238E27FC236}">
                  <a16:creationId xmlns:a16="http://schemas.microsoft.com/office/drawing/2014/main" id="{3EB58B6F-7D1A-46B2-B952-E8AD19619044}"/>
                </a:ext>
              </a:extLst>
            </p:cNvPr>
            <p:cNvSpPr>
              <a:spLocks noChangeArrowheads="1"/>
            </p:cNvSpPr>
            <p:nvPr/>
          </p:nvSpPr>
          <p:spPr bwMode="auto">
            <a:xfrm>
              <a:off x="1104" y="2009"/>
              <a:ext cx="49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800" baseline="0" dirty="0">
                  <a:solidFill>
                    <a:srgbClr val="000000"/>
                  </a:solidFill>
                  <a:ea typeface="宋体" panose="02010600030101010101" pitchFamily="2" charset="-122"/>
                </a:rPr>
                <a:t>AND</a:t>
              </a:r>
              <a:endParaRPr lang="en-US" altLang="zh-CN" sz="2800" baseline="0" dirty="0">
                <a:ea typeface="宋体" panose="02010600030101010101" pitchFamily="2" charset="-122"/>
              </a:endParaRPr>
            </a:p>
          </p:txBody>
        </p:sp>
        <p:sp>
          <p:nvSpPr>
            <p:cNvPr id="29710" name="Rectangle 18">
              <a:extLst>
                <a:ext uri="{FF2B5EF4-FFF2-40B4-BE49-F238E27FC236}">
                  <a16:creationId xmlns:a16="http://schemas.microsoft.com/office/drawing/2014/main" id="{3358D201-CD07-4761-85C3-ECBF0FA1971C}"/>
                </a:ext>
              </a:extLst>
            </p:cNvPr>
            <p:cNvSpPr>
              <a:spLocks noChangeArrowheads="1"/>
            </p:cNvSpPr>
            <p:nvPr/>
          </p:nvSpPr>
          <p:spPr bwMode="auto">
            <a:xfrm>
              <a:off x="673" y="2275"/>
              <a:ext cx="17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800" baseline="0">
                  <a:solidFill>
                    <a:srgbClr val="000000"/>
                  </a:solidFill>
                  <a:ea typeface="宋体" panose="02010600030101010101" pitchFamily="2" charset="-122"/>
                </a:rPr>
                <a:t>4.</a:t>
              </a:r>
              <a:endParaRPr lang="en-US" altLang="zh-CN" sz="2800" baseline="0">
                <a:ea typeface="宋体" panose="02010600030101010101" pitchFamily="2" charset="-122"/>
              </a:endParaRPr>
            </a:p>
          </p:txBody>
        </p:sp>
        <p:sp>
          <p:nvSpPr>
            <p:cNvPr id="29711" name="Rectangle 19">
              <a:extLst>
                <a:ext uri="{FF2B5EF4-FFF2-40B4-BE49-F238E27FC236}">
                  <a16:creationId xmlns:a16="http://schemas.microsoft.com/office/drawing/2014/main" id="{7D23E077-9298-4A26-80B0-881CF9F824CC}"/>
                </a:ext>
              </a:extLst>
            </p:cNvPr>
            <p:cNvSpPr>
              <a:spLocks noChangeArrowheads="1"/>
            </p:cNvSpPr>
            <p:nvPr/>
          </p:nvSpPr>
          <p:spPr bwMode="auto">
            <a:xfrm>
              <a:off x="1104" y="2275"/>
              <a:ext cx="31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800" baseline="0" dirty="0">
                  <a:solidFill>
                    <a:srgbClr val="000000"/>
                  </a:solidFill>
                  <a:ea typeface="宋体" panose="02010600030101010101" pitchFamily="2" charset="-122"/>
                </a:rPr>
                <a:t>OR</a:t>
              </a:r>
              <a:endParaRPr lang="en-US" altLang="zh-CN" sz="2800" baseline="0" dirty="0">
                <a:ea typeface="宋体" panose="02010600030101010101" pitchFamily="2" charset="-122"/>
              </a:endParaRPr>
            </a:p>
          </p:txBody>
        </p:sp>
      </p:grpSp>
      <mc:AlternateContent xmlns:mc="http://schemas.openxmlformats.org/markup-compatibility/2006" xmlns:a14="http://schemas.microsoft.com/office/drawing/2010/main">
        <mc:Choice Requires="a14">
          <p:sp>
            <p:nvSpPr>
              <p:cNvPr id="29702" name="Rectangle 25">
                <a:extLst>
                  <a:ext uri="{FF2B5EF4-FFF2-40B4-BE49-F238E27FC236}">
                    <a16:creationId xmlns:a16="http://schemas.microsoft.com/office/drawing/2014/main" id="{BD11CB4B-F3FE-4A03-8237-D9C861E6412A}"/>
                  </a:ext>
                </a:extLst>
              </p:cNvPr>
              <p:cNvSpPr>
                <a:spLocks noChangeArrowheads="1"/>
              </p:cNvSpPr>
              <p:nvPr/>
            </p:nvSpPr>
            <p:spPr bwMode="auto">
              <a:xfrm>
                <a:off x="652463" y="4156075"/>
                <a:ext cx="8266812" cy="2524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0" rIns="0" bIns="0">
                <a:spAutoFit/>
              </a:bodyPr>
              <a:lstStyle>
                <a:lvl1pPr algn="l">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lgn="l">
                  <a:spcBef>
                    <a:spcPct val="20000"/>
                  </a:spcBef>
                  <a:buClr>
                    <a:srgbClr val="3333FF"/>
                  </a:buClr>
                  <a:buChar char="•"/>
                  <a:defRPr sz="2800">
                    <a:solidFill>
                      <a:schemeClr val="tx1"/>
                    </a:solidFill>
                    <a:latin typeface="Times New Roman" panose="02020603050405020304" pitchFamily="18" charset="0"/>
                  </a:defRPr>
                </a:lvl2pPr>
                <a:lvl3pPr marL="1143000" indent="-228600" algn="l">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lgn="l">
                  <a:spcBef>
                    <a:spcPct val="20000"/>
                  </a:spcBef>
                  <a:buClr>
                    <a:srgbClr val="3333FF"/>
                  </a:buClr>
                  <a:buChar char="•"/>
                  <a:defRPr sz="2000">
                    <a:solidFill>
                      <a:schemeClr val="tx1"/>
                    </a:solidFill>
                    <a:latin typeface="Times New Roman" panose="02020603050405020304" pitchFamily="18" charset="0"/>
                  </a:defRPr>
                </a:lvl4pPr>
                <a:lvl5pPr marL="2057400" indent="-228600" algn="l">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
                    <a:schemeClr val="hlink"/>
                  </a:buClr>
                </a:pPr>
                <a:r>
                  <a:rPr lang="en-US" altLang="zh-CN" sz="2800" b="1" baseline="0" dirty="0">
                    <a:solidFill>
                      <a:srgbClr val="000000"/>
                    </a:solidFill>
                    <a:ea typeface="宋体" panose="02010600030101010101" pitchFamily="2" charset="-122"/>
                  </a:rPr>
                  <a:t>  Consequence: Parentheses appear</a:t>
                </a:r>
                <a:br>
                  <a:rPr lang="en-US" altLang="zh-CN" sz="2800" b="1" baseline="0" dirty="0">
                    <a:solidFill>
                      <a:srgbClr val="000000"/>
                    </a:solidFill>
                    <a:ea typeface="宋体" panose="02010600030101010101" pitchFamily="2" charset="-122"/>
                  </a:rPr>
                </a:br>
                <a:r>
                  <a:rPr lang="en-US" altLang="zh-CN" sz="2800" b="1" baseline="0" dirty="0">
                    <a:solidFill>
                      <a:srgbClr val="000000"/>
                    </a:solidFill>
                    <a:ea typeface="宋体" panose="02010600030101010101" pitchFamily="2" charset="-122"/>
                  </a:rPr>
                  <a:t>    around OR expressions</a:t>
                </a:r>
              </a:p>
              <a:p>
                <a:pPr>
                  <a:spcBef>
                    <a:spcPct val="0"/>
                  </a:spcBef>
                  <a:buClr>
                    <a:schemeClr val="hlink"/>
                  </a:buClr>
                </a:pPr>
                <a:r>
                  <a:rPr lang="en-US" altLang="zh-CN" sz="2800" baseline="0" dirty="0">
                    <a:ea typeface="宋体" panose="02010600030101010101" pitchFamily="2" charset="-122"/>
                  </a:rPr>
                  <a:t>  </a:t>
                </a:r>
                <a:r>
                  <a:rPr lang="en-US" altLang="zh-CN" sz="2800" b="1" baseline="0" dirty="0">
                    <a:ea typeface="宋体" panose="02010600030101010101" pitchFamily="2" charset="-122"/>
                  </a:rPr>
                  <a:t>Example: </a:t>
                </a:r>
                <a:r>
                  <a:rPr lang="en-US" altLang="zh-CN" sz="2800" baseline="0" dirty="0">
                    <a:ea typeface="宋体" panose="02010600030101010101" pitchFamily="2" charset="-122"/>
                  </a:rPr>
                  <a:t>F = A</a:t>
                </a:r>
                <a:r>
                  <a:rPr kumimoji="0" lang="en-US" altLang="zh-CN" sz="1600" b="0" i="0" u="none" strike="noStrike" kern="0" cap="none" spc="0" normalizeH="0" baseline="0" noProof="0" dirty="0">
                    <a:ln>
                      <a:noFill/>
                    </a:ln>
                    <a:solidFill>
                      <a:srgbClr val="000000"/>
                    </a:solidFill>
                    <a:effectLst/>
                    <a:uLnTx/>
                    <a:uFillTx/>
                    <a:latin typeface="Times New Roman"/>
                    <a:ea typeface="+mn-ea"/>
                    <a:cs typeface="+mn-cs"/>
                  </a:rPr>
                  <a:t> </a:t>
                </a:r>
                <a:r>
                  <a:rPr lang="en-US" altLang="zh-CN" sz="2800" baseline="0" dirty="0">
                    <a:ea typeface="宋体" panose="02010600030101010101" pitchFamily="2" charset="-122"/>
                  </a:rPr>
                  <a:t>(B + C)</a:t>
                </a:r>
                <a:r>
                  <a:rPr kumimoji="0" lang="en-US" altLang="zh-CN" sz="1600" b="0" i="0" u="none" strike="noStrike" kern="0" cap="none" spc="0" normalizeH="0" baseline="0" noProof="0" dirty="0">
                    <a:ln>
                      <a:noFill/>
                    </a:ln>
                    <a:solidFill>
                      <a:srgbClr val="000000"/>
                    </a:solidFill>
                    <a:effectLst/>
                    <a:uLnTx/>
                    <a:uFillTx/>
                    <a:latin typeface="Times New Roman"/>
                    <a:ea typeface="+mn-ea"/>
                    <a:cs typeface="+mn-cs"/>
                  </a:rPr>
                  <a:t>  </a:t>
                </a:r>
                <a:r>
                  <a:rPr lang="en-US" altLang="zh-CN" sz="2800" baseline="0" dirty="0">
                    <a:ea typeface="宋体" panose="02010600030101010101" pitchFamily="2" charset="-122"/>
                  </a:rPr>
                  <a:t>(</a:t>
                </a:r>
                <a14:m>
                  <m:oMath xmlns:m="http://schemas.openxmlformats.org/officeDocument/2006/math">
                    <m:acc>
                      <m:accPr>
                        <m:chr m:val="̅"/>
                        <m:ctrlP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rPr>
                        </m:ctrlPr>
                      </m:accPr>
                      <m:e>
                        <m:r>
                          <m:rPr>
                            <m:sty m:val="p"/>
                          </m:rPr>
                          <a:rPr kumimoji="0" lang="en-US" altLang="zh-CN" sz="2800" b="0" i="0" u="none" strike="noStrike" kern="0" cap="none" spc="0" normalizeH="0" baseline="0" noProof="0" smtClean="0">
                            <a:ln>
                              <a:noFill/>
                            </a:ln>
                            <a:solidFill>
                              <a:srgbClr val="000000"/>
                            </a:solidFill>
                            <a:effectLst/>
                            <a:uLnTx/>
                            <a:uFillTx/>
                            <a:latin typeface="Cambria Math" panose="02040503050406030204" pitchFamily="18" charset="0"/>
                          </a:rPr>
                          <m:t>C</m:t>
                        </m:r>
                        <m:r>
                          <a:rPr kumimoji="0" lang="en-US" altLang="zh-CN" sz="2800" b="0" i="0" u="none" strike="noStrike" kern="0" cap="none" spc="0" normalizeH="0" baseline="0" noProof="0" smtClean="0">
                            <a:ln>
                              <a:noFill/>
                            </a:ln>
                            <a:solidFill>
                              <a:srgbClr val="000000"/>
                            </a:solidFill>
                            <a:effectLst/>
                            <a:uLnTx/>
                            <a:uFillTx/>
                            <a:latin typeface="Cambria Math" panose="02040503050406030204" pitchFamily="18" charset="0"/>
                          </a:rPr>
                          <m:t>+</m:t>
                        </m:r>
                        <m:r>
                          <m:rPr>
                            <m:sty m:val="p"/>
                          </m:rPr>
                          <a:rPr kumimoji="0" lang="en-US" altLang="zh-CN" sz="2800" b="0" i="0" u="none" strike="noStrike" kern="0" cap="none" spc="0" normalizeH="0" baseline="0" noProof="0" smtClean="0">
                            <a:ln>
                              <a:noFill/>
                            </a:ln>
                            <a:solidFill>
                              <a:srgbClr val="000000"/>
                            </a:solidFill>
                            <a:effectLst/>
                            <a:uLnTx/>
                            <a:uFillTx/>
                            <a:latin typeface="Cambria Math" panose="02040503050406030204" pitchFamily="18" charset="0"/>
                          </a:rPr>
                          <m:t>D</m:t>
                        </m:r>
                      </m:e>
                    </m:acc>
                  </m:oMath>
                </a14:m>
                <a:r>
                  <a:rPr lang="en-US" altLang="zh-CN" sz="2800" baseline="0" dirty="0">
                    <a:ea typeface="宋体" panose="02010600030101010101" pitchFamily="2" charset="-122"/>
                  </a:rPr>
                  <a:t>)</a:t>
                </a:r>
              </a:p>
              <a:p>
                <a:pPr lvl="1">
                  <a:spcBef>
                    <a:spcPct val="0"/>
                  </a:spcBef>
                  <a:buClr>
                    <a:schemeClr val="hlink"/>
                  </a:buClr>
                </a:pPr>
                <a:r>
                  <a:rPr lang="en-US" altLang="zh-CN" sz="2400" baseline="0" dirty="0">
                    <a:ea typeface="宋体" panose="02010600030101010101" pitchFamily="2" charset="-122"/>
                  </a:rPr>
                  <a:t>  If the meaning is unambiguous, we leave out the symbol  “·”</a:t>
                </a:r>
              </a:p>
              <a:p>
                <a:pPr>
                  <a:spcBef>
                    <a:spcPct val="0"/>
                  </a:spcBef>
                  <a:buClr>
                    <a:schemeClr val="hlink"/>
                  </a:buClr>
                </a:pPr>
                <a:endParaRPr lang="en-US" altLang="zh-CN" sz="2800" baseline="0" dirty="0">
                  <a:ea typeface="宋体" panose="02010600030101010101" pitchFamily="2" charset="-122"/>
                </a:endParaRPr>
              </a:p>
            </p:txBody>
          </p:sp>
        </mc:Choice>
        <mc:Fallback xmlns="">
          <p:sp>
            <p:nvSpPr>
              <p:cNvPr id="29702" name="Rectangle 25">
                <a:extLst>
                  <a:ext uri="{FF2B5EF4-FFF2-40B4-BE49-F238E27FC236}">
                    <a16:creationId xmlns:a16="http://schemas.microsoft.com/office/drawing/2014/main" id="{BD11CB4B-F3FE-4A03-8237-D9C861E6412A}"/>
                  </a:ext>
                </a:extLst>
              </p:cNvPr>
              <p:cNvSpPr>
                <a:spLocks noRot="1" noChangeAspect="1" noMove="1" noResize="1" noEditPoints="1" noAdjustHandles="1" noChangeArrowheads="1" noChangeShapeType="1" noTextEdit="1"/>
              </p:cNvSpPr>
              <p:nvPr/>
            </p:nvSpPr>
            <p:spPr bwMode="auto">
              <a:xfrm>
                <a:off x="652463" y="4156075"/>
                <a:ext cx="8266812" cy="2524665"/>
              </a:xfrm>
              <a:prstGeom prst="rect">
                <a:avLst/>
              </a:prstGeom>
              <a:blipFill>
                <a:blip r:embed="rId3"/>
                <a:stretch>
                  <a:fillRect l="-2360" t="-43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4" name="灯片编号占位符 3">
            <a:extLst>
              <a:ext uri="{FF2B5EF4-FFF2-40B4-BE49-F238E27FC236}">
                <a16:creationId xmlns:a16="http://schemas.microsoft.com/office/drawing/2014/main" id="{206DE657-997D-45ED-97E4-48A9BB278D8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400" dirty="0"/>
              <a:t>                           </a:t>
            </a:r>
            <a:fld id="{DE25123E-B6C6-4CCE-92F8-C336FF7E8695}" type="slidenum">
              <a:rPr lang="en-US" altLang="zh-CN" sz="1400" smtClean="0"/>
              <a:pPr>
                <a:spcBef>
                  <a:spcPct val="0"/>
                </a:spcBef>
                <a:buClrTx/>
                <a:buFontTx/>
                <a:buNone/>
              </a:pPr>
              <a:t>12</a:t>
            </a:fld>
            <a:endParaRPr lang="en-US" altLang="zh-CN" sz="14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3">
            <a:extLst>
              <a:ext uri="{FF2B5EF4-FFF2-40B4-BE49-F238E27FC236}">
                <a16:creationId xmlns:a16="http://schemas.microsoft.com/office/drawing/2014/main" id="{7982862F-E3A0-418D-9255-58E29AF0B041}"/>
              </a:ext>
            </a:extLst>
          </p:cNvPr>
          <p:cNvSpPr>
            <a:spLocks noGrp="1" noChangeArrowheads="1"/>
          </p:cNvSpPr>
          <p:nvPr>
            <p:ph type="title"/>
          </p:nvPr>
        </p:nvSpPr>
        <p:spPr>
          <a:xfrm>
            <a:off x="514350" y="212725"/>
            <a:ext cx="8351838" cy="838200"/>
          </a:xfrm>
          <a:noFill/>
        </p:spPr>
        <p:txBody>
          <a:bodyPr/>
          <a:lstStyle/>
          <a:p>
            <a:r>
              <a:rPr lang="en-US" altLang="zh-CN" sz="3200" b="1">
                <a:ea typeface="宋体" panose="02010600030101010101" pitchFamily="2" charset="-122"/>
              </a:rPr>
              <a:t>Some Properties of Identities &amp; the Algebra</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C4AAB48-0898-4997-A02F-2F13A2B1DB2B}"/>
                  </a:ext>
                </a:extLst>
              </p:cNvPr>
              <p:cNvSpPr txBox="1">
                <a:spLocks/>
              </p:cNvSpPr>
              <p:nvPr/>
            </p:nvSpPr>
            <p:spPr>
              <a:xfrm>
                <a:off x="477838" y="1289050"/>
                <a:ext cx="7844752" cy="5027613"/>
              </a:xfrm>
              <a:prstGeom prst="rect">
                <a:avLst/>
              </a:prstGeom>
            </p:spPr>
            <p:txBody>
              <a:bodyPr>
                <a:normAutofit fontScale="92500" lnSpcReduction="20000"/>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800" kern="0" baseline="0" dirty="0"/>
                  <a:t>The dual of an algebraic expression is obtained by interchanging + and · and interchanging 0’s and 1’s. </a:t>
                </a:r>
              </a:p>
              <a:p>
                <a:r>
                  <a:rPr lang="en-US" altLang="zh-CN" sz="2800" kern="0" baseline="0" dirty="0"/>
                  <a:t>The identities appear in dual pairs. When there is only one identity on a line the identity is self-dual, i.e., the dual expression = the original expression.</a:t>
                </a:r>
              </a:p>
              <a:p>
                <a:r>
                  <a:rPr lang="en-US" altLang="zh-CN" sz="2800" kern="0" baseline="0" dirty="0"/>
                  <a:t>Unless it happens to be self-dual, the dual of an expression does not equal the expression itself.</a:t>
                </a:r>
              </a:p>
              <a:p>
                <a:pPr lvl="1"/>
                <a:r>
                  <a:rPr lang="en-US" altLang="zh-CN" sz="2400" kern="0" baseline="0" dirty="0"/>
                  <a:t>Example: F = (A + </a:t>
                </a:r>
                <a14:m>
                  <m:oMath xmlns:m="http://schemas.openxmlformats.org/officeDocument/2006/math">
                    <m:acc>
                      <m:accPr>
                        <m:chr m:val="̅"/>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C</m:t>
                        </m:r>
                      </m:e>
                    </m:acc>
                  </m:oMath>
                </a14:m>
                <a:r>
                  <a:rPr lang="en-US" altLang="zh-CN" sz="2400" kern="0" baseline="0" dirty="0"/>
                  <a:t>) · B + 0</a:t>
                </a:r>
              </a:p>
              <a:p>
                <a:pPr lvl="2"/>
                <a:r>
                  <a:rPr lang="en-US" altLang="zh-CN" kern="0" baseline="0" dirty="0"/>
                  <a:t>dual F =  (A · </a:t>
                </a:r>
                <a14:m>
                  <m:oMath xmlns:m="http://schemas.openxmlformats.org/officeDocument/2006/math">
                    <m:acc>
                      <m:accPr>
                        <m:chr m:val="̅"/>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C</m:t>
                        </m:r>
                      </m:e>
                    </m:acc>
                  </m:oMath>
                </a14:m>
                <a:r>
                  <a:rPr lang="en-US" altLang="zh-CN" kern="0" baseline="0" dirty="0"/>
                  <a:t> + B) · 1 = A · </a:t>
                </a:r>
                <a14:m>
                  <m:oMath xmlns:m="http://schemas.openxmlformats.org/officeDocument/2006/math">
                    <m:acc>
                      <m:accPr>
                        <m:chr m:val="̅"/>
                        <m:ctrlPr>
                          <a:rPr lang="en-US" altLang="zh-CN" i="1" kern="0" baseline="0">
                            <a:solidFill>
                              <a:srgbClr val="000000"/>
                            </a:solidFill>
                            <a:latin typeface="Cambria Math" panose="02040503050406030204" pitchFamily="18" charset="0"/>
                          </a:rPr>
                        </m:ctrlPr>
                      </m:accPr>
                      <m:e>
                        <m:r>
                          <m:rPr>
                            <m:sty m:val="p"/>
                          </m:rPr>
                          <a:rPr lang="en-US" altLang="zh-CN" kern="0" baseline="0">
                            <a:solidFill>
                              <a:srgbClr val="000000"/>
                            </a:solidFill>
                            <a:latin typeface="Cambria Math" panose="02040503050406030204" pitchFamily="18" charset="0"/>
                          </a:rPr>
                          <m:t>C</m:t>
                        </m:r>
                      </m:e>
                    </m:acc>
                  </m:oMath>
                </a14:m>
                <a:r>
                  <a:rPr lang="en-US" altLang="zh-CN" kern="0" baseline="0" dirty="0"/>
                  <a:t>  + B</a:t>
                </a:r>
              </a:p>
              <a:p>
                <a:pPr lvl="1"/>
                <a:r>
                  <a:rPr lang="en-US" altLang="zh-CN" sz="2400" kern="0" baseline="0" dirty="0"/>
                  <a:t>Example: G = X · Y + (</a:t>
                </a:r>
                <a14:m>
                  <m:oMath xmlns:m="http://schemas.openxmlformats.org/officeDocument/2006/math">
                    <m:acc>
                      <m:accPr>
                        <m:chr m:val="̅"/>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W</m:t>
                        </m:r>
                        <m: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Z</m:t>
                        </m:r>
                      </m:e>
                    </m:acc>
                  </m:oMath>
                </a14:m>
                <a:r>
                  <a:rPr lang="en-US" altLang="zh-CN" sz="2400" kern="0" baseline="0" dirty="0"/>
                  <a:t>)</a:t>
                </a:r>
              </a:p>
              <a:p>
                <a:pPr lvl="2"/>
                <a:r>
                  <a:rPr lang="en-US" altLang="zh-CN" kern="0" baseline="0" dirty="0"/>
                  <a:t>dual G = </a:t>
                </a:r>
              </a:p>
              <a:p>
                <a:pPr lvl="1"/>
                <a:r>
                  <a:rPr lang="en-US" altLang="zh-CN" sz="2400" kern="0" baseline="0" dirty="0"/>
                  <a:t>Example: H = A · B + A · C + B · C</a:t>
                </a:r>
              </a:p>
              <a:p>
                <a:pPr lvl="2"/>
                <a:r>
                  <a:rPr lang="en-US" altLang="zh-CN" kern="0" baseline="0" dirty="0"/>
                  <a:t>dual H = </a:t>
                </a:r>
              </a:p>
              <a:p>
                <a:pPr lvl="1"/>
                <a:r>
                  <a:rPr lang="en-US" altLang="zh-CN" sz="2400" kern="0" baseline="0" dirty="0"/>
                  <a:t>Are any of these functions self-dual?</a:t>
                </a:r>
              </a:p>
            </p:txBody>
          </p:sp>
        </mc:Choice>
        <mc:Fallback xmlns="">
          <p:sp>
            <p:nvSpPr>
              <p:cNvPr id="7" name="Content Placeholder 2">
                <a:extLst>
                  <a:ext uri="{FF2B5EF4-FFF2-40B4-BE49-F238E27FC236}">
                    <a16:creationId xmlns:a16="http://schemas.microsoft.com/office/drawing/2014/main" id="{0C4AAB48-0898-4997-A02F-2F13A2B1DB2B}"/>
                  </a:ext>
                </a:extLst>
              </p:cNvPr>
              <p:cNvSpPr txBox="1">
                <a:spLocks noRot="1" noChangeAspect="1" noMove="1" noResize="1" noEditPoints="1" noAdjustHandles="1" noChangeArrowheads="1" noChangeShapeType="1" noTextEdit="1"/>
              </p:cNvSpPr>
              <p:nvPr/>
            </p:nvSpPr>
            <p:spPr>
              <a:xfrm>
                <a:off x="477838" y="1289050"/>
                <a:ext cx="7844752" cy="5027613"/>
              </a:xfrm>
              <a:prstGeom prst="rect">
                <a:avLst/>
              </a:prstGeom>
              <a:blipFill>
                <a:blip r:embed="rId3"/>
                <a:stretch>
                  <a:fillRect l="-1166" t="-2667" r="-233" b="-12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B75E982-1E9F-4918-8994-A5787393371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13</a:t>
            </a:fld>
            <a:endParaRPr lang="en-US" altLang="zh-CN" sz="16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3">
            <a:extLst>
              <a:ext uri="{FF2B5EF4-FFF2-40B4-BE49-F238E27FC236}">
                <a16:creationId xmlns:a16="http://schemas.microsoft.com/office/drawing/2014/main" id="{7982862F-E3A0-418D-9255-58E29AF0B041}"/>
              </a:ext>
            </a:extLst>
          </p:cNvPr>
          <p:cNvSpPr>
            <a:spLocks noGrp="1" noChangeArrowheads="1"/>
          </p:cNvSpPr>
          <p:nvPr>
            <p:ph type="title"/>
          </p:nvPr>
        </p:nvSpPr>
        <p:spPr>
          <a:xfrm>
            <a:off x="514350" y="212725"/>
            <a:ext cx="8351838" cy="838200"/>
          </a:xfrm>
          <a:noFill/>
        </p:spPr>
        <p:txBody>
          <a:bodyPr/>
          <a:lstStyle/>
          <a:p>
            <a:r>
              <a:rPr lang="en-US" altLang="zh-CN" sz="3200" b="1" dirty="0">
                <a:ea typeface="宋体" panose="02010600030101010101" pitchFamily="2" charset="-122"/>
              </a:rPr>
              <a:t> Power of Duality</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C4AAB48-0898-4997-A02F-2F13A2B1DB2B}"/>
                  </a:ext>
                </a:extLst>
              </p:cNvPr>
              <p:cNvSpPr txBox="1">
                <a:spLocks/>
              </p:cNvSpPr>
              <p:nvPr/>
            </p:nvSpPr>
            <p:spPr>
              <a:xfrm>
                <a:off x="477838" y="1289050"/>
                <a:ext cx="7844752" cy="5027613"/>
              </a:xfrm>
              <a:prstGeom prst="rect">
                <a:avLst/>
              </a:prstGeom>
            </p:spPr>
            <p:txBody>
              <a:bodyPr>
                <a:norm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800" kern="0" baseline="0" dirty="0"/>
                  <a:t>x + </a:t>
                </a:r>
                <a:r>
                  <a:rPr lang="en-US" altLang="zh-CN" sz="2800" kern="0" baseline="0" dirty="0" err="1"/>
                  <a:t>xy</a:t>
                </a:r>
                <a:r>
                  <a:rPr lang="en-US" altLang="zh-CN" sz="2800" kern="0" baseline="0" dirty="0"/>
                  <a:t> = x is true, so</a:t>
                </a:r>
              </a:p>
              <a:p>
                <a:pPr lvl="1"/>
                <a14:m>
                  <m:oMath xmlns:m="http://schemas.openxmlformats.org/officeDocument/2006/math">
                    <m:acc>
                      <m:accPr>
                        <m:chr m:val="̅"/>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rPr>
                        </m:ctrlPr>
                      </m:accPr>
                      <m:e>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rPr>
                          <m:t>x</m:t>
                        </m:r>
                        <m: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rPr>
                          <m:t>+</m:t>
                        </m:r>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rPr>
                          <m:t>xy</m:t>
                        </m:r>
                      </m:e>
                    </m:acc>
                    <m: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rPr>
                      <m:t> </m:t>
                    </m:r>
                  </m:oMath>
                </a14:m>
                <a:r>
                  <a:rPr lang="en-US" altLang="zh-CN" sz="2400" kern="0" baseline="0" dirty="0"/>
                  <a:t>=</a:t>
                </a:r>
                <a:r>
                  <a:rPr lang="en-US" altLang="zh-CN" sz="2400" kern="0" baseline="0" dirty="0">
                    <a:solidFill>
                      <a:srgbClr val="000000"/>
                    </a:solidFill>
                  </a:rPr>
                  <a:t> </a:t>
                </a:r>
                <a14:m>
                  <m:oMath xmlns:m="http://schemas.openxmlformats.org/officeDocument/2006/math">
                    <m:acc>
                      <m:accPr>
                        <m:chr m:val="̅"/>
                        <m:ctrlPr>
                          <a:rPr lang="en-US" altLang="zh-CN" sz="2400" i="1" kern="0" baseline="0">
                            <a:solidFill>
                              <a:srgbClr val="000000"/>
                            </a:solidFill>
                            <a:latin typeface="Cambria Math" panose="02040503050406030204" pitchFamily="18" charset="0"/>
                          </a:rPr>
                        </m:ctrlPr>
                      </m:accPr>
                      <m:e>
                        <m:r>
                          <m:rPr>
                            <m:sty m:val="p"/>
                          </m:rPr>
                          <a:rPr lang="en-US" altLang="zh-CN" sz="2400" b="0" i="0" kern="0" baseline="0" smtClean="0">
                            <a:solidFill>
                              <a:srgbClr val="000000"/>
                            </a:solidFill>
                            <a:latin typeface="Cambria Math" panose="02040503050406030204" pitchFamily="18" charset="0"/>
                          </a:rPr>
                          <m:t>x</m:t>
                        </m:r>
                      </m:e>
                    </m:acc>
                  </m:oMath>
                </a14:m>
                <a:endParaRPr lang="en-US" altLang="zh-CN" sz="2400" kern="0" baseline="0" dirty="0"/>
              </a:p>
              <a:p>
                <a:pPr lvl="1"/>
                <a14:m>
                  <m:oMath xmlns:m="http://schemas.openxmlformats.org/officeDocument/2006/math">
                    <m:acc>
                      <m:accPr>
                        <m:chr m:val="̅"/>
                        <m:ctrlPr>
                          <a:rPr lang="en-US" altLang="zh-CN" sz="2400" i="1" kern="0" baseline="0">
                            <a:solidFill>
                              <a:srgbClr val="000000"/>
                            </a:solidFill>
                            <a:latin typeface="Cambria Math" panose="02040503050406030204" pitchFamily="18" charset="0"/>
                          </a:rPr>
                        </m:ctrlPr>
                      </m:accPr>
                      <m:e>
                        <m:r>
                          <m:rPr>
                            <m:sty m:val="p"/>
                          </m:rPr>
                          <a:rPr lang="en-US" altLang="zh-CN" sz="2400" kern="0" baseline="0">
                            <a:solidFill>
                              <a:srgbClr val="000000"/>
                            </a:solidFill>
                            <a:latin typeface="Cambria Math" panose="02040503050406030204" pitchFamily="18" charset="0"/>
                          </a:rPr>
                          <m:t>x</m:t>
                        </m:r>
                        <m:r>
                          <a:rPr lang="en-US" altLang="zh-CN" sz="2400" kern="0" baseline="0">
                            <a:solidFill>
                              <a:srgbClr val="000000"/>
                            </a:solidFill>
                            <a:latin typeface="Cambria Math" panose="02040503050406030204" pitchFamily="18" charset="0"/>
                          </a:rPr>
                          <m:t>+</m:t>
                        </m:r>
                        <m:r>
                          <m:rPr>
                            <m:sty m:val="p"/>
                          </m:rPr>
                          <a:rPr lang="en-US" altLang="zh-CN" sz="2400" kern="0" baseline="0">
                            <a:solidFill>
                              <a:srgbClr val="000000"/>
                            </a:solidFill>
                            <a:latin typeface="Cambria Math" panose="02040503050406030204" pitchFamily="18" charset="0"/>
                          </a:rPr>
                          <m:t>xy</m:t>
                        </m:r>
                      </m:e>
                    </m:acc>
                    <m:r>
                      <a:rPr lang="en-US" altLang="zh-CN" sz="2400" i="1" kern="0" baseline="0">
                        <a:solidFill>
                          <a:srgbClr val="000000"/>
                        </a:solidFill>
                        <a:latin typeface="Cambria Math" panose="02040503050406030204" pitchFamily="18" charset="0"/>
                      </a:rPr>
                      <m:t> </m:t>
                    </m:r>
                  </m:oMath>
                </a14:m>
                <a:r>
                  <a:rPr lang="en-US" altLang="zh-CN" sz="2400" kern="0" baseline="0" dirty="0"/>
                  <a:t>= </a:t>
                </a:r>
                <a14:m>
                  <m:oMath xmlns:m="http://schemas.openxmlformats.org/officeDocument/2006/math">
                    <m:acc>
                      <m:accPr>
                        <m:chr m:val="̅"/>
                        <m:ctrlPr>
                          <a:rPr lang="en-US" altLang="zh-CN" sz="2400" i="1" kern="0" baseline="0">
                            <a:solidFill>
                              <a:srgbClr val="000000"/>
                            </a:solidFill>
                            <a:latin typeface="Cambria Math" panose="02040503050406030204" pitchFamily="18" charset="0"/>
                          </a:rPr>
                        </m:ctrlPr>
                      </m:accPr>
                      <m:e>
                        <m:r>
                          <m:rPr>
                            <m:sty m:val="p"/>
                          </m:rPr>
                          <a:rPr lang="en-US" altLang="zh-CN" sz="2400" kern="0" baseline="0">
                            <a:solidFill>
                              <a:srgbClr val="000000"/>
                            </a:solidFill>
                            <a:latin typeface="Cambria Math" panose="02040503050406030204" pitchFamily="18" charset="0"/>
                          </a:rPr>
                          <m:t>x</m:t>
                        </m:r>
                      </m:e>
                    </m:acc>
                    <m:r>
                      <a:rPr lang="en-US" altLang="zh-CN" sz="2400" i="1" kern="0" baseline="0">
                        <a:solidFill>
                          <a:srgbClr val="000000"/>
                        </a:solidFill>
                        <a:latin typeface="Cambria Math" panose="02040503050406030204" pitchFamily="18" charset="0"/>
                      </a:rPr>
                      <m:t> </m:t>
                    </m:r>
                  </m:oMath>
                </a14:m>
                <a:r>
                  <a:rPr lang="en-US" altLang="zh-CN" sz="2400" kern="0" baseline="0" dirty="0"/>
                  <a:t>(</a:t>
                </a:r>
                <a14:m>
                  <m:oMath xmlns:m="http://schemas.openxmlformats.org/officeDocument/2006/math">
                    <m:acc>
                      <m:accPr>
                        <m:chr m:val="̅"/>
                        <m:ctrlPr>
                          <a:rPr lang="en-US" altLang="zh-CN" sz="2400" i="1" kern="0" baseline="0" smtClean="0">
                            <a:solidFill>
                              <a:srgbClr val="000000"/>
                            </a:solidFill>
                            <a:latin typeface="Cambria Math" panose="02040503050406030204" pitchFamily="18" charset="0"/>
                          </a:rPr>
                        </m:ctrlPr>
                      </m:accPr>
                      <m:e>
                        <m:r>
                          <m:rPr>
                            <m:sty m:val="p"/>
                          </m:rPr>
                          <a:rPr lang="en-US" altLang="zh-CN" sz="2400" b="0" i="0" kern="0" baseline="0" smtClean="0">
                            <a:solidFill>
                              <a:srgbClr val="000000"/>
                            </a:solidFill>
                            <a:latin typeface="Cambria Math" panose="02040503050406030204" pitchFamily="18" charset="0"/>
                          </a:rPr>
                          <m:t>x</m:t>
                        </m:r>
                      </m:e>
                    </m:acc>
                    <m:r>
                      <a:rPr lang="en-US" altLang="zh-CN" sz="2400" b="0" i="1" kern="0" baseline="0" smtClean="0">
                        <a:solidFill>
                          <a:srgbClr val="000000"/>
                        </a:solidFill>
                        <a:latin typeface="Cambria Math" panose="02040503050406030204" pitchFamily="18" charset="0"/>
                      </a:rPr>
                      <m:t> </m:t>
                    </m:r>
                  </m:oMath>
                </a14:m>
                <a:r>
                  <a:rPr lang="en-US" altLang="zh-CN" sz="2400" kern="0" baseline="0" dirty="0"/>
                  <a:t>+</a:t>
                </a:r>
                <a:r>
                  <a:rPr lang="en-US" altLang="zh-CN" sz="2400" kern="0" baseline="0" dirty="0">
                    <a:solidFill>
                      <a:srgbClr val="000000"/>
                    </a:solidFill>
                  </a:rPr>
                  <a:t> </a:t>
                </a:r>
                <a14:m>
                  <m:oMath xmlns:m="http://schemas.openxmlformats.org/officeDocument/2006/math">
                    <m:acc>
                      <m:accPr>
                        <m:chr m:val="̅"/>
                        <m:ctrlPr>
                          <a:rPr lang="en-US" altLang="zh-CN" sz="2400" i="1" kern="0" baseline="0">
                            <a:solidFill>
                              <a:srgbClr val="000000"/>
                            </a:solidFill>
                            <a:latin typeface="Cambria Math" panose="02040503050406030204" pitchFamily="18" charset="0"/>
                          </a:rPr>
                        </m:ctrlPr>
                      </m:accPr>
                      <m:e>
                        <m:r>
                          <m:rPr>
                            <m:sty m:val="p"/>
                          </m:rPr>
                          <a:rPr lang="en-US" altLang="zh-CN" sz="2400" b="0" i="0" kern="0" baseline="0" smtClean="0">
                            <a:solidFill>
                              <a:srgbClr val="000000"/>
                            </a:solidFill>
                            <a:latin typeface="Cambria Math" panose="02040503050406030204" pitchFamily="18" charset="0"/>
                          </a:rPr>
                          <m:t>y</m:t>
                        </m:r>
                      </m:e>
                    </m:acc>
                  </m:oMath>
                </a14:m>
                <a:r>
                  <a:rPr lang="en-US" altLang="zh-CN" sz="2400" kern="0" baseline="0" dirty="0"/>
                  <a:t>)</a:t>
                </a:r>
              </a:p>
              <a:p>
                <a:pPr lvl="1"/>
                <a14:m>
                  <m:oMath xmlns:m="http://schemas.openxmlformats.org/officeDocument/2006/math">
                    <m:acc>
                      <m:accPr>
                        <m:chr m:val="̅"/>
                        <m:ctrlPr>
                          <a:rPr lang="en-US" altLang="zh-CN" sz="2400" i="1" kern="0" baseline="0" smtClean="0">
                            <a:solidFill>
                              <a:srgbClr val="000000"/>
                            </a:solidFill>
                            <a:latin typeface="Cambria Math" panose="02040503050406030204" pitchFamily="18" charset="0"/>
                          </a:rPr>
                        </m:ctrlPr>
                      </m:accPr>
                      <m:e>
                        <m:r>
                          <m:rPr>
                            <m:sty m:val="p"/>
                          </m:rPr>
                          <a:rPr lang="en-US" altLang="zh-CN" sz="2400" kern="0" baseline="0">
                            <a:solidFill>
                              <a:srgbClr val="000000"/>
                            </a:solidFill>
                            <a:latin typeface="Cambria Math" panose="02040503050406030204" pitchFamily="18" charset="0"/>
                          </a:rPr>
                          <m:t>x</m:t>
                        </m:r>
                      </m:e>
                    </m:acc>
                    <m:r>
                      <a:rPr lang="en-US" altLang="zh-CN" sz="2400" i="1" kern="0" baseline="0">
                        <a:solidFill>
                          <a:srgbClr val="000000"/>
                        </a:solidFill>
                        <a:latin typeface="Cambria Math" panose="02040503050406030204" pitchFamily="18" charset="0"/>
                      </a:rPr>
                      <m:t> </m:t>
                    </m:r>
                  </m:oMath>
                </a14:m>
                <a:r>
                  <a:rPr lang="en-US" altLang="zh-CN" sz="2400" kern="0" baseline="0" dirty="0"/>
                  <a:t>(</a:t>
                </a:r>
                <a14:m>
                  <m:oMath xmlns:m="http://schemas.openxmlformats.org/officeDocument/2006/math">
                    <m:acc>
                      <m:accPr>
                        <m:chr m:val="̅"/>
                        <m:ctrlPr>
                          <a:rPr lang="en-US" altLang="zh-CN" sz="2400" i="1" kern="0" baseline="0" smtClean="0">
                            <a:solidFill>
                              <a:srgbClr val="000000"/>
                            </a:solidFill>
                            <a:latin typeface="Cambria Math" panose="02040503050406030204" pitchFamily="18" charset="0"/>
                          </a:rPr>
                        </m:ctrlPr>
                      </m:accPr>
                      <m:e>
                        <m:r>
                          <m:rPr>
                            <m:sty m:val="p"/>
                          </m:rPr>
                          <a:rPr lang="en-US" altLang="zh-CN" sz="2400" b="0" i="0" kern="0" baseline="0" smtClean="0">
                            <a:solidFill>
                              <a:srgbClr val="000000"/>
                            </a:solidFill>
                            <a:latin typeface="Cambria Math" panose="02040503050406030204" pitchFamily="18" charset="0"/>
                          </a:rPr>
                          <m:t>x</m:t>
                        </m:r>
                      </m:e>
                    </m:acc>
                    <m:r>
                      <a:rPr lang="en-US" altLang="zh-CN" sz="2400" b="0" i="1" kern="0" baseline="0" smtClean="0">
                        <a:solidFill>
                          <a:srgbClr val="000000"/>
                        </a:solidFill>
                        <a:latin typeface="Cambria Math" panose="02040503050406030204" pitchFamily="18" charset="0"/>
                      </a:rPr>
                      <m:t> </m:t>
                    </m:r>
                  </m:oMath>
                </a14:m>
                <a:r>
                  <a:rPr lang="en-US" altLang="zh-CN" sz="2400" kern="0" baseline="0" dirty="0"/>
                  <a:t>+</a:t>
                </a:r>
                <a:r>
                  <a:rPr lang="en-US" altLang="zh-CN" sz="2400" kern="0" baseline="0" dirty="0">
                    <a:solidFill>
                      <a:srgbClr val="000000"/>
                    </a:solidFill>
                  </a:rPr>
                  <a:t> </a:t>
                </a:r>
                <a14:m>
                  <m:oMath xmlns:m="http://schemas.openxmlformats.org/officeDocument/2006/math">
                    <m:acc>
                      <m:accPr>
                        <m:chr m:val="̅"/>
                        <m:ctrlPr>
                          <a:rPr lang="en-US" altLang="zh-CN" sz="2400" i="1" kern="0" baseline="0">
                            <a:solidFill>
                              <a:srgbClr val="000000"/>
                            </a:solidFill>
                            <a:latin typeface="Cambria Math" panose="02040503050406030204" pitchFamily="18" charset="0"/>
                          </a:rPr>
                        </m:ctrlPr>
                      </m:accPr>
                      <m:e>
                        <m:r>
                          <m:rPr>
                            <m:sty m:val="p"/>
                          </m:rPr>
                          <a:rPr lang="en-US" altLang="zh-CN" sz="2400" b="0" i="0" kern="0" baseline="0" smtClean="0">
                            <a:solidFill>
                              <a:srgbClr val="000000"/>
                            </a:solidFill>
                            <a:latin typeface="Cambria Math" panose="02040503050406030204" pitchFamily="18" charset="0"/>
                          </a:rPr>
                          <m:t>y</m:t>
                        </m:r>
                      </m:e>
                    </m:acc>
                  </m:oMath>
                </a14:m>
                <a:r>
                  <a:rPr lang="en-US" altLang="zh-CN" sz="2400" kern="0" baseline="0" dirty="0"/>
                  <a:t>) =</a:t>
                </a:r>
                <a:r>
                  <a:rPr lang="en-US" altLang="zh-CN" sz="2400" kern="0" baseline="0" dirty="0">
                    <a:solidFill>
                      <a:srgbClr val="000000"/>
                    </a:solidFill>
                  </a:rPr>
                  <a:t> </a:t>
                </a:r>
                <a14:m>
                  <m:oMath xmlns:m="http://schemas.openxmlformats.org/officeDocument/2006/math">
                    <m:acc>
                      <m:accPr>
                        <m:chr m:val="̅"/>
                        <m:ctrlPr>
                          <a:rPr lang="en-US" altLang="zh-CN" sz="2400" i="1" kern="0" baseline="0">
                            <a:solidFill>
                              <a:srgbClr val="000000"/>
                            </a:solidFill>
                            <a:latin typeface="Cambria Math" panose="02040503050406030204" pitchFamily="18" charset="0"/>
                          </a:rPr>
                        </m:ctrlPr>
                      </m:accPr>
                      <m:e>
                        <m:r>
                          <m:rPr>
                            <m:sty m:val="p"/>
                          </m:rPr>
                          <a:rPr lang="en-US" altLang="zh-CN" sz="2400" kern="0" baseline="0">
                            <a:solidFill>
                              <a:srgbClr val="000000"/>
                            </a:solidFill>
                            <a:latin typeface="Cambria Math" panose="02040503050406030204" pitchFamily="18" charset="0"/>
                          </a:rPr>
                          <m:t>x</m:t>
                        </m:r>
                      </m:e>
                    </m:acc>
                  </m:oMath>
                </a14:m>
                <a:endParaRPr lang="en-US" altLang="zh-CN" sz="2400" kern="0" baseline="0" dirty="0"/>
              </a:p>
              <a:p>
                <a:r>
                  <a:rPr lang="en-US" altLang="zh-CN" sz="2800" kern="0" baseline="0" dirty="0"/>
                  <a:t>Let X=</a:t>
                </a:r>
                <a:r>
                  <a:rPr lang="en-US" altLang="zh-CN" sz="2800" kern="0" baseline="0" dirty="0">
                    <a:solidFill>
                      <a:srgbClr val="000000"/>
                    </a:solidFill>
                  </a:rPr>
                  <a:t> </a:t>
                </a:r>
                <a14:m>
                  <m:oMath xmlns:m="http://schemas.openxmlformats.org/officeDocument/2006/math">
                    <m:acc>
                      <m:accPr>
                        <m:chr m:val="̅"/>
                        <m:ctrlPr>
                          <a:rPr lang="en-US" altLang="zh-CN" sz="2800" i="1" kern="0" baseline="0">
                            <a:solidFill>
                              <a:srgbClr val="000000"/>
                            </a:solidFill>
                            <a:latin typeface="Cambria Math" panose="02040503050406030204" pitchFamily="18" charset="0"/>
                          </a:rPr>
                        </m:ctrlPr>
                      </m:accPr>
                      <m:e>
                        <m:r>
                          <m:rPr>
                            <m:sty m:val="p"/>
                          </m:rPr>
                          <a:rPr lang="en-US" altLang="zh-CN" sz="2800" kern="0" baseline="0">
                            <a:solidFill>
                              <a:srgbClr val="000000"/>
                            </a:solidFill>
                            <a:latin typeface="Cambria Math" panose="02040503050406030204" pitchFamily="18" charset="0"/>
                          </a:rPr>
                          <m:t>x</m:t>
                        </m:r>
                      </m:e>
                    </m:acc>
                  </m:oMath>
                </a14:m>
                <a:r>
                  <a:rPr lang="en-US" altLang="zh-CN" sz="2800" kern="0" baseline="0" dirty="0"/>
                  <a:t>, Y=</a:t>
                </a:r>
                <a:r>
                  <a:rPr lang="en-US" altLang="zh-CN" sz="2800" kern="0" baseline="0" dirty="0">
                    <a:solidFill>
                      <a:srgbClr val="000000"/>
                    </a:solidFill>
                  </a:rPr>
                  <a:t> </a:t>
                </a:r>
                <a14:m>
                  <m:oMath xmlns:m="http://schemas.openxmlformats.org/officeDocument/2006/math">
                    <m:acc>
                      <m:accPr>
                        <m:chr m:val="̅"/>
                        <m:ctrlPr>
                          <a:rPr lang="en-US" altLang="zh-CN" sz="2800" i="1" kern="0" baseline="0">
                            <a:solidFill>
                              <a:srgbClr val="000000"/>
                            </a:solidFill>
                            <a:latin typeface="Cambria Math" panose="02040503050406030204" pitchFamily="18" charset="0"/>
                          </a:rPr>
                        </m:ctrlPr>
                      </m:accPr>
                      <m:e>
                        <m:r>
                          <m:rPr>
                            <m:sty m:val="p"/>
                          </m:rPr>
                          <a:rPr lang="en-US" altLang="zh-CN" sz="2800" b="0" i="0" kern="0" baseline="0" smtClean="0">
                            <a:solidFill>
                              <a:srgbClr val="000000"/>
                            </a:solidFill>
                            <a:latin typeface="Cambria Math" panose="02040503050406030204" pitchFamily="18" charset="0"/>
                          </a:rPr>
                          <m:t>y</m:t>
                        </m:r>
                      </m:e>
                    </m:acc>
                  </m:oMath>
                </a14:m>
                <a:endParaRPr lang="en-US" altLang="zh-CN" sz="2800" kern="0" baseline="0" dirty="0"/>
              </a:p>
              <a:p>
                <a:r>
                  <a:rPr lang="en-US" altLang="zh-CN" sz="2800" kern="0" baseline="0" dirty="0"/>
                  <a:t>X(X+Y) =X, which is the dual of x + </a:t>
                </a:r>
                <a:r>
                  <a:rPr lang="en-US" altLang="zh-CN" sz="2800" kern="0" baseline="0" dirty="0" err="1"/>
                  <a:t>xy</a:t>
                </a:r>
                <a:r>
                  <a:rPr lang="en-US" altLang="zh-CN" sz="2800" kern="0" baseline="0" dirty="0"/>
                  <a:t> = x.</a:t>
                </a:r>
              </a:p>
              <a:p>
                <a:r>
                  <a:rPr lang="en-US" altLang="zh-CN" sz="2800" kern="0" baseline="0" dirty="0"/>
                  <a:t>The above process can be applied to any formula. So if a formula is valid, then its dual must also be valid.</a:t>
                </a:r>
              </a:p>
              <a:p>
                <a:r>
                  <a:rPr lang="en-US" altLang="zh-CN" sz="2800" kern="0" baseline="0" dirty="0"/>
                  <a:t>Proving one formula also proves its dual!</a:t>
                </a:r>
              </a:p>
            </p:txBody>
          </p:sp>
        </mc:Choice>
        <mc:Fallback xmlns="">
          <p:sp>
            <p:nvSpPr>
              <p:cNvPr id="7" name="Content Placeholder 2">
                <a:extLst>
                  <a:ext uri="{FF2B5EF4-FFF2-40B4-BE49-F238E27FC236}">
                    <a16:creationId xmlns:a16="http://schemas.microsoft.com/office/drawing/2014/main" id="{0C4AAB48-0898-4997-A02F-2F13A2B1DB2B}"/>
                  </a:ext>
                </a:extLst>
              </p:cNvPr>
              <p:cNvSpPr txBox="1">
                <a:spLocks noRot="1" noChangeAspect="1" noMove="1" noResize="1" noEditPoints="1" noAdjustHandles="1" noChangeArrowheads="1" noChangeShapeType="1" noTextEdit="1"/>
              </p:cNvSpPr>
              <p:nvPr/>
            </p:nvSpPr>
            <p:spPr>
              <a:xfrm>
                <a:off x="477838" y="1289050"/>
                <a:ext cx="7844752" cy="5027613"/>
              </a:xfrm>
              <a:prstGeom prst="rect">
                <a:avLst/>
              </a:prstGeom>
              <a:blipFill>
                <a:blip r:embed="rId3"/>
                <a:stretch>
                  <a:fillRect l="-1321" t="-121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B75E982-1E9F-4918-8994-A5787393371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14</a:t>
            </a:fld>
            <a:endParaRPr lang="en-US" altLang="zh-CN" sz="1600" dirty="0"/>
          </a:p>
        </p:txBody>
      </p:sp>
    </p:spTree>
    <p:extLst>
      <p:ext uri="{BB962C8B-B14F-4D97-AF65-F5344CB8AC3E}">
        <p14:creationId xmlns:p14="http://schemas.microsoft.com/office/powerpoint/2010/main" val="22198681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E1E570F0-3C9F-4ADA-954C-60026268B4E5}"/>
              </a:ext>
            </a:extLst>
          </p:cNvPr>
          <p:cNvSpPr>
            <a:spLocks noGrp="1" noChangeArrowheads="1"/>
          </p:cNvSpPr>
          <p:nvPr>
            <p:ph type="title"/>
          </p:nvPr>
        </p:nvSpPr>
        <p:spPr>
          <a:xfrm>
            <a:off x="457200" y="212725"/>
            <a:ext cx="8351838" cy="838200"/>
          </a:xfrm>
        </p:spPr>
        <p:txBody>
          <a:bodyPr/>
          <a:lstStyle/>
          <a:p>
            <a:r>
              <a:rPr lang="en-US" altLang="zh-CN" sz="3600" b="1">
                <a:ea typeface="宋体" panose="02010600030101010101" pitchFamily="2" charset="-122"/>
              </a:rPr>
              <a:t>Example 1: Boolean Algebraic Proof</a:t>
            </a:r>
          </a:p>
        </p:txBody>
      </p:sp>
      <p:sp>
        <p:nvSpPr>
          <p:cNvPr id="239619" name="Rectangle 3">
            <a:extLst>
              <a:ext uri="{FF2B5EF4-FFF2-40B4-BE49-F238E27FC236}">
                <a16:creationId xmlns:a16="http://schemas.microsoft.com/office/drawing/2014/main" id="{0A959E19-A9A8-475F-9C92-6E43C726F7EC}"/>
              </a:ext>
            </a:extLst>
          </p:cNvPr>
          <p:cNvSpPr>
            <a:spLocks noGrp="1" noChangeArrowheads="1"/>
          </p:cNvSpPr>
          <p:nvPr>
            <p:ph type="body" idx="1"/>
          </p:nvPr>
        </p:nvSpPr>
        <p:spPr>
          <a:xfrm>
            <a:off x="685800" y="1295400"/>
            <a:ext cx="7934417" cy="5027613"/>
          </a:xfrm>
        </p:spPr>
        <p:txBody>
          <a:bodyPr/>
          <a:lstStyle/>
          <a:p>
            <a:pPr>
              <a:lnSpc>
                <a:spcPct val="90000"/>
              </a:lnSpc>
            </a:pPr>
            <a:r>
              <a:rPr lang="en-US" altLang="zh-CN" sz="2400" b="1" dirty="0">
                <a:ea typeface="宋体" panose="02010600030101010101" pitchFamily="2" charset="-122"/>
                <a:cs typeface="Times New Roman" panose="02020603050405020304" pitchFamily="18" charset="0"/>
                <a:sym typeface="Symbol" panose="05050102010706020507" pitchFamily="18" charset="2"/>
              </a:rPr>
              <a:t>A + A·B = A	 (Absorption Theorem)</a:t>
            </a:r>
          </a:p>
          <a:p>
            <a:pPr>
              <a:lnSpc>
                <a:spcPct val="90000"/>
              </a:lnSpc>
              <a:buFont typeface="Wingdings" panose="05000000000000000000" pitchFamily="2" charset="2"/>
              <a:buNone/>
            </a:pPr>
            <a:r>
              <a:rPr lang="en-US" altLang="zh-CN" sz="2400" b="1" dirty="0">
                <a:ea typeface="宋体" panose="02010600030101010101" pitchFamily="2" charset="-122"/>
                <a:cs typeface="Times New Roman" panose="02020603050405020304" pitchFamily="18" charset="0"/>
                <a:sym typeface="Symbol" panose="05050102010706020507" pitchFamily="18" charset="2"/>
              </a:rPr>
              <a:t>Proof Steps		 Justification (identity or theorem)</a:t>
            </a:r>
          </a:p>
          <a:p>
            <a:pPr>
              <a:lnSpc>
                <a:spcPct val="90000"/>
              </a:lnSpc>
              <a:buFont typeface="Wingdings" panose="05000000000000000000" pitchFamily="2" charset="2"/>
              <a:buNone/>
            </a:pPr>
            <a:r>
              <a:rPr lang="en-US" altLang="zh-CN" sz="2400" b="1" dirty="0">
                <a:ea typeface="宋体" panose="02010600030101010101" pitchFamily="2" charset="-122"/>
                <a:cs typeface="Times New Roman" panose="02020603050405020304" pitchFamily="18" charset="0"/>
                <a:sym typeface="Symbol" panose="05050102010706020507" pitchFamily="18" charset="2"/>
              </a:rPr>
              <a:t>    A + A·B</a:t>
            </a:r>
          </a:p>
          <a:p>
            <a:pPr>
              <a:lnSpc>
                <a:spcPct val="90000"/>
              </a:lnSpc>
              <a:buFont typeface="Wingdings" panose="05000000000000000000" pitchFamily="2" charset="2"/>
              <a:buNone/>
            </a:pPr>
            <a:r>
              <a:rPr lang="en-US" altLang="zh-CN" sz="2400" b="1" dirty="0">
                <a:ea typeface="宋体" panose="02010600030101010101" pitchFamily="2" charset="-122"/>
                <a:cs typeface="Times New Roman" panose="02020603050405020304" pitchFamily="18" charset="0"/>
                <a:sym typeface="Symbol" panose="05050102010706020507" pitchFamily="18" charset="2"/>
              </a:rPr>
              <a:t>= A · 1 + A · B	 </a:t>
            </a:r>
            <a:r>
              <a:rPr lang="en-US" altLang="zh-CN" sz="2000" b="1" dirty="0">
                <a:ea typeface="宋体" panose="02010600030101010101" pitchFamily="2" charset="-122"/>
                <a:cs typeface="Times New Roman" panose="02020603050405020304" pitchFamily="18" charset="0"/>
                <a:sym typeface="Symbol" panose="05050102010706020507" pitchFamily="18" charset="2"/>
              </a:rPr>
              <a:t>X = X · 1</a:t>
            </a:r>
            <a:r>
              <a:rPr lang="en-US" altLang="zh-CN" sz="2800" dirty="0">
                <a:ea typeface="宋体" panose="02010600030101010101" pitchFamily="2" charset="-122"/>
                <a:cs typeface="Times New Roman" panose="02020603050405020304" pitchFamily="18" charset="0"/>
                <a:sym typeface="Symbol" panose="05050102010706020507" pitchFamily="18" charset="2"/>
              </a:rPr>
              <a:t> 	</a:t>
            </a:r>
          </a:p>
          <a:p>
            <a:pPr>
              <a:lnSpc>
                <a:spcPct val="90000"/>
              </a:lnSpc>
              <a:buFont typeface="Wingdings" panose="05000000000000000000" pitchFamily="2" charset="2"/>
              <a:buNone/>
            </a:pPr>
            <a:r>
              <a:rPr lang="en-US" altLang="zh-CN" sz="2400" b="1" dirty="0">
                <a:ea typeface="宋体" panose="02010600030101010101" pitchFamily="2" charset="-122"/>
                <a:cs typeface="Times New Roman" panose="02020603050405020304" pitchFamily="18" charset="0"/>
                <a:sym typeface="Symbol" panose="05050102010706020507" pitchFamily="18" charset="2"/>
              </a:rPr>
              <a:t>= A · ( 1 + B)               </a:t>
            </a:r>
            <a:r>
              <a:rPr lang="en-US" altLang="zh-CN" sz="2000" b="1" dirty="0">
                <a:ea typeface="宋体" panose="02010600030101010101" pitchFamily="2" charset="-122"/>
                <a:cs typeface="Times New Roman" panose="02020603050405020304" pitchFamily="18" charset="0"/>
                <a:sym typeface="Symbol" panose="05050102010706020507" pitchFamily="18" charset="2"/>
              </a:rPr>
              <a:t>X · Y + X · Z = X ·(Y + Z)(Distributive Law)</a:t>
            </a:r>
          </a:p>
          <a:p>
            <a:pPr>
              <a:lnSpc>
                <a:spcPct val="90000"/>
              </a:lnSpc>
              <a:buFont typeface="Wingdings" panose="05000000000000000000" pitchFamily="2" charset="2"/>
              <a:buNone/>
            </a:pPr>
            <a:r>
              <a:rPr lang="en-US" altLang="zh-CN" sz="2400" b="1" dirty="0">
                <a:ea typeface="宋体" panose="02010600030101010101" pitchFamily="2" charset="-122"/>
                <a:cs typeface="Times New Roman" panose="02020603050405020304" pitchFamily="18" charset="0"/>
                <a:sym typeface="Symbol" panose="05050102010706020507" pitchFamily="18" charset="2"/>
              </a:rPr>
              <a:t>= A · 1</a:t>
            </a:r>
            <a:r>
              <a:rPr lang="en-US" altLang="zh-CN" sz="2800" dirty="0">
                <a:ea typeface="宋体" panose="02010600030101010101" pitchFamily="2" charset="-122"/>
                <a:cs typeface="Times New Roman" panose="02020603050405020304" pitchFamily="18" charset="0"/>
                <a:sym typeface="Symbol" panose="05050102010706020507" pitchFamily="18" charset="2"/>
              </a:rPr>
              <a:t> 		 </a:t>
            </a:r>
            <a:r>
              <a:rPr lang="en-US" altLang="zh-CN" sz="2000" b="1" dirty="0">
                <a:ea typeface="宋体" panose="02010600030101010101" pitchFamily="2" charset="-122"/>
                <a:cs typeface="Times New Roman" panose="02020603050405020304" pitchFamily="18" charset="0"/>
                <a:sym typeface="Symbol" panose="05050102010706020507" pitchFamily="18" charset="2"/>
              </a:rPr>
              <a:t>1 + X = 1</a:t>
            </a:r>
          </a:p>
          <a:p>
            <a:pPr>
              <a:lnSpc>
                <a:spcPct val="90000"/>
              </a:lnSpc>
              <a:buFont typeface="Wingdings" panose="05000000000000000000" pitchFamily="2" charset="2"/>
              <a:buNone/>
            </a:pPr>
            <a:r>
              <a:rPr lang="en-US" altLang="zh-CN" sz="2400" b="1" dirty="0">
                <a:ea typeface="宋体" panose="02010600030101010101" pitchFamily="2" charset="-122"/>
                <a:cs typeface="Times New Roman" panose="02020603050405020304" pitchFamily="18" charset="0"/>
                <a:sym typeface="Symbol" panose="05050102010706020507" pitchFamily="18" charset="2"/>
              </a:rPr>
              <a:t>= A			 </a:t>
            </a:r>
            <a:r>
              <a:rPr lang="en-US" altLang="zh-CN" sz="2000" b="1" dirty="0">
                <a:ea typeface="宋体" panose="02010600030101010101" pitchFamily="2" charset="-122"/>
                <a:cs typeface="Times New Roman" panose="02020603050405020304" pitchFamily="18" charset="0"/>
                <a:sym typeface="Symbol" panose="05050102010706020507" pitchFamily="18" charset="2"/>
              </a:rPr>
              <a:t>X · 1 = X</a:t>
            </a:r>
          </a:p>
          <a:p>
            <a:pPr>
              <a:lnSpc>
                <a:spcPct val="90000"/>
              </a:lnSpc>
              <a:buFont typeface="Wingdings" panose="05000000000000000000" pitchFamily="2" charset="2"/>
              <a:buNone/>
            </a:pPr>
            <a:endParaRPr lang="en-US" altLang="zh-CN" sz="2000" b="1" dirty="0">
              <a:ea typeface="宋体" panose="02010600030101010101" pitchFamily="2" charset="-122"/>
              <a:cs typeface="Times New Roman" panose="02020603050405020304" pitchFamily="18" charset="0"/>
              <a:sym typeface="Symbol" panose="05050102010706020507" pitchFamily="18" charset="2"/>
            </a:endParaRPr>
          </a:p>
          <a:p>
            <a:pPr>
              <a:lnSpc>
                <a:spcPct val="90000"/>
              </a:lnSpc>
            </a:pPr>
            <a:r>
              <a:rPr lang="en-US" altLang="zh-CN" sz="2400" b="1" dirty="0">
                <a:ea typeface="宋体" panose="02010600030101010101" pitchFamily="2" charset="-122"/>
                <a:cs typeface="Times New Roman" panose="02020603050405020304" pitchFamily="18" charset="0"/>
                <a:sym typeface="Symbol" panose="05050102010706020507" pitchFamily="18" charset="2"/>
              </a:rPr>
              <a:t>Our primary reason for doing proofs is to learn:</a:t>
            </a:r>
          </a:p>
          <a:p>
            <a:pPr lvl="1">
              <a:lnSpc>
                <a:spcPct val="90000"/>
              </a:lnSpc>
            </a:pPr>
            <a:r>
              <a:rPr lang="en-US" altLang="zh-CN" sz="2000" b="1" dirty="0">
                <a:ea typeface="宋体" panose="02010600030101010101" pitchFamily="2" charset="-122"/>
                <a:cs typeface="Times New Roman" panose="02020603050405020304" pitchFamily="18" charset="0"/>
                <a:sym typeface="Symbol" panose="05050102010706020507" pitchFamily="18" charset="2"/>
              </a:rPr>
              <a:t>Careful and efficient use of the identities and theorems of Boolean algebra, and</a:t>
            </a:r>
          </a:p>
          <a:p>
            <a:pPr lvl="1">
              <a:lnSpc>
                <a:spcPct val="90000"/>
              </a:lnSpc>
            </a:pPr>
            <a:r>
              <a:rPr lang="en-US" altLang="zh-CN" sz="2000" b="1" dirty="0">
                <a:ea typeface="宋体" panose="02010600030101010101" pitchFamily="2" charset="-122"/>
                <a:cs typeface="Times New Roman" panose="02020603050405020304" pitchFamily="18" charset="0"/>
                <a:sym typeface="Symbol" panose="05050102010706020507" pitchFamily="18" charset="2"/>
              </a:rPr>
              <a:t>How to choose the appropriate identity or theorem to apply to make forward progress, irrespective of the application. </a:t>
            </a:r>
            <a:endParaRPr lang="en-US" altLang="zh-CN" sz="1800" b="1" dirty="0">
              <a:ea typeface="宋体" panose="02010600030101010101" pitchFamily="2" charset="-122"/>
              <a:cs typeface="Times New Roman" panose="02020603050405020304" pitchFamily="18" charset="0"/>
              <a:sym typeface="Symbol" panose="05050102010706020507" pitchFamily="18" charset="2"/>
            </a:endParaRPr>
          </a:p>
        </p:txBody>
      </p:sp>
      <p:sp>
        <p:nvSpPr>
          <p:cNvPr id="4" name="灯片编号占位符 3">
            <a:extLst>
              <a:ext uri="{FF2B5EF4-FFF2-40B4-BE49-F238E27FC236}">
                <a16:creationId xmlns:a16="http://schemas.microsoft.com/office/drawing/2014/main" id="{48C807F1-D304-4D47-9B7F-088E4954774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15</a:t>
            </a:fld>
            <a:endParaRPr lang="en-US" altLang="zh-CN"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anim calcmode="lin" valueType="num">
                                      <p:cBhvr additive="base">
                                        <p:cTn id="7" dur="500" fill="hold"/>
                                        <p:tgtEl>
                                          <p:spTgt spid="239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39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9619">
                                            <p:txEl>
                                              <p:pRg st="1" end="1"/>
                                            </p:txEl>
                                          </p:spTgt>
                                        </p:tgtEl>
                                        <p:attrNameLst>
                                          <p:attrName>style.visibility</p:attrName>
                                        </p:attrNameLst>
                                      </p:cBhvr>
                                      <p:to>
                                        <p:strVal val="visible"/>
                                      </p:to>
                                    </p:set>
                                    <p:anim calcmode="lin" valueType="num">
                                      <p:cBhvr additive="base">
                                        <p:cTn id="13" dur="500" fill="hold"/>
                                        <p:tgtEl>
                                          <p:spTgt spid="2396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396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9619">
                                            <p:txEl>
                                              <p:pRg st="2" end="2"/>
                                            </p:txEl>
                                          </p:spTgt>
                                        </p:tgtEl>
                                        <p:attrNameLst>
                                          <p:attrName>style.visibility</p:attrName>
                                        </p:attrNameLst>
                                      </p:cBhvr>
                                      <p:to>
                                        <p:strVal val="visible"/>
                                      </p:to>
                                    </p:set>
                                    <p:anim calcmode="lin" valueType="num">
                                      <p:cBhvr additive="base">
                                        <p:cTn id="19" dur="500" fill="hold"/>
                                        <p:tgtEl>
                                          <p:spTgt spid="2396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396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9619">
                                            <p:txEl>
                                              <p:pRg st="3" end="3"/>
                                            </p:txEl>
                                          </p:spTgt>
                                        </p:tgtEl>
                                        <p:attrNameLst>
                                          <p:attrName>style.visibility</p:attrName>
                                        </p:attrNameLst>
                                      </p:cBhvr>
                                      <p:to>
                                        <p:strVal val="visible"/>
                                      </p:to>
                                    </p:set>
                                    <p:anim calcmode="lin" valueType="num">
                                      <p:cBhvr additive="base">
                                        <p:cTn id="25" dur="500" fill="hold"/>
                                        <p:tgtEl>
                                          <p:spTgt spid="2396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396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39619">
                                            <p:txEl>
                                              <p:pRg st="4" end="4"/>
                                            </p:txEl>
                                          </p:spTgt>
                                        </p:tgtEl>
                                        <p:attrNameLst>
                                          <p:attrName>style.visibility</p:attrName>
                                        </p:attrNameLst>
                                      </p:cBhvr>
                                      <p:to>
                                        <p:strVal val="visible"/>
                                      </p:to>
                                    </p:set>
                                    <p:anim calcmode="lin" valueType="num">
                                      <p:cBhvr additive="base">
                                        <p:cTn id="31" dur="500" fill="hold"/>
                                        <p:tgtEl>
                                          <p:spTgt spid="23961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396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39619">
                                            <p:txEl>
                                              <p:pRg st="5" end="5"/>
                                            </p:txEl>
                                          </p:spTgt>
                                        </p:tgtEl>
                                        <p:attrNameLst>
                                          <p:attrName>style.visibility</p:attrName>
                                        </p:attrNameLst>
                                      </p:cBhvr>
                                      <p:to>
                                        <p:strVal val="visible"/>
                                      </p:to>
                                    </p:set>
                                    <p:anim calcmode="lin" valueType="num">
                                      <p:cBhvr additive="base">
                                        <p:cTn id="37" dur="500" fill="hold"/>
                                        <p:tgtEl>
                                          <p:spTgt spid="23961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3961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39619">
                                            <p:txEl>
                                              <p:pRg st="6" end="6"/>
                                            </p:txEl>
                                          </p:spTgt>
                                        </p:tgtEl>
                                        <p:attrNameLst>
                                          <p:attrName>style.visibility</p:attrName>
                                        </p:attrNameLst>
                                      </p:cBhvr>
                                      <p:to>
                                        <p:strVal val="visible"/>
                                      </p:to>
                                    </p:set>
                                    <p:anim calcmode="lin" valueType="num">
                                      <p:cBhvr additive="base">
                                        <p:cTn id="43" dur="500" fill="hold"/>
                                        <p:tgtEl>
                                          <p:spTgt spid="239619">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396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39619">
                                            <p:txEl>
                                              <p:pRg st="8" end="8"/>
                                            </p:txEl>
                                          </p:spTgt>
                                        </p:tgtEl>
                                        <p:attrNameLst>
                                          <p:attrName>style.visibility</p:attrName>
                                        </p:attrNameLst>
                                      </p:cBhvr>
                                      <p:to>
                                        <p:strVal val="visible"/>
                                      </p:to>
                                    </p:set>
                                    <p:anim calcmode="lin" valueType="num">
                                      <p:cBhvr additive="base">
                                        <p:cTn id="49" dur="500" fill="hold"/>
                                        <p:tgtEl>
                                          <p:spTgt spid="23961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39619">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239619">
                                            <p:txEl>
                                              <p:pRg st="9" end="9"/>
                                            </p:txEl>
                                          </p:spTgt>
                                        </p:tgtEl>
                                        <p:attrNameLst>
                                          <p:attrName>style.visibility</p:attrName>
                                        </p:attrNameLst>
                                      </p:cBhvr>
                                      <p:to>
                                        <p:strVal val="visible"/>
                                      </p:to>
                                    </p:set>
                                    <p:anim calcmode="lin" valueType="num">
                                      <p:cBhvr additive="base">
                                        <p:cTn id="53" dur="500" fill="hold"/>
                                        <p:tgtEl>
                                          <p:spTgt spid="239619">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39619">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39619">
                                            <p:txEl>
                                              <p:pRg st="10" end="10"/>
                                            </p:txEl>
                                          </p:spTgt>
                                        </p:tgtEl>
                                        <p:attrNameLst>
                                          <p:attrName>style.visibility</p:attrName>
                                        </p:attrNameLst>
                                      </p:cBhvr>
                                      <p:to>
                                        <p:strVal val="visible"/>
                                      </p:to>
                                    </p:set>
                                    <p:anim calcmode="lin" valueType="num">
                                      <p:cBhvr additive="base">
                                        <p:cTn id="57" dur="500" fill="hold"/>
                                        <p:tgtEl>
                                          <p:spTgt spid="239619">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23961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A6B5924F-9DDC-4A7D-AA29-F8216E619193}"/>
              </a:ext>
            </a:extLst>
          </p:cNvPr>
          <p:cNvSpPr>
            <a:spLocks noGrp="1" noChangeArrowheads="1"/>
          </p:cNvSpPr>
          <p:nvPr>
            <p:ph type="body" idx="1"/>
          </p:nvPr>
        </p:nvSpPr>
        <p:spPr>
          <a:xfrm>
            <a:off x="685800" y="1295400"/>
            <a:ext cx="8213725" cy="5027613"/>
          </a:xfrm>
          <a:noFill/>
        </p:spPr>
        <p:txBody>
          <a:bodyPr/>
          <a:lstStyle/>
          <a:p>
            <a:pPr>
              <a:lnSpc>
                <a:spcPct val="90000"/>
              </a:lnSpc>
            </a:pPr>
            <a:r>
              <a:rPr lang="en-US" altLang="zh-CN" sz="2800" b="1" dirty="0">
                <a:ea typeface="宋体" panose="02010600030101010101" pitchFamily="2" charset="-122"/>
                <a:cs typeface="Times New Roman" panose="02020603050405020304" pitchFamily="18" charset="0"/>
                <a:sym typeface="Symbol" panose="05050102010706020507" pitchFamily="18" charset="2"/>
              </a:rPr>
              <a:t>AB + AC + BC = AB + AC (Consensus Theorem)</a:t>
            </a:r>
          </a:p>
          <a:p>
            <a:pPr>
              <a:lnSpc>
                <a:spcPct val="90000"/>
              </a:lnSpc>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sym typeface="Symbol" panose="05050102010706020507" pitchFamily="18" charset="2"/>
              </a:rPr>
              <a:t>Proof Steps		</a:t>
            </a:r>
          </a:p>
          <a:p>
            <a:pPr>
              <a:lnSpc>
                <a:spcPct val="90000"/>
              </a:lnSpc>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sym typeface="Symbol" panose="05050102010706020507" pitchFamily="18" charset="2"/>
              </a:rPr>
              <a:t>    AB + AC + BC</a:t>
            </a:r>
          </a:p>
          <a:p>
            <a:pPr>
              <a:lnSpc>
                <a:spcPct val="90000"/>
              </a:lnSpc>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sym typeface="Symbol" panose="05050102010706020507" pitchFamily="18" charset="2"/>
              </a:rPr>
              <a:t>= ?</a:t>
            </a:r>
          </a:p>
        </p:txBody>
      </p:sp>
      <p:sp>
        <p:nvSpPr>
          <p:cNvPr id="33796" name="Rectangle 2">
            <a:extLst>
              <a:ext uri="{FF2B5EF4-FFF2-40B4-BE49-F238E27FC236}">
                <a16:creationId xmlns:a16="http://schemas.microsoft.com/office/drawing/2014/main" id="{F94137C8-E672-4C7C-B8D6-6792AD63105B}"/>
              </a:ext>
            </a:extLst>
          </p:cNvPr>
          <p:cNvSpPr>
            <a:spLocks noGrp="1" noChangeArrowheads="1"/>
          </p:cNvSpPr>
          <p:nvPr>
            <p:ph type="title"/>
          </p:nvPr>
        </p:nvSpPr>
        <p:spPr>
          <a:xfrm>
            <a:off x="457200" y="212725"/>
            <a:ext cx="8351838" cy="838200"/>
          </a:xfrm>
        </p:spPr>
        <p:txBody>
          <a:bodyPr/>
          <a:lstStyle/>
          <a:p>
            <a:r>
              <a:rPr lang="en-US" altLang="zh-CN" sz="3600" b="1">
                <a:ea typeface="宋体" panose="02010600030101010101" pitchFamily="2" charset="-122"/>
              </a:rPr>
              <a:t>Example 2: Boolean Algebraic Proofs</a:t>
            </a:r>
          </a:p>
        </p:txBody>
      </p:sp>
      <p:grpSp>
        <p:nvGrpSpPr>
          <p:cNvPr id="33797" name="Group 22">
            <a:extLst>
              <a:ext uri="{FF2B5EF4-FFF2-40B4-BE49-F238E27FC236}">
                <a16:creationId xmlns:a16="http://schemas.microsoft.com/office/drawing/2014/main" id="{8B954AC6-7252-4338-AA52-90164D1B5EE4}"/>
              </a:ext>
            </a:extLst>
          </p:cNvPr>
          <p:cNvGrpSpPr>
            <a:grpSpLocks/>
          </p:cNvGrpSpPr>
          <p:nvPr/>
        </p:nvGrpSpPr>
        <p:grpSpPr bwMode="auto">
          <a:xfrm>
            <a:off x="2025650" y="1363663"/>
            <a:ext cx="2898775" cy="9525"/>
            <a:chOff x="1428" y="859"/>
            <a:chExt cx="1826" cy="6"/>
          </a:xfrm>
        </p:grpSpPr>
        <p:sp>
          <p:nvSpPr>
            <p:cNvPr id="33803" name="Line 20">
              <a:extLst>
                <a:ext uri="{FF2B5EF4-FFF2-40B4-BE49-F238E27FC236}">
                  <a16:creationId xmlns:a16="http://schemas.microsoft.com/office/drawing/2014/main" id="{433C9D43-692C-4D41-8ACB-46AE22C9D9D3}"/>
                </a:ext>
              </a:extLst>
            </p:cNvPr>
            <p:cNvSpPr>
              <a:spLocks noChangeShapeType="1"/>
            </p:cNvSpPr>
            <p:nvPr/>
          </p:nvSpPr>
          <p:spPr bwMode="auto">
            <a:xfrm>
              <a:off x="1428" y="859"/>
              <a:ext cx="1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4" name="Line 21">
              <a:extLst>
                <a:ext uri="{FF2B5EF4-FFF2-40B4-BE49-F238E27FC236}">
                  <a16:creationId xmlns:a16="http://schemas.microsoft.com/office/drawing/2014/main" id="{FCAC2E22-7969-4F5D-915A-53356FE68375}"/>
                </a:ext>
              </a:extLst>
            </p:cNvPr>
            <p:cNvSpPr>
              <a:spLocks noChangeShapeType="1"/>
            </p:cNvSpPr>
            <p:nvPr/>
          </p:nvSpPr>
          <p:spPr bwMode="auto">
            <a:xfrm>
              <a:off x="3090" y="865"/>
              <a:ext cx="1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798" name="Line 23">
            <a:extLst>
              <a:ext uri="{FF2B5EF4-FFF2-40B4-BE49-F238E27FC236}">
                <a16:creationId xmlns:a16="http://schemas.microsoft.com/office/drawing/2014/main" id="{717FB1AC-B9DF-4640-AE8C-CFE6F6717582}"/>
              </a:ext>
            </a:extLst>
          </p:cNvPr>
          <p:cNvSpPr>
            <a:spLocks noChangeShapeType="1"/>
          </p:cNvSpPr>
          <p:nvPr/>
        </p:nvSpPr>
        <p:spPr bwMode="auto">
          <a:xfrm>
            <a:off x="2033588" y="2292350"/>
            <a:ext cx="2317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灯片编号占位符 3">
            <a:extLst>
              <a:ext uri="{FF2B5EF4-FFF2-40B4-BE49-F238E27FC236}">
                <a16:creationId xmlns:a16="http://schemas.microsoft.com/office/drawing/2014/main" id="{FD38D53E-1573-45EB-90A2-49A3B0E4160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16</a:t>
            </a:fld>
            <a:endParaRPr lang="en-US" altLang="zh-CN" sz="16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BB034CF9-2128-4271-AF62-F78E56C3075E}"/>
              </a:ext>
            </a:extLst>
          </p:cNvPr>
          <p:cNvSpPr>
            <a:spLocks noGrp="1" noChangeArrowheads="1"/>
          </p:cNvSpPr>
          <p:nvPr>
            <p:ph type="title"/>
          </p:nvPr>
        </p:nvSpPr>
        <p:spPr>
          <a:xfrm>
            <a:off x="457200" y="212725"/>
            <a:ext cx="8351838" cy="838200"/>
          </a:xfrm>
        </p:spPr>
        <p:txBody>
          <a:bodyPr/>
          <a:lstStyle/>
          <a:p>
            <a:r>
              <a:rPr lang="en-US" altLang="zh-CN" sz="3600" b="1">
                <a:ea typeface="宋体" panose="02010600030101010101" pitchFamily="2" charset="-122"/>
              </a:rPr>
              <a:t>Example 3: Boolean Algebraic Proofs</a:t>
            </a:r>
          </a:p>
        </p:txBody>
      </p:sp>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F3EBCF97-C071-4D31-AC13-C6510ABE6457}"/>
                  </a:ext>
                </a:extLst>
              </p:cNvPr>
              <p:cNvSpPr>
                <a:spLocks noGrp="1" noChangeArrowheads="1"/>
              </p:cNvSpPr>
              <p:nvPr>
                <p:ph type="body" idx="1"/>
              </p:nvPr>
            </p:nvSpPr>
            <p:spPr>
              <a:xfrm>
                <a:off x="581025" y="1282700"/>
                <a:ext cx="8213725" cy="5027613"/>
              </a:xfrm>
            </p:spPr>
            <p:txBody>
              <a:bodyPr/>
              <a:lstStyle/>
              <a:p>
                <a:pPr>
                  <a:lnSpc>
                    <a:spcPct val="90000"/>
                  </a:lnSpc>
                </a:pPr>
                <a14:m>
                  <m:oMath xmlns:m="http://schemas.openxmlformats.org/officeDocument/2006/math">
                    <m:d>
                      <m:dPr>
                        <m:ctrlPr>
                          <a:rPr lang="en-US" altLang="zh-CN" sz="2800" b="1" i="1" smtClean="0">
                            <a:solidFill>
                              <a:srgbClr val="000000"/>
                            </a:solidFill>
                            <a:latin typeface="Cambria Math" panose="02040503050406030204" pitchFamily="18" charset="0"/>
                          </a:rPr>
                        </m:ctrlPr>
                      </m:dPr>
                      <m:e>
                        <m:acc>
                          <m:accPr>
                            <m:chr m:val="̅"/>
                            <m:ctrlPr>
                              <a:rPr lang="en-US" altLang="zh-CN" sz="2800" b="1" i="1">
                                <a:solidFill>
                                  <a:srgbClr val="000000"/>
                                </a:solidFill>
                                <a:latin typeface="Cambria Math" panose="02040503050406030204" pitchFamily="18" charset="0"/>
                              </a:rPr>
                            </m:ctrlPr>
                          </m:accPr>
                          <m:e>
                            <m:r>
                              <a:rPr lang="en-US" altLang="zh-CN" sz="2800" b="1" i="0" smtClean="0">
                                <a:solidFill>
                                  <a:srgbClr val="000000"/>
                                </a:solidFill>
                                <a:latin typeface="Cambria Math" panose="02040503050406030204" pitchFamily="18" charset="0"/>
                              </a:rPr>
                              <m:t>𝐗</m:t>
                            </m:r>
                            <m:r>
                              <a:rPr lang="en-US" altLang="zh-CN" sz="2800" b="1" i="1">
                                <a:solidFill>
                                  <a:srgbClr val="000000"/>
                                </a:solidFill>
                                <a:latin typeface="Cambria Math" panose="02040503050406030204" pitchFamily="18" charset="0"/>
                              </a:rPr>
                              <m:t>+</m:t>
                            </m:r>
                            <m:r>
                              <a:rPr lang="en-US" altLang="zh-CN" sz="2800" b="1" i="0" smtClean="0">
                                <a:solidFill>
                                  <a:srgbClr val="000000"/>
                                </a:solidFill>
                                <a:latin typeface="Cambria Math" panose="02040503050406030204" pitchFamily="18" charset="0"/>
                              </a:rPr>
                              <m:t>𝐘</m:t>
                            </m:r>
                          </m:e>
                        </m:acc>
                      </m:e>
                    </m:d>
                    <m:r>
                      <a:rPr lang="en-US" altLang="zh-CN" sz="2800" b="1" i="0" smtClean="0">
                        <a:solidFill>
                          <a:srgbClr val="000000"/>
                        </a:solidFill>
                        <a:latin typeface="Cambria Math" panose="02040503050406030204" pitchFamily="18" charset="0"/>
                      </a:rPr>
                      <m:t>𝐙</m:t>
                    </m:r>
                  </m:oMath>
                </a14:m>
                <a:r>
                  <a:rPr lang="en-US" altLang="zh-CN" sz="2800" b="1" dirty="0"/>
                  <a:t> + </a:t>
                </a:r>
                <a14:m>
                  <m:oMath xmlns:m="http://schemas.openxmlformats.org/officeDocument/2006/math">
                    <m:r>
                      <a:rPr lang="en-US" altLang="zh-CN" sz="2800" b="1" i="0" smtClean="0">
                        <a:solidFill>
                          <a:srgbClr val="000000"/>
                        </a:solidFill>
                        <a:latin typeface="Cambria Math" panose="02040503050406030204" pitchFamily="18" charset="0"/>
                      </a:rPr>
                      <m:t>𝐗</m:t>
                    </m:r>
                    <m:acc>
                      <m:accPr>
                        <m:chr m:val="̅"/>
                        <m:ctrlPr>
                          <a:rPr lang="en-US" altLang="zh-CN" sz="2800" b="1" i="1">
                            <a:solidFill>
                              <a:srgbClr val="000000"/>
                            </a:solidFill>
                            <a:latin typeface="Cambria Math" panose="02040503050406030204" pitchFamily="18" charset="0"/>
                          </a:rPr>
                        </m:ctrlPr>
                      </m:accPr>
                      <m:e>
                        <m:r>
                          <a:rPr lang="en-US" altLang="zh-CN" sz="2800" b="1" i="0" smtClean="0">
                            <a:solidFill>
                              <a:srgbClr val="000000"/>
                            </a:solidFill>
                            <a:latin typeface="Cambria Math" panose="02040503050406030204" pitchFamily="18" charset="0"/>
                          </a:rPr>
                          <m:t>𝐘</m:t>
                        </m:r>
                      </m:e>
                    </m:acc>
                  </m:oMath>
                </a14:m>
                <a:r>
                  <a:rPr lang="en-US" altLang="zh-CN" sz="2800" b="1" dirty="0"/>
                  <a:t>=</a:t>
                </a:r>
                <a:r>
                  <a:rPr lang="en-US" altLang="zh-CN" sz="2800" b="1" dirty="0">
                    <a:solidFill>
                      <a:srgbClr val="000000"/>
                    </a:solidFill>
                  </a:rPr>
                  <a:t> </a:t>
                </a:r>
                <a14:m>
                  <m:oMath xmlns:m="http://schemas.openxmlformats.org/officeDocument/2006/math">
                    <m:acc>
                      <m:accPr>
                        <m:chr m:val="̅"/>
                        <m:ctrlPr>
                          <a:rPr lang="en-US" altLang="zh-CN" sz="2800" b="1" i="1">
                            <a:solidFill>
                              <a:srgbClr val="000000"/>
                            </a:solidFill>
                            <a:latin typeface="Cambria Math" panose="02040503050406030204" pitchFamily="18" charset="0"/>
                          </a:rPr>
                        </m:ctrlPr>
                      </m:accPr>
                      <m:e>
                        <m:r>
                          <a:rPr lang="en-US" altLang="zh-CN" sz="2800" b="1" i="1">
                            <a:solidFill>
                              <a:srgbClr val="000000"/>
                            </a:solidFill>
                            <a:latin typeface="Cambria Math" panose="02040503050406030204" pitchFamily="18" charset="0"/>
                          </a:rPr>
                          <m:t>𝒀</m:t>
                        </m:r>
                      </m:e>
                    </m:acc>
                    <m:r>
                      <a:rPr lang="en-US" altLang="zh-CN" sz="2800" b="1" i="1" smtClean="0">
                        <a:solidFill>
                          <a:srgbClr val="000000"/>
                        </a:solidFill>
                        <a:latin typeface="Cambria Math" panose="02040503050406030204" pitchFamily="18" charset="0"/>
                      </a:rPr>
                      <m:t>(</m:t>
                    </m:r>
                    <m:r>
                      <a:rPr lang="en-US" altLang="zh-CN" sz="2800" b="1" i="0" smtClean="0">
                        <a:solidFill>
                          <a:srgbClr val="000000"/>
                        </a:solidFill>
                        <a:latin typeface="Cambria Math" panose="02040503050406030204" pitchFamily="18" charset="0"/>
                      </a:rPr>
                      <m:t>𝐗</m:t>
                    </m:r>
                    <m:r>
                      <a:rPr lang="en-US" altLang="zh-CN" sz="2800" b="1" i="0" smtClean="0">
                        <a:solidFill>
                          <a:srgbClr val="000000"/>
                        </a:solidFill>
                        <a:latin typeface="Cambria Math" panose="02040503050406030204" pitchFamily="18" charset="0"/>
                      </a:rPr>
                      <m:t>+</m:t>
                    </m:r>
                    <m:r>
                      <a:rPr lang="en-US" altLang="zh-CN" sz="2800" b="1" i="0" smtClean="0">
                        <a:solidFill>
                          <a:srgbClr val="000000"/>
                        </a:solidFill>
                        <a:latin typeface="Cambria Math" panose="02040503050406030204" pitchFamily="18" charset="0"/>
                      </a:rPr>
                      <m:t>𝐙</m:t>
                    </m:r>
                    <m:r>
                      <a:rPr lang="en-US" altLang="zh-CN" sz="2800" b="1" i="1" smtClean="0">
                        <a:solidFill>
                          <a:srgbClr val="000000"/>
                        </a:solidFill>
                        <a:latin typeface="Cambria Math" panose="02040503050406030204" pitchFamily="18" charset="0"/>
                      </a:rPr>
                      <m:t>)</m:t>
                    </m:r>
                  </m:oMath>
                </a14:m>
                <a:r>
                  <a:rPr lang="en-US" altLang="zh-CN" sz="2800" b="1" dirty="0">
                    <a:ea typeface="宋体" panose="02010600030101010101" pitchFamily="2" charset="-122"/>
                    <a:cs typeface="Times New Roman" panose="02020603050405020304" pitchFamily="18" charset="0"/>
                    <a:sym typeface="Symbol" panose="05050102010706020507" pitchFamily="18" charset="2"/>
                  </a:rPr>
                  <a:t> </a:t>
                </a:r>
              </a:p>
              <a:p>
                <a:pPr>
                  <a:lnSpc>
                    <a:spcPct val="90000"/>
                  </a:lnSpc>
                  <a:buFont typeface="Wingdings" panose="05000000000000000000" pitchFamily="2" charset="2"/>
                  <a:buNone/>
                </a:pPr>
                <a:r>
                  <a:rPr lang="en-US" altLang="zh-CN" sz="2800" b="1" dirty="0">
                    <a:ea typeface="宋体" panose="02010600030101010101" pitchFamily="2" charset="-122"/>
                    <a:cs typeface="Times New Roman" panose="02020603050405020304" pitchFamily="18" charset="0"/>
                    <a:sym typeface="Symbol" panose="05050102010706020507" pitchFamily="18" charset="2"/>
                  </a:rPr>
                  <a:t>Proof Steps		</a:t>
                </a:r>
              </a:p>
              <a:p>
                <a:pPr>
                  <a:lnSpc>
                    <a:spcPct val="90000"/>
                  </a:lnSpc>
                  <a:buNone/>
                </a:pPr>
                <a:r>
                  <a:rPr lang="en-US" altLang="zh-CN" sz="2800" b="1" dirty="0">
                    <a:ea typeface="宋体" panose="02010600030101010101" pitchFamily="2" charset="-122"/>
                    <a:cs typeface="Times New Roman" panose="02020603050405020304" pitchFamily="18" charset="0"/>
                    <a:sym typeface="Symbol" panose="05050102010706020507" pitchFamily="18" charset="2"/>
                  </a:rPr>
                  <a:t>	</a:t>
                </a:r>
                <a14:m>
                  <m:oMath xmlns:m="http://schemas.openxmlformats.org/officeDocument/2006/math">
                    <m:d>
                      <m:dPr>
                        <m:ctrlPr>
                          <a:rPr lang="en-US" altLang="zh-CN" sz="2800" b="0" i="1" smtClean="0">
                            <a:solidFill>
                              <a:srgbClr val="000000"/>
                            </a:solidFill>
                            <a:latin typeface="Cambria Math" panose="02040503050406030204" pitchFamily="18" charset="0"/>
                          </a:rPr>
                        </m:ctrlPr>
                      </m:dPr>
                      <m:e>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X</m:t>
                            </m:r>
                            <m:r>
                              <a:rPr lang="en-US" altLang="zh-CN" sz="2800" i="1">
                                <a:solidFill>
                                  <a:srgbClr val="000000"/>
                                </a:solidFill>
                                <a:latin typeface="Cambria Math" panose="02040503050406030204" pitchFamily="18" charset="0"/>
                              </a:rPr>
                              <m:t>+</m:t>
                            </m:r>
                            <m:r>
                              <m:rPr>
                                <m:sty m:val="p"/>
                              </m:rPr>
                              <a:rPr lang="en-US" altLang="zh-CN" sz="2800" b="0" i="0" smtClean="0">
                                <a:solidFill>
                                  <a:srgbClr val="000000"/>
                                </a:solidFill>
                                <a:latin typeface="Cambria Math" panose="02040503050406030204" pitchFamily="18" charset="0"/>
                              </a:rPr>
                              <m:t>Y</m:t>
                            </m:r>
                          </m:e>
                        </m:acc>
                      </m:e>
                    </m:d>
                    <m:r>
                      <m:rPr>
                        <m:sty m:val="p"/>
                      </m:rPr>
                      <a:rPr lang="en-US" altLang="zh-CN" sz="2800" b="0" i="0" smtClean="0">
                        <a:solidFill>
                          <a:srgbClr val="000000"/>
                        </a:solidFill>
                        <a:latin typeface="Cambria Math" panose="02040503050406030204" pitchFamily="18" charset="0"/>
                      </a:rPr>
                      <m:t>Z</m:t>
                    </m:r>
                  </m:oMath>
                </a14:m>
                <a:r>
                  <a:rPr lang="en-US" altLang="zh-CN" sz="2800" dirty="0"/>
                  <a:t> + </a:t>
                </a:r>
                <a14:m>
                  <m:oMath xmlns:m="http://schemas.openxmlformats.org/officeDocument/2006/math">
                    <m:r>
                      <m:rPr>
                        <m:sty m:val="p"/>
                      </m:rPr>
                      <a:rPr lang="en-US" altLang="zh-CN" sz="2800" b="0" i="0" smtClean="0">
                        <a:solidFill>
                          <a:srgbClr val="000000"/>
                        </a:solidFill>
                        <a:latin typeface="Cambria Math" panose="02040503050406030204" pitchFamily="18" charset="0"/>
                      </a:rPr>
                      <m:t>X</m:t>
                    </m:r>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Y</m:t>
                        </m:r>
                      </m:e>
                    </m:acc>
                  </m:oMath>
                </a14:m>
                <a:endParaRPr lang="en-US" altLang="zh-CN" sz="2800" b="1" dirty="0">
                  <a:ea typeface="宋体" panose="02010600030101010101" pitchFamily="2" charset="-122"/>
                  <a:cs typeface="Times New Roman" panose="02020603050405020304" pitchFamily="18" charset="0"/>
                  <a:sym typeface="Symbol" panose="05050102010706020507" pitchFamily="18" charset="2"/>
                </a:endParaRPr>
              </a:p>
              <a:p>
                <a:pPr>
                  <a:lnSpc>
                    <a:spcPct val="90000"/>
                  </a:lnSpc>
                  <a:buFont typeface="Wingdings" panose="05000000000000000000" pitchFamily="2" charset="2"/>
                  <a:buNone/>
                </a:pPr>
                <a:r>
                  <a:rPr lang="en-US" altLang="zh-CN" sz="2400" dirty="0">
                    <a:ea typeface="宋体" panose="02010600030101010101" pitchFamily="2" charset="-122"/>
                    <a:cs typeface="Times New Roman" panose="02020603050405020304" pitchFamily="18" charset="0"/>
                    <a:sym typeface="Symbol" panose="05050102010706020507" pitchFamily="18" charset="2"/>
                  </a:rPr>
                  <a:t> =</a:t>
                </a:r>
                <a:r>
                  <a:rPr lang="en-US" altLang="zh-CN" sz="2400" b="1" dirty="0">
                    <a:ea typeface="宋体" panose="02010600030101010101" pitchFamily="2" charset="-122"/>
                    <a:cs typeface="Times New Roman" panose="02020603050405020304" pitchFamily="18" charset="0"/>
                    <a:sym typeface="Symbol" panose="05050102010706020507" pitchFamily="18" charset="2"/>
                  </a:rPr>
                  <a:t> </a:t>
                </a:r>
                <a:r>
                  <a:rPr lang="en-US" altLang="zh-CN" sz="2800" b="1" dirty="0">
                    <a:ea typeface="宋体" panose="02010600030101010101" pitchFamily="2" charset="-122"/>
                    <a:cs typeface="Times New Roman" panose="02020603050405020304" pitchFamily="18" charset="0"/>
                    <a:sym typeface="Symbol" panose="05050102010706020507" pitchFamily="18" charset="2"/>
                  </a:rPr>
                  <a:t>	?</a:t>
                </a:r>
              </a:p>
            </p:txBody>
          </p:sp>
        </mc:Choice>
        <mc:Fallback xmlns="">
          <p:sp>
            <p:nvSpPr>
              <p:cNvPr id="34820" name="Rectangle 3">
                <a:extLst>
                  <a:ext uri="{FF2B5EF4-FFF2-40B4-BE49-F238E27FC236}">
                    <a16:creationId xmlns:a16="http://schemas.microsoft.com/office/drawing/2014/main" id="{F3EBCF97-C071-4D31-AC13-C6510ABE6457}"/>
                  </a:ext>
                </a:extLst>
              </p:cNvPr>
              <p:cNvSpPr>
                <a:spLocks noGrp="1" noRot="1" noChangeAspect="1" noMove="1" noResize="1" noEditPoints="1" noAdjustHandles="1" noChangeArrowheads="1" noChangeShapeType="1" noTextEdit="1"/>
              </p:cNvSpPr>
              <p:nvPr>
                <p:ph type="body" idx="1"/>
              </p:nvPr>
            </p:nvSpPr>
            <p:spPr>
              <a:xfrm>
                <a:off x="581025" y="1282700"/>
                <a:ext cx="8213725" cy="5027613"/>
              </a:xfrm>
              <a:blipFill>
                <a:blip r:embed="rId3"/>
                <a:stretch>
                  <a:fillRect l="-1484" t="-2061"/>
                </a:stretch>
              </a:blipFill>
            </p:spPr>
            <p:txBody>
              <a:bodyPr/>
              <a:lstStyle/>
              <a:p>
                <a:r>
                  <a:rPr lang="zh-CN" altLang="en-US">
                    <a:noFill/>
                  </a:rPr>
                  <a:t> </a:t>
                </a:r>
              </a:p>
            </p:txBody>
          </p:sp>
        </mc:Fallback>
      </mc:AlternateContent>
      <p:sp>
        <p:nvSpPr>
          <p:cNvPr id="36" name="灯片编号占位符 3">
            <a:extLst>
              <a:ext uri="{FF2B5EF4-FFF2-40B4-BE49-F238E27FC236}">
                <a16:creationId xmlns:a16="http://schemas.microsoft.com/office/drawing/2014/main" id="{209B24D2-DE07-441B-80F1-0F80521B918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17</a:t>
            </a:fld>
            <a:endParaRPr lang="en-US" altLang="zh-CN" sz="16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BB034CF9-2128-4271-AF62-F78E56C3075E}"/>
              </a:ext>
            </a:extLst>
          </p:cNvPr>
          <p:cNvSpPr>
            <a:spLocks noGrp="1" noChangeArrowheads="1"/>
          </p:cNvSpPr>
          <p:nvPr>
            <p:ph type="title"/>
          </p:nvPr>
        </p:nvSpPr>
        <p:spPr>
          <a:xfrm>
            <a:off x="457200" y="212725"/>
            <a:ext cx="8351838" cy="838200"/>
          </a:xfrm>
        </p:spPr>
        <p:txBody>
          <a:bodyPr/>
          <a:lstStyle/>
          <a:p>
            <a:r>
              <a:rPr lang="en-US" altLang="zh-CN" sz="3600" b="1" dirty="0">
                <a:ea typeface="宋体" panose="02010600030101010101" pitchFamily="2" charset="-122"/>
              </a:rPr>
              <a:t>Proof of </a:t>
            </a:r>
            <a:r>
              <a:rPr lang="en-US" altLang="zh-CN" sz="3600" b="1" dirty="0" err="1">
                <a:ea typeface="宋体" panose="02010600030101010101" pitchFamily="2" charset="-122"/>
              </a:rPr>
              <a:t>DeMorgan’s</a:t>
            </a:r>
            <a:r>
              <a:rPr lang="en-US" altLang="zh-CN" sz="3600" b="1" dirty="0">
                <a:ea typeface="宋体" panose="02010600030101010101" pitchFamily="2" charset="-122"/>
              </a:rPr>
              <a:t> Laws</a:t>
            </a:r>
          </a:p>
        </p:txBody>
      </p:sp>
      <mc:AlternateContent xmlns:mc="http://schemas.openxmlformats.org/markup-compatibility/2006" xmlns:a14="http://schemas.microsoft.com/office/drawing/2010/main">
        <mc:Choice Requires="a14">
          <p:sp>
            <p:nvSpPr>
              <p:cNvPr id="34820" name="Rectangle 3">
                <a:extLst>
                  <a:ext uri="{FF2B5EF4-FFF2-40B4-BE49-F238E27FC236}">
                    <a16:creationId xmlns:a16="http://schemas.microsoft.com/office/drawing/2014/main" id="{F3EBCF97-C071-4D31-AC13-C6510ABE6457}"/>
                  </a:ext>
                </a:extLst>
              </p:cNvPr>
              <p:cNvSpPr>
                <a:spLocks noGrp="1" noChangeArrowheads="1"/>
              </p:cNvSpPr>
              <p:nvPr>
                <p:ph type="body" idx="1"/>
              </p:nvPr>
            </p:nvSpPr>
            <p:spPr>
              <a:xfrm>
                <a:off x="581025" y="1282700"/>
                <a:ext cx="8213725" cy="5027613"/>
              </a:xfrm>
            </p:spPr>
            <p:txBody>
              <a:bodyPr/>
              <a:lstStyle/>
              <a:p>
                <a:pPr>
                  <a:lnSpc>
                    <a:spcPct val="90000"/>
                  </a:lnSpc>
                </a:pPr>
                <a14:m>
                  <m:oMath xmlns:m="http://schemas.openxmlformats.org/officeDocument/2006/math">
                    <m:acc>
                      <m:accPr>
                        <m:chr m:val="̅"/>
                        <m:ctrlPr>
                          <a:rPr lang="en-US" altLang="zh-CN" sz="2800" b="1" i="1" smtClean="0">
                            <a:solidFill>
                              <a:srgbClr val="000000"/>
                            </a:solidFill>
                            <a:latin typeface="Cambria Math" panose="02040503050406030204" pitchFamily="18" charset="0"/>
                          </a:rPr>
                        </m:ctrlPr>
                      </m:accPr>
                      <m:e>
                        <m:r>
                          <a:rPr lang="en-US" altLang="zh-CN" sz="2800" b="1" i="0" smtClean="0">
                            <a:solidFill>
                              <a:srgbClr val="000000"/>
                            </a:solidFill>
                            <a:latin typeface="Cambria Math" panose="02040503050406030204" pitchFamily="18" charset="0"/>
                          </a:rPr>
                          <m:t>𝐗</m:t>
                        </m:r>
                        <m:r>
                          <a:rPr lang="en-US" altLang="zh-CN" sz="2800" b="1" i="0" smtClean="0">
                            <a:solidFill>
                              <a:srgbClr val="000000"/>
                            </a:solidFill>
                            <a:latin typeface="Cambria Math" panose="02040503050406030204" pitchFamily="18" charset="0"/>
                          </a:rPr>
                          <m:t>+</m:t>
                        </m:r>
                        <m:r>
                          <a:rPr lang="en-US" altLang="zh-CN" sz="2800" b="1" i="1">
                            <a:solidFill>
                              <a:srgbClr val="000000"/>
                            </a:solidFill>
                            <a:latin typeface="Cambria Math" panose="02040503050406030204" pitchFamily="18" charset="0"/>
                          </a:rPr>
                          <m:t>𝒀</m:t>
                        </m:r>
                      </m:e>
                    </m:acc>
                  </m:oMath>
                </a14:m>
                <a:r>
                  <a:rPr lang="en-US" altLang="zh-CN" sz="2800" b="1" dirty="0"/>
                  <a:t>=</a:t>
                </a:r>
                <a:r>
                  <a:rPr lang="en-US" altLang="zh-CN" sz="2800" b="1" dirty="0">
                    <a:solidFill>
                      <a:srgbClr val="000000"/>
                    </a:solidFill>
                  </a:rPr>
                  <a:t> </a:t>
                </a:r>
                <a14:m>
                  <m:oMath xmlns:m="http://schemas.openxmlformats.org/officeDocument/2006/math">
                    <m:acc>
                      <m:accPr>
                        <m:chr m:val="̅"/>
                        <m:ctrlPr>
                          <a:rPr lang="en-US" altLang="zh-CN" sz="2800" b="1" i="1">
                            <a:solidFill>
                              <a:srgbClr val="000000"/>
                            </a:solidFill>
                            <a:latin typeface="Cambria Math" panose="02040503050406030204" pitchFamily="18" charset="0"/>
                          </a:rPr>
                        </m:ctrlPr>
                      </m:accPr>
                      <m:e>
                        <m:r>
                          <a:rPr lang="en-US" altLang="zh-CN" sz="2800" b="1" i="0" smtClean="0">
                            <a:solidFill>
                              <a:srgbClr val="000000"/>
                            </a:solidFill>
                            <a:latin typeface="Cambria Math" panose="02040503050406030204" pitchFamily="18" charset="0"/>
                          </a:rPr>
                          <m:t>𝐗</m:t>
                        </m:r>
                      </m:e>
                    </m:acc>
                    <m:r>
                      <m:rPr>
                        <m:nor/>
                      </m:rPr>
                      <a:rPr lang="en-US" altLang="zh-CN" sz="2800" b="1" dirty="0">
                        <a:solidFill>
                          <a:srgbClr val="000000"/>
                        </a:solidFill>
                        <a:ea typeface="宋体" panose="02010600030101010101" pitchFamily="2" charset="-122"/>
                      </a:rPr>
                      <m:t>·</m:t>
                    </m:r>
                    <m:acc>
                      <m:accPr>
                        <m:chr m:val="̅"/>
                        <m:ctrlPr>
                          <a:rPr lang="en-US" altLang="zh-CN" sz="2800" b="1" i="1">
                            <a:solidFill>
                              <a:srgbClr val="000000"/>
                            </a:solidFill>
                            <a:latin typeface="Cambria Math" panose="02040503050406030204" pitchFamily="18" charset="0"/>
                          </a:rPr>
                        </m:ctrlPr>
                      </m:accPr>
                      <m:e>
                        <m:r>
                          <a:rPr lang="en-US" altLang="zh-CN" sz="2800" b="1" i="0" smtClean="0">
                            <a:solidFill>
                              <a:srgbClr val="000000"/>
                            </a:solidFill>
                            <a:latin typeface="Cambria Math" panose="02040503050406030204" pitchFamily="18" charset="0"/>
                          </a:rPr>
                          <m:t>𝐘</m:t>
                        </m:r>
                      </m:e>
                    </m:acc>
                  </m:oMath>
                </a14:m>
                <a:endParaRPr lang="en-US" altLang="zh-CN" sz="2800" b="1" dirty="0">
                  <a:ea typeface="宋体" panose="02010600030101010101" pitchFamily="2" charset="-122"/>
                  <a:cs typeface="Times New Roman" panose="02020603050405020304" pitchFamily="18" charset="0"/>
                  <a:sym typeface="Symbol" panose="05050102010706020507" pitchFamily="18" charset="2"/>
                </a:endParaRPr>
              </a:p>
              <a:p>
                <a:pPr>
                  <a:lnSpc>
                    <a:spcPct val="90000"/>
                  </a:lnSpc>
                </a:pPr>
                <a:endParaRPr lang="en-US" altLang="zh-CN" sz="2800" b="1" i="1" dirty="0">
                  <a:solidFill>
                    <a:srgbClr val="000000"/>
                  </a:solidFill>
                  <a:latin typeface="Cambria Math" panose="02040503050406030204" pitchFamily="18" charset="0"/>
                </a:endParaRPr>
              </a:p>
              <a:p>
                <a:pPr>
                  <a:lnSpc>
                    <a:spcPct val="90000"/>
                  </a:lnSpc>
                </a:pPr>
                <a14:m>
                  <m:oMath xmlns:m="http://schemas.openxmlformats.org/officeDocument/2006/math">
                    <m:acc>
                      <m:accPr>
                        <m:chr m:val="̅"/>
                        <m:ctrlPr>
                          <a:rPr lang="en-US" altLang="zh-CN" sz="2800" b="1" i="1" smtClean="0">
                            <a:solidFill>
                              <a:srgbClr val="000000"/>
                            </a:solidFill>
                            <a:latin typeface="Cambria Math" panose="02040503050406030204" pitchFamily="18" charset="0"/>
                          </a:rPr>
                        </m:ctrlPr>
                      </m:accPr>
                      <m:e>
                        <m:r>
                          <a:rPr lang="en-US" altLang="zh-CN" sz="2800" b="1" i="0" smtClean="0">
                            <a:solidFill>
                              <a:srgbClr val="000000"/>
                            </a:solidFill>
                            <a:latin typeface="Cambria Math" panose="02040503050406030204" pitchFamily="18" charset="0"/>
                          </a:rPr>
                          <m:t>𝐗</m:t>
                        </m:r>
                        <m:r>
                          <m:rPr>
                            <m:nor/>
                          </m:rPr>
                          <a:rPr lang="en-US" altLang="zh-CN" sz="2800" b="1" dirty="0">
                            <a:solidFill>
                              <a:srgbClr val="000000"/>
                            </a:solidFill>
                            <a:ea typeface="宋体" panose="02010600030101010101" pitchFamily="2" charset="-122"/>
                          </a:rPr>
                          <m:t>·</m:t>
                        </m:r>
                        <m:r>
                          <a:rPr lang="en-US" altLang="zh-CN" sz="2800" b="1" i="1" dirty="0" smtClean="0">
                            <a:solidFill>
                              <a:srgbClr val="000000"/>
                            </a:solidFill>
                            <a:latin typeface="Cambria Math" panose="02040503050406030204" pitchFamily="18" charset="0"/>
                            <a:ea typeface="宋体" panose="02010600030101010101" pitchFamily="2" charset="-122"/>
                          </a:rPr>
                          <m:t>𝒀</m:t>
                        </m:r>
                      </m:e>
                    </m:acc>
                  </m:oMath>
                </a14:m>
                <a:r>
                  <a:rPr lang="en-US" altLang="zh-CN" sz="2800" b="1" dirty="0">
                    <a:ea typeface="宋体" panose="02010600030101010101" pitchFamily="2" charset="-122"/>
                    <a:cs typeface="Times New Roman" panose="02020603050405020304" pitchFamily="18" charset="0"/>
                    <a:sym typeface="Symbol" panose="05050102010706020507" pitchFamily="18" charset="2"/>
                  </a:rPr>
                  <a:t> = </a:t>
                </a:r>
                <a14:m>
                  <m:oMath xmlns:m="http://schemas.openxmlformats.org/officeDocument/2006/math">
                    <m:acc>
                      <m:accPr>
                        <m:chr m:val="̅"/>
                        <m:ctrlPr>
                          <a:rPr lang="en-US" altLang="zh-CN" sz="2800" b="1" i="1">
                            <a:solidFill>
                              <a:srgbClr val="000000"/>
                            </a:solidFill>
                            <a:latin typeface="Cambria Math" panose="02040503050406030204" pitchFamily="18" charset="0"/>
                          </a:rPr>
                        </m:ctrlPr>
                      </m:accPr>
                      <m:e>
                        <m:r>
                          <a:rPr lang="en-US" altLang="zh-CN" sz="2800" b="1" i="1">
                            <a:solidFill>
                              <a:srgbClr val="000000"/>
                            </a:solidFill>
                            <a:latin typeface="Cambria Math" panose="02040503050406030204" pitchFamily="18" charset="0"/>
                          </a:rPr>
                          <m:t>𝑿</m:t>
                        </m:r>
                      </m:e>
                    </m:acc>
                  </m:oMath>
                </a14:m>
                <a:r>
                  <a:rPr lang="en-US" altLang="zh-CN" sz="2800" b="1" dirty="0">
                    <a:ea typeface="宋体" panose="02010600030101010101" pitchFamily="2" charset="-122"/>
                    <a:cs typeface="Times New Roman" panose="02020603050405020304" pitchFamily="18" charset="0"/>
                    <a:sym typeface="Symbol" panose="05050102010706020507" pitchFamily="18" charset="2"/>
                  </a:rPr>
                  <a:t> + </a:t>
                </a:r>
                <a14:m>
                  <m:oMath xmlns:m="http://schemas.openxmlformats.org/officeDocument/2006/math">
                    <m:acc>
                      <m:accPr>
                        <m:chr m:val="̅"/>
                        <m:ctrlPr>
                          <a:rPr lang="en-US" altLang="zh-CN" sz="2800" b="1" i="1">
                            <a:solidFill>
                              <a:srgbClr val="000000"/>
                            </a:solidFill>
                            <a:latin typeface="Cambria Math" panose="02040503050406030204" pitchFamily="18" charset="0"/>
                          </a:rPr>
                        </m:ctrlPr>
                      </m:accPr>
                      <m:e>
                        <m:r>
                          <a:rPr lang="en-US" altLang="zh-CN" sz="2800" b="1" i="0" smtClean="0">
                            <a:solidFill>
                              <a:srgbClr val="000000"/>
                            </a:solidFill>
                            <a:latin typeface="Cambria Math" panose="02040503050406030204" pitchFamily="18" charset="0"/>
                          </a:rPr>
                          <m:t>𝐘</m:t>
                        </m:r>
                      </m:e>
                    </m:acc>
                  </m:oMath>
                </a14:m>
                <a:endParaRPr lang="en-US" altLang="zh-CN" sz="2800" b="1" dirty="0">
                  <a:ea typeface="宋体" panose="02010600030101010101" pitchFamily="2" charset="-122"/>
                  <a:cs typeface="Times New Roman" panose="02020603050405020304" pitchFamily="18" charset="0"/>
                  <a:sym typeface="Symbol" panose="05050102010706020507" pitchFamily="18" charset="2"/>
                </a:endParaRPr>
              </a:p>
            </p:txBody>
          </p:sp>
        </mc:Choice>
        <mc:Fallback xmlns="">
          <p:sp>
            <p:nvSpPr>
              <p:cNvPr id="34820" name="Rectangle 3">
                <a:extLst>
                  <a:ext uri="{FF2B5EF4-FFF2-40B4-BE49-F238E27FC236}">
                    <a16:creationId xmlns:a16="http://schemas.microsoft.com/office/drawing/2014/main" id="{F3EBCF97-C071-4D31-AC13-C6510ABE6457}"/>
                  </a:ext>
                </a:extLst>
              </p:cNvPr>
              <p:cNvSpPr>
                <a:spLocks noGrp="1" noRot="1" noChangeAspect="1" noMove="1" noResize="1" noEditPoints="1" noAdjustHandles="1" noChangeArrowheads="1" noChangeShapeType="1" noTextEdit="1"/>
              </p:cNvSpPr>
              <p:nvPr>
                <p:ph type="body" idx="1"/>
              </p:nvPr>
            </p:nvSpPr>
            <p:spPr>
              <a:xfrm>
                <a:off x="581025" y="1282700"/>
                <a:ext cx="8213725" cy="5027613"/>
              </a:xfrm>
              <a:blipFill>
                <a:blip r:embed="rId3"/>
                <a:stretch>
                  <a:fillRect t="-2061"/>
                </a:stretch>
              </a:blipFill>
            </p:spPr>
            <p:txBody>
              <a:bodyPr/>
              <a:lstStyle/>
              <a:p>
                <a:r>
                  <a:rPr lang="zh-CN" altLang="en-US">
                    <a:noFill/>
                  </a:rPr>
                  <a:t> </a:t>
                </a:r>
              </a:p>
            </p:txBody>
          </p:sp>
        </mc:Fallback>
      </mc:AlternateContent>
      <p:sp>
        <p:nvSpPr>
          <p:cNvPr id="36" name="灯片编号占位符 3">
            <a:extLst>
              <a:ext uri="{FF2B5EF4-FFF2-40B4-BE49-F238E27FC236}">
                <a16:creationId xmlns:a16="http://schemas.microsoft.com/office/drawing/2014/main" id="{209B24D2-DE07-441B-80F1-0F80521B918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18</a:t>
            </a:fld>
            <a:endParaRPr lang="en-US" altLang="zh-CN" sz="1600" dirty="0"/>
          </a:p>
        </p:txBody>
      </p:sp>
    </p:spTree>
    <p:extLst>
      <p:ext uri="{BB962C8B-B14F-4D97-AF65-F5344CB8AC3E}">
        <p14:creationId xmlns:p14="http://schemas.microsoft.com/office/powerpoint/2010/main" val="11669838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solidFill>
                  <a:schemeClr val="bg1">
                    <a:lumMod val="75000"/>
                  </a:schemeClr>
                </a:solidFill>
              </a:rPr>
              <a:t>Introduction</a:t>
            </a:r>
            <a:endParaRPr lang="en-US" dirty="0">
              <a:solidFill>
                <a:schemeClr val="bg1">
                  <a:lumMod val="75000"/>
                </a:schemeClr>
              </a:solidFill>
            </a:endParaRPr>
          </a:p>
          <a:p>
            <a:r>
              <a:rPr lang="en-US" dirty="0">
                <a:solidFill>
                  <a:schemeClr val="bg1">
                    <a:lumMod val="75000"/>
                  </a:schemeClr>
                </a:solidFill>
              </a:rPr>
              <a:t>Binary logic and gates</a:t>
            </a:r>
          </a:p>
          <a:p>
            <a:r>
              <a:rPr lang="en-US" dirty="0">
                <a:solidFill>
                  <a:schemeClr val="bg1">
                    <a:lumMod val="75000"/>
                  </a:schemeClr>
                </a:solidFill>
              </a:rPr>
              <a:t>Digital abstraction</a:t>
            </a:r>
          </a:p>
          <a:p>
            <a:r>
              <a:rPr lang="en-US" dirty="0">
                <a:solidFill>
                  <a:schemeClr val="bg1">
                    <a:lumMod val="75000"/>
                  </a:schemeClr>
                </a:solidFill>
              </a:rPr>
              <a:t>Transistors</a:t>
            </a:r>
          </a:p>
          <a:p>
            <a:r>
              <a:rPr lang="en-US" dirty="0">
                <a:solidFill>
                  <a:schemeClr val="bg1">
                    <a:lumMod val="75000"/>
                  </a:schemeClr>
                </a:solidFill>
              </a:rPr>
              <a:t>Boolean algebra</a:t>
            </a:r>
          </a:p>
          <a:p>
            <a:r>
              <a:rPr lang="en-US" dirty="0"/>
              <a:t>Logic functions</a:t>
            </a:r>
          </a:p>
          <a:p>
            <a:r>
              <a:rPr lang="en-US" dirty="0">
                <a:solidFill>
                  <a:schemeClr val="bg1">
                    <a:lumMod val="75000"/>
                  </a:schemeClr>
                </a:solidFill>
              </a:rPr>
              <a:t>Simplification of logic functions</a:t>
            </a:r>
          </a:p>
          <a:p>
            <a:endParaRPr lang="en-US"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19</a:t>
            </a:fld>
            <a:endParaRPr lang="en-US" altLang="zh-CN" sz="1600" dirty="0"/>
          </a:p>
        </p:txBody>
      </p:sp>
    </p:spTree>
    <p:extLst>
      <p:ext uri="{BB962C8B-B14F-4D97-AF65-F5344CB8AC3E}">
        <p14:creationId xmlns:p14="http://schemas.microsoft.com/office/powerpoint/2010/main" val="24923620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DA74013-E518-4560-A30E-31EF11EDC80A}"/>
              </a:ext>
            </a:extLst>
          </p:cNvPr>
          <p:cNvSpPr txBox="1">
            <a:spLocks noChangeArrowheads="1"/>
          </p:cNvSpPr>
          <p:nvPr/>
        </p:nvSpPr>
        <p:spPr bwMode="auto">
          <a:xfrm>
            <a:off x="685800" y="1385888"/>
            <a:ext cx="77724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a:lnSpc>
                <a:spcPct val="90000"/>
              </a:lnSpc>
            </a:pPr>
            <a:r>
              <a:rPr lang="en-US" altLang="zh-CN" sz="2400" b="1" kern="0" baseline="0" dirty="0">
                <a:ea typeface="宋体" panose="02010600030101010101" pitchFamily="2" charset="-122"/>
              </a:rPr>
              <a:t>Many images and resources used in this lecture are collected from the Internet, and they are used only for the educational purpose. The copyright belong to the original owners, respectively. </a:t>
            </a:r>
          </a:p>
          <a:p>
            <a:pPr>
              <a:lnSpc>
                <a:spcPct val="90000"/>
              </a:lnSpc>
            </a:pPr>
            <a:endParaRPr lang="en-US" altLang="zh-CN" sz="2400" b="1" kern="0" baseline="0" dirty="0">
              <a:ea typeface="宋体" panose="02010600030101010101" pitchFamily="2" charset="-122"/>
            </a:endParaRPr>
          </a:p>
          <a:p>
            <a:pPr>
              <a:lnSpc>
                <a:spcPct val="90000"/>
              </a:lnSpc>
            </a:pPr>
            <a:r>
              <a:rPr lang="en-US" altLang="zh-CN" sz="2400" b="1" kern="0" baseline="0" dirty="0">
                <a:ea typeface="宋体" panose="02010600030101010101" pitchFamily="2" charset="-122"/>
              </a:rPr>
              <a:t>Part of slides credit to</a:t>
            </a:r>
          </a:p>
          <a:p>
            <a:pPr lvl="1">
              <a:lnSpc>
                <a:spcPct val="90000"/>
              </a:lnSpc>
            </a:pPr>
            <a:r>
              <a:rPr lang="en-US" altLang="zh-CN" sz="2000" b="1" kern="0" baseline="0" dirty="0">
                <a:ea typeface="宋体" panose="02010600030101010101" pitchFamily="2" charset="-122"/>
              </a:rPr>
              <a:t>David Money Harris and Sarah L. Harris. Digital Design and Computer Architecture, 2nd Edition.</a:t>
            </a:r>
          </a:p>
          <a:p>
            <a:pPr lvl="1">
              <a:lnSpc>
                <a:spcPct val="90000"/>
              </a:lnSpc>
            </a:pPr>
            <a:r>
              <a:rPr lang="en-US" altLang="zh-CN" sz="2000" b="1" kern="0" baseline="0" dirty="0">
                <a:ea typeface="宋体" panose="02010600030101010101" pitchFamily="2" charset="-122"/>
              </a:rPr>
              <a:t>Prof. </a:t>
            </a:r>
            <a:r>
              <a:rPr lang="en-US" altLang="zh-CN" sz="2000" b="1" kern="0" baseline="0" dirty="0" err="1">
                <a:ea typeface="宋体" panose="02010600030101010101" pitchFamily="2" charset="-122"/>
              </a:rPr>
              <a:t>Yabo</a:t>
            </a:r>
            <a:r>
              <a:rPr lang="en-US" altLang="zh-CN" sz="2000" b="1" kern="0" baseline="0" dirty="0">
                <a:ea typeface="宋体" panose="02010600030101010101" pitchFamily="2" charset="-122"/>
              </a:rPr>
              <a:t> Dong @ ZJU</a:t>
            </a:r>
          </a:p>
          <a:p>
            <a:pPr lvl="1">
              <a:lnSpc>
                <a:spcPct val="90000"/>
              </a:lnSpc>
            </a:pPr>
            <a:r>
              <a:rPr lang="en-US" altLang="zh-CN" sz="2000" b="1" kern="0" baseline="0" dirty="0">
                <a:ea typeface="宋体" panose="02010600030101010101" pitchFamily="2" charset="-122"/>
              </a:rPr>
              <a:t>CSE 140: Components and Design Techniques for Digital Systems (Prof. C.K. Cheng @ UCSD)</a:t>
            </a:r>
          </a:p>
          <a:p>
            <a:pPr lvl="1">
              <a:lnSpc>
                <a:spcPct val="90000"/>
              </a:lnSpc>
            </a:pPr>
            <a:endParaRPr lang="en-US" altLang="zh-CN" sz="2000" b="1" kern="0" baseline="0" dirty="0">
              <a:ea typeface="宋体" panose="02010600030101010101" pitchFamily="2" charset="-122"/>
            </a:endParaRPr>
          </a:p>
          <a:p>
            <a:pPr lvl="1">
              <a:lnSpc>
                <a:spcPct val="90000"/>
              </a:lnSpc>
            </a:pPr>
            <a:endParaRPr lang="en-US" altLang="zh-CN" sz="2000" b="1" kern="0" baseline="0" dirty="0">
              <a:ea typeface="宋体" panose="02010600030101010101" pitchFamily="2" charset="-122"/>
            </a:endParaRPr>
          </a:p>
          <a:p>
            <a:pPr marL="0" indent="0">
              <a:lnSpc>
                <a:spcPct val="90000"/>
              </a:lnSpc>
              <a:buNone/>
            </a:pPr>
            <a:endParaRPr lang="en-US" altLang="zh-CN" sz="2400" b="1" kern="0" baseline="0" dirty="0">
              <a:ea typeface="宋体" panose="02010600030101010101" pitchFamily="2" charset="-122"/>
            </a:endParaRPr>
          </a:p>
        </p:txBody>
      </p:sp>
      <p:sp>
        <p:nvSpPr>
          <p:cNvPr id="7" name="Rectangle 4">
            <a:extLst>
              <a:ext uri="{FF2B5EF4-FFF2-40B4-BE49-F238E27FC236}">
                <a16:creationId xmlns:a16="http://schemas.microsoft.com/office/drawing/2014/main" id="{61613075-73BA-4468-B5E1-05BA35F281E1}"/>
              </a:ext>
            </a:extLst>
          </p:cNvPr>
          <p:cNvSpPr txBox="1">
            <a:spLocks noChangeArrowheads="1"/>
          </p:cNvSpPr>
          <p:nvPr/>
        </p:nvSpPr>
        <p:spPr>
          <a:xfrm>
            <a:off x="527344" y="221682"/>
            <a:ext cx="7772400" cy="1020763"/>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altLang="zh-CN" sz="2800" kern="0" baseline="0" dirty="0">
                <a:latin typeface="Arial" panose="020B0604020202020204" pitchFamily="34" charset="0"/>
                <a:ea typeface="宋体" panose="02010600030101010101" pitchFamily="2" charset="-122"/>
                <a:cs typeface="Arial" panose="020B0604020202020204" pitchFamily="34" charset="0"/>
              </a:rPr>
              <a:t>Disclaimer</a:t>
            </a:r>
          </a:p>
        </p:txBody>
      </p:sp>
      <p:sp>
        <p:nvSpPr>
          <p:cNvPr id="5" name="灯片编号占位符 3">
            <a:extLst>
              <a:ext uri="{FF2B5EF4-FFF2-40B4-BE49-F238E27FC236}">
                <a16:creationId xmlns:a16="http://schemas.microsoft.com/office/drawing/2014/main" id="{4C2DB341-1DD7-4E37-AC38-4C798DBFE3F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a:t>
            </a:fld>
            <a:endParaRPr lang="en-US" altLang="zh-CN" sz="1600" dirty="0"/>
          </a:p>
        </p:txBody>
      </p:sp>
    </p:spTree>
    <p:extLst>
      <p:ext uri="{BB962C8B-B14F-4D97-AF65-F5344CB8AC3E}">
        <p14:creationId xmlns:p14="http://schemas.microsoft.com/office/powerpoint/2010/main" val="24260704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Representation of Logic Functions</a:t>
            </a:r>
          </a:p>
        </p:txBody>
      </p:sp>
      <p:sp>
        <p:nvSpPr>
          <p:cNvPr id="3" name="Content Placeholder 2"/>
          <p:cNvSpPr>
            <a:spLocks noGrp="1"/>
          </p:cNvSpPr>
          <p:nvPr>
            <p:ph idx="1"/>
          </p:nvPr>
        </p:nvSpPr>
        <p:spPr/>
        <p:txBody>
          <a:bodyPr/>
          <a:lstStyle/>
          <a:p>
            <a:r>
              <a:rPr lang="en-US" dirty="0"/>
              <a:t>Logic Functions</a:t>
            </a:r>
          </a:p>
          <a:p>
            <a:pPr lvl="1"/>
            <a:r>
              <a:rPr lang="en-US" dirty="0"/>
              <a:t>F(X</a:t>
            </a:r>
            <a:r>
              <a:rPr lang="en-US" baseline="-25000" dirty="0"/>
              <a:t>1</a:t>
            </a:r>
            <a:r>
              <a:rPr lang="en-US" dirty="0"/>
              <a:t>, X</a:t>
            </a:r>
            <a:r>
              <a:rPr lang="en-US" baseline="-25000" dirty="0"/>
              <a:t>2</a:t>
            </a:r>
            <a:r>
              <a:rPr lang="en-US" dirty="0"/>
              <a:t>, …, </a:t>
            </a:r>
            <a:r>
              <a:rPr lang="en-US" dirty="0" err="1"/>
              <a:t>X</a:t>
            </a:r>
            <a:r>
              <a:rPr lang="en-US" baseline="-25000" dirty="0" err="1"/>
              <a:t>n</a:t>
            </a:r>
            <a:r>
              <a:rPr lang="en-US" dirty="0"/>
              <a:t>)</a:t>
            </a:r>
          </a:p>
        </p:txBody>
      </p:sp>
      <p:pic>
        <p:nvPicPr>
          <p:cNvPr id="11" name="Picture 2" descr="2-5-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143342" y="2875981"/>
            <a:ext cx="5570538" cy="2274888"/>
          </a:xfrm>
          <a:prstGeom prst="rect">
            <a:avLst/>
          </a:prstGeo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3"/>
          <p:cNvSpPr/>
          <p:nvPr/>
        </p:nvSpPr>
        <p:spPr>
          <a:xfrm>
            <a:off x="5135304" y="3758957"/>
            <a:ext cx="2920992" cy="379591"/>
          </a:xfrm>
          <a:prstGeom prst="rect">
            <a:avLst/>
          </a:prstGeom>
        </p:spPr>
        <p:txBody>
          <a:bodyPr wrap="none">
            <a:spAutoFit/>
          </a:bodyPr>
          <a:lstStyle/>
          <a:p>
            <a:r>
              <a:rPr lang="en-US" altLang="zh-CN" b="1" dirty="0">
                <a:solidFill>
                  <a:schemeClr val="tx1"/>
                </a:solidFill>
                <a:latin typeface="Times New Roman" panose="02020603050405020304" pitchFamily="18" charset="0"/>
                <a:cs typeface="Times New Roman" panose="02020603050405020304" pitchFamily="18" charset="0"/>
              </a:rPr>
              <a:t>What is the logic function?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0" name="灯片编号占位符 3">
            <a:extLst>
              <a:ext uri="{FF2B5EF4-FFF2-40B4-BE49-F238E27FC236}">
                <a16:creationId xmlns:a16="http://schemas.microsoft.com/office/drawing/2014/main" id="{46183728-E43D-4F3F-8CF1-54D41745DF6F}"/>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20</a:t>
            </a:fld>
            <a:endParaRPr lang="en-US" altLang="zh-CN" sz="16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Truth Table vs. Waveforms</a:t>
            </a:r>
          </a:p>
        </p:txBody>
      </p:sp>
      <p:sp>
        <p:nvSpPr>
          <p:cNvPr id="3" name="Content Placeholder 2"/>
          <p:cNvSpPr>
            <a:spLocks noGrp="1"/>
          </p:cNvSpPr>
          <p:nvPr>
            <p:ph idx="1"/>
          </p:nvPr>
        </p:nvSpPr>
        <p:spPr>
          <a:xfrm>
            <a:off x="628650" y="1329979"/>
            <a:ext cx="7886700" cy="4351338"/>
          </a:xfrm>
        </p:spPr>
        <p:txBody>
          <a:bodyPr/>
          <a:lstStyle/>
          <a:p>
            <a:r>
              <a:rPr lang="en-US" altLang="zh-CN" dirty="0"/>
              <a:t>Representations of </a:t>
            </a:r>
            <a:r>
              <a:rPr lang="en-US" dirty="0"/>
              <a:t>Logic Functions</a:t>
            </a:r>
          </a:p>
          <a:p>
            <a:pPr lvl="1"/>
            <a:r>
              <a:rPr lang="en-US" dirty="0"/>
              <a:t>Truth Table</a:t>
            </a:r>
          </a:p>
          <a:p>
            <a:pPr lvl="1"/>
            <a:r>
              <a:rPr lang="en-US" altLang="zh-CN" dirty="0"/>
              <a:t>Waveforms</a:t>
            </a:r>
            <a:endParaRPr lang="en-US" dirty="0"/>
          </a:p>
          <a:p>
            <a:pPr lvl="1"/>
            <a:endParaRPr lang="en-US" dirty="0"/>
          </a:p>
        </p:txBody>
      </p:sp>
      <p:graphicFrame>
        <p:nvGraphicFramePr>
          <p:cNvPr id="10" name="Table 9"/>
          <p:cNvGraphicFramePr>
            <a:graphicFrameLocks noGrp="1"/>
          </p:cNvGraphicFramePr>
          <p:nvPr/>
        </p:nvGraphicFramePr>
        <p:xfrm>
          <a:off x="872084" y="3673821"/>
          <a:ext cx="2443052" cy="2225040"/>
        </p:xfrm>
        <a:graphic>
          <a:graphicData uri="http://schemas.openxmlformats.org/drawingml/2006/table">
            <a:tbl>
              <a:tblPr firstRow="1" bandRow="1">
                <a:tableStyleId>{5940675A-B579-460E-94D1-54222C63F5DA}</a:tableStyleId>
              </a:tblPr>
              <a:tblGrid>
                <a:gridCol w="610763">
                  <a:extLst>
                    <a:ext uri="{9D8B030D-6E8A-4147-A177-3AD203B41FA5}">
                      <a16:colId xmlns:a16="http://schemas.microsoft.com/office/drawing/2014/main" val="20000"/>
                    </a:ext>
                  </a:extLst>
                </a:gridCol>
                <a:gridCol w="610763">
                  <a:extLst>
                    <a:ext uri="{9D8B030D-6E8A-4147-A177-3AD203B41FA5}">
                      <a16:colId xmlns:a16="http://schemas.microsoft.com/office/drawing/2014/main" val="20001"/>
                    </a:ext>
                  </a:extLst>
                </a:gridCol>
                <a:gridCol w="610763">
                  <a:extLst>
                    <a:ext uri="{9D8B030D-6E8A-4147-A177-3AD203B41FA5}">
                      <a16:colId xmlns:a16="http://schemas.microsoft.com/office/drawing/2014/main" val="20002"/>
                    </a:ext>
                  </a:extLst>
                </a:gridCol>
                <a:gridCol w="610763">
                  <a:extLst>
                    <a:ext uri="{9D8B030D-6E8A-4147-A177-3AD203B41FA5}">
                      <a16:colId xmlns:a16="http://schemas.microsoft.com/office/drawing/2014/main" val="20003"/>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a:t>
                      </a:r>
                    </a:p>
                  </a:txBody>
                  <a:tcPr/>
                </a:tc>
                <a:tc>
                  <a:txBody>
                    <a:bodyPr/>
                    <a:lstStyle/>
                    <a:p>
                      <a:pPr algn="ctr"/>
                      <a:r>
                        <a:rPr lang="en-US" b="1" dirty="0" err="1">
                          <a:latin typeface="Times New Roman" panose="02020603050405020304" pitchFamily="18" charset="0"/>
                          <a:cs typeface="Times New Roman" panose="02020603050405020304" pitchFamily="18" charset="0"/>
                        </a:rPr>
                        <a:t>X</a:t>
                      </a:r>
                      <a:r>
                        <a:rPr lang="en-US" b="1" baseline="-25000" dirty="0" err="1">
                          <a:latin typeface="Times New Roman" panose="02020603050405020304" pitchFamily="18" charset="0"/>
                          <a:cs typeface="Times New Roman" panose="02020603050405020304" pitchFamily="18" charset="0"/>
                        </a:rPr>
                        <a:t>n</a:t>
                      </a:r>
                      <a:endParaRPr lang="en-US" b="1" baseline="-25000"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F</a:t>
                      </a:r>
                    </a:p>
                  </a:txBody>
                  <a:tcPr/>
                </a:tc>
                <a:extLst>
                  <a:ext uri="{0D108BD9-81ED-4DB2-BD59-A6C34878D82A}">
                    <a16:rowId xmlns:a16="http://schemas.microsoft.com/office/drawing/2014/main" val="10000"/>
                  </a:ext>
                </a:extLst>
              </a:tr>
              <a:tr h="370840">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latin typeface="Times New Roman" panose="02020603050405020304" pitchFamily="18" charset="0"/>
                          <a:cs typeface="Times New Roman" panose="02020603050405020304" pitchFamily="18" charset="0"/>
                        </a:rPr>
                        <a:t>…</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1"/>
                  </a:ext>
                </a:extLst>
              </a:tr>
              <a:tr h="370840">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latin typeface="Times New Roman" panose="02020603050405020304" pitchFamily="18" charset="0"/>
                          <a:cs typeface="Times New Roman" panose="02020603050405020304" pitchFamily="18" charset="0"/>
                        </a:rPr>
                        <a:t>…</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2"/>
                  </a:ext>
                </a:extLst>
              </a:tr>
              <a:tr h="370840">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3"/>
                  </a:ext>
                </a:extLst>
              </a:tr>
              <a:tr h="370840">
                <a:tc>
                  <a:txBody>
                    <a:bodyPr/>
                    <a:lstStyle/>
                    <a:p>
                      <a:pPr algn="ctr"/>
                      <a:r>
                        <a:rPr lang="en-US" dirty="0">
                          <a:latin typeface="Times New Roman" panose="02020603050405020304" pitchFamily="18" charset="0"/>
                          <a:cs typeface="Times New Roman" panose="02020603050405020304" pitchFamily="18" charset="0"/>
                        </a:rPr>
                        <a:t>…</a:t>
                      </a:r>
                    </a:p>
                  </a:txBody>
                  <a:tcPr/>
                </a:tc>
                <a:tc>
                  <a:txBody>
                    <a:bodyPr/>
                    <a:lstStyle/>
                    <a:p>
                      <a:pPr algn="ctr"/>
                      <a:r>
                        <a:rPr lang="en-US" dirty="0">
                          <a:latin typeface="Times New Roman" panose="02020603050405020304" pitchFamily="18" charset="0"/>
                          <a:cs typeface="Times New Roman" panose="02020603050405020304" pitchFamily="18" charset="0"/>
                        </a:rPr>
                        <a:t>…</a:t>
                      </a:r>
                    </a:p>
                  </a:txBody>
                  <a:tcPr/>
                </a:tc>
                <a:tc>
                  <a:txBody>
                    <a:bodyPr/>
                    <a:lstStyle/>
                    <a:p>
                      <a:pPr algn="ctr"/>
                      <a:r>
                        <a:rPr lang="en-US" dirty="0">
                          <a:latin typeface="Times New Roman" panose="02020603050405020304" pitchFamily="18" charset="0"/>
                          <a:cs typeface="Times New Roman" panose="02020603050405020304" pitchFamily="18" charset="0"/>
                        </a:rPr>
                        <a:t>…</a:t>
                      </a:r>
                    </a:p>
                  </a:txBody>
                  <a:tcPr/>
                </a:tc>
                <a:tc>
                  <a:txBody>
                    <a:bodyPr/>
                    <a:lstStyle/>
                    <a:p>
                      <a:pPr algn="ct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4"/>
                  </a:ext>
                </a:extLst>
              </a:tr>
              <a:tr h="370840">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latin typeface="Times New Roman" panose="02020603050405020304" pitchFamily="18" charset="0"/>
                          <a:cs typeface="Times New Roman" panose="02020603050405020304" pitchFamily="18" charset="0"/>
                        </a:rPr>
                        <a:t>…</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4349071" y="3673821"/>
          <a:ext cx="610763" cy="1854200"/>
        </p:xfrm>
        <a:graphic>
          <a:graphicData uri="http://schemas.openxmlformats.org/drawingml/2006/table">
            <a:tbl>
              <a:tblPr firstRow="1" bandRow="1">
                <a:tableStyleId>{5940675A-B579-460E-94D1-54222C63F5DA}</a:tableStyleId>
              </a:tblPr>
              <a:tblGrid>
                <a:gridCol w="610763">
                  <a:extLst>
                    <a:ext uri="{9D8B030D-6E8A-4147-A177-3AD203B41FA5}">
                      <a16:colId xmlns:a16="http://schemas.microsoft.com/office/drawing/2014/main" val="20000"/>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X</a:t>
                      </a:r>
                      <a:r>
                        <a:rPr lang="en-US" altLang="zh-CN" b="1" baseline="-25000" dirty="0">
                          <a:latin typeface="Times New Roman" panose="02020603050405020304" pitchFamily="18" charset="0"/>
                          <a:cs typeface="Times New Roman" panose="02020603050405020304" pitchFamily="18" charset="0"/>
                        </a:rPr>
                        <a:t>1</a:t>
                      </a:r>
                      <a:endParaRPr lang="en-US" b="1" baseline="-250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b="1" dirty="0">
                          <a:latin typeface="Times New Roman" panose="02020603050405020304" pitchFamily="18" charset="0"/>
                          <a:cs typeface="Times New Roman" panose="02020603050405020304" pitchFamily="18" charset="0"/>
                        </a:rPr>
                        <a:t>X</a:t>
                      </a:r>
                      <a:r>
                        <a:rPr lang="en-US" b="1" baseline="-25000" dirty="0">
                          <a:latin typeface="Times New Roman" panose="02020603050405020304" pitchFamily="18" charset="0"/>
                          <a:cs typeface="Times New Roman" panose="02020603050405020304" pitchFamily="18" charset="0"/>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b="1" dirty="0">
                          <a:latin typeface="Times New Roman" panose="02020603050405020304" pitchFamily="18" charset="0"/>
                          <a:cs typeface="Times New Roman" panose="02020603050405020304" pitchFamily="18"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b="1" dirty="0" err="1">
                          <a:latin typeface="Times New Roman" panose="02020603050405020304" pitchFamily="18" charset="0"/>
                          <a:cs typeface="Times New Roman" panose="02020603050405020304" pitchFamily="18" charset="0"/>
                        </a:rPr>
                        <a:t>X</a:t>
                      </a:r>
                      <a:r>
                        <a:rPr lang="en-US" b="1" baseline="-25000" dirty="0" err="1">
                          <a:latin typeface="Times New Roman" panose="02020603050405020304" pitchFamily="18" charset="0"/>
                          <a:cs typeface="Times New Roman" panose="02020603050405020304" pitchFamily="18" charset="0"/>
                        </a:rPr>
                        <a:t>n</a:t>
                      </a:r>
                      <a:endParaRPr lang="en-US" b="1" baseline="-250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F</a:t>
                      </a:r>
                      <a:endParaRPr lang="en-US"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pSp>
        <p:nvGrpSpPr>
          <p:cNvPr id="101" name="Group 100"/>
          <p:cNvGrpSpPr/>
          <p:nvPr/>
        </p:nvGrpSpPr>
        <p:grpSpPr>
          <a:xfrm>
            <a:off x="5204460" y="3632200"/>
            <a:ext cx="3058160" cy="1895475"/>
            <a:chOff x="8196" y="5720"/>
            <a:chExt cx="4816" cy="2985"/>
          </a:xfrm>
        </p:grpSpPr>
        <p:sp>
          <p:nvSpPr>
            <p:cNvPr id="55" name="Rectangle 54"/>
            <p:cNvSpPr/>
            <p:nvPr/>
          </p:nvSpPr>
          <p:spPr>
            <a:xfrm>
              <a:off x="9845" y="6956"/>
              <a:ext cx="654" cy="58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a:t>
              </a:r>
            </a:p>
          </p:txBody>
        </p:sp>
        <p:cxnSp>
          <p:nvCxnSpPr>
            <p:cNvPr id="61" name="Straight Connector 60"/>
            <p:cNvCxnSpPr/>
            <p:nvPr/>
          </p:nvCxnSpPr>
          <p:spPr>
            <a:xfrm>
              <a:off x="8196" y="8109"/>
              <a:ext cx="369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2317" y="5720"/>
              <a:ext cx="654" cy="58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a:t>
              </a:r>
            </a:p>
          </p:txBody>
        </p:sp>
        <p:sp>
          <p:nvSpPr>
            <p:cNvPr id="67" name="Rectangle 66"/>
            <p:cNvSpPr/>
            <p:nvPr/>
          </p:nvSpPr>
          <p:spPr>
            <a:xfrm>
              <a:off x="12308" y="6262"/>
              <a:ext cx="654" cy="58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a:t>
              </a:r>
            </a:p>
          </p:txBody>
        </p:sp>
        <p:sp>
          <p:nvSpPr>
            <p:cNvPr id="68" name="Rectangle 67"/>
            <p:cNvSpPr/>
            <p:nvPr/>
          </p:nvSpPr>
          <p:spPr>
            <a:xfrm>
              <a:off x="12358" y="7619"/>
              <a:ext cx="654" cy="58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a:t>
              </a:r>
            </a:p>
          </p:txBody>
        </p:sp>
        <p:grpSp>
          <p:nvGrpSpPr>
            <p:cNvPr id="69" name="Group 68"/>
            <p:cNvGrpSpPr/>
            <p:nvPr/>
          </p:nvGrpSpPr>
          <p:grpSpPr>
            <a:xfrm>
              <a:off x="8197" y="8291"/>
              <a:ext cx="920" cy="414"/>
              <a:chOff x="5207194" y="3741362"/>
              <a:chExt cx="584006" cy="263092"/>
            </a:xfrm>
          </p:grpSpPr>
          <p:cxnSp>
            <p:nvCxnSpPr>
              <p:cNvPr id="70" name="Straight Connector 69"/>
              <p:cNvCxnSpPr/>
              <p:nvPr/>
            </p:nvCxnSpPr>
            <p:spPr>
              <a:xfrm flipV="1">
                <a:off x="5207194" y="3741362"/>
                <a:ext cx="0" cy="259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5499197" y="3744522"/>
                <a:ext cx="0" cy="259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207194" y="3741362"/>
                <a:ext cx="2920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791200" y="3741362"/>
                <a:ext cx="0" cy="259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499197" y="4001294"/>
                <a:ext cx="2920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9117" y="8294"/>
              <a:ext cx="1843" cy="407"/>
              <a:chOff x="5207194" y="3741362"/>
              <a:chExt cx="584006" cy="263092"/>
            </a:xfrm>
          </p:grpSpPr>
          <p:cxnSp>
            <p:nvCxnSpPr>
              <p:cNvPr id="76" name="Straight Connector 75"/>
              <p:cNvCxnSpPr/>
              <p:nvPr/>
            </p:nvCxnSpPr>
            <p:spPr>
              <a:xfrm flipV="1">
                <a:off x="5207194" y="3741362"/>
                <a:ext cx="0" cy="259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5499197" y="3744522"/>
                <a:ext cx="0" cy="259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5207194" y="3741362"/>
                <a:ext cx="2920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791200" y="3741362"/>
                <a:ext cx="0" cy="259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499197" y="4001294"/>
                <a:ext cx="2920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10959" y="8281"/>
              <a:ext cx="920" cy="414"/>
              <a:chOff x="5207194" y="3741362"/>
              <a:chExt cx="584006" cy="263092"/>
            </a:xfrm>
          </p:grpSpPr>
          <p:cxnSp>
            <p:nvCxnSpPr>
              <p:cNvPr id="82" name="Straight Connector 81"/>
              <p:cNvCxnSpPr/>
              <p:nvPr/>
            </p:nvCxnSpPr>
            <p:spPr>
              <a:xfrm flipV="1">
                <a:off x="5207194" y="3741362"/>
                <a:ext cx="0" cy="259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499197" y="3744522"/>
                <a:ext cx="0" cy="259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207194" y="3741362"/>
                <a:ext cx="2920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5791200" y="3741362"/>
                <a:ext cx="0" cy="2599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5499197" y="4001294"/>
                <a:ext cx="2920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Rectangle 86"/>
            <p:cNvSpPr/>
            <p:nvPr/>
          </p:nvSpPr>
          <p:spPr>
            <a:xfrm>
              <a:off x="12358" y="8109"/>
              <a:ext cx="654" cy="582"/>
            </a:xfrm>
            <a:prstGeom prst="rect">
              <a:avLst/>
            </a:prstGeom>
          </p:spPr>
          <p:txBody>
            <a:bodyPr wrap="none">
              <a:spAutoFit/>
            </a:bodyPr>
            <a:lstStyle/>
            <a:p>
              <a:pPr algn="ctr"/>
              <a:r>
                <a:rPr lang="en-US" dirty="0">
                  <a:latin typeface="Times New Roman" panose="02020603050405020304" pitchFamily="18" charset="0"/>
                  <a:cs typeface="Times New Roman" panose="02020603050405020304" pitchFamily="18" charset="0"/>
                </a:rPr>
                <a:t>…</a:t>
              </a:r>
            </a:p>
          </p:txBody>
        </p:sp>
        <p:grpSp>
          <p:nvGrpSpPr>
            <p:cNvPr id="100" name="Group 99"/>
            <p:cNvGrpSpPr/>
            <p:nvPr/>
          </p:nvGrpSpPr>
          <p:grpSpPr>
            <a:xfrm>
              <a:off x="8200" y="6438"/>
              <a:ext cx="3689" cy="408"/>
              <a:chOff x="8200" y="6438"/>
              <a:chExt cx="3689" cy="408"/>
            </a:xfrm>
          </p:grpSpPr>
          <p:grpSp>
            <p:nvGrpSpPr>
              <p:cNvPr id="6" name="Group 5"/>
              <p:cNvGrpSpPr/>
              <p:nvPr/>
            </p:nvGrpSpPr>
            <p:grpSpPr>
              <a:xfrm>
                <a:off x="8200" y="6438"/>
                <a:ext cx="1844" cy="409"/>
                <a:chOff x="8200" y="6438"/>
                <a:chExt cx="1844" cy="409"/>
              </a:xfrm>
            </p:grpSpPr>
            <p:cxnSp>
              <p:nvCxnSpPr>
                <p:cNvPr id="44" name="Straight Connector 43"/>
                <p:cNvCxnSpPr/>
                <p:nvPr/>
              </p:nvCxnSpPr>
              <p:spPr>
                <a:xfrm flipV="1">
                  <a:off x="10044" y="6443"/>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122" y="6443"/>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9122" y="6438"/>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200" y="6842"/>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10045" y="6438"/>
                <a:ext cx="1844" cy="409"/>
                <a:chOff x="8200" y="6438"/>
                <a:chExt cx="1844" cy="409"/>
              </a:xfrm>
            </p:grpSpPr>
            <p:cxnSp>
              <p:nvCxnSpPr>
                <p:cNvPr id="12" name="Straight Connector 11"/>
                <p:cNvCxnSpPr/>
                <p:nvPr/>
              </p:nvCxnSpPr>
              <p:spPr>
                <a:xfrm flipV="1">
                  <a:off x="10044" y="6443"/>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122" y="6443"/>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9122" y="6438"/>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00" y="6842"/>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9" name="Group 98"/>
            <p:cNvGrpSpPr/>
            <p:nvPr/>
          </p:nvGrpSpPr>
          <p:grpSpPr>
            <a:xfrm>
              <a:off x="8200" y="5889"/>
              <a:ext cx="3689" cy="417"/>
              <a:chOff x="8200" y="5889"/>
              <a:chExt cx="3689" cy="417"/>
            </a:xfrm>
          </p:grpSpPr>
          <p:grpSp>
            <p:nvGrpSpPr>
              <p:cNvPr id="19" name="Group 18"/>
              <p:cNvGrpSpPr/>
              <p:nvPr/>
            </p:nvGrpSpPr>
            <p:grpSpPr>
              <a:xfrm>
                <a:off x="8200" y="5898"/>
                <a:ext cx="922" cy="409"/>
                <a:chOff x="8200" y="6438"/>
                <a:chExt cx="1844" cy="409"/>
              </a:xfrm>
            </p:grpSpPr>
            <p:cxnSp>
              <p:nvCxnSpPr>
                <p:cNvPr id="22" name="Straight Connector 21"/>
                <p:cNvCxnSpPr/>
                <p:nvPr/>
              </p:nvCxnSpPr>
              <p:spPr>
                <a:xfrm flipV="1">
                  <a:off x="10044" y="6443"/>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122" y="6443"/>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9122" y="6438"/>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200" y="6842"/>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p:cNvGrpSpPr/>
              <p:nvPr/>
            </p:nvGrpSpPr>
            <p:grpSpPr>
              <a:xfrm>
                <a:off x="9117" y="5889"/>
                <a:ext cx="922" cy="409"/>
                <a:chOff x="8200" y="6438"/>
                <a:chExt cx="1844" cy="409"/>
              </a:xfrm>
            </p:grpSpPr>
            <p:cxnSp>
              <p:nvCxnSpPr>
                <p:cNvPr id="62" name="Straight Connector 61"/>
                <p:cNvCxnSpPr/>
                <p:nvPr/>
              </p:nvCxnSpPr>
              <p:spPr>
                <a:xfrm flipV="1">
                  <a:off x="10044" y="6443"/>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122" y="6443"/>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9122" y="6438"/>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200" y="6842"/>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a:off x="10045" y="5889"/>
                <a:ext cx="922" cy="409"/>
                <a:chOff x="8200" y="6438"/>
                <a:chExt cx="1844" cy="409"/>
              </a:xfrm>
            </p:grpSpPr>
            <p:cxnSp>
              <p:nvCxnSpPr>
                <p:cNvPr id="90" name="Straight Connector 89"/>
                <p:cNvCxnSpPr/>
                <p:nvPr/>
              </p:nvCxnSpPr>
              <p:spPr>
                <a:xfrm flipV="1">
                  <a:off x="10044" y="6443"/>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9122" y="6443"/>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9122" y="6438"/>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200" y="6842"/>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10967" y="5889"/>
                <a:ext cx="922" cy="409"/>
                <a:chOff x="8200" y="6438"/>
                <a:chExt cx="1844" cy="409"/>
              </a:xfrm>
            </p:grpSpPr>
            <p:cxnSp>
              <p:nvCxnSpPr>
                <p:cNvPr id="95" name="Straight Connector 94"/>
                <p:cNvCxnSpPr/>
                <p:nvPr/>
              </p:nvCxnSpPr>
              <p:spPr>
                <a:xfrm flipV="1">
                  <a:off x="10044" y="6443"/>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9122" y="6443"/>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9122" y="6438"/>
                  <a:ext cx="0" cy="4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200" y="6842"/>
                  <a:ext cx="9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88" name="灯片编号占位符 3">
            <a:extLst>
              <a:ext uri="{FF2B5EF4-FFF2-40B4-BE49-F238E27FC236}">
                <a16:creationId xmlns:a16="http://schemas.microsoft.com/office/drawing/2014/main" id="{9CF467E0-BDB3-47ED-9758-D7AE927A965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21</a:t>
            </a:fld>
            <a:endParaRPr lang="en-US" altLang="zh-CN" sz="16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Truth Tables</a:t>
            </a:r>
          </a:p>
        </p:txBody>
      </p:sp>
      <p:sp>
        <p:nvSpPr>
          <p:cNvPr id="3" name="Content Placeholder 2"/>
          <p:cNvSpPr>
            <a:spLocks noGrp="1"/>
          </p:cNvSpPr>
          <p:nvPr>
            <p:ph idx="1"/>
          </p:nvPr>
        </p:nvSpPr>
        <p:spPr>
          <a:xfrm>
            <a:off x="628650" y="1329979"/>
            <a:ext cx="7886700" cy="4351338"/>
          </a:xfrm>
        </p:spPr>
        <p:txBody>
          <a:bodyPr/>
          <a:lstStyle/>
          <a:p>
            <a:r>
              <a:rPr lang="en-US" altLang="zh-CN" sz="2800" dirty="0"/>
              <a:t>Truth table: a unique representation of a Boolean function</a:t>
            </a:r>
          </a:p>
          <a:p>
            <a:r>
              <a:rPr lang="en-US" altLang="zh-CN" sz="2800" dirty="0"/>
              <a:t>If two functions have identical truth tables, the functions are equivalent (and vice-versa).</a:t>
            </a:r>
          </a:p>
          <a:p>
            <a:r>
              <a:rPr lang="en-US" altLang="zh-CN" sz="2800" dirty="0"/>
              <a:t>Truth tables can be used to prove equality theorems. </a:t>
            </a:r>
          </a:p>
          <a:p>
            <a:r>
              <a:rPr lang="en-US" altLang="zh-CN" sz="2800" dirty="0"/>
              <a:t>However, the size of a truth table grows exponentially with the number of variables involved, hence unwieldy. This motivates the use of Boolean Algebra.</a:t>
            </a:r>
          </a:p>
        </p:txBody>
      </p:sp>
      <p:sp>
        <p:nvSpPr>
          <p:cNvPr id="88" name="灯片编号占位符 3">
            <a:extLst>
              <a:ext uri="{FF2B5EF4-FFF2-40B4-BE49-F238E27FC236}">
                <a16:creationId xmlns:a16="http://schemas.microsoft.com/office/drawing/2014/main" id="{9CF467E0-BDB3-47ED-9758-D7AE927A965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22</a:t>
            </a:fld>
            <a:endParaRPr lang="en-US" altLang="zh-CN" sz="1600" dirty="0"/>
          </a:p>
        </p:txBody>
      </p:sp>
    </p:spTree>
    <p:extLst>
      <p:ext uri="{BB962C8B-B14F-4D97-AF65-F5344CB8AC3E}">
        <p14:creationId xmlns:p14="http://schemas.microsoft.com/office/powerpoint/2010/main" val="227224601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Boolean expressions-NOT unique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29979"/>
                <a:ext cx="5733822" cy="4351338"/>
              </a:xfrm>
            </p:spPr>
            <p:txBody>
              <a:bodyPr/>
              <a:lstStyle/>
              <a:p>
                <a:r>
                  <a:rPr lang="en-US" altLang="zh-CN" sz="2400" dirty="0"/>
                  <a:t>Unlike truth tables, expressions representing a Boolean function are NOT unique.</a:t>
                </a:r>
              </a:p>
              <a:p>
                <a:r>
                  <a:rPr lang="en-US" altLang="zh-CN" sz="2400" dirty="0"/>
                  <a:t>Example:</a:t>
                </a:r>
              </a:p>
              <a:p>
                <a:r>
                  <a:rPr lang="en-US" altLang="zh-CN" sz="2400" dirty="0"/>
                  <a:t>F(</a:t>
                </a:r>
                <a:r>
                  <a:rPr lang="en-US" altLang="zh-CN" sz="2400" dirty="0" err="1"/>
                  <a:t>x,y,z</a:t>
                </a:r>
                <a:r>
                  <a:rPr lang="en-US" altLang="zh-CN" sz="2400" dirty="0"/>
                  <a:t>) = </a:t>
                </a:r>
                <a14:m>
                  <m:oMath xmlns:m="http://schemas.openxmlformats.org/officeDocument/2006/math">
                    <m:acc>
                      <m:accPr>
                        <m:chr m:val="̅"/>
                        <m:ctrlPr>
                          <a:rPr lang="en-US" altLang="zh-CN" sz="2400" i="1" kern="0" baseline="0" smtClean="0">
                            <a:solidFill>
                              <a:srgbClr val="000000"/>
                            </a:solidFill>
                            <a:latin typeface="Cambria Math" panose="02040503050406030204" pitchFamily="18" charset="0"/>
                          </a:rPr>
                        </m:ctrlPr>
                      </m:accPr>
                      <m:e>
                        <m:r>
                          <m:rPr>
                            <m:sty m:val="p"/>
                          </m:rPr>
                          <a:rPr lang="en-US" altLang="zh-CN" sz="2400" b="0" i="0" kern="0" baseline="0" smtClean="0">
                            <a:solidFill>
                              <a:srgbClr val="000000"/>
                            </a:solidFill>
                            <a:latin typeface="Cambria Math" panose="02040503050406030204" pitchFamily="18" charset="0"/>
                          </a:rPr>
                          <m:t>x</m:t>
                        </m:r>
                      </m:e>
                    </m:acc>
                    <m:acc>
                      <m:accPr>
                        <m:chr m:val="̅"/>
                        <m:ctrlPr>
                          <a:rPr lang="en-US" altLang="zh-CN" sz="2400" i="1" smtClean="0">
                            <a:solidFill>
                              <a:srgbClr val="000000"/>
                            </a:solidFill>
                            <a:latin typeface="Cambria Math" panose="02040503050406030204" pitchFamily="18" charset="0"/>
                          </a:rPr>
                        </m:ctrlPr>
                      </m:accPr>
                      <m:e>
                        <m:r>
                          <m:rPr>
                            <m:sty m:val="p"/>
                          </m:rPr>
                          <a:rPr lang="en-US" altLang="zh-CN" sz="2400" b="0" i="0" smtClean="0">
                            <a:solidFill>
                              <a:srgbClr val="000000"/>
                            </a:solidFill>
                            <a:latin typeface="Cambria Math" panose="02040503050406030204" pitchFamily="18" charset="0"/>
                          </a:rPr>
                          <m:t>y</m:t>
                        </m:r>
                      </m:e>
                    </m:acc>
                    <m:acc>
                      <m:accPr>
                        <m:chr m:val="̅"/>
                        <m:ctrlPr>
                          <a:rPr lang="en-US" altLang="zh-CN" sz="2400" i="1" smtClean="0">
                            <a:solidFill>
                              <a:srgbClr val="000000"/>
                            </a:solidFill>
                            <a:latin typeface="Cambria Math" panose="02040503050406030204" pitchFamily="18" charset="0"/>
                          </a:rPr>
                        </m:ctrlPr>
                      </m:accPr>
                      <m:e>
                        <m:r>
                          <m:rPr>
                            <m:sty m:val="p"/>
                          </m:rPr>
                          <a:rPr lang="en-US" altLang="zh-CN" sz="2400" b="0" i="0" smtClean="0">
                            <a:solidFill>
                              <a:srgbClr val="000000"/>
                            </a:solidFill>
                            <a:latin typeface="Cambria Math" panose="02040503050406030204" pitchFamily="18" charset="0"/>
                          </a:rPr>
                          <m:t>z</m:t>
                        </m:r>
                      </m:e>
                    </m:acc>
                  </m:oMath>
                </a14:m>
                <a:r>
                  <a:rPr lang="en-US" altLang="zh-CN" sz="2400" dirty="0"/>
                  <a:t>+ </a:t>
                </a:r>
                <a14:m>
                  <m:oMath xmlns:m="http://schemas.openxmlformats.org/officeDocument/2006/math">
                    <m:acc>
                      <m:accPr>
                        <m:chr m:val="̅"/>
                        <m:ctrlPr>
                          <a:rPr lang="en-US" altLang="zh-CN" sz="2400" i="1">
                            <a:solidFill>
                              <a:srgbClr val="000000"/>
                            </a:solidFill>
                            <a:latin typeface="Cambria Math" panose="02040503050406030204" pitchFamily="18" charset="0"/>
                          </a:rPr>
                        </m:ctrlPr>
                      </m:accPr>
                      <m:e>
                        <m:r>
                          <m:rPr>
                            <m:sty m:val="p"/>
                          </m:rPr>
                          <a:rPr lang="en-US" altLang="zh-CN" sz="2400">
                            <a:solidFill>
                              <a:srgbClr val="000000"/>
                            </a:solidFill>
                            <a:latin typeface="Cambria Math" panose="02040503050406030204" pitchFamily="18" charset="0"/>
                          </a:rPr>
                          <m:t>x</m:t>
                        </m:r>
                      </m:e>
                    </m:acc>
                  </m:oMath>
                </a14:m>
                <a:r>
                  <a:rPr lang="en-US" altLang="zh-CN" sz="2400" dirty="0"/>
                  <a:t>y</a:t>
                </a:r>
                <a14:m>
                  <m:oMath xmlns:m="http://schemas.openxmlformats.org/officeDocument/2006/math">
                    <m:acc>
                      <m:accPr>
                        <m:chr m:val="̅"/>
                        <m:ctrlPr>
                          <a:rPr lang="en-US" altLang="zh-CN" sz="2400" i="1">
                            <a:solidFill>
                              <a:srgbClr val="000000"/>
                            </a:solidFill>
                            <a:latin typeface="Cambria Math" panose="02040503050406030204" pitchFamily="18" charset="0"/>
                          </a:rPr>
                        </m:ctrlPr>
                      </m:accPr>
                      <m:e>
                        <m:r>
                          <m:rPr>
                            <m:sty m:val="p"/>
                          </m:rPr>
                          <a:rPr lang="en-US" altLang="zh-CN" sz="2400" b="0" i="0" smtClean="0">
                            <a:solidFill>
                              <a:srgbClr val="000000"/>
                            </a:solidFill>
                            <a:latin typeface="Cambria Math" panose="02040503050406030204" pitchFamily="18" charset="0"/>
                          </a:rPr>
                          <m:t>z</m:t>
                        </m:r>
                      </m:e>
                    </m:acc>
                  </m:oMath>
                </a14:m>
                <a:r>
                  <a:rPr lang="en-US" altLang="zh-CN" sz="2400" dirty="0"/>
                  <a:t> + </a:t>
                </a:r>
                <a14:m>
                  <m:oMath xmlns:m="http://schemas.openxmlformats.org/officeDocument/2006/math">
                    <m:r>
                      <m:rPr>
                        <m:sty m:val="p"/>
                      </m:rPr>
                      <a:rPr lang="en-US" altLang="zh-CN" sz="2400" b="0" i="0" smtClean="0">
                        <a:solidFill>
                          <a:srgbClr val="000000"/>
                        </a:solidFill>
                        <a:latin typeface="Cambria Math" panose="02040503050406030204" pitchFamily="18" charset="0"/>
                      </a:rPr>
                      <m:t>xy</m:t>
                    </m:r>
                    <m:acc>
                      <m:accPr>
                        <m:chr m:val="̅"/>
                        <m:ctrlPr>
                          <a:rPr lang="en-US" altLang="zh-CN" sz="2400" i="1">
                            <a:solidFill>
                              <a:srgbClr val="000000"/>
                            </a:solidFill>
                            <a:latin typeface="Cambria Math" panose="02040503050406030204" pitchFamily="18" charset="0"/>
                          </a:rPr>
                        </m:ctrlPr>
                      </m:accPr>
                      <m:e>
                        <m:r>
                          <m:rPr>
                            <m:sty m:val="p"/>
                          </m:rPr>
                          <a:rPr lang="en-US" altLang="zh-CN" sz="2400" b="0" i="0" smtClean="0">
                            <a:solidFill>
                              <a:srgbClr val="000000"/>
                            </a:solidFill>
                            <a:latin typeface="Cambria Math" panose="02040503050406030204" pitchFamily="18" charset="0"/>
                          </a:rPr>
                          <m:t>z</m:t>
                        </m:r>
                      </m:e>
                    </m:acc>
                  </m:oMath>
                </a14:m>
                <a:endParaRPr lang="en-US" altLang="zh-CN" sz="2400" dirty="0"/>
              </a:p>
              <a:p>
                <a:r>
                  <a:rPr lang="en-US" altLang="zh-CN" sz="2400" dirty="0"/>
                  <a:t>G(</a:t>
                </a:r>
                <a:r>
                  <a:rPr lang="en-US" altLang="zh-CN" sz="2400" dirty="0" err="1"/>
                  <a:t>x,y,z</a:t>
                </a:r>
                <a:r>
                  <a:rPr lang="en-US" altLang="zh-CN" sz="2400" dirty="0"/>
                  <a:t>) = </a:t>
                </a:r>
                <a14:m>
                  <m:oMath xmlns:m="http://schemas.openxmlformats.org/officeDocument/2006/math">
                    <m:acc>
                      <m:accPr>
                        <m:chr m:val="̅"/>
                        <m:ctrlPr>
                          <a:rPr lang="en-US" altLang="zh-CN" sz="2400" i="1">
                            <a:solidFill>
                              <a:srgbClr val="000000"/>
                            </a:solidFill>
                            <a:latin typeface="Cambria Math" panose="02040503050406030204" pitchFamily="18" charset="0"/>
                          </a:rPr>
                        </m:ctrlPr>
                      </m:accPr>
                      <m:e>
                        <m:r>
                          <m:rPr>
                            <m:sty m:val="p"/>
                          </m:rPr>
                          <a:rPr lang="en-US" altLang="zh-CN" sz="2400">
                            <a:solidFill>
                              <a:srgbClr val="000000"/>
                            </a:solidFill>
                            <a:latin typeface="Cambria Math" panose="02040503050406030204" pitchFamily="18" charset="0"/>
                          </a:rPr>
                          <m:t>x</m:t>
                        </m:r>
                      </m:e>
                    </m:acc>
                    <m:acc>
                      <m:accPr>
                        <m:chr m:val="̅"/>
                        <m:ctrlPr>
                          <a:rPr lang="en-US" altLang="zh-CN" sz="2400" i="1">
                            <a:solidFill>
                              <a:srgbClr val="000000"/>
                            </a:solidFill>
                            <a:latin typeface="Cambria Math" panose="02040503050406030204" pitchFamily="18" charset="0"/>
                          </a:rPr>
                        </m:ctrlPr>
                      </m:accPr>
                      <m:e>
                        <m:r>
                          <m:rPr>
                            <m:sty m:val="p"/>
                          </m:rPr>
                          <a:rPr lang="en-US" altLang="zh-CN" sz="2400">
                            <a:solidFill>
                              <a:srgbClr val="000000"/>
                            </a:solidFill>
                            <a:latin typeface="Cambria Math" panose="02040503050406030204" pitchFamily="18" charset="0"/>
                          </a:rPr>
                          <m:t>y</m:t>
                        </m:r>
                      </m:e>
                    </m:acc>
                    <m:acc>
                      <m:accPr>
                        <m:chr m:val="̅"/>
                        <m:ctrlPr>
                          <a:rPr lang="en-US" altLang="zh-CN" sz="2400" i="1">
                            <a:solidFill>
                              <a:srgbClr val="000000"/>
                            </a:solidFill>
                            <a:latin typeface="Cambria Math" panose="02040503050406030204" pitchFamily="18" charset="0"/>
                          </a:rPr>
                        </m:ctrlPr>
                      </m:accPr>
                      <m:e>
                        <m:r>
                          <m:rPr>
                            <m:sty m:val="p"/>
                          </m:rPr>
                          <a:rPr lang="en-US" altLang="zh-CN" sz="2400">
                            <a:solidFill>
                              <a:srgbClr val="000000"/>
                            </a:solidFill>
                            <a:latin typeface="Cambria Math" panose="02040503050406030204" pitchFamily="18" charset="0"/>
                          </a:rPr>
                          <m:t>z</m:t>
                        </m:r>
                      </m:e>
                    </m:acc>
                    <m:r>
                      <a:rPr lang="en-US" altLang="zh-CN" sz="2400" i="1">
                        <a:solidFill>
                          <a:srgbClr val="000000"/>
                        </a:solidFill>
                        <a:latin typeface="Cambria Math" panose="02040503050406030204" pitchFamily="18" charset="0"/>
                      </a:rPr>
                      <m:t> </m:t>
                    </m:r>
                  </m:oMath>
                </a14:m>
                <a:r>
                  <a:rPr lang="en-US" altLang="zh-CN" sz="2400" dirty="0"/>
                  <a:t>+ y</a:t>
                </a:r>
                <a14:m>
                  <m:oMath xmlns:m="http://schemas.openxmlformats.org/officeDocument/2006/math">
                    <m:acc>
                      <m:accPr>
                        <m:chr m:val="̅"/>
                        <m:ctrlPr>
                          <a:rPr lang="en-US" altLang="zh-CN" sz="2400" i="1">
                            <a:solidFill>
                              <a:srgbClr val="000000"/>
                            </a:solidFill>
                            <a:latin typeface="Cambria Math" panose="02040503050406030204" pitchFamily="18" charset="0"/>
                          </a:rPr>
                        </m:ctrlPr>
                      </m:accPr>
                      <m:e>
                        <m:r>
                          <m:rPr>
                            <m:sty m:val="p"/>
                          </m:rPr>
                          <a:rPr lang="en-US" altLang="zh-CN" sz="2400">
                            <a:solidFill>
                              <a:srgbClr val="000000"/>
                            </a:solidFill>
                            <a:latin typeface="Cambria Math" panose="02040503050406030204" pitchFamily="18" charset="0"/>
                          </a:rPr>
                          <m:t>z</m:t>
                        </m:r>
                      </m:e>
                    </m:acc>
                  </m:oMath>
                </a14:m>
                <a:r>
                  <a:rPr lang="en-US" altLang="zh-CN" sz="2400" dirty="0"/>
                  <a:t> </a:t>
                </a:r>
              </a:p>
              <a:p>
                <a:r>
                  <a:rPr lang="en-US" altLang="zh-CN" sz="2400" dirty="0"/>
                  <a:t>The corresponding truth tables for F() and G() are to the right. They are identical.</a:t>
                </a:r>
              </a:p>
              <a:p>
                <a:r>
                  <a:rPr lang="en-US" altLang="zh-CN" sz="2400" dirty="0"/>
                  <a:t>Thus, F() = 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29979"/>
                <a:ext cx="5733822" cy="4351338"/>
              </a:xfrm>
              <a:blipFill>
                <a:blip r:embed="rId2"/>
                <a:stretch>
                  <a:fillRect l="-1382" t="-1120" r="-1488"/>
                </a:stretch>
              </a:blipFill>
            </p:spPr>
            <p:txBody>
              <a:bodyPr/>
              <a:lstStyle/>
              <a:p>
                <a:r>
                  <a:rPr lang="zh-CN" altLang="en-US">
                    <a:noFill/>
                  </a:rPr>
                  <a:t> </a:t>
                </a:r>
              </a:p>
            </p:txBody>
          </p:sp>
        </mc:Fallback>
      </mc:AlternateContent>
      <p:sp>
        <p:nvSpPr>
          <p:cNvPr id="88" name="灯片编号占位符 3">
            <a:extLst>
              <a:ext uri="{FF2B5EF4-FFF2-40B4-BE49-F238E27FC236}">
                <a16:creationId xmlns:a16="http://schemas.microsoft.com/office/drawing/2014/main" id="{9CF467E0-BDB3-47ED-9758-D7AE927A965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23</a:t>
            </a:fld>
            <a:endParaRPr lang="en-US" altLang="zh-CN" sz="1600" dirty="0"/>
          </a:p>
        </p:txBody>
      </p:sp>
      <p:pic>
        <p:nvPicPr>
          <p:cNvPr id="5" name="图片 4">
            <a:extLst>
              <a:ext uri="{FF2B5EF4-FFF2-40B4-BE49-F238E27FC236}">
                <a16:creationId xmlns:a16="http://schemas.microsoft.com/office/drawing/2014/main" id="{0EB4D95F-C14D-441F-B138-927F20BE9078}"/>
              </a:ext>
            </a:extLst>
          </p:cNvPr>
          <p:cNvPicPr>
            <a:picLocks noChangeAspect="1"/>
          </p:cNvPicPr>
          <p:nvPr/>
        </p:nvPicPr>
        <p:blipFill>
          <a:blip r:embed="rId3"/>
          <a:stretch>
            <a:fillRect/>
          </a:stretch>
        </p:blipFill>
        <p:spPr>
          <a:xfrm>
            <a:off x="6417226" y="1472781"/>
            <a:ext cx="2015731" cy="4001818"/>
          </a:xfrm>
          <a:prstGeom prst="rect">
            <a:avLst/>
          </a:prstGeom>
        </p:spPr>
      </p:pic>
    </p:spTree>
    <p:extLst>
      <p:ext uri="{BB962C8B-B14F-4D97-AF65-F5344CB8AC3E}">
        <p14:creationId xmlns:p14="http://schemas.microsoft.com/office/powerpoint/2010/main" val="34710143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Complement of a Function</a:t>
            </a:r>
          </a:p>
        </p:txBody>
      </p:sp>
      <p:sp>
        <p:nvSpPr>
          <p:cNvPr id="3" name="Content Placeholder 2"/>
          <p:cNvSpPr>
            <a:spLocks noGrp="1"/>
          </p:cNvSpPr>
          <p:nvPr>
            <p:ph idx="1"/>
          </p:nvPr>
        </p:nvSpPr>
        <p:spPr/>
        <p:txBody>
          <a:bodyPr/>
          <a:lstStyle/>
          <a:p>
            <a:r>
              <a:rPr lang="en-US" altLang="zh-CN" sz="2800" dirty="0"/>
              <a:t>The complement of a function is derived by interchanging (• and +), and (1 and 0), and </a:t>
            </a:r>
            <a:r>
              <a:rPr lang="en-US" altLang="zh-CN" sz="2800" b="1" dirty="0"/>
              <a:t>complementing each variable</a:t>
            </a:r>
            <a:r>
              <a:rPr lang="en-US" altLang="zh-CN" sz="2800" dirty="0"/>
              <a:t>.</a:t>
            </a:r>
          </a:p>
          <a:p>
            <a:r>
              <a:rPr lang="en-US" altLang="zh-CN" sz="2800" dirty="0"/>
              <a:t>Otherwise, interchange 1s to 0s in the truth table column showing F.</a:t>
            </a:r>
          </a:p>
          <a:p>
            <a:r>
              <a:rPr lang="en-US" altLang="zh-CN" sz="2800" dirty="0"/>
              <a:t>The complement of a function IS NOT THE SAME as the dual of a function.</a:t>
            </a:r>
          </a:p>
        </p:txBody>
      </p:sp>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24</a:t>
            </a:fld>
            <a:endParaRPr lang="en-US" altLang="zh-CN" sz="1600" dirty="0"/>
          </a:p>
        </p:txBody>
      </p:sp>
    </p:spTree>
    <p:extLst>
      <p:ext uri="{BB962C8B-B14F-4D97-AF65-F5344CB8AC3E}">
        <p14:creationId xmlns:p14="http://schemas.microsoft.com/office/powerpoint/2010/main" val="35824425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Complementation: An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sz="2800" dirty="0"/>
                  <a:t>Find G(</a:t>
                </a:r>
                <a:r>
                  <a:rPr lang="en-US" altLang="zh-CN" sz="2800" dirty="0" err="1"/>
                  <a:t>x,y,z</a:t>
                </a:r>
                <a:r>
                  <a:rPr lang="en-US" altLang="zh-CN" sz="2800" dirty="0"/>
                  <a:t>), the complement of</a:t>
                </a:r>
                <a:br>
                  <a:rPr lang="en-US" altLang="zh-CN" sz="2800" dirty="0"/>
                </a:br>
                <a:r>
                  <a:rPr lang="en-US" altLang="zh-CN" sz="2800" dirty="0"/>
                  <a:t>F(</a:t>
                </a:r>
                <a:r>
                  <a:rPr lang="en-US" altLang="zh-CN" sz="2800" dirty="0" err="1"/>
                  <a:t>x,y,z</a:t>
                </a:r>
                <a:r>
                  <a:rPr lang="en-US" altLang="zh-CN" sz="2800" dirty="0"/>
                  <a:t>) = x</a:t>
                </a:r>
                <a14:m>
                  <m:oMath xmlns:m="http://schemas.openxmlformats.org/officeDocument/2006/math">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y</m:t>
                        </m:r>
                      </m:e>
                    </m:acc>
                    <m:acc>
                      <m:accPr>
                        <m:chr m:val="̅"/>
                        <m:ctrlPr>
                          <a:rPr lang="en-US" altLang="zh-CN" sz="2800" i="1">
                            <a:solidFill>
                              <a:srgbClr val="000000"/>
                            </a:solidFill>
                            <a:latin typeface="Cambria Math" panose="02040503050406030204" pitchFamily="18" charset="0"/>
                          </a:rPr>
                        </m:ctrlPr>
                      </m:accPr>
                      <m:e>
                        <m:r>
                          <m:rPr>
                            <m:sty m:val="p"/>
                          </m:rPr>
                          <a:rPr lang="en-US" altLang="zh-CN" sz="2800" i="1" smtClean="0">
                            <a:solidFill>
                              <a:srgbClr val="000000"/>
                            </a:solidFill>
                            <a:latin typeface="Cambria Math" panose="02040503050406030204" pitchFamily="18" charset="0"/>
                          </a:rPr>
                          <m:t>z</m:t>
                        </m:r>
                      </m:e>
                    </m:acc>
                  </m:oMath>
                </a14:m>
                <a:r>
                  <a:rPr lang="en-US" altLang="zh-CN" sz="2800" dirty="0"/>
                  <a:t> + </a:t>
                </a:r>
                <a14:m>
                  <m:oMath xmlns:m="http://schemas.openxmlformats.org/officeDocument/2006/math">
                    <m:acc>
                      <m:accPr>
                        <m:chr m:val="̅"/>
                        <m:ctrlPr>
                          <a:rPr lang="en-US" altLang="zh-CN" sz="2800" i="1">
                            <a:solidFill>
                              <a:srgbClr val="000000"/>
                            </a:solidFill>
                            <a:latin typeface="Cambria Math" panose="02040503050406030204" pitchFamily="18" charset="0"/>
                          </a:rPr>
                        </m:ctrlPr>
                      </m:accPr>
                      <m:e>
                        <m:r>
                          <m:rPr>
                            <m:sty m:val="p"/>
                          </m:rPr>
                          <a:rPr lang="en-US" altLang="zh-CN" sz="2800">
                            <a:solidFill>
                              <a:srgbClr val="000000"/>
                            </a:solidFill>
                            <a:latin typeface="Cambria Math" panose="02040503050406030204" pitchFamily="18" charset="0"/>
                          </a:rPr>
                          <m:t>x</m:t>
                        </m:r>
                      </m:e>
                    </m:acc>
                  </m:oMath>
                </a14:m>
                <a:r>
                  <a:rPr lang="en-US" altLang="zh-CN" sz="2800" dirty="0" err="1"/>
                  <a:t>yz</a:t>
                </a:r>
                <a:endParaRPr lang="en-US" altLang="zh-CN" sz="2800" dirty="0"/>
              </a:p>
              <a:p>
                <a:endParaRPr lang="en-US" altLang="zh-CN" sz="2800" dirty="0"/>
              </a:p>
              <a:p>
                <a:r>
                  <a:rPr lang="en-US" altLang="zh-CN" sz="2800" dirty="0"/>
                  <a:t>G = F’ = (x</a:t>
                </a:r>
                <a14:m>
                  <m:oMath xmlns:m="http://schemas.openxmlformats.org/officeDocument/2006/math">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y</m:t>
                        </m:r>
                      </m:e>
                    </m:acc>
                    <m:acc>
                      <m:accPr>
                        <m:chr m:val="̅"/>
                        <m:ctrlPr>
                          <a:rPr lang="en-US" altLang="zh-CN" sz="2800" i="1">
                            <a:solidFill>
                              <a:srgbClr val="000000"/>
                            </a:solidFill>
                            <a:latin typeface="Cambria Math" panose="02040503050406030204" pitchFamily="18" charset="0"/>
                          </a:rPr>
                        </m:ctrlPr>
                      </m:accPr>
                      <m:e>
                        <m:r>
                          <m:rPr>
                            <m:sty m:val="p"/>
                          </m:rPr>
                          <a:rPr lang="en-US" altLang="zh-CN" sz="2800" i="1" smtClean="0">
                            <a:solidFill>
                              <a:srgbClr val="000000"/>
                            </a:solidFill>
                            <a:latin typeface="Cambria Math" panose="02040503050406030204" pitchFamily="18" charset="0"/>
                          </a:rPr>
                          <m:t>z</m:t>
                        </m:r>
                      </m:e>
                    </m:acc>
                  </m:oMath>
                </a14:m>
                <a:r>
                  <a:rPr lang="en-US" altLang="zh-CN" sz="2800" dirty="0"/>
                  <a:t> + </a:t>
                </a:r>
                <a14:m>
                  <m:oMath xmlns:m="http://schemas.openxmlformats.org/officeDocument/2006/math">
                    <m:acc>
                      <m:accPr>
                        <m:chr m:val="̅"/>
                        <m:ctrlPr>
                          <a:rPr lang="en-US" altLang="zh-CN" sz="2800" i="1">
                            <a:solidFill>
                              <a:srgbClr val="000000"/>
                            </a:solidFill>
                            <a:latin typeface="Cambria Math" panose="02040503050406030204" pitchFamily="18" charset="0"/>
                          </a:rPr>
                        </m:ctrlPr>
                      </m:accPr>
                      <m:e>
                        <m:r>
                          <m:rPr>
                            <m:sty m:val="p"/>
                          </m:rPr>
                          <a:rPr lang="en-US" altLang="zh-CN" sz="2800">
                            <a:solidFill>
                              <a:srgbClr val="000000"/>
                            </a:solidFill>
                            <a:latin typeface="Cambria Math" panose="02040503050406030204" pitchFamily="18" charset="0"/>
                          </a:rPr>
                          <m:t>x</m:t>
                        </m:r>
                      </m:e>
                    </m:acc>
                  </m:oMath>
                </a14:m>
                <a:r>
                  <a:rPr lang="en-US" altLang="zh-CN" sz="2800" dirty="0" err="1"/>
                  <a:t>yz</a:t>
                </a:r>
                <a:r>
                  <a:rPr lang="en-US" altLang="zh-CN" sz="2800" dirty="0"/>
                  <a:t>)’</a:t>
                </a:r>
                <a:br>
                  <a:rPr lang="en-US" altLang="zh-CN" sz="2800" dirty="0"/>
                </a:br>
                <a:r>
                  <a:rPr lang="en-US" altLang="zh-CN" sz="2800" dirty="0"/>
                  <a:t>	     = </a:t>
                </a:r>
                <a14:m>
                  <m:oMath xmlns:m="http://schemas.openxmlformats.org/officeDocument/2006/math">
                    <m:acc>
                      <m:accPr>
                        <m:chr m:val="̅"/>
                        <m:ctrlPr>
                          <a:rPr lang="en-US" altLang="zh-CN" sz="2800" i="1" smtClean="0">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x</m:t>
                        </m:r>
                        <m:acc>
                          <m:accPr>
                            <m:chr m:val="̅"/>
                            <m:ctrlPr>
                              <a:rPr lang="en-US" altLang="zh-CN" sz="2800" i="1">
                                <a:solidFill>
                                  <a:srgbClr val="000000"/>
                                </a:solidFill>
                                <a:latin typeface="Cambria Math" panose="02040503050406030204" pitchFamily="18" charset="0"/>
                              </a:rPr>
                            </m:ctrlPr>
                          </m:accPr>
                          <m:e>
                            <m:r>
                              <m:rPr>
                                <m:sty m:val="p"/>
                              </m:rPr>
                              <a:rPr lang="en-US" altLang="zh-CN" sz="2800">
                                <a:solidFill>
                                  <a:srgbClr val="000000"/>
                                </a:solidFill>
                                <a:latin typeface="Cambria Math" panose="02040503050406030204" pitchFamily="18" charset="0"/>
                              </a:rPr>
                              <m:t>y</m:t>
                            </m:r>
                          </m:e>
                        </m:acc>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z</m:t>
                            </m:r>
                          </m:e>
                        </m:acc>
                      </m:e>
                    </m:acc>
                  </m:oMath>
                </a14:m>
                <a:r>
                  <a:rPr lang="en-US" altLang="zh-CN" sz="2800" dirty="0"/>
                  <a:t> • </a:t>
                </a:r>
                <a14:m>
                  <m:oMath xmlns:m="http://schemas.openxmlformats.org/officeDocument/2006/math">
                    <m:acc>
                      <m:accPr>
                        <m:chr m:val="̅"/>
                        <m:ctrlPr>
                          <a:rPr lang="en-US" altLang="zh-CN" sz="2800" i="1">
                            <a:solidFill>
                              <a:srgbClr val="000000"/>
                            </a:solidFill>
                            <a:latin typeface="Cambria Math" panose="02040503050406030204" pitchFamily="18" charset="0"/>
                          </a:rPr>
                        </m:ctrlPr>
                      </m:accPr>
                      <m:e>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x</m:t>
                            </m:r>
                          </m:e>
                        </m:acc>
                        <m:r>
                          <m:rPr>
                            <m:sty m:val="p"/>
                          </m:rPr>
                          <a:rPr lang="en-US" altLang="zh-CN" sz="2800" b="0" i="0" smtClean="0">
                            <a:solidFill>
                              <a:srgbClr val="000000"/>
                            </a:solidFill>
                            <a:latin typeface="Cambria Math" panose="02040503050406030204" pitchFamily="18" charset="0"/>
                          </a:rPr>
                          <m:t>yz</m:t>
                        </m:r>
                      </m:e>
                    </m:acc>
                  </m:oMath>
                </a14:m>
                <a:r>
                  <a:rPr lang="en-US" altLang="zh-CN" sz="2800" dirty="0"/>
                  <a:t>		      </a:t>
                </a:r>
                <a:r>
                  <a:rPr lang="en-US" altLang="zh-CN" sz="2800" i="1" dirty="0" err="1"/>
                  <a:t>DeMorgan</a:t>
                </a:r>
                <a:br>
                  <a:rPr lang="en-US" altLang="zh-CN" sz="2800" dirty="0"/>
                </a:br>
                <a:r>
                  <a:rPr lang="en-US" altLang="zh-CN" sz="2800" dirty="0"/>
                  <a:t>    	     = (</a:t>
                </a:r>
                <a14:m>
                  <m:oMath xmlns:m="http://schemas.openxmlformats.org/officeDocument/2006/math">
                    <m:acc>
                      <m:accPr>
                        <m:chr m:val="̅"/>
                        <m:ctrlPr>
                          <a:rPr lang="en-US" altLang="zh-CN" sz="2800" i="1">
                            <a:solidFill>
                              <a:srgbClr val="000000"/>
                            </a:solidFill>
                            <a:latin typeface="Cambria Math" panose="02040503050406030204" pitchFamily="18" charset="0"/>
                          </a:rPr>
                        </m:ctrlPr>
                      </m:accPr>
                      <m:e>
                        <m:r>
                          <m:rPr>
                            <m:sty m:val="p"/>
                          </m:rPr>
                          <a:rPr lang="en-US" altLang="zh-CN" sz="2800">
                            <a:solidFill>
                              <a:srgbClr val="000000"/>
                            </a:solidFill>
                            <a:latin typeface="Cambria Math" panose="02040503050406030204" pitchFamily="18" charset="0"/>
                          </a:rPr>
                          <m:t>x</m:t>
                        </m:r>
                      </m:e>
                    </m:acc>
                    <m:r>
                      <a:rPr lang="en-US" altLang="zh-CN" sz="2800" i="1">
                        <a:solidFill>
                          <a:srgbClr val="000000"/>
                        </a:solidFill>
                        <a:latin typeface="Cambria Math" panose="02040503050406030204" pitchFamily="18" charset="0"/>
                      </a:rPr>
                      <m:t> </m:t>
                    </m:r>
                  </m:oMath>
                </a14:m>
                <a:r>
                  <a:rPr lang="en-US" altLang="zh-CN" sz="2800" dirty="0"/>
                  <a:t>+ y + z) • (x +</a:t>
                </a:r>
                <a:r>
                  <a:rPr lang="en-US" altLang="zh-CN" sz="2800" dirty="0">
                    <a:solidFill>
                      <a:srgbClr val="000000"/>
                    </a:solidFill>
                  </a:rPr>
                  <a:t> </a:t>
                </a:r>
                <a14:m>
                  <m:oMath xmlns:m="http://schemas.openxmlformats.org/officeDocument/2006/math">
                    <m:acc>
                      <m:accPr>
                        <m:chr m:val="̅"/>
                        <m:ctrlPr>
                          <a:rPr lang="en-US" altLang="zh-CN" sz="2800" i="1">
                            <a:solidFill>
                              <a:srgbClr val="000000"/>
                            </a:solidFill>
                            <a:latin typeface="Cambria Math" panose="02040503050406030204" pitchFamily="18" charset="0"/>
                          </a:rPr>
                        </m:ctrlPr>
                      </m:accPr>
                      <m:e>
                        <m:r>
                          <m:rPr>
                            <m:sty m:val="p"/>
                          </m:rPr>
                          <a:rPr lang="en-US" altLang="zh-CN" sz="2800">
                            <a:solidFill>
                              <a:srgbClr val="000000"/>
                            </a:solidFill>
                            <a:latin typeface="Cambria Math" panose="02040503050406030204" pitchFamily="18" charset="0"/>
                          </a:rPr>
                          <m:t>y</m:t>
                        </m:r>
                      </m:e>
                    </m:acc>
                    <m:r>
                      <a:rPr lang="en-US" altLang="zh-CN" sz="2800" b="0" i="1" smtClean="0">
                        <a:solidFill>
                          <a:srgbClr val="000000"/>
                        </a:solidFill>
                        <a:latin typeface="Cambria Math" panose="02040503050406030204" pitchFamily="18" charset="0"/>
                      </a:rPr>
                      <m:t> </m:t>
                    </m:r>
                  </m:oMath>
                </a14:m>
                <a:r>
                  <a:rPr lang="en-US" altLang="zh-CN" sz="2800" dirty="0"/>
                  <a:t>+ </a:t>
                </a:r>
                <a14:m>
                  <m:oMath xmlns:m="http://schemas.openxmlformats.org/officeDocument/2006/math">
                    <m:acc>
                      <m:accPr>
                        <m:chr m:val="̅"/>
                        <m:ctrlPr>
                          <a:rPr lang="en-US" altLang="zh-CN" sz="2800" i="1">
                            <a:solidFill>
                              <a:srgbClr val="000000"/>
                            </a:solidFill>
                            <a:latin typeface="Cambria Math" panose="02040503050406030204" pitchFamily="18" charset="0"/>
                          </a:rPr>
                        </m:ctrlPr>
                      </m:accPr>
                      <m:e>
                        <m:r>
                          <m:rPr>
                            <m:sty m:val="p"/>
                          </m:rPr>
                          <a:rPr lang="en-US" altLang="zh-CN" sz="2800" i="1">
                            <a:solidFill>
                              <a:srgbClr val="000000"/>
                            </a:solidFill>
                            <a:latin typeface="Cambria Math" panose="02040503050406030204" pitchFamily="18" charset="0"/>
                          </a:rPr>
                          <m:t>z</m:t>
                        </m:r>
                      </m:e>
                    </m:acc>
                  </m:oMath>
                </a14:m>
                <a:r>
                  <a:rPr lang="en-US" altLang="zh-CN" sz="2800" dirty="0"/>
                  <a:t>)  </a:t>
                </a:r>
                <a:r>
                  <a:rPr lang="en-US" altLang="zh-CN" sz="2800" i="1" dirty="0" err="1"/>
                  <a:t>DeMorgan</a:t>
                </a:r>
                <a:r>
                  <a:rPr lang="en-US" altLang="zh-CN" sz="2800" dirty="0"/>
                  <a:t> again</a:t>
                </a:r>
              </a:p>
              <a:p>
                <a:endParaRPr lang="en-US" altLang="zh-CN" sz="2800" dirty="0"/>
              </a:p>
              <a:p>
                <a:r>
                  <a:rPr lang="en-US" altLang="zh-CN" sz="2800" dirty="0"/>
                  <a:t>Note: The complement of a function can also be derived by finding the function’s dual, and then complementing all of the literals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412" t="-1335" r="-706"/>
                </a:stretch>
              </a:blipFill>
            </p:spPr>
            <p:txBody>
              <a:bodyPr/>
              <a:lstStyle/>
              <a:p>
                <a:r>
                  <a:rPr lang="zh-CN" altLang="en-US">
                    <a:noFill/>
                  </a:rPr>
                  <a:t> </a:t>
                </a:r>
              </a:p>
            </p:txBody>
          </p:sp>
        </mc:Fallback>
      </mc:AlternateContent>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25</a:t>
            </a:fld>
            <a:endParaRPr lang="en-US" altLang="zh-CN" sz="1600" dirty="0"/>
          </a:p>
        </p:txBody>
      </p:sp>
    </p:spTree>
    <p:extLst>
      <p:ext uri="{BB962C8B-B14F-4D97-AF65-F5344CB8AC3E}">
        <p14:creationId xmlns:p14="http://schemas.microsoft.com/office/powerpoint/2010/main" val="332312794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Canonical and Standard Forms</a:t>
            </a:r>
          </a:p>
        </p:txBody>
      </p:sp>
      <p:sp>
        <p:nvSpPr>
          <p:cNvPr id="3" name="Content Placeholder 2"/>
          <p:cNvSpPr>
            <a:spLocks noGrp="1"/>
          </p:cNvSpPr>
          <p:nvPr>
            <p:ph idx="1"/>
          </p:nvPr>
        </p:nvSpPr>
        <p:spPr/>
        <p:txBody>
          <a:bodyPr/>
          <a:lstStyle/>
          <a:p>
            <a:r>
              <a:rPr lang="en-US" altLang="zh-CN" sz="2800" dirty="0"/>
              <a:t>We need to consider formal techniques for the simplification of Boolean functions.</a:t>
            </a:r>
          </a:p>
          <a:p>
            <a:pPr lvl="1"/>
            <a:r>
              <a:rPr lang="en-US" altLang="zh-CN" sz="2400" dirty="0"/>
              <a:t>Identical functions will have exactly the same canonical form.</a:t>
            </a:r>
          </a:p>
          <a:p>
            <a:pPr lvl="1"/>
            <a:r>
              <a:rPr lang="en-US" altLang="zh-CN" sz="2400" dirty="0" err="1"/>
              <a:t>Minterms</a:t>
            </a:r>
            <a:r>
              <a:rPr lang="en-US" altLang="zh-CN" sz="2400" dirty="0"/>
              <a:t> and Maxterms</a:t>
            </a:r>
          </a:p>
          <a:p>
            <a:pPr lvl="1"/>
            <a:r>
              <a:rPr lang="en-US" altLang="zh-CN" sz="2400" dirty="0"/>
              <a:t>Sum-of-</a:t>
            </a:r>
            <a:r>
              <a:rPr lang="en-US" altLang="zh-CN" sz="2400" dirty="0" err="1"/>
              <a:t>Minterms</a:t>
            </a:r>
            <a:r>
              <a:rPr lang="en-US" altLang="zh-CN" sz="2400" dirty="0"/>
              <a:t> and Product-of- Maxterms</a:t>
            </a:r>
          </a:p>
          <a:p>
            <a:pPr lvl="1"/>
            <a:r>
              <a:rPr lang="en-US" altLang="zh-CN" sz="2400" dirty="0"/>
              <a:t>Product and Sum terms</a:t>
            </a:r>
          </a:p>
          <a:p>
            <a:pPr lvl="1"/>
            <a:r>
              <a:rPr lang="en-US" altLang="zh-CN" sz="2400" dirty="0"/>
              <a:t>Sum-of-Products (SOP) and Product-of-Sums (POS)</a:t>
            </a:r>
          </a:p>
        </p:txBody>
      </p:sp>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26</a:t>
            </a:fld>
            <a:endParaRPr lang="en-US" altLang="zh-CN" sz="1600" dirty="0"/>
          </a:p>
        </p:txBody>
      </p:sp>
    </p:spTree>
    <p:extLst>
      <p:ext uri="{BB962C8B-B14F-4D97-AF65-F5344CB8AC3E}">
        <p14:creationId xmlns:p14="http://schemas.microsoft.com/office/powerpoint/2010/main" val="86257722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Definitions</a:t>
            </a:r>
          </a:p>
        </p:txBody>
      </p:sp>
      <p:sp>
        <p:nvSpPr>
          <p:cNvPr id="3" name="Content Placeholder 2"/>
          <p:cNvSpPr>
            <a:spLocks noGrp="1"/>
          </p:cNvSpPr>
          <p:nvPr>
            <p:ph idx="1"/>
          </p:nvPr>
        </p:nvSpPr>
        <p:spPr/>
        <p:txBody>
          <a:bodyPr/>
          <a:lstStyle/>
          <a:p>
            <a:r>
              <a:rPr lang="en-US" altLang="zh-CN" sz="2800" i="1" dirty="0"/>
              <a:t>Literal</a:t>
            </a:r>
            <a:r>
              <a:rPr lang="en-US" altLang="zh-CN" sz="2800" dirty="0"/>
              <a:t>: A variable or its complement</a:t>
            </a:r>
          </a:p>
          <a:p>
            <a:r>
              <a:rPr lang="en-US" altLang="zh-CN" sz="2800" i="1" dirty="0"/>
              <a:t>Product term</a:t>
            </a:r>
            <a:r>
              <a:rPr lang="en-US" altLang="zh-CN" sz="2800" dirty="0"/>
              <a:t>: literals connected by •</a:t>
            </a:r>
          </a:p>
          <a:p>
            <a:r>
              <a:rPr lang="en-US" altLang="zh-CN" sz="2800" i="1" dirty="0"/>
              <a:t>Sum term</a:t>
            </a:r>
            <a:r>
              <a:rPr lang="en-US" altLang="zh-CN" sz="2800" dirty="0"/>
              <a:t>: literals connected by +</a:t>
            </a:r>
          </a:p>
          <a:p>
            <a:r>
              <a:rPr lang="en-US" altLang="zh-CN" sz="2800" i="1" dirty="0" err="1"/>
              <a:t>Minterm</a:t>
            </a:r>
            <a:r>
              <a:rPr lang="en-US" altLang="zh-CN" sz="2800" dirty="0"/>
              <a:t>: a product term in which all the variables appear exactly once, either complemented or uncomplemented</a:t>
            </a:r>
          </a:p>
          <a:p>
            <a:r>
              <a:rPr lang="en-US" altLang="zh-CN" sz="2800" i="1" dirty="0"/>
              <a:t>Maxterm</a:t>
            </a:r>
            <a:r>
              <a:rPr lang="en-US" altLang="zh-CN" sz="2800" dirty="0"/>
              <a:t>: a sum term in which all the variables appear exactly once, either complemented or uncomplemented</a:t>
            </a:r>
          </a:p>
        </p:txBody>
      </p:sp>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27</a:t>
            </a:fld>
            <a:endParaRPr lang="en-US" altLang="zh-CN" sz="1600" dirty="0"/>
          </a:p>
        </p:txBody>
      </p:sp>
    </p:spTree>
    <p:extLst>
      <p:ext uri="{BB962C8B-B14F-4D97-AF65-F5344CB8AC3E}">
        <p14:creationId xmlns:p14="http://schemas.microsoft.com/office/powerpoint/2010/main" val="99758592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Minterm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sz="2400" dirty="0"/>
                  <a:t>Represents exactly one combination in the truth table.</a:t>
                </a:r>
              </a:p>
              <a:p>
                <a:r>
                  <a:rPr lang="en-US" altLang="zh-CN" sz="2400" dirty="0"/>
                  <a:t>Denoted by </a:t>
                </a:r>
                <a:r>
                  <a:rPr lang="en-US" altLang="zh-CN" sz="2400" dirty="0" err="1"/>
                  <a:t>m</a:t>
                </a:r>
                <a:r>
                  <a:rPr lang="en-US" altLang="zh-CN" sz="2400" baseline="-25000" dirty="0" err="1"/>
                  <a:t>j</a:t>
                </a:r>
                <a:r>
                  <a:rPr lang="en-US" altLang="zh-CN" sz="2400" dirty="0"/>
                  <a:t>, where j is the decimal equivalent of the </a:t>
                </a:r>
                <a:r>
                  <a:rPr lang="en-US" altLang="zh-CN" sz="2400" dirty="0" err="1"/>
                  <a:t>minterm’s</a:t>
                </a:r>
                <a:r>
                  <a:rPr lang="en-US" altLang="zh-CN" sz="2400" dirty="0"/>
                  <a:t> corresponding binary combination (</a:t>
                </a:r>
                <a:r>
                  <a:rPr lang="en-US" altLang="zh-CN" sz="2400" dirty="0" err="1"/>
                  <a:t>b</a:t>
                </a:r>
                <a:r>
                  <a:rPr lang="en-US" altLang="zh-CN" sz="2400" baseline="-25000" dirty="0" err="1"/>
                  <a:t>j</a:t>
                </a:r>
                <a:r>
                  <a:rPr lang="en-US" altLang="zh-CN" sz="2400" dirty="0"/>
                  <a:t>). </a:t>
                </a:r>
              </a:p>
              <a:p>
                <a:r>
                  <a:rPr lang="en-US" altLang="zh-CN" sz="2400" dirty="0"/>
                  <a:t>A variable in </a:t>
                </a:r>
                <a:r>
                  <a:rPr lang="en-US" altLang="zh-CN" sz="2400" dirty="0" err="1"/>
                  <a:t>m</a:t>
                </a:r>
                <a:r>
                  <a:rPr lang="en-US" altLang="zh-CN" sz="2400" baseline="-25000" dirty="0" err="1"/>
                  <a:t>j</a:t>
                </a:r>
                <a:r>
                  <a:rPr lang="en-US" altLang="zh-CN" sz="2400" dirty="0"/>
                  <a:t> is complemented if its value in </a:t>
                </a:r>
                <a:r>
                  <a:rPr lang="en-US" altLang="zh-CN" sz="2400" dirty="0" err="1"/>
                  <a:t>b</a:t>
                </a:r>
                <a:r>
                  <a:rPr lang="en-US" altLang="zh-CN" sz="2400" baseline="-25000" dirty="0" err="1"/>
                  <a:t>j</a:t>
                </a:r>
                <a:r>
                  <a:rPr lang="en-US" altLang="zh-CN" sz="2400" dirty="0"/>
                  <a:t> is 0, otherwise is uncomplemented.</a:t>
                </a:r>
              </a:p>
              <a:p>
                <a:r>
                  <a:rPr lang="en-US" altLang="zh-CN" sz="2400" dirty="0"/>
                  <a:t>Example</a:t>
                </a:r>
              </a:p>
              <a:p>
                <a:pPr lvl="1"/>
                <a:r>
                  <a:rPr lang="en-US" altLang="zh-CN" sz="2000" dirty="0"/>
                  <a:t>Assume 3 variables (X,Y,Z), and j=3.  Then, </a:t>
                </a:r>
                <a:r>
                  <a:rPr lang="en-US" altLang="zh-CN" sz="2000" dirty="0" err="1"/>
                  <a:t>b</a:t>
                </a:r>
                <a:r>
                  <a:rPr lang="en-US" altLang="zh-CN" sz="2000" baseline="-25000" dirty="0" err="1"/>
                  <a:t>j</a:t>
                </a:r>
                <a:r>
                  <a:rPr lang="en-US" altLang="zh-CN" sz="2000" dirty="0"/>
                  <a:t> = 011 and its corresponding </a:t>
                </a:r>
                <a:r>
                  <a:rPr lang="en-US" altLang="zh-CN" sz="2000" dirty="0" err="1"/>
                  <a:t>minterm</a:t>
                </a:r>
                <a:r>
                  <a:rPr lang="en-US" altLang="zh-CN" sz="2000" dirty="0"/>
                  <a:t> is denoted by </a:t>
                </a:r>
                <a:r>
                  <a:rPr lang="en-US" altLang="zh-CN" sz="2000" dirty="0" err="1"/>
                  <a:t>m</a:t>
                </a:r>
                <a:r>
                  <a:rPr lang="en-US" altLang="zh-CN" sz="2000" baseline="-25000" dirty="0" err="1"/>
                  <a:t>j</a:t>
                </a:r>
                <a:r>
                  <a:rPr lang="en-US" altLang="zh-CN" sz="2000" dirty="0"/>
                  <a:t> = </a:t>
                </a:r>
                <a14:m>
                  <m:oMath xmlns:m="http://schemas.openxmlformats.org/officeDocument/2006/math">
                    <m:acc>
                      <m:accPr>
                        <m:chr m:val="̅"/>
                        <m:ctrlPr>
                          <a:rPr lang="en-US" altLang="zh-CN" sz="2000" i="1" smtClean="0">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X</m:t>
                        </m:r>
                      </m:e>
                    </m:acc>
                    <m:r>
                      <m:rPr>
                        <m:sty m:val="p"/>
                      </m:rPr>
                      <a:rPr lang="en-US" altLang="zh-CN" sz="2000" i="1">
                        <a:solidFill>
                          <a:srgbClr val="000000"/>
                        </a:solidFill>
                        <a:latin typeface="Cambria Math" panose="02040503050406030204" pitchFamily="18" charset="0"/>
                      </a:rPr>
                      <m:t>Y</m:t>
                    </m:r>
                    <m:r>
                      <m:rPr>
                        <m:sty m:val="p"/>
                      </m:rPr>
                      <a:rPr lang="en-US" altLang="zh-CN" sz="2000" b="0" i="0" smtClean="0">
                        <a:solidFill>
                          <a:srgbClr val="000000"/>
                        </a:solidFill>
                        <a:latin typeface="Cambria Math" panose="02040503050406030204" pitchFamily="18" charset="0"/>
                      </a:rPr>
                      <m:t>Z</m:t>
                    </m:r>
                  </m:oMath>
                </a14:m>
                <a:endParaRPr lang="en-US" altLang="zh-C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98" t="-971"/>
                </a:stretch>
              </a:blipFill>
            </p:spPr>
            <p:txBody>
              <a:bodyPr/>
              <a:lstStyle/>
              <a:p>
                <a:r>
                  <a:rPr lang="zh-CN" altLang="en-US">
                    <a:noFill/>
                  </a:rPr>
                  <a:t> </a:t>
                </a:r>
              </a:p>
            </p:txBody>
          </p:sp>
        </mc:Fallback>
      </mc:AlternateContent>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28</a:t>
            </a:fld>
            <a:endParaRPr lang="en-US" altLang="zh-CN" sz="1600" dirty="0"/>
          </a:p>
        </p:txBody>
      </p:sp>
    </p:spTree>
    <p:extLst>
      <p:ext uri="{BB962C8B-B14F-4D97-AF65-F5344CB8AC3E}">
        <p14:creationId xmlns:p14="http://schemas.microsoft.com/office/powerpoint/2010/main" val="208536163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Maxterm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sz="2400" dirty="0"/>
                  <a:t>Represents exactly one combination in the truth table.</a:t>
                </a:r>
              </a:p>
              <a:p>
                <a:r>
                  <a:rPr lang="en-US" altLang="zh-CN" sz="2400" dirty="0"/>
                  <a:t>Denoted by </a:t>
                </a:r>
                <a:r>
                  <a:rPr lang="en-US" altLang="zh-CN" sz="2400" dirty="0" err="1"/>
                  <a:t>M</a:t>
                </a:r>
                <a:r>
                  <a:rPr lang="en-US" altLang="zh-CN" sz="2400" baseline="-25000" dirty="0" err="1"/>
                  <a:t>j</a:t>
                </a:r>
                <a:r>
                  <a:rPr lang="en-US" altLang="zh-CN" sz="2400" dirty="0"/>
                  <a:t>, where j is the decimal equivalent of the maxterm’s corresponding binary combination (</a:t>
                </a:r>
                <a:r>
                  <a:rPr lang="en-US" altLang="zh-CN" sz="2400" dirty="0" err="1"/>
                  <a:t>b</a:t>
                </a:r>
                <a:r>
                  <a:rPr lang="en-US" altLang="zh-CN" sz="2400" baseline="-25000" dirty="0" err="1"/>
                  <a:t>j</a:t>
                </a:r>
                <a:r>
                  <a:rPr lang="en-US" altLang="zh-CN" sz="2400" dirty="0"/>
                  <a:t>). </a:t>
                </a:r>
              </a:p>
              <a:p>
                <a:r>
                  <a:rPr lang="en-US" altLang="zh-CN" sz="2400" dirty="0"/>
                  <a:t>A variable in </a:t>
                </a:r>
                <a:r>
                  <a:rPr lang="en-US" altLang="zh-CN" sz="2400" dirty="0" err="1"/>
                  <a:t>M</a:t>
                </a:r>
                <a:r>
                  <a:rPr lang="en-US" altLang="zh-CN" sz="2400" baseline="-25000" dirty="0" err="1"/>
                  <a:t>j</a:t>
                </a:r>
                <a:r>
                  <a:rPr lang="en-US" altLang="zh-CN" sz="2400" dirty="0"/>
                  <a:t> is complemented if its value in </a:t>
                </a:r>
                <a:r>
                  <a:rPr lang="en-US" altLang="zh-CN" sz="2400" dirty="0" err="1"/>
                  <a:t>b</a:t>
                </a:r>
                <a:r>
                  <a:rPr lang="en-US" altLang="zh-CN" sz="2400" baseline="-25000" dirty="0" err="1"/>
                  <a:t>j</a:t>
                </a:r>
                <a:r>
                  <a:rPr lang="en-US" altLang="zh-CN" sz="2400" dirty="0"/>
                  <a:t> is 1, otherwise is uncomplemented.</a:t>
                </a:r>
              </a:p>
              <a:p>
                <a:r>
                  <a:rPr lang="en-US" altLang="zh-CN" sz="2400" dirty="0"/>
                  <a:t>Example</a:t>
                </a:r>
              </a:p>
              <a:p>
                <a:pPr lvl="1"/>
                <a:r>
                  <a:rPr lang="en-US" altLang="zh-CN" sz="2000" dirty="0"/>
                  <a:t>Assume 3 variables (X,Y,Z), and j=3.  Then, </a:t>
                </a:r>
                <a:r>
                  <a:rPr lang="en-US" altLang="zh-CN" sz="2000" dirty="0" err="1"/>
                  <a:t>b</a:t>
                </a:r>
                <a:r>
                  <a:rPr lang="en-US" altLang="zh-CN" sz="2000" baseline="-25000" dirty="0" err="1"/>
                  <a:t>j</a:t>
                </a:r>
                <a:r>
                  <a:rPr lang="en-US" altLang="zh-CN" sz="2000" dirty="0"/>
                  <a:t> = 011 and its corresponding maxterm is denoted by </a:t>
                </a:r>
                <a:r>
                  <a:rPr lang="en-US" altLang="zh-CN" sz="2000" dirty="0" err="1"/>
                  <a:t>M</a:t>
                </a:r>
                <a:r>
                  <a:rPr lang="en-US" altLang="zh-CN" sz="2000" baseline="-25000" dirty="0" err="1"/>
                  <a:t>j</a:t>
                </a:r>
                <a:r>
                  <a:rPr lang="en-US" altLang="zh-CN" sz="2000" dirty="0"/>
                  <a:t> = X+</a:t>
                </a:r>
                <a:r>
                  <a:rPr lang="en-US" altLang="zh-CN" sz="2000" dirty="0">
                    <a:solidFill>
                      <a:srgbClr val="000000"/>
                    </a:solidFill>
                  </a:rPr>
                  <a:t> </a:t>
                </a:r>
                <a14:m>
                  <m:oMath xmlns:m="http://schemas.openxmlformats.org/officeDocument/2006/math">
                    <m:acc>
                      <m:accPr>
                        <m:chr m:val="̅"/>
                        <m:ctrlPr>
                          <a:rPr lang="en-US" altLang="zh-CN" sz="2000" i="1" smtClean="0">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Y</m:t>
                        </m:r>
                      </m:e>
                    </m:acc>
                    <m:r>
                      <a:rPr lang="en-US" altLang="zh-CN" sz="2000" b="0" i="1" smtClean="0">
                        <a:solidFill>
                          <a:srgbClr val="000000"/>
                        </a:solidFill>
                        <a:latin typeface="Cambria Math" panose="02040503050406030204" pitchFamily="18" charset="0"/>
                      </a:rPr>
                      <m:t> </m:t>
                    </m:r>
                  </m:oMath>
                </a14:m>
                <a:r>
                  <a:rPr lang="en-US" altLang="zh-CN" sz="2000" dirty="0"/>
                  <a:t>+</a:t>
                </a:r>
                <a:r>
                  <a:rPr lang="en-US" altLang="zh-CN" sz="2000" dirty="0">
                    <a:solidFill>
                      <a:srgbClr val="000000"/>
                    </a:solidFill>
                  </a:rPr>
                  <a:t> </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i="1" smtClean="0">
                            <a:solidFill>
                              <a:srgbClr val="000000"/>
                            </a:solidFill>
                            <a:latin typeface="Cambria Math" panose="02040503050406030204" pitchFamily="18" charset="0"/>
                          </a:rPr>
                          <m:t>Z</m:t>
                        </m:r>
                      </m:e>
                    </m:acc>
                  </m:oMath>
                </a14:m>
                <a:endParaRPr lang="en-US" altLang="zh-C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98" t="-971"/>
                </a:stretch>
              </a:blipFill>
            </p:spPr>
            <p:txBody>
              <a:bodyPr/>
              <a:lstStyle/>
              <a:p>
                <a:r>
                  <a:rPr lang="zh-CN" altLang="en-US">
                    <a:noFill/>
                  </a:rPr>
                  <a:t> </a:t>
                </a:r>
              </a:p>
            </p:txBody>
          </p:sp>
        </mc:Fallback>
      </mc:AlternateContent>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29</a:t>
            </a:fld>
            <a:endParaRPr lang="en-US" altLang="zh-CN" sz="1600" dirty="0"/>
          </a:p>
        </p:txBody>
      </p:sp>
    </p:spTree>
    <p:extLst>
      <p:ext uri="{BB962C8B-B14F-4D97-AF65-F5344CB8AC3E}">
        <p14:creationId xmlns:p14="http://schemas.microsoft.com/office/powerpoint/2010/main" val="27249344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t>Introduction</a:t>
            </a:r>
            <a:endParaRPr lang="en-US" dirty="0"/>
          </a:p>
          <a:p>
            <a:r>
              <a:rPr lang="en-US" dirty="0"/>
              <a:t>Binary logic and gates</a:t>
            </a:r>
          </a:p>
          <a:p>
            <a:r>
              <a:rPr lang="en-US" dirty="0"/>
              <a:t>Transistors</a:t>
            </a:r>
          </a:p>
          <a:p>
            <a:r>
              <a:rPr lang="en-US" dirty="0"/>
              <a:t>Some IC parameters</a:t>
            </a:r>
          </a:p>
          <a:p>
            <a:r>
              <a:rPr lang="en-US" dirty="0"/>
              <a:t>Boolean algebra</a:t>
            </a:r>
          </a:p>
          <a:p>
            <a:r>
              <a:rPr lang="en-US" dirty="0"/>
              <a:t>Logic functions</a:t>
            </a:r>
          </a:p>
          <a:p>
            <a:r>
              <a:rPr lang="en-US" dirty="0"/>
              <a:t>Simplification of logic functions</a:t>
            </a:r>
          </a:p>
          <a:p>
            <a:endParaRPr lang="en-US"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a:t>
            </a:fld>
            <a:endParaRPr lang="en-US" altLang="zh-CN" sz="16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 notation for </a:t>
            </a:r>
            <a:r>
              <a:rPr lang="en-US" dirty="0" err="1"/>
              <a:t>Minterms</a:t>
            </a:r>
            <a:r>
              <a:rPr lang="en-US" dirty="0"/>
              <a:t> and Maxterms</a:t>
            </a:r>
          </a:p>
        </p:txBody>
      </p:sp>
      <p:sp>
        <p:nvSpPr>
          <p:cNvPr id="3" name="Content Placeholder 2"/>
          <p:cNvSpPr>
            <a:spLocks noGrp="1"/>
          </p:cNvSpPr>
          <p:nvPr>
            <p:ph idx="1"/>
          </p:nvPr>
        </p:nvSpPr>
        <p:spPr>
          <a:xfrm>
            <a:off x="719138" y="1314450"/>
            <a:ext cx="3743353" cy="5027613"/>
          </a:xfrm>
        </p:spPr>
        <p:txBody>
          <a:bodyPr/>
          <a:lstStyle/>
          <a:p>
            <a:r>
              <a:rPr lang="en-US" altLang="zh-CN" sz="2400" dirty="0" err="1"/>
              <a:t>Minterms</a:t>
            </a:r>
            <a:r>
              <a:rPr lang="en-US" altLang="zh-CN" sz="2400" dirty="0"/>
              <a:t> and Maxterms are easy to denote using a truth table.</a:t>
            </a:r>
          </a:p>
          <a:p>
            <a:r>
              <a:rPr lang="en-US" altLang="zh-CN" sz="2400" dirty="0"/>
              <a:t>Example: </a:t>
            </a:r>
            <a:br>
              <a:rPr lang="en-US" altLang="zh-CN" sz="2400" dirty="0"/>
            </a:br>
            <a:r>
              <a:rPr lang="en-US" altLang="zh-CN" sz="2400" dirty="0"/>
              <a:t>Assume 3 variables </a:t>
            </a:r>
            <a:r>
              <a:rPr lang="en-US" altLang="zh-CN" sz="2400" dirty="0" err="1"/>
              <a:t>x,y,z</a:t>
            </a:r>
            <a:r>
              <a:rPr lang="en-US" altLang="zh-CN" sz="2400" dirty="0"/>
              <a:t> </a:t>
            </a:r>
            <a:br>
              <a:rPr lang="en-US" altLang="zh-CN" sz="2400" dirty="0"/>
            </a:br>
            <a:r>
              <a:rPr lang="en-US" altLang="zh-CN" sz="2400" dirty="0"/>
              <a:t>(order is fixed)</a:t>
            </a:r>
          </a:p>
        </p:txBody>
      </p:sp>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30</a:t>
            </a:fld>
            <a:endParaRPr lang="en-US" altLang="zh-CN" sz="1600" dirty="0"/>
          </a:p>
        </p:txBody>
      </p:sp>
      <mc:AlternateContent xmlns:mc="http://schemas.openxmlformats.org/markup-compatibility/2006" xmlns:a14="http://schemas.microsoft.com/office/drawing/2010/main">
        <mc:Choice Requires="a14">
          <p:graphicFrame>
            <p:nvGraphicFramePr>
              <p:cNvPr id="6" name="Group 78">
                <a:extLst>
                  <a:ext uri="{FF2B5EF4-FFF2-40B4-BE49-F238E27FC236}">
                    <a16:creationId xmlns:a16="http://schemas.microsoft.com/office/drawing/2014/main" id="{D37D4E5E-A38C-4EEA-8032-A442AADDF1E6}"/>
                  </a:ext>
                </a:extLst>
              </p:cNvPr>
              <p:cNvGraphicFramePr>
                <a:graphicFrameLocks noGrp="1"/>
              </p:cNvGraphicFramePr>
              <p:nvPr>
                <p:extLst>
                  <p:ext uri="{D42A27DB-BD31-4B8C-83A1-F6EECF244321}">
                    <p14:modId xmlns:p14="http://schemas.microsoft.com/office/powerpoint/2010/main" val="3973569429"/>
                  </p:ext>
                </p:extLst>
              </p:nvPr>
            </p:nvGraphicFramePr>
            <p:xfrm>
              <a:off x="4418687" y="1467605"/>
              <a:ext cx="4282108" cy="4191003"/>
            </p:xfrm>
            <a:graphic>
              <a:graphicData uri="http://schemas.openxmlformats.org/drawingml/2006/table">
                <a:tbl>
                  <a:tblPr>
                    <a:effectLst/>
                  </a:tblPr>
                  <a:tblGrid>
                    <a:gridCol w="522585">
                      <a:extLst>
                        <a:ext uri="{9D8B030D-6E8A-4147-A177-3AD203B41FA5}">
                          <a16:colId xmlns:a16="http://schemas.microsoft.com/office/drawing/2014/main" val="20000"/>
                        </a:ext>
                      </a:extLst>
                    </a:gridCol>
                    <a:gridCol w="358963">
                      <a:extLst>
                        <a:ext uri="{9D8B030D-6E8A-4147-A177-3AD203B41FA5}">
                          <a16:colId xmlns:a16="http://schemas.microsoft.com/office/drawing/2014/main" val="20001"/>
                        </a:ext>
                      </a:extLst>
                    </a:gridCol>
                    <a:gridCol w="388757">
                      <a:extLst>
                        <a:ext uri="{9D8B030D-6E8A-4147-A177-3AD203B41FA5}">
                          <a16:colId xmlns:a16="http://schemas.microsoft.com/office/drawing/2014/main" val="20002"/>
                        </a:ext>
                      </a:extLst>
                    </a:gridCol>
                    <a:gridCol w="366855">
                      <a:extLst>
                        <a:ext uri="{9D8B030D-6E8A-4147-A177-3AD203B41FA5}">
                          <a16:colId xmlns:a16="http://schemas.microsoft.com/office/drawing/2014/main" val="20003"/>
                        </a:ext>
                      </a:extLst>
                    </a:gridCol>
                    <a:gridCol w="1193648">
                      <a:extLst>
                        <a:ext uri="{9D8B030D-6E8A-4147-A177-3AD203B41FA5}">
                          <a16:colId xmlns:a16="http://schemas.microsoft.com/office/drawing/2014/main" val="20004"/>
                        </a:ext>
                      </a:extLst>
                    </a:gridCol>
                    <a:gridCol w="1451300">
                      <a:extLst>
                        <a:ext uri="{9D8B030D-6E8A-4147-A177-3AD203B41FA5}">
                          <a16:colId xmlns:a16="http://schemas.microsoft.com/office/drawing/2014/main" val="20005"/>
                        </a:ext>
                      </a:extLst>
                    </a:gridCol>
                  </a:tblGrid>
                  <a:tr h="4429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mn-lt"/>
                              <a:ea typeface="宋体" charset="-122"/>
                            </a:rPr>
                            <a:t>No.</a:t>
                          </a: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mn-lt"/>
                              <a:ea typeface="宋体" charset="-122"/>
                            </a:rPr>
                            <a:t>x</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mn-lt"/>
                              <a:ea typeface="宋体" charset="-122"/>
                            </a:rPr>
                            <a:t>y</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mn-lt"/>
                              <a:ea typeface="宋体" charset="-122"/>
                            </a:rPr>
                            <a:t>z</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mn-lt"/>
                              <a:ea typeface="宋体" charset="-122"/>
                            </a:rPr>
                            <a:t>Minterm</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mn-lt"/>
                              <a:ea typeface="宋体" charset="-122"/>
                            </a:rPr>
                            <a:t>Maxterm</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683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x</m:t>
                                  </m:r>
                                </m:e>
                              </m:acc>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b="0" i="0" smtClean="0">
                                      <a:solidFill>
                                        <a:srgbClr val="000000"/>
                                      </a:solidFill>
                                      <a:effectLst/>
                                      <a:latin typeface="Cambria Math" panose="02040503050406030204" pitchFamily="18" charset="0"/>
                                    </a:rPr>
                                    <m:t>y</m:t>
                                  </m:r>
                                </m:e>
                              </m:acc>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z</m:t>
                                  </m:r>
                                </m:e>
                              </m:acc>
                            </m:oMath>
                          </a14:m>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a:ln>
                                <a:noFill/>
                              </a:ln>
                              <a:solidFill>
                                <a:schemeClr val="tx1"/>
                              </a:solidFill>
                              <a:effectLst/>
                              <a:latin typeface="+mn-lt"/>
                              <a:ea typeface="宋体" charset="-122"/>
                            </a:rPr>
                            <a:t>x+y+z</a:t>
                          </a:r>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683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1</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x</m:t>
                                  </m:r>
                                </m:e>
                              </m:acc>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b="0" i="0" smtClean="0">
                                      <a:solidFill>
                                        <a:srgbClr val="000000"/>
                                      </a:solidFill>
                                      <a:effectLst/>
                                      <a:latin typeface="Cambria Math" panose="02040503050406030204" pitchFamily="18" charset="0"/>
                                    </a:rPr>
                                    <m:t>y</m:t>
                                  </m:r>
                                </m:e>
                              </m:acc>
                            </m:oMath>
                          </a14:m>
                          <a:r>
                            <a:rPr kumimoji="0" lang="en-US" altLang="zh-CN" sz="2000" b="0" i="0" u="none" strike="noStrike" cap="none" normalizeH="0" baseline="0" dirty="0" err="1">
                              <a:ln>
                                <a:noFill/>
                              </a:ln>
                              <a:solidFill>
                                <a:schemeClr val="tx1"/>
                              </a:solidFill>
                              <a:effectLst/>
                              <a:latin typeface="+mn-lt"/>
                              <a:ea typeface="宋体" charset="-122"/>
                            </a:rPr>
                            <a:t>z</a:t>
                          </a:r>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a:ln>
                                <a:noFill/>
                              </a:ln>
                              <a:solidFill>
                                <a:schemeClr val="tx1"/>
                              </a:solidFill>
                              <a:effectLst/>
                              <a:latin typeface="+mn-lt"/>
                              <a:ea typeface="宋体" charset="-122"/>
                            </a:rPr>
                            <a:t>x+y+</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z</m:t>
                                  </m:r>
                                </m:e>
                              </m:acc>
                            </m:oMath>
                          </a14:m>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69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2</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x</m:t>
                                  </m:r>
                                </m:e>
                              </m:acc>
                            </m:oMath>
                          </a14:m>
                          <a:r>
                            <a:rPr kumimoji="0" lang="en-US" altLang="zh-CN" sz="2000" b="0" i="0" u="none" strike="noStrike" cap="none" normalizeH="0" baseline="0" dirty="0" err="1">
                              <a:ln>
                                <a:noFill/>
                              </a:ln>
                              <a:solidFill>
                                <a:schemeClr val="tx1"/>
                              </a:solidFill>
                              <a:effectLst/>
                              <a:latin typeface="+mn-lt"/>
                              <a:ea typeface="宋体" charset="-122"/>
                            </a:rPr>
                            <a:t>y</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z</m:t>
                                  </m:r>
                                </m:e>
                              </m:acc>
                            </m:oMath>
                          </a14:m>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2</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a:ln>
                                <a:noFill/>
                              </a:ln>
                              <a:solidFill>
                                <a:schemeClr val="tx1"/>
                              </a:solidFill>
                              <a:effectLst/>
                              <a:latin typeface="+mn-lt"/>
                              <a:ea typeface="宋体" charset="-122"/>
                            </a:rPr>
                            <a:t>x+</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b="0" i="0" smtClean="0">
                                      <a:solidFill>
                                        <a:srgbClr val="000000"/>
                                      </a:solidFill>
                                      <a:effectLst/>
                                      <a:latin typeface="Cambria Math" panose="02040503050406030204" pitchFamily="18" charset="0"/>
                                    </a:rPr>
                                    <m:t>y</m:t>
                                  </m:r>
                                </m:e>
                              </m:acc>
                            </m:oMath>
                          </a14:m>
                          <a:r>
                            <a:rPr kumimoji="0" lang="en-US" altLang="zh-CN" sz="2000" b="0" i="0" u="none" strike="noStrike" cap="none" normalizeH="0" baseline="0" dirty="0">
                              <a:ln>
                                <a:noFill/>
                              </a:ln>
                              <a:solidFill>
                                <a:schemeClr val="tx1"/>
                              </a:solidFill>
                              <a:effectLst/>
                              <a:latin typeface="+mn-lt"/>
                              <a:ea typeface="宋体" charset="-122"/>
                            </a:rPr>
                            <a:t>+z = M</a:t>
                          </a:r>
                          <a:r>
                            <a:rPr kumimoji="0" lang="en-US" altLang="zh-CN" sz="2000" b="0" i="0" u="none" strike="noStrike" cap="none" normalizeH="0" baseline="-25000" dirty="0">
                              <a:ln>
                                <a:noFill/>
                              </a:ln>
                              <a:solidFill>
                                <a:schemeClr val="tx1"/>
                              </a:solidFill>
                              <a:effectLst/>
                              <a:latin typeface="+mn-lt"/>
                              <a:ea typeface="宋体" charset="-122"/>
                            </a:rPr>
                            <a:t>2</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6672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3</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x</m:t>
                                  </m:r>
                                </m:e>
                              </m:acc>
                            </m:oMath>
                          </a14:m>
                          <a:r>
                            <a:rPr kumimoji="0" lang="en-US" altLang="zh-CN" sz="2000" b="0" i="0" u="none" strike="noStrike" cap="none" normalizeH="0" baseline="0" dirty="0" err="1">
                              <a:ln>
                                <a:noFill/>
                              </a:ln>
                              <a:solidFill>
                                <a:schemeClr val="tx1"/>
                              </a:solidFill>
                              <a:effectLst/>
                              <a:latin typeface="+mn-lt"/>
                              <a:ea typeface="宋体" charset="-122"/>
                            </a:rPr>
                            <a:t>yz</a:t>
                          </a:r>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3</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a:ln>
                                <a:noFill/>
                              </a:ln>
                              <a:solidFill>
                                <a:schemeClr val="tx1"/>
                              </a:solidFill>
                              <a:effectLst/>
                              <a:latin typeface="+mn-lt"/>
                              <a:ea typeface="宋体" charset="-122"/>
                            </a:rPr>
                            <a:t>x+</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b="0" i="0" smtClean="0">
                                      <a:solidFill>
                                        <a:srgbClr val="000000"/>
                                      </a:solidFill>
                                      <a:effectLst/>
                                      <a:latin typeface="Cambria Math" panose="02040503050406030204" pitchFamily="18" charset="0"/>
                                    </a:rPr>
                                    <m:t>y</m:t>
                                  </m:r>
                                </m:e>
                              </m:acc>
                            </m:oMath>
                          </a14:m>
                          <a:r>
                            <a:rPr kumimoji="0" lang="en-US" altLang="zh-CN" sz="2000" b="0" i="0" u="none" strike="noStrike" cap="none" normalizeH="0" baseline="0" dirty="0">
                              <a:ln>
                                <a:noFill/>
                              </a:ln>
                              <a:solidFill>
                                <a:schemeClr val="tx1"/>
                              </a:solidFill>
                              <a:effectLst/>
                              <a:latin typeface="+mn-lt"/>
                              <a:ea typeface="宋体" charset="-122"/>
                            </a:rPr>
                            <a:t>+</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z</m:t>
                                  </m:r>
                                </m:e>
                              </m:acc>
                            </m:oMath>
                          </a14:m>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3</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69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4</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a:ln>
                                <a:noFill/>
                              </a:ln>
                              <a:solidFill>
                                <a:schemeClr val="tx1"/>
                              </a:solidFill>
                              <a:effectLst/>
                              <a:latin typeface="+mn-lt"/>
                              <a:ea typeface="宋体" charset="-122"/>
                            </a:rPr>
                            <a:t>x</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b="0" i="0" smtClean="0">
                                      <a:solidFill>
                                        <a:srgbClr val="000000"/>
                                      </a:solidFill>
                                      <a:effectLst/>
                                      <a:latin typeface="Cambria Math" panose="02040503050406030204" pitchFamily="18" charset="0"/>
                                    </a:rPr>
                                    <m:t>y</m:t>
                                  </m:r>
                                </m:e>
                              </m:acc>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z</m:t>
                                  </m:r>
                                </m:e>
                              </m:acc>
                            </m:oMath>
                          </a14:m>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4</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x</m:t>
                                  </m:r>
                                </m:e>
                              </m:acc>
                            </m:oMath>
                          </a14:m>
                          <a:r>
                            <a:rPr kumimoji="0" lang="en-US" altLang="zh-CN" sz="2000" b="0" i="0" u="none" strike="noStrike" cap="none" normalizeH="0" baseline="0" dirty="0">
                              <a:ln>
                                <a:noFill/>
                              </a:ln>
                              <a:solidFill>
                                <a:schemeClr val="tx1"/>
                              </a:solidFill>
                              <a:effectLst/>
                              <a:latin typeface="+mn-lt"/>
                              <a:ea typeface="宋体" charset="-122"/>
                            </a:rPr>
                            <a:t>+</a:t>
                          </a:r>
                          <a:r>
                            <a:rPr kumimoji="0" lang="en-US" altLang="zh-CN" sz="2000" b="0" i="0" u="none" strike="noStrike" cap="none" normalizeH="0" baseline="0" dirty="0" err="1">
                              <a:ln>
                                <a:noFill/>
                              </a:ln>
                              <a:solidFill>
                                <a:schemeClr val="tx1"/>
                              </a:solidFill>
                              <a:effectLst/>
                              <a:latin typeface="+mn-lt"/>
                              <a:ea typeface="宋体" charset="-122"/>
                            </a:rPr>
                            <a:t>y+z</a:t>
                          </a:r>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4</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683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5</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a:ln>
                                <a:noFill/>
                              </a:ln>
                              <a:solidFill>
                                <a:schemeClr val="tx1"/>
                              </a:solidFill>
                              <a:effectLst/>
                              <a:latin typeface="+mn-lt"/>
                              <a:ea typeface="宋体" charset="-122"/>
                            </a:rPr>
                            <a:t>x</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b="0" i="0" smtClean="0">
                                      <a:solidFill>
                                        <a:srgbClr val="000000"/>
                                      </a:solidFill>
                                      <a:effectLst/>
                                      <a:latin typeface="Cambria Math" panose="02040503050406030204" pitchFamily="18" charset="0"/>
                                    </a:rPr>
                                    <m:t>y</m:t>
                                  </m:r>
                                </m:e>
                              </m:acc>
                            </m:oMath>
                          </a14:m>
                          <a:r>
                            <a:rPr kumimoji="0" lang="en-US" altLang="zh-CN" sz="2000" b="0" i="0" u="none" strike="noStrike" cap="none" normalizeH="0" baseline="0" dirty="0" err="1">
                              <a:ln>
                                <a:noFill/>
                              </a:ln>
                              <a:solidFill>
                                <a:schemeClr val="tx1"/>
                              </a:solidFill>
                              <a:effectLst/>
                              <a:latin typeface="+mn-lt"/>
                              <a:ea typeface="宋体" charset="-122"/>
                            </a:rPr>
                            <a:t>z</a:t>
                          </a:r>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5</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x</m:t>
                                  </m:r>
                                </m:e>
                              </m:acc>
                            </m:oMath>
                          </a14:m>
                          <a:r>
                            <a:rPr kumimoji="0" lang="en-US" altLang="zh-CN" sz="2000" b="0" i="0" u="none" strike="noStrike" cap="none" normalizeH="0" baseline="0" dirty="0">
                              <a:ln>
                                <a:noFill/>
                              </a:ln>
                              <a:solidFill>
                                <a:schemeClr val="tx1"/>
                              </a:solidFill>
                              <a:effectLst/>
                              <a:latin typeface="+mn-lt"/>
                              <a:ea typeface="宋体" charset="-122"/>
                            </a:rPr>
                            <a:t>+</a:t>
                          </a:r>
                          <a:r>
                            <a:rPr kumimoji="0" lang="en-US" altLang="zh-CN" sz="2000" b="0" i="0" u="none" strike="noStrike" cap="none" normalizeH="0" baseline="0" dirty="0" err="1">
                              <a:ln>
                                <a:noFill/>
                              </a:ln>
                              <a:solidFill>
                                <a:schemeClr val="tx1"/>
                              </a:solidFill>
                              <a:effectLst/>
                              <a:latin typeface="+mn-lt"/>
                              <a:ea typeface="宋体" charset="-122"/>
                            </a:rPr>
                            <a:t>y+</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z</m:t>
                                  </m:r>
                                </m:e>
                              </m:acc>
                            </m:oMath>
                          </a14:m>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5</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683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6</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xy</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z</m:t>
                                  </m:r>
                                </m:e>
                              </m:acc>
                            </m:oMath>
                          </a14:m>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6</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x</m:t>
                                  </m:r>
                                </m:e>
                              </m:acc>
                            </m:oMath>
                          </a14:m>
                          <a:r>
                            <a:rPr kumimoji="0" lang="en-US" altLang="zh-CN" sz="2000" b="0" i="0" u="none" strike="noStrike" cap="none" normalizeH="0" baseline="0" dirty="0" err="1">
                              <a:ln>
                                <a:noFill/>
                              </a:ln>
                              <a:solidFill>
                                <a:schemeClr val="tx1"/>
                              </a:solidFill>
                              <a:effectLst/>
                              <a:latin typeface="+mn-lt"/>
                              <a:ea typeface="宋体" charset="-122"/>
                            </a:rPr>
                            <a:t>+</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b="0" i="0" smtClean="0">
                                      <a:solidFill>
                                        <a:srgbClr val="000000"/>
                                      </a:solidFill>
                                      <a:effectLst/>
                                      <a:latin typeface="Cambria Math" panose="02040503050406030204" pitchFamily="18" charset="0"/>
                                    </a:rPr>
                                    <m:t>y</m:t>
                                  </m:r>
                                </m:e>
                              </m:acc>
                            </m:oMath>
                          </a14:m>
                          <a:r>
                            <a:rPr kumimoji="0" lang="en-US" altLang="zh-CN" sz="2000" b="0" i="0" u="none" strike="noStrike" cap="none" normalizeH="0" baseline="0" dirty="0" err="1">
                              <a:ln>
                                <a:noFill/>
                              </a:ln>
                              <a:solidFill>
                                <a:schemeClr val="tx1"/>
                              </a:solidFill>
                              <a:effectLst/>
                              <a:latin typeface="+mn-lt"/>
                              <a:ea typeface="宋体" charset="-122"/>
                            </a:rPr>
                            <a:t>+z</a:t>
                          </a:r>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6</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683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7</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xyz = m</a:t>
                          </a:r>
                          <a:r>
                            <a:rPr kumimoji="0" lang="en-US" altLang="zh-CN" sz="2000" b="0" i="0" u="none" strike="noStrike" cap="none" normalizeH="0" baseline="-25000" dirty="0">
                              <a:ln>
                                <a:noFill/>
                              </a:ln>
                              <a:solidFill>
                                <a:schemeClr val="tx1"/>
                              </a:solidFill>
                              <a:effectLst/>
                              <a:latin typeface="+mn-lt"/>
                              <a:ea typeface="宋体" charset="-122"/>
                            </a:rPr>
                            <a:t>7</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x</m:t>
                                  </m:r>
                                </m:e>
                              </m:acc>
                            </m:oMath>
                          </a14:m>
                          <a:r>
                            <a:rPr kumimoji="0" lang="en-US" altLang="zh-CN" sz="2000" b="0" i="0" u="none" strike="noStrike" cap="none" normalizeH="0" baseline="0" dirty="0" err="1">
                              <a:ln>
                                <a:noFill/>
                              </a:ln>
                              <a:solidFill>
                                <a:schemeClr val="tx1"/>
                              </a:solidFill>
                              <a:effectLst/>
                              <a:latin typeface="+mn-lt"/>
                              <a:ea typeface="宋体" charset="-122"/>
                            </a:rPr>
                            <a:t>+</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b="0" i="0" smtClean="0">
                                      <a:solidFill>
                                        <a:srgbClr val="000000"/>
                                      </a:solidFill>
                                      <a:effectLst/>
                                      <a:latin typeface="Cambria Math" panose="02040503050406030204" pitchFamily="18" charset="0"/>
                                    </a:rPr>
                                    <m:t>y</m:t>
                                  </m:r>
                                </m:e>
                              </m:acc>
                            </m:oMath>
                          </a14:m>
                          <a:r>
                            <a:rPr kumimoji="0" lang="en-US" altLang="zh-CN" sz="2000" b="0" i="0" u="none" strike="noStrike" cap="none" normalizeH="0" baseline="0" dirty="0" err="1">
                              <a:ln>
                                <a:noFill/>
                              </a:ln>
                              <a:solidFill>
                                <a:schemeClr val="tx1"/>
                              </a:solidFill>
                              <a:effectLst/>
                              <a:latin typeface="+mn-lt"/>
                              <a:ea typeface="宋体" charset="-122"/>
                            </a:rPr>
                            <a:t>+</a:t>
                          </a:r>
                          <a14:m>
                            <m:oMath xmlns:m="http://schemas.openxmlformats.org/officeDocument/2006/math">
                              <m:acc>
                                <m:accPr>
                                  <m:chr m:val="̅"/>
                                  <m:ctrlPr>
                                    <a:rPr lang="en-US" altLang="zh-CN" sz="2000" i="1" smtClean="0">
                                      <a:solidFill>
                                        <a:srgbClr val="000000"/>
                                      </a:solidFill>
                                      <a:effectLst/>
                                      <a:latin typeface="Cambria Math" panose="02040503050406030204" pitchFamily="18" charset="0"/>
                                    </a:rPr>
                                  </m:ctrlPr>
                                </m:accPr>
                                <m:e>
                                  <m:r>
                                    <m:rPr>
                                      <m:sty m:val="p"/>
                                    </m:rPr>
                                    <a:rPr lang="en-US" altLang="zh-CN" sz="2000" i="1" smtClean="0">
                                      <a:solidFill>
                                        <a:srgbClr val="000000"/>
                                      </a:solidFill>
                                      <a:effectLst/>
                                      <a:latin typeface="Cambria Math" panose="02040503050406030204" pitchFamily="18" charset="0"/>
                                    </a:rPr>
                                    <m:t>z</m:t>
                                  </m:r>
                                </m:e>
                              </m:acc>
                            </m:oMath>
                          </a14:m>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7</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mc:Choice>
        <mc:Fallback xmlns="">
          <p:graphicFrame>
            <p:nvGraphicFramePr>
              <p:cNvPr id="6" name="Group 78">
                <a:extLst>
                  <a:ext uri="{FF2B5EF4-FFF2-40B4-BE49-F238E27FC236}">
                    <a16:creationId xmlns:a16="http://schemas.microsoft.com/office/drawing/2014/main" id="{D37D4E5E-A38C-4EEA-8032-A442AADDF1E6}"/>
                  </a:ext>
                </a:extLst>
              </p:cNvPr>
              <p:cNvGraphicFramePr>
                <a:graphicFrameLocks noGrp="1"/>
              </p:cNvGraphicFramePr>
              <p:nvPr>
                <p:extLst>
                  <p:ext uri="{D42A27DB-BD31-4B8C-83A1-F6EECF244321}">
                    <p14:modId xmlns:p14="http://schemas.microsoft.com/office/powerpoint/2010/main" val="3973569429"/>
                  </p:ext>
                </p:extLst>
              </p:nvPr>
            </p:nvGraphicFramePr>
            <p:xfrm>
              <a:off x="4418687" y="1467605"/>
              <a:ext cx="4282108" cy="4191003"/>
            </p:xfrm>
            <a:graphic>
              <a:graphicData uri="http://schemas.openxmlformats.org/drawingml/2006/table">
                <a:tbl>
                  <a:tblPr>
                    <a:effectLst/>
                  </a:tblPr>
                  <a:tblGrid>
                    <a:gridCol w="522585">
                      <a:extLst>
                        <a:ext uri="{9D8B030D-6E8A-4147-A177-3AD203B41FA5}">
                          <a16:colId xmlns:a16="http://schemas.microsoft.com/office/drawing/2014/main" val="20000"/>
                        </a:ext>
                      </a:extLst>
                    </a:gridCol>
                    <a:gridCol w="358963">
                      <a:extLst>
                        <a:ext uri="{9D8B030D-6E8A-4147-A177-3AD203B41FA5}">
                          <a16:colId xmlns:a16="http://schemas.microsoft.com/office/drawing/2014/main" val="20001"/>
                        </a:ext>
                      </a:extLst>
                    </a:gridCol>
                    <a:gridCol w="388757">
                      <a:extLst>
                        <a:ext uri="{9D8B030D-6E8A-4147-A177-3AD203B41FA5}">
                          <a16:colId xmlns:a16="http://schemas.microsoft.com/office/drawing/2014/main" val="20002"/>
                        </a:ext>
                      </a:extLst>
                    </a:gridCol>
                    <a:gridCol w="366855">
                      <a:extLst>
                        <a:ext uri="{9D8B030D-6E8A-4147-A177-3AD203B41FA5}">
                          <a16:colId xmlns:a16="http://schemas.microsoft.com/office/drawing/2014/main" val="20003"/>
                        </a:ext>
                      </a:extLst>
                    </a:gridCol>
                    <a:gridCol w="1193648">
                      <a:extLst>
                        <a:ext uri="{9D8B030D-6E8A-4147-A177-3AD203B41FA5}">
                          <a16:colId xmlns:a16="http://schemas.microsoft.com/office/drawing/2014/main" val="20004"/>
                        </a:ext>
                      </a:extLst>
                    </a:gridCol>
                    <a:gridCol w="1451300">
                      <a:extLst>
                        <a:ext uri="{9D8B030D-6E8A-4147-A177-3AD203B41FA5}">
                          <a16:colId xmlns:a16="http://schemas.microsoft.com/office/drawing/2014/main" val="20005"/>
                        </a:ext>
                      </a:extLst>
                    </a:gridCol>
                  </a:tblGrid>
                  <a:tr h="4429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mn-lt"/>
                              <a:ea typeface="宋体" charset="-122"/>
                            </a:rPr>
                            <a:t>No.</a:t>
                          </a: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mn-lt"/>
                              <a:ea typeface="宋体" charset="-122"/>
                            </a:rPr>
                            <a:t>x</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mn-lt"/>
                              <a:ea typeface="宋体" charset="-122"/>
                            </a:rPr>
                            <a:t>y</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mn-lt"/>
                              <a:ea typeface="宋体" charset="-122"/>
                            </a:rPr>
                            <a:t>z</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mn-lt"/>
                              <a:ea typeface="宋体" charset="-122"/>
                            </a:rPr>
                            <a:t>Minterm</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mn-lt"/>
                              <a:ea typeface="宋体" charset="-122"/>
                            </a:rPr>
                            <a:t>Maxterm</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683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42347" t="-101299" r="-123980" b="-706494"/>
                          </a:stretch>
                        </a:blip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err="1">
                              <a:ln>
                                <a:noFill/>
                              </a:ln>
                              <a:solidFill>
                                <a:schemeClr val="tx1"/>
                              </a:solidFill>
                              <a:effectLst/>
                              <a:latin typeface="+mn-lt"/>
                              <a:ea typeface="宋体" charset="-122"/>
                            </a:rPr>
                            <a:t>x+y+z</a:t>
                          </a:r>
                          <a:r>
                            <a:rPr kumimoji="0" lang="en-US" altLang="zh-CN" sz="2000" b="0" i="0" u="none" strike="noStrike" cap="none" normalizeH="0" baseline="0" dirty="0">
                              <a:ln>
                                <a:noFill/>
                              </a:ln>
                              <a:solidFill>
                                <a:schemeClr val="tx1"/>
                              </a:solidFill>
                              <a:effectLst/>
                              <a:latin typeface="+mn-lt"/>
                              <a:ea typeface="宋体" charset="-122"/>
                            </a:rPr>
                            <a:t> = M</a:t>
                          </a:r>
                          <a:r>
                            <a:rPr kumimoji="0" lang="en-US" altLang="zh-CN" sz="2000" b="0" i="0" u="none" strike="noStrike" cap="none" normalizeH="0" baseline="-2500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683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1</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42347" t="-201299" r="-123980" b="-606494"/>
                          </a:stretch>
                        </a:blip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98745" t="-201299" r="-1674" b="-606494"/>
                          </a:stretch>
                        </a:blipFill>
                      </a:tcPr>
                    </a:tc>
                    <a:extLst>
                      <a:ext uri="{0D108BD9-81ED-4DB2-BD59-A6C34878D82A}">
                        <a16:rowId xmlns:a16="http://schemas.microsoft.com/office/drawing/2014/main" val="10002"/>
                      </a:ext>
                    </a:extLst>
                  </a:tr>
                  <a:tr h="469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2</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42347" t="-301299" r="-123980" b="-506494"/>
                          </a:stretch>
                        </a:blip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98745" t="-301299" r="-1674" b="-506494"/>
                          </a:stretch>
                        </a:blipFill>
                      </a:tcPr>
                    </a:tc>
                    <a:extLst>
                      <a:ext uri="{0D108BD9-81ED-4DB2-BD59-A6C34878D82A}">
                        <a16:rowId xmlns:a16="http://schemas.microsoft.com/office/drawing/2014/main" val="10003"/>
                      </a:ext>
                    </a:extLst>
                  </a:tr>
                  <a:tr h="46672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3</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42347" t="-401299" r="-123980" b="-406494"/>
                          </a:stretch>
                        </a:blip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98745" t="-401299" r="-1674" b="-406494"/>
                          </a:stretch>
                        </a:blipFill>
                      </a:tcPr>
                    </a:tc>
                    <a:extLst>
                      <a:ext uri="{0D108BD9-81ED-4DB2-BD59-A6C34878D82A}">
                        <a16:rowId xmlns:a16="http://schemas.microsoft.com/office/drawing/2014/main" val="10004"/>
                      </a:ext>
                    </a:extLst>
                  </a:tr>
                  <a:tr h="469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4</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42347" t="-501299" r="-123980" b="-306494"/>
                          </a:stretch>
                        </a:blip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98745" t="-501299" r="-1674" b="-306494"/>
                          </a:stretch>
                        </a:blipFill>
                      </a:tcPr>
                    </a:tc>
                    <a:extLst>
                      <a:ext uri="{0D108BD9-81ED-4DB2-BD59-A6C34878D82A}">
                        <a16:rowId xmlns:a16="http://schemas.microsoft.com/office/drawing/2014/main" val="10005"/>
                      </a:ext>
                    </a:extLst>
                  </a:tr>
                  <a:tr h="4683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5</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42347" t="-601299" r="-123980" b="-206494"/>
                          </a:stretch>
                        </a:blip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98745" t="-601299" r="-1674" b="-206494"/>
                          </a:stretch>
                        </a:blipFill>
                      </a:tcPr>
                    </a:tc>
                    <a:extLst>
                      <a:ext uri="{0D108BD9-81ED-4DB2-BD59-A6C34878D82A}">
                        <a16:rowId xmlns:a16="http://schemas.microsoft.com/office/drawing/2014/main" val="10006"/>
                      </a:ext>
                    </a:extLst>
                  </a:tr>
                  <a:tr h="4683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6</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a:ln>
                                <a:noFill/>
                              </a:ln>
                              <a:solidFill>
                                <a:schemeClr val="tx1"/>
                              </a:solidFill>
                              <a:effectLst/>
                              <a:latin typeface="+mn-lt"/>
                              <a:ea typeface="宋体" charset="-122"/>
                            </a:rPr>
                            <a:t>0</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42347" t="-701299" r="-123980" b="-106494"/>
                          </a:stretch>
                        </a:blip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blipFill>
                          <a:blip r:embed="rId3"/>
                          <a:stretch>
                            <a:fillRect l="-198745" t="-701299" r="-1674" b="-106494"/>
                          </a:stretch>
                        </a:blipFill>
                      </a:tcPr>
                    </a:tc>
                    <a:extLst>
                      <a:ext uri="{0D108BD9-81ED-4DB2-BD59-A6C34878D82A}">
                        <a16:rowId xmlns:a16="http://schemas.microsoft.com/office/drawing/2014/main" val="10007"/>
                      </a:ext>
                    </a:extLst>
                  </a:tr>
                  <a:tr h="46831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7</a:t>
                          </a:r>
                          <a:endParaRPr kumimoji="0" lang="zh-CN" altLang="en-US" sz="2000" b="0" i="0" u="none" strike="noStrike" cap="none" normalizeH="0" baseline="0" dirty="0">
                            <a:ln>
                              <a:noFill/>
                            </a:ln>
                            <a:solidFill>
                              <a:schemeClr val="tx1"/>
                            </a:solidFill>
                            <a:effectLst/>
                            <a:latin typeface="+mn-lt"/>
                            <a:ea typeface="宋体" charset="-122"/>
                          </a:endParaRPr>
                        </a:p>
                      </a:txBody>
                      <a:tcPr marL="91434" marR="91434"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a:ln>
                                <a:noFill/>
                              </a:ln>
                              <a:solidFill>
                                <a:schemeClr val="tx1"/>
                              </a:solidFill>
                              <a:effectLst/>
                              <a:latin typeface="+mn-lt"/>
                              <a:ea typeface="宋体" charset="-122"/>
                            </a:rPr>
                            <a:t>1</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dirty="0">
                              <a:ln>
                                <a:noFill/>
                              </a:ln>
                              <a:solidFill>
                                <a:schemeClr val="tx1"/>
                              </a:solidFill>
                              <a:effectLst/>
                              <a:latin typeface="+mn-lt"/>
                              <a:ea typeface="宋体" charset="-122"/>
                            </a:rPr>
                            <a:t>xyz = m</a:t>
                          </a:r>
                          <a:r>
                            <a:rPr kumimoji="0" lang="en-US" altLang="zh-CN" sz="2000" b="0" i="0" u="none" strike="noStrike" cap="none" normalizeH="0" baseline="-25000" dirty="0">
                              <a:ln>
                                <a:noFill/>
                              </a:ln>
                              <a:solidFill>
                                <a:schemeClr val="tx1"/>
                              </a:solidFill>
                              <a:effectLst/>
                              <a:latin typeface="+mn-lt"/>
                              <a:ea typeface="宋体" charset="-122"/>
                            </a:rPr>
                            <a:t>7</a:t>
                          </a:r>
                        </a:p>
                      </a:txBody>
                      <a:tcPr marL="91434" marR="91434"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p>
                          <a:endParaRPr lang="zh-CN"/>
                        </a:p>
                      </a:txBody>
                      <a:tcPr marL="91434" marR="91434"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blipFill>
                          <a:blip r:embed="rId3"/>
                          <a:stretch>
                            <a:fillRect l="-198745" t="-801299" r="-1674" b="-6494"/>
                          </a:stretch>
                        </a:blipFill>
                      </a:tcPr>
                    </a:tc>
                    <a:extLst>
                      <a:ext uri="{0D108BD9-81ED-4DB2-BD59-A6C34878D82A}">
                        <a16:rowId xmlns:a16="http://schemas.microsoft.com/office/drawing/2014/main" val="10008"/>
                      </a:ext>
                    </a:extLst>
                  </a:tr>
                </a:tbl>
              </a:graphicData>
            </a:graphic>
          </p:graphicFrame>
        </mc:Fallback>
      </mc:AlternateContent>
    </p:spTree>
    <p:extLst>
      <p:ext uri="{BB962C8B-B14F-4D97-AF65-F5344CB8AC3E}">
        <p14:creationId xmlns:p14="http://schemas.microsoft.com/office/powerpoint/2010/main" val="42752456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Canonical Forms (Unique)</a:t>
            </a:r>
          </a:p>
        </p:txBody>
      </p:sp>
      <p:sp>
        <p:nvSpPr>
          <p:cNvPr id="3" name="Content Placeholder 2"/>
          <p:cNvSpPr>
            <a:spLocks noGrp="1"/>
          </p:cNvSpPr>
          <p:nvPr>
            <p:ph idx="1"/>
          </p:nvPr>
        </p:nvSpPr>
        <p:spPr/>
        <p:txBody>
          <a:bodyPr/>
          <a:lstStyle/>
          <a:p>
            <a:r>
              <a:rPr lang="en-US" altLang="zh-CN" sz="2400" dirty="0"/>
              <a:t>Any Boolean function F() can be expressed as a unique </a:t>
            </a:r>
            <a:r>
              <a:rPr lang="en-US" altLang="zh-CN" sz="2400" b="1" dirty="0"/>
              <a:t>sum of </a:t>
            </a:r>
            <a:r>
              <a:rPr lang="en-US" altLang="zh-CN" sz="2400" b="1" dirty="0" err="1"/>
              <a:t>minterms</a:t>
            </a:r>
            <a:r>
              <a:rPr lang="en-US" altLang="zh-CN" sz="2400" dirty="0"/>
              <a:t> and a unique </a:t>
            </a:r>
            <a:r>
              <a:rPr lang="en-US" altLang="zh-CN" sz="2400" b="1" dirty="0"/>
              <a:t>product of maxterms</a:t>
            </a:r>
            <a:r>
              <a:rPr lang="en-US" altLang="zh-CN" sz="2400" dirty="0"/>
              <a:t> (under a fixed variable ordering).</a:t>
            </a:r>
          </a:p>
          <a:p>
            <a:endParaRPr lang="en-US" altLang="zh-CN" sz="2400" dirty="0"/>
          </a:p>
          <a:p>
            <a:r>
              <a:rPr lang="en-US" altLang="zh-CN" sz="2400" dirty="0"/>
              <a:t>In other words, every function F() has two canonical forms:</a:t>
            </a:r>
          </a:p>
          <a:p>
            <a:pPr lvl="1"/>
            <a:r>
              <a:rPr lang="en-US" altLang="zh-CN" sz="2000" dirty="0"/>
              <a:t>Canonical Sum-Of-Products  (sum of </a:t>
            </a:r>
            <a:r>
              <a:rPr lang="en-US" altLang="zh-CN" sz="2000" dirty="0" err="1"/>
              <a:t>minterms</a:t>
            </a:r>
            <a:r>
              <a:rPr lang="en-US" altLang="zh-CN" sz="2000" dirty="0"/>
              <a:t>)</a:t>
            </a:r>
          </a:p>
          <a:p>
            <a:pPr lvl="1"/>
            <a:r>
              <a:rPr lang="en-US" altLang="zh-CN" sz="2000" dirty="0"/>
              <a:t>Canonical Product-Of-Sums	(product of maxterms)</a:t>
            </a:r>
          </a:p>
        </p:txBody>
      </p:sp>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31</a:t>
            </a:fld>
            <a:endParaRPr lang="en-US" altLang="zh-CN" sz="1600" dirty="0"/>
          </a:p>
        </p:txBody>
      </p:sp>
    </p:spTree>
    <p:extLst>
      <p:ext uri="{BB962C8B-B14F-4D97-AF65-F5344CB8AC3E}">
        <p14:creationId xmlns:p14="http://schemas.microsoft.com/office/powerpoint/2010/main" val="104032347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Canonical Forms (cont.)</a:t>
            </a:r>
          </a:p>
        </p:txBody>
      </p:sp>
      <p:sp>
        <p:nvSpPr>
          <p:cNvPr id="3" name="Content Placeholder 2"/>
          <p:cNvSpPr>
            <a:spLocks noGrp="1"/>
          </p:cNvSpPr>
          <p:nvPr>
            <p:ph idx="1"/>
          </p:nvPr>
        </p:nvSpPr>
        <p:spPr/>
        <p:txBody>
          <a:bodyPr/>
          <a:lstStyle/>
          <a:p>
            <a:r>
              <a:rPr lang="en-US" altLang="zh-CN" sz="2400" dirty="0"/>
              <a:t>Canonical Sum-Of-Products:</a:t>
            </a:r>
            <a:br>
              <a:rPr lang="en-US" altLang="zh-CN" sz="2400" dirty="0"/>
            </a:br>
            <a:r>
              <a:rPr lang="en-US" altLang="zh-CN" sz="2400" dirty="0"/>
              <a:t>The </a:t>
            </a:r>
            <a:r>
              <a:rPr lang="en-US" altLang="zh-CN" sz="2400" dirty="0" err="1"/>
              <a:t>minterms</a:t>
            </a:r>
            <a:r>
              <a:rPr lang="en-US" altLang="zh-CN" sz="2400" dirty="0"/>
              <a:t> included are those </a:t>
            </a:r>
            <a:r>
              <a:rPr lang="en-US" altLang="zh-CN" sz="2400" dirty="0" err="1"/>
              <a:t>m</a:t>
            </a:r>
            <a:r>
              <a:rPr lang="en-US" altLang="zh-CN" sz="2400" baseline="-25000" dirty="0" err="1"/>
              <a:t>j</a:t>
            </a:r>
            <a:r>
              <a:rPr lang="en-US" altLang="zh-CN" sz="2400" dirty="0"/>
              <a:t> such that </a:t>
            </a:r>
            <a:r>
              <a:rPr lang="en-US" altLang="zh-CN" sz="2400" b="1" dirty="0"/>
              <a:t>F() = 1 </a:t>
            </a:r>
            <a:r>
              <a:rPr lang="en-US" altLang="zh-CN" sz="2400" dirty="0"/>
              <a:t>in row j of the truth table for F().</a:t>
            </a:r>
          </a:p>
          <a:p>
            <a:endParaRPr lang="en-US" altLang="zh-CN" sz="2400" dirty="0"/>
          </a:p>
          <a:p>
            <a:endParaRPr lang="en-US" altLang="zh-CN" sz="2400" dirty="0"/>
          </a:p>
          <a:p>
            <a:r>
              <a:rPr lang="en-US" altLang="zh-CN" sz="2400" dirty="0"/>
              <a:t>Canonical Product-Of-Sums:</a:t>
            </a:r>
            <a:br>
              <a:rPr lang="en-US" altLang="zh-CN" sz="2400" dirty="0"/>
            </a:br>
            <a:r>
              <a:rPr lang="en-US" altLang="zh-CN" sz="2400" dirty="0"/>
              <a:t>The maxterms included are those </a:t>
            </a:r>
            <a:r>
              <a:rPr lang="en-US" altLang="zh-CN" sz="2400" dirty="0" err="1"/>
              <a:t>M</a:t>
            </a:r>
            <a:r>
              <a:rPr lang="en-US" altLang="zh-CN" sz="2400" baseline="-25000" dirty="0" err="1"/>
              <a:t>j</a:t>
            </a:r>
            <a:r>
              <a:rPr lang="en-US" altLang="zh-CN" sz="2400" dirty="0"/>
              <a:t> such that </a:t>
            </a:r>
            <a:r>
              <a:rPr lang="en-US" altLang="zh-CN" sz="2400" b="1" dirty="0"/>
              <a:t>F() = 0 </a:t>
            </a:r>
            <a:r>
              <a:rPr lang="en-US" altLang="zh-CN" sz="2400" dirty="0"/>
              <a:t>in row j of the truth table for F().</a:t>
            </a:r>
          </a:p>
          <a:p>
            <a:endParaRPr lang="en-US" altLang="zh-CN" sz="2400" dirty="0"/>
          </a:p>
        </p:txBody>
      </p:sp>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32</a:t>
            </a:fld>
            <a:endParaRPr lang="en-US" altLang="zh-CN" sz="1600" dirty="0"/>
          </a:p>
        </p:txBody>
      </p:sp>
      <p:sp>
        <p:nvSpPr>
          <p:cNvPr id="7" name="Rectangle 3">
            <a:extLst>
              <a:ext uri="{FF2B5EF4-FFF2-40B4-BE49-F238E27FC236}">
                <a16:creationId xmlns:a16="http://schemas.microsoft.com/office/drawing/2014/main" id="{B87648C3-C811-490C-887D-281447843F80}"/>
              </a:ext>
            </a:extLst>
          </p:cNvPr>
          <p:cNvSpPr>
            <a:spLocks noChangeArrowheads="1"/>
          </p:cNvSpPr>
          <p:nvPr/>
        </p:nvSpPr>
        <p:spPr bwMode="auto">
          <a:xfrm>
            <a:off x="1462678" y="2527057"/>
            <a:ext cx="7128875" cy="461665"/>
          </a:xfrm>
          <a:prstGeom prst="rect">
            <a:avLst/>
          </a:prstGeom>
          <a:noFill/>
          <a:ln w="9525">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0000"/>
                </a:solidFill>
                <a:effectLst/>
                <a:uLnTx/>
                <a:uFillTx/>
              </a:rPr>
              <a:t>F(X</a:t>
            </a:r>
            <a:r>
              <a:rPr kumimoji="0" lang="en-US" sz="2400" b="1" i="0" u="none" strike="noStrike" kern="0" cap="none" spc="0" normalizeH="0" noProof="0" dirty="0">
                <a:ln>
                  <a:noFill/>
                </a:ln>
                <a:solidFill>
                  <a:srgbClr val="000000"/>
                </a:solidFill>
                <a:effectLst/>
                <a:uLnTx/>
                <a:uFillTx/>
              </a:rPr>
              <a:t>1</a:t>
            </a:r>
            <a:r>
              <a:rPr kumimoji="0" lang="en-US" sz="2400" b="1" i="0" u="none" strike="noStrike" kern="0" cap="none" spc="0" normalizeH="0" baseline="0" noProof="0" dirty="0">
                <a:ln>
                  <a:noFill/>
                </a:ln>
                <a:solidFill>
                  <a:srgbClr val="000000"/>
                </a:solidFill>
                <a:effectLst/>
                <a:uLnTx/>
                <a:uFillTx/>
              </a:rPr>
              <a:t>, X</a:t>
            </a:r>
            <a:r>
              <a:rPr kumimoji="0" lang="en-US" sz="2400" b="1" i="0" u="none" strike="noStrike" kern="0" cap="none" spc="0" normalizeH="0" noProof="0" dirty="0">
                <a:ln>
                  <a:noFill/>
                </a:ln>
                <a:solidFill>
                  <a:srgbClr val="000000"/>
                </a:solidFill>
                <a:effectLst/>
                <a:uLnTx/>
                <a:uFillTx/>
              </a:rPr>
              <a:t>2</a:t>
            </a:r>
            <a:r>
              <a:rPr kumimoji="0" lang="en-US" sz="2400" b="1" i="0" u="none" strike="noStrike" kern="0" cap="none" spc="0" normalizeH="0" baseline="0" noProof="0" dirty="0">
                <a:ln>
                  <a:noFill/>
                </a:ln>
                <a:solidFill>
                  <a:srgbClr val="000000"/>
                </a:solidFill>
                <a:effectLst/>
                <a:uLnTx/>
                <a:uFillTx/>
              </a:rPr>
              <a:t>,…, </a:t>
            </a:r>
            <a:r>
              <a:rPr kumimoji="0" lang="en-US" sz="2400" b="1" i="0" u="none" strike="noStrike" kern="0" cap="none" spc="0" normalizeH="0" baseline="0" noProof="0" dirty="0" err="1">
                <a:ln>
                  <a:noFill/>
                </a:ln>
                <a:solidFill>
                  <a:srgbClr val="000000"/>
                </a:solidFill>
                <a:effectLst/>
                <a:uLnTx/>
                <a:uFillTx/>
              </a:rPr>
              <a:t>X</a:t>
            </a:r>
            <a:r>
              <a:rPr kumimoji="0" lang="en-US" sz="2400" b="1" i="0" u="none" strike="noStrike" kern="0" cap="none" spc="0" normalizeH="0" noProof="0" dirty="0" err="1">
                <a:ln>
                  <a:noFill/>
                </a:ln>
                <a:solidFill>
                  <a:srgbClr val="000000"/>
                </a:solidFill>
                <a:effectLst/>
                <a:uLnTx/>
                <a:uFillTx/>
              </a:rPr>
              <a:t>n</a:t>
            </a:r>
            <a:r>
              <a:rPr kumimoji="0" lang="en-US" sz="2400" b="1" i="0" u="none" strike="noStrike" kern="0" cap="none" spc="0" normalizeH="0" baseline="0" noProof="0" dirty="0">
                <a:ln>
                  <a:noFill/>
                </a:ln>
                <a:solidFill>
                  <a:srgbClr val="000000"/>
                </a:solidFill>
                <a:effectLst/>
                <a:uLnTx/>
                <a:uFillTx/>
              </a:rPr>
              <a:t>) = </a:t>
            </a:r>
            <a:r>
              <a:rPr kumimoji="0" lang="en-US" sz="2400" b="1" i="0" u="none" strike="noStrike" kern="0" cap="none" spc="0" normalizeH="0" baseline="0" noProof="0" dirty="0">
                <a:ln>
                  <a:noFill/>
                </a:ln>
                <a:solidFill>
                  <a:srgbClr val="000000"/>
                </a:solidFill>
                <a:effectLst/>
                <a:uLnTx/>
                <a:uFillTx/>
                <a:latin typeface="Symbol" pitchFamily="18" charset="2"/>
              </a:rPr>
              <a:t>S </a:t>
            </a:r>
            <a:r>
              <a:rPr kumimoji="0" lang="en-US" sz="2400" b="1" i="0" u="none" strike="noStrike" kern="0" cap="none" spc="0" normalizeH="0" baseline="0" noProof="0" dirty="0">
                <a:ln>
                  <a:noFill/>
                </a:ln>
                <a:solidFill>
                  <a:srgbClr val="000000"/>
                </a:solidFill>
                <a:effectLst/>
                <a:uLnTx/>
                <a:uFillTx/>
              </a:rPr>
              <a:t>(</a:t>
            </a:r>
            <a:r>
              <a:rPr kumimoji="0" lang="en-US" sz="2400" b="1" i="0" u="none" strike="noStrike" kern="0" cap="none" spc="0" normalizeH="0" baseline="0" noProof="0" dirty="0" err="1">
                <a:ln>
                  <a:noFill/>
                </a:ln>
                <a:solidFill>
                  <a:srgbClr val="000000"/>
                </a:solidFill>
                <a:effectLst/>
                <a:uLnTx/>
                <a:uFillTx/>
              </a:rPr>
              <a:t>minterms</a:t>
            </a:r>
            <a:r>
              <a:rPr kumimoji="0" lang="en-US" sz="2400" b="1" i="0" u="none" strike="noStrike" kern="0" cap="none" spc="0" normalizeH="0" baseline="0" noProof="0" dirty="0">
                <a:ln>
                  <a:noFill/>
                </a:ln>
                <a:solidFill>
                  <a:srgbClr val="000000"/>
                </a:solidFill>
                <a:effectLst/>
                <a:uLnTx/>
                <a:uFillTx/>
              </a:rPr>
              <a:t> </a:t>
            </a:r>
            <a:r>
              <a:rPr lang="en-US" sz="2400" b="1" kern="0" baseline="0" dirty="0">
                <a:solidFill>
                  <a:srgbClr val="00B0F0"/>
                </a:solidFill>
              </a:rPr>
              <a:t>for 1s </a:t>
            </a:r>
            <a:r>
              <a:rPr kumimoji="0" lang="en-US" sz="2400" b="1" i="0" u="none" strike="noStrike" kern="0" cap="none" spc="0" normalizeH="0" baseline="0" noProof="0" dirty="0">
                <a:ln>
                  <a:noFill/>
                </a:ln>
                <a:solidFill>
                  <a:srgbClr val="000000"/>
                </a:solidFill>
                <a:effectLst/>
                <a:uLnTx/>
                <a:uFillTx/>
              </a:rPr>
              <a:t>of the function)</a:t>
            </a:r>
          </a:p>
        </p:txBody>
      </p:sp>
      <p:sp>
        <p:nvSpPr>
          <p:cNvPr id="8" name="Rectangle 3">
            <a:extLst>
              <a:ext uri="{FF2B5EF4-FFF2-40B4-BE49-F238E27FC236}">
                <a16:creationId xmlns:a16="http://schemas.microsoft.com/office/drawing/2014/main" id="{C0FD71C5-9DF1-438B-8F22-4BDE0DA61FBC}"/>
              </a:ext>
            </a:extLst>
          </p:cNvPr>
          <p:cNvSpPr>
            <a:spLocks noChangeArrowheads="1"/>
          </p:cNvSpPr>
          <p:nvPr/>
        </p:nvSpPr>
        <p:spPr bwMode="auto">
          <a:xfrm>
            <a:off x="1273524" y="4685913"/>
            <a:ext cx="7318029" cy="461665"/>
          </a:xfrm>
          <a:prstGeom prst="rect">
            <a:avLst/>
          </a:prstGeom>
          <a:noFill/>
          <a:ln w="9525">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000000"/>
                </a:solidFill>
                <a:effectLst/>
                <a:uLnTx/>
                <a:uFillTx/>
              </a:rPr>
              <a:t>F(X</a:t>
            </a:r>
            <a:r>
              <a:rPr kumimoji="0" lang="en-US" sz="2400" b="1" i="0" u="none" strike="noStrike" kern="0" cap="none" spc="0" normalizeH="0" noProof="0" dirty="0">
                <a:ln>
                  <a:noFill/>
                </a:ln>
                <a:solidFill>
                  <a:srgbClr val="000000"/>
                </a:solidFill>
                <a:effectLst/>
                <a:uLnTx/>
                <a:uFillTx/>
              </a:rPr>
              <a:t>1</a:t>
            </a:r>
            <a:r>
              <a:rPr kumimoji="0" lang="en-US" sz="2400" b="1" i="0" u="none" strike="noStrike" kern="0" cap="none" spc="0" normalizeH="0" baseline="0" noProof="0" dirty="0">
                <a:ln>
                  <a:noFill/>
                </a:ln>
                <a:solidFill>
                  <a:srgbClr val="000000"/>
                </a:solidFill>
                <a:effectLst/>
                <a:uLnTx/>
                <a:uFillTx/>
              </a:rPr>
              <a:t>, X</a:t>
            </a:r>
            <a:r>
              <a:rPr kumimoji="0" lang="en-US" sz="2400" b="1" i="0" u="none" strike="noStrike" kern="0" cap="none" spc="0" normalizeH="0" noProof="0" dirty="0">
                <a:ln>
                  <a:noFill/>
                </a:ln>
                <a:solidFill>
                  <a:srgbClr val="000000"/>
                </a:solidFill>
                <a:effectLst/>
                <a:uLnTx/>
                <a:uFillTx/>
              </a:rPr>
              <a:t>2</a:t>
            </a:r>
            <a:r>
              <a:rPr kumimoji="0" lang="en-US" sz="2400" b="1" i="0" u="none" strike="noStrike" kern="0" cap="none" spc="0" normalizeH="0" baseline="0" noProof="0" dirty="0">
                <a:ln>
                  <a:noFill/>
                </a:ln>
                <a:solidFill>
                  <a:srgbClr val="000000"/>
                </a:solidFill>
                <a:effectLst/>
                <a:uLnTx/>
                <a:uFillTx/>
              </a:rPr>
              <a:t>,…, </a:t>
            </a:r>
            <a:r>
              <a:rPr kumimoji="0" lang="en-US" sz="2400" b="1" i="0" u="none" strike="noStrike" kern="0" cap="none" spc="0" normalizeH="0" baseline="0" noProof="0" dirty="0" err="1">
                <a:ln>
                  <a:noFill/>
                </a:ln>
                <a:solidFill>
                  <a:srgbClr val="000000"/>
                </a:solidFill>
                <a:effectLst/>
                <a:uLnTx/>
                <a:uFillTx/>
              </a:rPr>
              <a:t>X</a:t>
            </a:r>
            <a:r>
              <a:rPr kumimoji="0" lang="en-US" sz="2400" b="1" i="0" u="none" strike="noStrike" kern="0" cap="none" spc="0" normalizeH="0" noProof="0" dirty="0" err="1">
                <a:ln>
                  <a:noFill/>
                </a:ln>
                <a:solidFill>
                  <a:srgbClr val="000000"/>
                </a:solidFill>
                <a:effectLst/>
                <a:uLnTx/>
                <a:uFillTx/>
              </a:rPr>
              <a:t>n</a:t>
            </a:r>
            <a:r>
              <a:rPr kumimoji="0" lang="en-US" sz="2400" b="1" i="0" u="none" strike="noStrike" kern="0" cap="none" spc="0" normalizeH="0" baseline="0" noProof="0" dirty="0">
                <a:ln>
                  <a:noFill/>
                </a:ln>
                <a:solidFill>
                  <a:srgbClr val="000000"/>
                </a:solidFill>
                <a:effectLst/>
                <a:uLnTx/>
                <a:uFillTx/>
              </a:rPr>
              <a:t>) = </a:t>
            </a:r>
            <a:r>
              <a:rPr kumimoji="0" lang="en-US" sz="2400" b="1" i="0" u="none" strike="noStrike" kern="0" cap="none" spc="0" normalizeH="0" baseline="0" noProof="0" dirty="0">
                <a:ln>
                  <a:noFill/>
                </a:ln>
                <a:solidFill>
                  <a:srgbClr val="000000"/>
                </a:solidFill>
                <a:effectLst/>
                <a:uLnTx/>
                <a:uFillTx/>
                <a:latin typeface="Symbol" pitchFamily="18" charset="2"/>
              </a:rPr>
              <a:t>P </a:t>
            </a:r>
            <a:r>
              <a:rPr kumimoji="0" lang="en-US" sz="2400" b="1" i="0" u="none" strike="noStrike" kern="0" cap="none" spc="0" normalizeH="0" baseline="0" noProof="0" dirty="0">
                <a:ln>
                  <a:noFill/>
                </a:ln>
                <a:solidFill>
                  <a:srgbClr val="000000"/>
                </a:solidFill>
                <a:effectLst/>
                <a:uLnTx/>
                <a:uFillTx/>
              </a:rPr>
              <a:t>(maxterms </a:t>
            </a:r>
            <a:r>
              <a:rPr kumimoji="0" lang="en-US" sz="2400" b="1" i="0" u="none" strike="noStrike" kern="0" cap="none" spc="0" normalizeH="0" baseline="0" noProof="0" dirty="0">
                <a:ln>
                  <a:noFill/>
                </a:ln>
                <a:solidFill>
                  <a:srgbClr val="00B0F0"/>
                </a:solidFill>
                <a:effectLst/>
                <a:uLnTx/>
                <a:uFillTx/>
              </a:rPr>
              <a:t>for 0s </a:t>
            </a:r>
            <a:r>
              <a:rPr kumimoji="0" lang="en-US" sz="2400" b="1" i="0" u="none" strike="noStrike" kern="0" cap="none" spc="0" normalizeH="0" baseline="0" noProof="0" dirty="0">
                <a:ln>
                  <a:noFill/>
                </a:ln>
                <a:solidFill>
                  <a:srgbClr val="000000"/>
                </a:solidFill>
                <a:effectLst/>
                <a:uLnTx/>
                <a:uFillTx/>
              </a:rPr>
              <a:t>of the function)</a:t>
            </a:r>
          </a:p>
        </p:txBody>
      </p:sp>
    </p:spTree>
    <p:extLst>
      <p:ext uri="{BB962C8B-B14F-4D97-AF65-F5344CB8AC3E}">
        <p14:creationId xmlns:p14="http://schemas.microsoft.com/office/powerpoint/2010/main" val="65014313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9138" y="1314450"/>
                <a:ext cx="5183396" cy="5027613"/>
              </a:xfrm>
            </p:spPr>
            <p:txBody>
              <a:bodyPr/>
              <a:lstStyle/>
              <a:p>
                <a:r>
                  <a:rPr lang="en-US" altLang="zh-CN" sz="2000" dirty="0"/>
                  <a:t>Truth table for f(</a:t>
                </a:r>
                <a:r>
                  <a:rPr lang="en-US" altLang="zh-CN" sz="2000" dirty="0" err="1"/>
                  <a:t>x,y,z</a:t>
                </a:r>
                <a:r>
                  <a:rPr lang="en-US" altLang="zh-CN" sz="2000" dirty="0"/>
                  <a:t>) at right</a:t>
                </a:r>
              </a:p>
              <a:p>
                <a:endParaRPr lang="en-US" altLang="zh-CN" sz="2000" dirty="0"/>
              </a:p>
              <a:p>
                <a:r>
                  <a:rPr lang="en-US" altLang="zh-CN" sz="2000" dirty="0"/>
                  <a:t>The canonical sum-of-products form for f is</a:t>
                </a:r>
                <a:br>
                  <a:rPr lang="en-US" altLang="zh-CN" sz="2000" dirty="0"/>
                </a:br>
                <a:r>
                  <a:rPr lang="en-US" altLang="zh-CN" sz="2000" dirty="0"/>
                  <a:t>f (</a:t>
                </a:r>
                <a:r>
                  <a:rPr lang="en-US" altLang="zh-CN" sz="2000" dirty="0" err="1"/>
                  <a:t>x,y,z</a:t>
                </a:r>
                <a:r>
                  <a:rPr lang="en-US" altLang="zh-CN" sz="2000" dirty="0"/>
                  <a:t>) = m1 + m2 + m4 + m6 </a:t>
                </a:r>
                <a:br>
                  <a:rPr lang="en-US" altLang="zh-CN" sz="2000" dirty="0"/>
                </a:br>
                <a:r>
                  <a:rPr lang="en-US" altLang="zh-CN" sz="2000" dirty="0"/>
                  <a:t>	        </a:t>
                </a:r>
                <a:r>
                  <a:rPr lang="en-US" altLang="zh-CN" sz="2000" dirty="0">
                    <a:solidFill>
                      <a:srgbClr val="000000"/>
                    </a:solidFill>
                    <a:latin typeface="Cambria Math" panose="02040503050406030204" pitchFamily="18" charset="0"/>
                  </a:rPr>
                  <a:t>=</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i="1">
                            <a:solidFill>
                              <a:srgbClr val="000000"/>
                            </a:solidFill>
                            <a:latin typeface="Cambria Math" panose="02040503050406030204" pitchFamily="18" charset="0"/>
                          </a:rPr>
                          <m:t>x</m:t>
                        </m:r>
                      </m:e>
                    </m:acc>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y</m:t>
                        </m:r>
                      </m:e>
                    </m:acc>
                    <m:r>
                      <m:rPr>
                        <m:sty m:val="p"/>
                      </m:rPr>
                      <a:rPr lang="en-US" altLang="zh-CN" sz="2000" b="0" i="0" smtClean="0">
                        <a:solidFill>
                          <a:srgbClr val="000000"/>
                        </a:solidFill>
                        <a:latin typeface="Cambria Math" panose="02040503050406030204" pitchFamily="18" charset="0"/>
                      </a:rPr>
                      <m:t>z</m:t>
                    </m:r>
                  </m:oMath>
                </a14:m>
                <a:r>
                  <a:rPr lang="en-US" altLang="zh-CN" sz="2000" dirty="0"/>
                  <a:t> + </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i="1">
                            <a:solidFill>
                              <a:srgbClr val="000000"/>
                            </a:solidFill>
                            <a:latin typeface="Cambria Math" panose="02040503050406030204" pitchFamily="18" charset="0"/>
                          </a:rPr>
                          <m:t>x</m:t>
                        </m:r>
                      </m:e>
                    </m:acc>
                    <m:r>
                      <m:rPr>
                        <m:sty m:val="p"/>
                      </m:rPr>
                      <a:rPr lang="en-US" altLang="zh-CN" sz="2000" b="0" i="0" smtClean="0">
                        <a:solidFill>
                          <a:srgbClr val="000000"/>
                        </a:solidFill>
                        <a:latin typeface="Cambria Math" panose="02040503050406030204" pitchFamily="18" charset="0"/>
                      </a:rPr>
                      <m:t>y</m:t>
                    </m:r>
                    <m:acc>
                      <m:accPr>
                        <m:chr m:val="̅"/>
                        <m:ctrlPr>
                          <a:rPr lang="en-US" altLang="zh-CN" sz="2000" i="1">
                            <a:solidFill>
                              <a:srgbClr val="000000"/>
                            </a:solidFill>
                            <a:latin typeface="Cambria Math" panose="02040503050406030204" pitchFamily="18" charset="0"/>
                          </a:rPr>
                        </m:ctrlPr>
                      </m:accPr>
                      <m:e>
                        <m:r>
                          <m:rPr>
                            <m:sty m:val="p"/>
                          </m:rPr>
                          <a:rPr lang="en-US" altLang="zh-CN" sz="2000" i="1">
                            <a:solidFill>
                              <a:srgbClr val="000000"/>
                            </a:solidFill>
                            <a:latin typeface="Cambria Math" panose="02040503050406030204" pitchFamily="18" charset="0"/>
                          </a:rPr>
                          <m:t>z</m:t>
                        </m:r>
                      </m:e>
                    </m:acc>
                  </m:oMath>
                </a14:m>
                <a:r>
                  <a:rPr lang="en-US" altLang="zh-CN" sz="2000" dirty="0"/>
                  <a:t> + x</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y</m:t>
                        </m:r>
                      </m:e>
                    </m:acc>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z</m:t>
                        </m:r>
                      </m:e>
                    </m:acc>
                  </m:oMath>
                </a14:m>
                <a:r>
                  <a:rPr lang="en-US" altLang="zh-CN" sz="2000" dirty="0"/>
                  <a:t>+ xy</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z</m:t>
                        </m:r>
                      </m:e>
                    </m:acc>
                  </m:oMath>
                </a14:m>
                <a:endParaRPr lang="en-US" altLang="zh-CN" sz="2000" dirty="0"/>
              </a:p>
              <a:p>
                <a:endParaRPr lang="en-US" altLang="zh-CN" sz="2000" dirty="0"/>
              </a:p>
              <a:p>
                <a:r>
                  <a:rPr lang="en-US" altLang="zh-CN" sz="2000" dirty="0"/>
                  <a:t>The canonical product-of-sums form for f is</a:t>
                </a:r>
                <a:br>
                  <a:rPr lang="en-US" altLang="zh-CN" sz="2000" dirty="0"/>
                </a:br>
                <a:r>
                  <a:rPr lang="en-US" altLang="zh-CN" sz="2000" dirty="0"/>
                  <a:t>f(</a:t>
                </a:r>
                <a:r>
                  <a:rPr lang="en-US" altLang="zh-CN" sz="2000" dirty="0" err="1"/>
                  <a:t>x,y,z</a:t>
                </a:r>
                <a:r>
                  <a:rPr lang="en-US" altLang="zh-CN" sz="2000" dirty="0"/>
                  <a:t>) = M0 • M3 • M5 • M7  </a:t>
                </a:r>
                <a:br>
                  <a:rPr lang="en-US" altLang="zh-CN" sz="2000" dirty="0"/>
                </a:br>
                <a:r>
                  <a:rPr lang="en-US" altLang="zh-CN" sz="2000" dirty="0"/>
                  <a:t>             = (</a:t>
                </a:r>
                <a:r>
                  <a:rPr lang="en-US" altLang="zh-CN" sz="2000" dirty="0" err="1"/>
                  <a:t>x+y+z</a:t>
                </a:r>
                <a:r>
                  <a:rPr lang="en-US" altLang="zh-CN" sz="2000" dirty="0"/>
                  <a:t>)•(x+</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y</m:t>
                        </m:r>
                      </m:e>
                    </m:acc>
                  </m:oMath>
                </a14:m>
                <a:r>
                  <a:rPr lang="en-US" altLang="zh-CN" sz="2000" dirty="0"/>
                  <a:t>+</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z</m:t>
                        </m:r>
                      </m:e>
                    </m:acc>
                  </m:oMath>
                </a14:m>
                <a:r>
                  <a:rPr lang="en-US" altLang="zh-CN" sz="2000" dirty="0"/>
                  <a:t>)• 			     (</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i="1">
                            <a:solidFill>
                              <a:srgbClr val="000000"/>
                            </a:solidFill>
                            <a:latin typeface="Cambria Math" panose="02040503050406030204" pitchFamily="18" charset="0"/>
                          </a:rPr>
                          <m:t>x</m:t>
                        </m:r>
                      </m:e>
                    </m:acc>
                  </m:oMath>
                </a14:m>
                <a:r>
                  <a:rPr lang="en-US" altLang="zh-CN" sz="2000" dirty="0"/>
                  <a:t>+y+</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z</m:t>
                        </m:r>
                      </m:e>
                    </m:acc>
                  </m:oMath>
                </a14:m>
                <a:r>
                  <a:rPr lang="en-US" altLang="zh-CN" sz="2000" dirty="0"/>
                  <a:t>)•(</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i="1">
                            <a:solidFill>
                              <a:srgbClr val="000000"/>
                            </a:solidFill>
                            <a:latin typeface="Cambria Math" panose="02040503050406030204" pitchFamily="18" charset="0"/>
                          </a:rPr>
                          <m:t>x</m:t>
                        </m:r>
                      </m:e>
                    </m:acc>
                  </m:oMath>
                </a14:m>
                <a:r>
                  <a:rPr lang="en-US" altLang="zh-CN" sz="2000" dirty="0"/>
                  <a:t>+</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y</m:t>
                        </m:r>
                      </m:e>
                    </m:acc>
                  </m:oMath>
                </a14:m>
                <a:r>
                  <a:rPr lang="en-US" altLang="zh-CN" sz="2000" dirty="0"/>
                  <a:t>+</a:t>
                </a:r>
                <a14:m>
                  <m:oMath xmlns:m="http://schemas.openxmlformats.org/officeDocument/2006/math">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z</m:t>
                        </m:r>
                      </m:e>
                    </m:acc>
                  </m:oMath>
                </a14:m>
                <a:r>
                  <a:rPr lang="en-US" altLang="zh-CN" sz="2000" dirty="0"/>
                  <a:t>).</a:t>
                </a:r>
              </a:p>
              <a:p>
                <a:endParaRPr lang="en-US" altLang="zh-CN" sz="2000" dirty="0"/>
              </a:p>
              <a:p>
                <a:r>
                  <a:rPr lang="en-US" altLang="zh-CN" sz="2000" dirty="0"/>
                  <a:t>Observe that: </a:t>
                </a:r>
                <a:r>
                  <a:rPr lang="en-US" altLang="zh-CN" sz="2000" dirty="0" err="1"/>
                  <a:t>m</a:t>
                </a:r>
                <a:r>
                  <a:rPr lang="en-US" altLang="zh-CN" sz="2000" baseline="-25000" dirty="0" err="1"/>
                  <a:t>j</a:t>
                </a:r>
                <a:r>
                  <a:rPr lang="en-US" altLang="zh-CN" sz="2000" dirty="0"/>
                  <a:t> = </a:t>
                </a:r>
                <a:r>
                  <a:rPr lang="en-US" altLang="zh-CN" sz="2000" dirty="0" err="1"/>
                  <a:t>M</a:t>
                </a:r>
                <a:r>
                  <a:rPr lang="en-US" altLang="zh-CN" sz="2000" baseline="-25000" dirty="0" err="1"/>
                  <a:t>j</a:t>
                </a:r>
                <a:r>
                  <a:rPr lang="en-US" altLang="zh-CN"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9138" y="1314450"/>
                <a:ext cx="5183396" cy="5027613"/>
              </a:xfrm>
              <a:blipFill>
                <a:blip r:embed="rId3"/>
                <a:stretch>
                  <a:fillRect l="-1059" t="-728"/>
                </a:stretch>
              </a:blipFill>
            </p:spPr>
            <p:txBody>
              <a:bodyPr/>
              <a:lstStyle/>
              <a:p>
                <a:r>
                  <a:rPr lang="zh-CN" altLang="en-US">
                    <a:noFill/>
                  </a:rPr>
                  <a:t> </a:t>
                </a:r>
              </a:p>
            </p:txBody>
          </p:sp>
        </mc:Fallback>
      </mc:AlternateContent>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33</a:t>
            </a:fld>
            <a:endParaRPr lang="en-US" altLang="zh-CN" sz="1600" dirty="0"/>
          </a:p>
        </p:txBody>
      </p:sp>
      <p:graphicFrame>
        <p:nvGraphicFramePr>
          <p:cNvPr id="5" name="Group 4">
            <a:extLst>
              <a:ext uri="{FF2B5EF4-FFF2-40B4-BE49-F238E27FC236}">
                <a16:creationId xmlns:a16="http://schemas.microsoft.com/office/drawing/2014/main" id="{F71AE5AF-7E3B-4A40-8D48-A181879FB8E4}"/>
              </a:ext>
            </a:extLst>
          </p:cNvPr>
          <p:cNvGraphicFramePr>
            <a:graphicFrameLocks noGrp="1"/>
          </p:cNvGraphicFramePr>
          <p:nvPr>
            <p:extLst>
              <p:ext uri="{D42A27DB-BD31-4B8C-83A1-F6EECF244321}">
                <p14:modId xmlns:p14="http://schemas.microsoft.com/office/powerpoint/2010/main" val="3557084116"/>
              </p:ext>
            </p:extLst>
          </p:nvPr>
        </p:nvGraphicFramePr>
        <p:xfrm>
          <a:off x="6210295" y="1496216"/>
          <a:ext cx="2214567" cy="4664079"/>
        </p:xfrm>
        <a:graphic>
          <a:graphicData uri="http://schemas.openxmlformats.org/drawingml/2006/table">
            <a:tbl>
              <a:tblPr/>
              <a:tblGrid>
                <a:gridCol w="509515">
                  <a:extLst>
                    <a:ext uri="{9D8B030D-6E8A-4147-A177-3AD203B41FA5}">
                      <a16:colId xmlns:a16="http://schemas.microsoft.com/office/drawing/2014/main" val="20000"/>
                    </a:ext>
                  </a:extLst>
                </a:gridCol>
                <a:gridCol w="509514">
                  <a:extLst>
                    <a:ext uri="{9D8B030D-6E8A-4147-A177-3AD203B41FA5}">
                      <a16:colId xmlns:a16="http://schemas.microsoft.com/office/drawing/2014/main" val="20001"/>
                    </a:ext>
                  </a:extLst>
                </a:gridCol>
                <a:gridCol w="511102">
                  <a:extLst>
                    <a:ext uri="{9D8B030D-6E8A-4147-A177-3AD203B41FA5}">
                      <a16:colId xmlns:a16="http://schemas.microsoft.com/office/drawing/2014/main" val="20002"/>
                    </a:ext>
                  </a:extLst>
                </a:gridCol>
                <a:gridCol w="208254">
                  <a:extLst>
                    <a:ext uri="{9D8B030D-6E8A-4147-A177-3AD203B41FA5}">
                      <a16:colId xmlns:a16="http://schemas.microsoft.com/office/drawing/2014/main" val="20003"/>
                    </a:ext>
                  </a:extLst>
                </a:gridCol>
                <a:gridCol w="476182">
                  <a:extLst>
                    <a:ext uri="{9D8B030D-6E8A-4147-A177-3AD203B41FA5}">
                      <a16:colId xmlns:a16="http://schemas.microsoft.com/office/drawing/2014/main" val="20004"/>
                    </a:ext>
                  </a:extLst>
                </a:gridCol>
              </a:tblGrid>
              <a:tr h="5182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a:ln>
                            <a:noFill/>
                          </a:ln>
                          <a:solidFill>
                            <a:schemeClr val="tx1"/>
                          </a:solidFill>
                          <a:effectLst/>
                          <a:latin typeface="+mn-lt"/>
                          <a:ea typeface="宋体" charset="-122"/>
                        </a:rPr>
                        <a:t>x</a:t>
                      </a:r>
                    </a:p>
                  </a:txBody>
                  <a:tcPr marL="91427" marR="91427" marT="45726" marB="45726"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a:ln>
                            <a:noFill/>
                          </a:ln>
                          <a:solidFill>
                            <a:schemeClr val="tx1"/>
                          </a:solidFill>
                          <a:effectLst/>
                          <a:latin typeface="+mn-lt"/>
                          <a:ea typeface="宋体" charset="-122"/>
                        </a:rPr>
                        <a:t>y</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a:ln>
                            <a:noFill/>
                          </a:ln>
                          <a:solidFill>
                            <a:schemeClr val="tx1"/>
                          </a:solidFill>
                          <a:effectLst/>
                          <a:latin typeface="+mn-lt"/>
                          <a:ea typeface="宋体" charset="-122"/>
                        </a:rPr>
                        <a:t>z</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1" i="0" u="none" strike="noStrike" cap="none" normalizeH="0" baseline="0" dirty="0">
                        <a:ln>
                          <a:noFill/>
                        </a:ln>
                        <a:solidFill>
                          <a:schemeClr val="tx1"/>
                        </a:solidFill>
                        <a:effectLst/>
                        <a:latin typeface="+mn-lt"/>
                        <a:ea typeface="宋体" charset="-122"/>
                      </a:endParaRP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dirty="0">
                          <a:ln>
                            <a:noFill/>
                          </a:ln>
                          <a:solidFill>
                            <a:schemeClr val="tx1"/>
                          </a:solidFill>
                          <a:effectLst/>
                          <a:latin typeface="+mn-lt"/>
                          <a:ea typeface="宋体" charset="-122"/>
                        </a:rPr>
                        <a:t>f</a:t>
                      </a:r>
                      <a:endParaRPr kumimoji="0" lang="en-US" altLang="zh-CN" sz="2800" b="1" i="0" u="none" strike="noStrike" cap="none" normalizeH="0" baseline="-25000" dirty="0">
                        <a:ln>
                          <a:noFill/>
                        </a:ln>
                        <a:solidFill>
                          <a:schemeClr val="tx1"/>
                        </a:solidFill>
                        <a:effectLst/>
                        <a:latin typeface="+mn-lt"/>
                        <a:ea typeface="宋体" charset="-122"/>
                      </a:endParaRPr>
                    </a:p>
                  </a:txBody>
                  <a:tcPr marL="91427" marR="91427" marT="45726" marB="45726"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82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a:ln>
                          <a:noFill/>
                        </a:ln>
                        <a:solidFill>
                          <a:schemeClr val="tx1"/>
                        </a:solidFill>
                        <a:effectLst/>
                        <a:latin typeface="+mn-lt"/>
                        <a:ea typeface="宋体" charset="-122"/>
                      </a:endParaRP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82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a:ln>
                          <a:noFill/>
                        </a:ln>
                        <a:solidFill>
                          <a:schemeClr val="tx1"/>
                        </a:solidFill>
                        <a:effectLst/>
                        <a:latin typeface="+mn-lt"/>
                        <a:ea typeface="宋体" charset="-122"/>
                      </a:endParaRP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182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a:ln>
                          <a:noFill/>
                        </a:ln>
                        <a:solidFill>
                          <a:schemeClr val="tx1"/>
                        </a:solidFill>
                        <a:effectLst/>
                        <a:latin typeface="+mn-lt"/>
                        <a:ea typeface="宋体" charset="-122"/>
                      </a:endParaRP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182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a:ln>
                          <a:noFill/>
                        </a:ln>
                        <a:solidFill>
                          <a:schemeClr val="tx1"/>
                        </a:solidFill>
                        <a:effectLst/>
                        <a:latin typeface="+mn-lt"/>
                        <a:ea typeface="宋体" charset="-122"/>
                      </a:endParaRP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182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a:ln>
                          <a:noFill/>
                        </a:ln>
                        <a:solidFill>
                          <a:schemeClr val="tx1"/>
                        </a:solidFill>
                        <a:effectLst/>
                        <a:latin typeface="+mn-lt"/>
                        <a:ea typeface="宋体" charset="-122"/>
                      </a:endParaRP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182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a:ln>
                          <a:noFill/>
                        </a:ln>
                        <a:solidFill>
                          <a:schemeClr val="tx1"/>
                        </a:solidFill>
                        <a:effectLst/>
                        <a:latin typeface="+mn-lt"/>
                        <a:ea typeface="宋体" charset="-122"/>
                      </a:endParaRP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182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a:ln>
                          <a:noFill/>
                        </a:ln>
                        <a:solidFill>
                          <a:schemeClr val="tx1"/>
                        </a:solidFill>
                        <a:effectLst/>
                        <a:latin typeface="+mn-lt"/>
                        <a:ea typeface="宋体" charset="-122"/>
                      </a:endParaRP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51823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a:ln>
                            <a:noFill/>
                          </a:ln>
                          <a:solidFill>
                            <a:schemeClr val="tx1"/>
                          </a:solidFill>
                          <a:effectLst/>
                          <a:latin typeface="+mn-lt"/>
                          <a:ea typeface="宋体" charset="-122"/>
                        </a:rPr>
                        <a:t>1</a:t>
                      </a: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800" b="0" i="0" u="none" strike="noStrike" cap="none" normalizeH="0" baseline="0">
                        <a:ln>
                          <a:noFill/>
                        </a:ln>
                        <a:solidFill>
                          <a:schemeClr val="tx1"/>
                        </a:solidFill>
                        <a:effectLst/>
                        <a:latin typeface="+mn-lt"/>
                        <a:ea typeface="宋体" charset="-122"/>
                      </a:endParaRPr>
                    </a:p>
                  </a:txBody>
                  <a:tcPr marL="91427" marR="91427" marT="45726" marB="45726"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0" i="0" u="none" strike="noStrike" cap="none" normalizeH="0" baseline="0" dirty="0">
                          <a:ln>
                            <a:noFill/>
                          </a:ln>
                          <a:solidFill>
                            <a:schemeClr val="tx1"/>
                          </a:solidFill>
                          <a:effectLst/>
                          <a:latin typeface="+mn-lt"/>
                          <a:ea typeface="宋体" charset="-122"/>
                        </a:rPr>
                        <a:t>0</a:t>
                      </a:r>
                    </a:p>
                  </a:txBody>
                  <a:tcPr marL="91427" marR="91427" marT="45726" marB="45726"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5906693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Shorthand: ∑ and ∏</a:t>
            </a:r>
          </a:p>
        </p:txBody>
      </p:sp>
      <p:sp>
        <p:nvSpPr>
          <p:cNvPr id="3" name="Content Placeholder 2"/>
          <p:cNvSpPr>
            <a:spLocks noGrp="1"/>
          </p:cNvSpPr>
          <p:nvPr>
            <p:ph idx="1"/>
          </p:nvPr>
        </p:nvSpPr>
        <p:spPr>
          <a:xfrm>
            <a:off x="719138" y="1314450"/>
            <a:ext cx="7888268" cy="5027613"/>
          </a:xfrm>
        </p:spPr>
        <p:txBody>
          <a:bodyPr/>
          <a:lstStyle/>
          <a:p>
            <a:r>
              <a:rPr lang="en-US" altLang="zh-CN" sz="2000" dirty="0"/>
              <a:t>f(</a:t>
            </a:r>
            <a:r>
              <a:rPr lang="en-US" altLang="zh-CN" sz="2000" dirty="0" err="1"/>
              <a:t>x,y,z</a:t>
            </a:r>
            <a:r>
              <a:rPr lang="en-US" altLang="zh-CN" sz="2000" dirty="0"/>
              <a:t>) = ∑ m(1,2,4,6), where ∑ indicates that this is a sum-of-products form, and m(1,2,4,6) indicates that the </a:t>
            </a:r>
            <a:r>
              <a:rPr lang="en-US" altLang="zh-CN" sz="2000" dirty="0" err="1"/>
              <a:t>minterms</a:t>
            </a:r>
            <a:r>
              <a:rPr lang="en-US" altLang="zh-CN" sz="2000" dirty="0"/>
              <a:t> to be included are m1, m2, m4, and m6.</a:t>
            </a:r>
          </a:p>
          <a:p>
            <a:endParaRPr lang="en-US" altLang="zh-CN" sz="2000" dirty="0"/>
          </a:p>
          <a:p>
            <a:r>
              <a:rPr lang="en-US" altLang="zh-CN" sz="2000" dirty="0"/>
              <a:t>f(</a:t>
            </a:r>
            <a:r>
              <a:rPr lang="en-US" altLang="zh-CN" sz="2000" dirty="0" err="1"/>
              <a:t>x,y,z</a:t>
            </a:r>
            <a:r>
              <a:rPr lang="en-US" altLang="zh-CN" sz="2000" dirty="0"/>
              <a:t>) = ∏ M(0,3,5,7), where ∏ indicates that this is a product-of-sums form, and M(0,3,5,7) indicates that the maxterms to be included are M0, M3, M5, and M7.</a:t>
            </a:r>
          </a:p>
          <a:p>
            <a:endParaRPr lang="en-US" altLang="zh-CN" sz="2000" dirty="0"/>
          </a:p>
          <a:p>
            <a:r>
              <a:rPr lang="en-US" altLang="zh-CN" sz="2000" dirty="0"/>
              <a:t>Since </a:t>
            </a:r>
            <a:r>
              <a:rPr lang="en-US" altLang="zh-CN" sz="2000" dirty="0" err="1"/>
              <a:t>m</a:t>
            </a:r>
            <a:r>
              <a:rPr lang="en-US" altLang="zh-CN" sz="2000" baseline="-25000" dirty="0" err="1"/>
              <a:t>j</a:t>
            </a:r>
            <a:r>
              <a:rPr lang="en-US" altLang="zh-CN" sz="2000" dirty="0"/>
              <a:t> = </a:t>
            </a:r>
            <a:r>
              <a:rPr lang="en-US" altLang="zh-CN" sz="2000" dirty="0" err="1"/>
              <a:t>M</a:t>
            </a:r>
            <a:r>
              <a:rPr lang="en-US" altLang="zh-CN" sz="2000" baseline="-25000" dirty="0" err="1"/>
              <a:t>j</a:t>
            </a:r>
            <a:r>
              <a:rPr lang="en-US" altLang="zh-CN" sz="2000" dirty="0"/>
              <a:t>’  for any j,</a:t>
            </a:r>
            <a:br>
              <a:rPr lang="en-US" altLang="zh-CN" sz="2000" dirty="0"/>
            </a:br>
            <a:r>
              <a:rPr lang="en-US" altLang="zh-CN" sz="2000" dirty="0"/>
              <a:t> ∑ m(1,2,4,6) = ∏ M(0,3,5,7) = f(</a:t>
            </a:r>
            <a:r>
              <a:rPr lang="en-US" altLang="zh-CN" sz="2000" dirty="0" err="1"/>
              <a:t>x,y,z</a:t>
            </a:r>
            <a:r>
              <a:rPr lang="en-US" altLang="zh-CN" sz="2000" dirty="0"/>
              <a:t>) </a:t>
            </a:r>
          </a:p>
          <a:p>
            <a:endParaRPr lang="en-US" altLang="zh-CN" sz="2000" dirty="0"/>
          </a:p>
        </p:txBody>
      </p:sp>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34</a:t>
            </a:fld>
            <a:endParaRPr lang="en-US" altLang="zh-CN" sz="1600" dirty="0"/>
          </a:p>
        </p:txBody>
      </p:sp>
    </p:spTree>
    <p:extLst>
      <p:ext uri="{BB962C8B-B14F-4D97-AF65-F5344CB8AC3E}">
        <p14:creationId xmlns:p14="http://schemas.microsoft.com/office/powerpoint/2010/main" val="10677988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Standard Forms (NOT Unique)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9138" y="1314450"/>
                <a:ext cx="7888268" cy="5027613"/>
              </a:xfrm>
            </p:spPr>
            <p:txBody>
              <a:bodyPr/>
              <a:lstStyle/>
              <a:p>
                <a:r>
                  <a:rPr lang="en-US" altLang="zh-CN" sz="2000" dirty="0"/>
                  <a:t>Standard forms are “like” canonical forms, except that not all variables need appear in the individual product (SOP) or sum (POS) terms.</a:t>
                </a:r>
              </a:p>
              <a:p>
                <a:r>
                  <a:rPr lang="en-US" altLang="zh-CN" sz="2000" dirty="0"/>
                  <a:t>Example</a:t>
                </a:r>
              </a:p>
              <a:p>
                <a:pPr lvl="1"/>
                <a:r>
                  <a:rPr lang="en-US" altLang="zh-CN" sz="1800" dirty="0"/>
                  <a:t>f1(</a:t>
                </a:r>
                <a:r>
                  <a:rPr lang="en-US" altLang="zh-CN" sz="1800" dirty="0" err="1"/>
                  <a:t>x,y,z</a:t>
                </a:r>
                <a:r>
                  <a:rPr lang="en-US" altLang="zh-CN" sz="1800" dirty="0"/>
                  <a:t>) = </a:t>
                </a:r>
                <a14:m>
                  <m:oMath xmlns:m="http://schemas.openxmlformats.org/officeDocument/2006/math">
                    <m:acc>
                      <m:accPr>
                        <m:chr m:val="̅"/>
                        <m:ctrlPr>
                          <a:rPr lang="en-US" altLang="zh-CN" sz="1800" i="1" smtClean="0">
                            <a:solidFill>
                              <a:srgbClr val="000000"/>
                            </a:solidFill>
                            <a:latin typeface="Cambria Math" panose="02040503050406030204" pitchFamily="18" charset="0"/>
                          </a:rPr>
                        </m:ctrlPr>
                      </m:accPr>
                      <m:e>
                        <m:r>
                          <m:rPr>
                            <m:sty m:val="p"/>
                          </m:rPr>
                          <a:rPr lang="en-US" altLang="zh-CN" sz="1800" i="1">
                            <a:solidFill>
                              <a:srgbClr val="000000"/>
                            </a:solidFill>
                            <a:latin typeface="Cambria Math" panose="02040503050406030204" pitchFamily="18" charset="0"/>
                          </a:rPr>
                          <m:t>x</m:t>
                        </m:r>
                      </m:e>
                    </m:acc>
                    <m:acc>
                      <m:accPr>
                        <m:chr m:val="̅"/>
                        <m:ctrlPr>
                          <a:rPr lang="en-US" altLang="zh-CN" sz="1800" i="1">
                            <a:solidFill>
                              <a:srgbClr val="000000"/>
                            </a:solidFill>
                            <a:latin typeface="Cambria Math" panose="02040503050406030204" pitchFamily="18" charset="0"/>
                          </a:rPr>
                        </m:ctrlPr>
                      </m:accPr>
                      <m:e>
                        <m:r>
                          <m:rPr>
                            <m:sty m:val="p"/>
                          </m:rPr>
                          <a:rPr lang="en-US" altLang="zh-CN" sz="1800" i="1" smtClean="0">
                            <a:solidFill>
                              <a:srgbClr val="000000"/>
                            </a:solidFill>
                            <a:latin typeface="Cambria Math" panose="02040503050406030204" pitchFamily="18" charset="0"/>
                          </a:rPr>
                          <m:t>y</m:t>
                        </m:r>
                      </m:e>
                    </m:acc>
                  </m:oMath>
                </a14:m>
                <a:r>
                  <a:rPr lang="en-US" altLang="zh-CN" sz="1800" dirty="0"/>
                  <a:t>z + </a:t>
                </a:r>
                <a:r>
                  <a:rPr lang="en-US" altLang="zh-CN" sz="1800" dirty="0">
                    <a:solidFill>
                      <a:srgbClr val="000000"/>
                    </a:solidFill>
                  </a:rPr>
                  <a:t>y</a:t>
                </a:r>
                <a14:m>
                  <m:oMath xmlns:m="http://schemas.openxmlformats.org/officeDocument/2006/math">
                    <m:acc>
                      <m:accPr>
                        <m:chr m:val="̅"/>
                        <m:ctrlPr>
                          <a:rPr lang="en-US" altLang="zh-CN" sz="1800" i="1">
                            <a:solidFill>
                              <a:srgbClr val="000000"/>
                            </a:solidFill>
                            <a:latin typeface="Cambria Math" panose="02040503050406030204" pitchFamily="18" charset="0"/>
                          </a:rPr>
                        </m:ctrlPr>
                      </m:accPr>
                      <m:e>
                        <m:r>
                          <m:rPr>
                            <m:sty m:val="p"/>
                          </m:rPr>
                          <a:rPr lang="en-US" altLang="zh-CN" sz="1800" b="0" i="0" smtClean="0">
                            <a:solidFill>
                              <a:srgbClr val="000000"/>
                            </a:solidFill>
                            <a:latin typeface="Cambria Math" panose="02040503050406030204" pitchFamily="18" charset="0"/>
                          </a:rPr>
                          <m:t>z</m:t>
                        </m:r>
                      </m:e>
                    </m:acc>
                  </m:oMath>
                </a14:m>
                <a:r>
                  <a:rPr lang="en-US" altLang="zh-CN" sz="1800" dirty="0"/>
                  <a:t> + x</a:t>
                </a:r>
                <a14:m>
                  <m:oMath xmlns:m="http://schemas.openxmlformats.org/officeDocument/2006/math">
                    <m:acc>
                      <m:accPr>
                        <m:chr m:val="̅"/>
                        <m:ctrlPr>
                          <a:rPr lang="en-US" altLang="zh-CN" sz="1800" i="1">
                            <a:solidFill>
                              <a:srgbClr val="000000"/>
                            </a:solidFill>
                            <a:latin typeface="Cambria Math" panose="02040503050406030204" pitchFamily="18" charset="0"/>
                          </a:rPr>
                        </m:ctrlPr>
                      </m:accPr>
                      <m:e>
                        <m:r>
                          <m:rPr>
                            <m:sty m:val="p"/>
                          </m:rPr>
                          <a:rPr lang="en-US" altLang="zh-CN" sz="1800">
                            <a:solidFill>
                              <a:srgbClr val="000000"/>
                            </a:solidFill>
                            <a:latin typeface="Cambria Math" panose="02040503050406030204" pitchFamily="18" charset="0"/>
                          </a:rPr>
                          <m:t>z</m:t>
                        </m:r>
                      </m:e>
                    </m:acc>
                  </m:oMath>
                </a14:m>
                <a:r>
                  <a:rPr lang="en-US" altLang="zh-CN" sz="1800" dirty="0"/>
                  <a:t> is a standard sum-of-products form</a:t>
                </a:r>
              </a:p>
              <a:p>
                <a:pPr lvl="1"/>
                <a:r>
                  <a:rPr lang="en-US" altLang="zh-CN" sz="1800" dirty="0"/>
                  <a:t>f1(</a:t>
                </a:r>
                <a:r>
                  <a:rPr lang="en-US" altLang="zh-CN" sz="1800" dirty="0" err="1"/>
                  <a:t>x,y,z</a:t>
                </a:r>
                <a:r>
                  <a:rPr lang="en-US" altLang="zh-CN" sz="1800" dirty="0"/>
                  <a:t>) = (</a:t>
                </a:r>
                <a:r>
                  <a:rPr lang="en-US" altLang="zh-CN" sz="1800" dirty="0" err="1"/>
                  <a:t>x+y+z</a:t>
                </a:r>
                <a:r>
                  <a:rPr lang="en-US" altLang="zh-CN" sz="1800" dirty="0"/>
                  <a:t>)•(</a:t>
                </a:r>
                <a14:m>
                  <m:oMath xmlns:m="http://schemas.openxmlformats.org/officeDocument/2006/math">
                    <m:acc>
                      <m:accPr>
                        <m:chr m:val="̅"/>
                        <m:ctrlPr>
                          <a:rPr lang="en-US" altLang="zh-CN" sz="1800" i="1" smtClean="0">
                            <a:solidFill>
                              <a:srgbClr val="000000"/>
                            </a:solidFill>
                            <a:latin typeface="Cambria Math" panose="02040503050406030204" pitchFamily="18" charset="0"/>
                          </a:rPr>
                        </m:ctrlPr>
                      </m:accPr>
                      <m:e>
                        <m:r>
                          <m:rPr>
                            <m:sty m:val="p"/>
                          </m:rPr>
                          <a:rPr lang="en-US" altLang="zh-CN" sz="1800" i="1" smtClean="0">
                            <a:solidFill>
                              <a:srgbClr val="000000"/>
                            </a:solidFill>
                            <a:latin typeface="Cambria Math" panose="02040503050406030204" pitchFamily="18" charset="0"/>
                          </a:rPr>
                          <m:t>y</m:t>
                        </m:r>
                      </m:e>
                    </m:acc>
                  </m:oMath>
                </a14:m>
                <a:r>
                  <a:rPr lang="en-US" altLang="zh-CN" sz="1800" dirty="0"/>
                  <a:t>+</a:t>
                </a:r>
                <a14:m>
                  <m:oMath xmlns:m="http://schemas.openxmlformats.org/officeDocument/2006/math">
                    <m:acc>
                      <m:accPr>
                        <m:chr m:val="̅"/>
                        <m:ctrlPr>
                          <a:rPr lang="en-US" altLang="zh-CN" sz="1800" i="1">
                            <a:solidFill>
                              <a:srgbClr val="000000"/>
                            </a:solidFill>
                            <a:latin typeface="Cambria Math" panose="02040503050406030204" pitchFamily="18" charset="0"/>
                          </a:rPr>
                        </m:ctrlPr>
                      </m:accPr>
                      <m:e>
                        <m:r>
                          <m:rPr>
                            <m:sty m:val="p"/>
                          </m:rPr>
                          <a:rPr lang="en-US" altLang="zh-CN" sz="1800">
                            <a:solidFill>
                              <a:srgbClr val="000000"/>
                            </a:solidFill>
                            <a:latin typeface="Cambria Math" panose="02040503050406030204" pitchFamily="18" charset="0"/>
                          </a:rPr>
                          <m:t>z</m:t>
                        </m:r>
                      </m:e>
                    </m:acc>
                  </m:oMath>
                </a14:m>
                <a:r>
                  <a:rPr lang="en-US" altLang="zh-CN" sz="1800" dirty="0"/>
                  <a:t>)•(</a:t>
                </a:r>
                <a14:m>
                  <m:oMath xmlns:m="http://schemas.openxmlformats.org/officeDocument/2006/math">
                    <m:acc>
                      <m:accPr>
                        <m:chr m:val="̅"/>
                        <m:ctrlPr>
                          <a:rPr lang="en-US" altLang="zh-CN" sz="1800" i="1">
                            <a:solidFill>
                              <a:srgbClr val="000000"/>
                            </a:solidFill>
                            <a:latin typeface="Cambria Math" panose="02040503050406030204" pitchFamily="18" charset="0"/>
                          </a:rPr>
                        </m:ctrlPr>
                      </m:accPr>
                      <m:e>
                        <m:r>
                          <m:rPr>
                            <m:sty m:val="p"/>
                          </m:rPr>
                          <a:rPr lang="en-US" altLang="zh-CN" sz="1800" i="1">
                            <a:solidFill>
                              <a:srgbClr val="000000"/>
                            </a:solidFill>
                            <a:latin typeface="Cambria Math" panose="02040503050406030204" pitchFamily="18" charset="0"/>
                          </a:rPr>
                          <m:t>x</m:t>
                        </m:r>
                      </m:e>
                    </m:acc>
                  </m:oMath>
                </a14:m>
                <a:r>
                  <a:rPr lang="en-US" altLang="zh-CN" sz="1800" dirty="0"/>
                  <a:t>+</a:t>
                </a:r>
                <a14:m>
                  <m:oMath xmlns:m="http://schemas.openxmlformats.org/officeDocument/2006/math">
                    <m:acc>
                      <m:accPr>
                        <m:chr m:val="̅"/>
                        <m:ctrlPr>
                          <a:rPr lang="en-US" altLang="zh-CN" sz="1800" i="1">
                            <a:solidFill>
                              <a:srgbClr val="000000"/>
                            </a:solidFill>
                            <a:latin typeface="Cambria Math" panose="02040503050406030204" pitchFamily="18" charset="0"/>
                          </a:rPr>
                        </m:ctrlPr>
                      </m:accPr>
                      <m:e>
                        <m:r>
                          <m:rPr>
                            <m:sty m:val="p"/>
                          </m:rPr>
                          <a:rPr lang="en-US" altLang="zh-CN" sz="1800">
                            <a:solidFill>
                              <a:srgbClr val="000000"/>
                            </a:solidFill>
                            <a:latin typeface="Cambria Math" panose="02040503050406030204" pitchFamily="18" charset="0"/>
                          </a:rPr>
                          <m:t>z</m:t>
                        </m:r>
                      </m:e>
                    </m:acc>
                  </m:oMath>
                </a14:m>
                <a:r>
                  <a:rPr lang="en-US" altLang="zh-CN" sz="1800" dirty="0"/>
                  <a:t>) is a standard product-of-sums form</a:t>
                </a:r>
              </a:p>
              <a:p>
                <a:r>
                  <a:rPr lang="en-US" altLang="zh-CN" sz="2000" dirty="0"/>
                  <a:t>Conversion of SOP from standard to canonical form</a:t>
                </a:r>
              </a:p>
              <a:p>
                <a:pPr lvl="1"/>
                <a:r>
                  <a:rPr lang="en-US" altLang="zh-CN" sz="1800" dirty="0"/>
                  <a:t>Expand non-canonical terms by inserting equivalent of 1 in each missing variable x: (x + </a:t>
                </a:r>
                <a14:m>
                  <m:oMath xmlns:m="http://schemas.openxmlformats.org/officeDocument/2006/math">
                    <m:acc>
                      <m:accPr>
                        <m:chr m:val="̅"/>
                        <m:ctrlPr>
                          <a:rPr lang="en-US" altLang="zh-CN" sz="1800" i="1" smtClean="0">
                            <a:solidFill>
                              <a:srgbClr val="000000"/>
                            </a:solidFill>
                            <a:latin typeface="Cambria Math" panose="02040503050406030204" pitchFamily="18" charset="0"/>
                          </a:rPr>
                        </m:ctrlPr>
                      </m:accPr>
                      <m:e>
                        <m:r>
                          <m:rPr>
                            <m:sty m:val="p"/>
                          </m:rPr>
                          <a:rPr lang="en-US" altLang="zh-CN" sz="1800" i="1">
                            <a:solidFill>
                              <a:srgbClr val="000000"/>
                            </a:solidFill>
                            <a:latin typeface="Cambria Math" panose="02040503050406030204" pitchFamily="18" charset="0"/>
                          </a:rPr>
                          <m:t>x</m:t>
                        </m:r>
                      </m:e>
                    </m:acc>
                  </m:oMath>
                </a14:m>
                <a:r>
                  <a:rPr lang="en-US" altLang="zh-CN" sz="1800" dirty="0"/>
                  <a:t>) = 1</a:t>
                </a:r>
              </a:p>
              <a:p>
                <a:pPr lvl="1"/>
                <a:r>
                  <a:rPr lang="en-US" altLang="zh-CN" sz="1800" dirty="0"/>
                  <a:t>Remove duplicate </a:t>
                </a:r>
                <a:r>
                  <a:rPr lang="en-US" altLang="zh-CN" sz="1800" dirty="0" err="1"/>
                  <a:t>minterms</a:t>
                </a:r>
                <a:endParaRPr lang="en-US" altLang="zh-CN" sz="1800" dirty="0"/>
              </a:p>
              <a:p>
                <a:r>
                  <a:rPr lang="en-US" altLang="zh-CN" sz="2000" dirty="0"/>
                  <a:t>Conversion of POS from standard to canonical form</a:t>
                </a:r>
              </a:p>
              <a:p>
                <a:pPr lvl="1"/>
                <a:r>
                  <a:rPr lang="en-US" altLang="zh-CN" sz="1800" dirty="0"/>
                  <a:t>Expand noncanonical terms by adding 0 in terms of missing variables (e.g., x</a:t>
                </a:r>
                <a14:m>
                  <m:oMath xmlns:m="http://schemas.openxmlformats.org/officeDocument/2006/math">
                    <m:acc>
                      <m:accPr>
                        <m:chr m:val="̅"/>
                        <m:ctrlPr>
                          <a:rPr lang="en-US" altLang="zh-CN" sz="1800" i="1" smtClean="0">
                            <a:solidFill>
                              <a:srgbClr val="000000"/>
                            </a:solidFill>
                            <a:latin typeface="Cambria Math" panose="02040503050406030204" pitchFamily="18" charset="0"/>
                          </a:rPr>
                        </m:ctrlPr>
                      </m:accPr>
                      <m:e>
                        <m:r>
                          <m:rPr>
                            <m:sty m:val="p"/>
                          </m:rPr>
                          <a:rPr lang="en-US" altLang="zh-CN" sz="1800" i="1">
                            <a:solidFill>
                              <a:srgbClr val="000000"/>
                            </a:solidFill>
                            <a:latin typeface="Cambria Math" panose="02040503050406030204" pitchFamily="18" charset="0"/>
                          </a:rPr>
                          <m:t>x</m:t>
                        </m:r>
                      </m:e>
                    </m:acc>
                  </m:oMath>
                </a14:m>
                <a:r>
                  <a:rPr lang="en-US" altLang="zh-CN" sz="1800" dirty="0"/>
                  <a:t> = 0) and using the distributive law</a:t>
                </a:r>
              </a:p>
              <a:p>
                <a:pPr lvl="1"/>
                <a:r>
                  <a:rPr lang="en-US" altLang="zh-CN" sz="1800" dirty="0"/>
                  <a:t>Remove duplicate maxterms</a:t>
                </a:r>
              </a:p>
              <a:p>
                <a:pPr lvl="1"/>
                <a:endParaRPr lang="en-US" altLang="zh-CN"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9138" y="1314450"/>
                <a:ext cx="7888268" cy="5027613"/>
              </a:xfrm>
              <a:blipFill>
                <a:blip r:embed="rId3"/>
                <a:stretch>
                  <a:fillRect l="-696" t="-728" r="-541"/>
                </a:stretch>
              </a:blipFill>
            </p:spPr>
            <p:txBody>
              <a:bodyPr/>
              <a:lstStyle/>
              <a:p>
                <a:r>
                  <a:rPr lang="zh-CN" altLang="en-US">
                    <a:noFill/>
                  </a:rPr>
                  <a:t> </a:t>
                </a:r>
              </a:p>
            </p:txBody>
          </p:sp>
        </mc:Fallback>
      </mc:AlternateContent>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35</a:t>
            </a:fld>
            <a:endParaRPr lang="en-US" altLang="zh-CN" sz="1600" dirty="0"/>
          </a:p>
        </p:txBody>
      </p:sp>
    </p:spTree>
    <p:extLst>
      <p:ext uri="{BB962C8B-B14F-4D97-AF65-F5344CB8AC3E}">
        <p14:creationId xmlns:p14="http://schemas.microsoft.com/office/powerpoint/2010/main" val="6443617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solidFill>
                  <a:schemeClr val="bg1">
                    <a:lumMod val="75000"/>
                  </a:schemeClr>
                </a:solidFill>
              </a:rPr>
              <a:t>Introduction</a:t>
            </a:r>
            <a:endParaRPr lang="en-US" dirty="0">
              <a:solidFill>
                <a:schemeClr val="bg1">
                  <a:lumMod val="75000"/>
                </a:schemeClr>
              </a:solidFill>
            </a:endParaRPr>
          </a:p>
          <a:p>
            <a:r>
              <a:rPr lang="en-US" dirty="0">
                <a:solidFill>
                  <a:schemeClr val="bg1">
                    <a:lumMod val="75000"/>
                  </a:schemeClr>
                </a:solidFill>
              </a:rPr>
              <a:t>Binary logic and gates</a:t>
            </a:r>
          </a:p>
          <a:p>
            <a:r>
              <a:rPr lang="en-US" dirty="0">
                <a:solidFill>
                  <a:schemeClr val="bg1">
                    <a:lumMod val="75000"/>
                  </a:schemeClr>
                </a:solidFill>
              </a:rPr>
              <a:t>Transistors</a:t>
            </a:r>
          </a:p>
          <a:p>
            <a:r>
              <a:rPr lang="en-US" dirty="0">
                <a:solidFill>
                  <a:schemeClr val="bg1">
                    <a:lumMod val="75000"/>
                  </a:schemeClr>
                </a:solidFill>
              </a:rPr>
              <a:t>Some IC parameters</a:t>
            </a:r>
          </a:p>
          <a:p>
            <a:r>
              <a:rPr lang="en-US" dirty="0">
                <a:solidFill>
                  <a:schemeClr val="bg1">
                    <a:lumMod val="75000"/>
                  </a:schemeClr>
                </a:solidFill>
              </a:rPr>
              <a:t>Boolean algebra</a:t>
            </a:r>
          </a:p>
          <a:p>
            <a:r>
              <a:rPr lang="en-US" dirty="0">
                <a:solidFill>
                  <a:schemeClr val="bg1">
                    <a:lumMod val="75000"/>
                  </a:schemeClr>
                </a:solidFill>
              </a:rPr>
              <a:t>Logic functions</a:t>
            </a:r>
          </a:p>
          <a:p>
            <a:r>
              <a:rPr lang="en-US" dirty="0"/>
              <a:t>Simplification of logic functions</a:t>
            </a:r>
          </a:p>
          <a:p>
            <a:endParaRPr lang="en-US"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36</a:t>
            </a:fld>
            <a:endParaRPr lang="en-US" altLang="zh-CN" sz="1600" dirty="0"/>
          </a:p>
        </p:txBody>
      </p:sp>
    </p:spTree>
    <p:extLst>
      <p:ext uri="{BB962C8B-B14F-4D97-AF65-F5344CB8AC3E}">
        <p14:creationId xmlns:p14="http://schemas.microsoft.com/office/powerpoint/2010/main" val="35167886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Simplification of Logic Functions</a:t>
            </a:r>
          </a:p>
        </p:txBody>
      </p:sp>
      <p:sp>
        <p:nvSpPr>
          <p:cNvPr id="3" name="Content Placeholder 2"/>
          <p:cNvSpPr>
            <a:spLocks noGrp="1"/>
          </p:cNvSpPr>
          <p:nvPr>
            <p:ph idx="1"/>
          </p:nvPr>
        </p:nvSpPr>
        <p:spPr/>
        <p:txBody>
          <a:bodyPr/>
          <a:lstStyle/>
          <a:p>
            <a:r>
              <a:rPr lang="en-US" dirty="0"/>
              <a:t>About Cost Criterion</a:t>
            </a:r>
          </a:p>
          <a:p>
            <a:pPr lvl="1"/>
            <a:r>
              <a:rPr lang="en-US" dirty="0"/>
              <a:t>See the </a:t>
            </a:r>
            <a:r>
              <a:rPr lang="en-US" dirty="0">
                <a:hlinkClick r:id="rId2" action="ppaction://hlinksldjump"/>
              </a:rPr>
              <a:t>optional material</a:t>
            </a:r>
            <a:r>
              <a:rPr lang="en-US" dirty="0"/>
              <a:t> for more details</a:t>
            </a:r>
          </a:p>
          <a:p>
            <a:endParaRPr lang="en-US" dirty="0"/>
          </a:p>
          <a:p>
            <a:r>
              <a:rPr lang="en-US" dirty="0"/>
              <a:t>Algebra Method</a:t>
            </a:r>
          </a:p>
          <a:p>
            <a:pPr lvl="1"/>
            <a:r>
              <a:rPr lang="en-US" dirty="0"/>
              <a:t>Use the theorems</a:t>
            </a:r>
          </a:p>
          <a:p>
            <a:endParaRPr lang="en-US" dirty="0"/>
          </a:p>
          <a:p>
            <a:r>
              <a:rPr lang="en-US" dirty="0"/>
              <a:t>Karnaugh Map</a:t>
            </a:r>
          </a:p>
          <a:p>
            <a:pPr lvl="1"/>
            <a:r>
              <a:rPr lang="en-US" dirty="0"/>
              <a:t>Graphical representations</a:t>
            </a:r>
          </a:p>
        </p:txBody>
      </p:sp>
      <p:sp>
        <p:nvSpPr>
          <p:cNvPr id="10" name="灯片编号占位符 3">
            <a:extLst>
              <a:ext uri="{FF2B5EF4-FFF2-40B4-BE49-F238E27FC236}">
                <a16:creationId xmlns:a16="http://schemas.microsoft.com/office/drawing/2014/main" id="{5C92CA97-8981-4ECF-88E7-8A883105DEF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37</a:t>
            </a:fld>
            <a:endParaRPr lang="en-US" altLang="zh-CN" sz="16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Algebraic Manipulation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t>Boolean algebra is a useful tool for simplifying digital circuits.</a:t>
                </a:r>
              </a:p>
              <a:p>
                <a:r>
                  <a:rPr lang="en-US" altLang="zh-CN" dirty="0"/>
                  <a:t>Why do it? Simpler can mean cheaper,  smaller, faster.</a:t>
                </a:r>
              </a:p>
              <a:p>
                <a:r>
                  <a:rPr lang="en-US" altLang="zh-CN" dirty="0"/>
                  <a:t>Example: Simplify F = </a:t>
                </a:r>
                <a14:m>
                  <m:oMath xmlns:m="http://schemas.openxmlformats.org/officeDocument/2006/math">
                    <m:acc>
                      <m:accPr>
                        <m:chr m:val="̅"/>
                        <m:ctrlPr>
                          <a:rPr lang="en-US" altLang="zh-CN" sz="3200" i="1" kern="0" baseline="0" smtClean="0">
                            <a:solidFill>
                              <a:srgbClr val="000000"/>
                            </a:solidFill>
                            <a:latin typeface="Cambria Math" panose="02040503050406030204" pitchFamily="18" charset="0"/>
                          </a:rPr>
                        </m:ctrlPr>
                      </m:accPr>
                      <m:e>
                        <m:r>
                          <m:rPr>
                            <m:sty m:val="p"/>
                          </m:rPr>
                          <a:rPr lang="en-US" altLang="zh-CN" sz="3200" b="0" i="0" kern="0" baseline="0" smtClean="0">
                            <a:solidFill>
                              <a:srgbClr val="000000"/>
                            </a:solidFill>
                            <a:latin typeface="Cambria Math" panose="02040503050406030204" pitchFamily="18" charset="0"/>
                          </a:rPr>
                          <m:t>x</m:t>
                        </m:r>
                      </m:e>
                    </m:acc>
                  </m:oMath>
                </a14:m>
                <a:r>
                  <a:rPr lang="en-US" altLang="zh-CN" dirty="0" err="1"/>
                  <a:t>yz</a:t>
                </a:r>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oMath>
                </a14:m>
                <a:r>
                  <a:rPr lang="en-US" altLang="zh-CN" dirty="0" err="1"/>
                  <a:t>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b="0" i="0" smtClean="0">
                            <a:solidFill>
                              <a:srgbClr val="000000"/>
                            </a:solidFill>
                            <a:latin typeface="Cambria Math" panose="02040503050406030204" pitchFamily="18" charset="0"/>
                          </a:rPr>
                          <m:t>z</m:t>
                        </m:r>
                      </m:e>
                    </m:acc>
                  </m:oMath>
                </a14:m>
                <a:r>
                  <a:rPr lang="en-US" altLang="zh-CN" dirty="0"/>
                  <a:t> + </a:t>
                </a:r>
                <a:r>
                  <a:rPr lang="en-US" altLang="zh-CN" dirty="0" err="1"/>
                  <a:t>xz</a:t>
                </a:r>
                <a:r>
                  <a:rPr lang="en-US" altLang="zh-CN" dirty="0"/>
                  <a:t>.</a:t>
                </a:r>
                <a:br>
                  <a:rPr lang="en-US" altLang="zh-CN" dirty="0"/>
                </a:br>
                <a:r>
                  <a:rPr lang="en-US" altLang="zh-CN" dirty="0"/>
                  <a:t>F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oMath>
                </a14:m>
                <a:r>
                  <a:rPr lang="en-US" altLang="zh-CN" dirty="0" err="1"/>
                  <a:t>yz</a:t>
                </a:r>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oMath>
                </a14:m>
                <a:r>
                  <a:rPr lang="en-US" altLang="zh-CN" dirty="0" err="1"/>
                  <a:t>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z</m:t>
                        </m:r>
                      </m:e>
                    </m:acc>
                  </m:oMath>
                </a14:m>
                <a:r>
                  <a:rPr lang="en-US" altLang="zh-CN" dirty="0"/>
                  <a:t> + </a:t>
                </a:r>
                <a:r>
                  <a:rPr lang="en-US" altLang="zh-CN" dirty="0" err="1"/>
                  <a:t>xz</a:t>
                </a:r>
                <a:br>
                  <a:rPr lang="en-US" altLang="zh-CN" dirty="0"/>
                </a:br>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oMath>
                </a14:m>
                <a:r>
                  <a:rPr lang="en-US" altLang="zh-CN" dirty="0"/>
                  <a:t>y(</a:t>
                </a:r>
                <a:r>
                  <a:rPr lang="en-US" altLang="zh-CN" dirty="0" err="1"/>
                  <a:t>z+</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z</m:t>
                        </m:r>
                      </m:e>
                    </m:acc>
                  </m:oMath>
                </a14:m>
                <a:r>
                  <a:rPr lang="en-US" altLang="zh-CN" dirty="0"/>
                  <a:t>) + </a:t>
                </a:r>
                <a:r>
                  <a:rPr lang="en-US" altLang="zh-CN" dirty="0" err="1"/>
                  <a:t>xz</a:t>
                </a:r>
                <a:br>
                  <a:rPr lang="en-US" altLang="zh-CN" dirty="0"/>
                </a:br>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oMath>
                </a14:m>
                <a:r>
                  <a:rPr lang="en-US" altLang="zh-CN" dirty="0"/>
                  <a:t>y•1 + </a:t>
                </a:r>
                <a:r>
                  <a:rPr lang="en-US" altLang="zh-CN" dirty="0" err="1"/>
                  <a:t>xz</a:t>
                </a:r>
                <a:br>
                  <a:rPr lang="en-US" altLang="zh-CN" dirty="0"/>
                </a:br>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oMath>
                </a14:m>
                <a:r>
                  <a:rPr lang="en-US" altLang="zh-CN" dirty="0" err="1"/>
                  <a:t>y</a:t>
                </a:r>
                <a:r>
                  <a:rPr lang="en-US" altLang="zh-CN" dirty="0"/>
                  <a:t> + </a:t>
                </a:r>
                <a:r>
                  <a:rPr lang="en-US" altLang="zh-CN" dirty="0" err="1"/>
                  <a:t>xz</a:t>
                </a:r>
                <a:endParaRPr lang="en-US" altLang="zh-C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04" t="-1699"/>
                </a:stretch>
              </a:blipFill>
            </p:spPr>
            <p:txBody>
              <a:bodyPr/>
              <a:lstStyle/>
              <a:p>
                <a:r>
                  <a:rPr lang="zh-CN" altLang="en-US">
                    <a:noFill/>
                  </a:rPr>
                  <a:t> </a:t>
                </a:r>
              </a:p>
            </p:txBody>
          </p:sp>
        </mc:Fallback>
      </mc:AlternateContent>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38</a:t>
            </a:fld>
            <a:endParaRPr lang="en-US" altLang="zh-CN" sz="1600" dirty="0"/>
          </a:p>
        </p:txBody>
      </p:sp>
    </p:spTree>
    <p:extLst>
      <p:ext uri="{BB962C8B-B14F-4D97-AF65-F5344CB8AC3E}">
        <p14:creationId xmlns:p14="http://schemas.microsoft.com/office/powerpoint/2010/main" val="4413420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Algebraic Manipulation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a:t>Example: Prove</a:t>
                </a:r>
                <a:br>
                  <a:rPr lang="en-US" altLang="zh-CN" dirty="0"/>
                </a:br>
                <a:r>
                  <a:rPr lang="en-US" altLang="zh-CN" dirty="0"/>
                  <a:t>	</a:t>
                </a:r>
                <a:r>
                  <a:rPr lang="en-US" altLang="zh-CN" sz="3200" kern="0" baseline="0" dirty="0">
                    <a:solidFill>
                      <a:srgbClr val="000000"/>
                    </a:solidFill>
                  </a:rPr>
                  <a:t> </a:t>
                </a:r>
                <a14:m>
                  <m:oMath xmlns:m="http://schemas.openxmlformats.org/officeDocument/2006/math">
                    <m:acc>
                      <m:accPr>
                        <m:chr m:val="̅"/>
                        <m:ctrlPr>
                          <a:rPr lang="en-US" altLang="zh-CN" sz="3200" i="1" kern="0" baseline="0" smtClean="0">
                            <a:solidFill>
                              <a:srgbClr val="000000"/>
                            </a:solidFill>
                            <a:latin typeface="Cambria Math" panose="02040503050406030204" pitchFamily="18" charset="0"/>
                          </a:rPr>
                        </m:ctrlPr>
                      </m:accPr>
                      <m:e>
                        <m:r>
                          <m:rPr>
                            <m:sty m:val="p"/>
                          </m:rPr>
                          <a:rPr lang="en-US" altLang="zh-CN" sz="3200" b="0" i="0" kern="0" baseline="0" smtClean="0">
                            <a:solidFill>
                              <a:srgbClr val="000000"/>
                            </a:solidFill>
                            <a:latin typeface="Cambria Math" panose="02040503050406030204" pitchFamily="18" charset="0"/>
                          </a:rPr>
                          <m:t>x</m:t>
                        </m:r>
                      </m:e>
                    </m:acc>
                    <m:acc>
                      <m:accPr>
                        <m:chr m:val="̅"/>
                        <m:ctrlPr>
                          <a:rPr lang="en-US" altLang="zh-CN" i="1">
                            <a:solidFill>
                              <a:srgbClr val="000000"/>
                            </a:solidFill>
                            <a:latin typeface="Cambria Math" panose="02040503050406030204" pitchFamily="18" charset="0"/>
                          </a:rPr>
                        </m:ctrlPr>
                      </m:accPr>
                      <m:e>
                        <m:r>
                          <m:rPr>
                            <m:sty m:val="p"/>
                          </m:rPr>
                          <a:rPr lang="en-US" altLang="zh-CN" b="0" i="0" smtClean="0">
                            <a:solidFill>
                              <a:srgbClr val="000000"/>
                            </a:solidFill>
                            <a:latin typeface="Cambria Math" panose="02040503050406030204" pitchFamily="18" charset="0"/>
                          </a:rPr>
                          <m:t>y</m:t>
                        </m:r>
                      </m:e>
                    </m:acc>
                    <m:acc>
                      <m:accPr>
                        <m:chr m:val="̅"/>
                        <m:ctrlPr>
                          <a:rPr lang="en-US" altLang="zh-CN" i="1">
                            <a:solidFill>
                              <a:srgbClr val="000000"/>
                            </a:solidFill>
                            <a:latin typeface="Cambria Math" panose="02040503050406030204" pitchFamily="18" charset="0"/>
                          </a:rPr>
                        </m:ctrlPr>
                      </m:accPr>
                      <m:e>
                        <m:r>
                          <m:rPr>
                            <m:sty m:val="p"/>
                          </m:rPr>
                          <a:rPr lang="en-US" altLang="zh-CN" i="1" smtClean="0">
                            <a:solidFill>
                              <a:srgbClr val="000000"/>
                            </a:solidFill>
                            <a:latin typeface="Cambria Math" panose="02040503050406030204" pitchFamily="18" charset="0"/>
                          </a:rPr>
                          <m:t>z</m:t>
                        </m:r>
                      </m:e>
                    </m:acc>
                    <m:r>
                      <a:rPr lang="en-US" altLang="zh-CN" i="1">
                        <a:solidFill>
                          <a:srgbClr val="000000"/>
                        </a:solidFill>
                        <a:latin typeface="Cambria Math" panose="02040503050406030204" pitchFamily="18" charset="0"/>
                      </a:rPr>
                      <m:t> </m:t>
                    </m:r>
                  </m:oMath>
                </a14:m>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oMath>
                </a14:m>
                <a:r>
                  <a:rPr lang="en-US" altLang="zh-CN" dirty="0" err="1"/>
                  <a:t>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r>
                  <a:rPr lang="en-US" altLang="zh-CN" dirty="0"/>
                  <a:t> + </a:t>
                </a:r>
                <a:r>
                  <a:rPr lang="en-US" altLang="zh-CN" dirty="0" err="1"/>
                  <a:t>xy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smtClean="0">
                            <a:solidFill>
                              <a:srgbClr val="000000"/>
                            </a:solidFill>
                            <a:latin typeface="Cambria Math" panose="02040503050406030204" pitchFamily="18" charset="0"/>
                          </a:rPr>
                          <m:t>x</m:t>
                        </m:r>
                      </m:e>
                    </m:acc>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r>
                  <a:rPr lang="en-US" altLang="zh-CN" dirty="0"/>
                  <a:t> + 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endParaRPr lang="en-US" altLang="zh-CN" dirty="0"/>
              </a:p>
              <a:p>
                <a:r>
                  <a:rPr lang="en-US" altLang="zh-CN" dirty="0"/>
                  <a:t>Proof:</a:t>
                </a:r>
                <a:br>
                  <a:rPr lang="en-US" altLang="zh-CN" dirty="0"/>
                </a:br>
                <a14:m>
                  <m:oMath xmlns:m="http://schemas.openxmlformats.org/officeDocument/2006/math">
                    <m:acc>
                      <m:accPr>
                        <m:chr m:val="̅"/>
                        <m:ctrlPr>
                          <a:rPr lang="en-US" altLang="zh-CN" sz="3200" i="1" kern="0" baseline="0" smtClean="0">
                            <a:solidFill>
                              <a:srgbClr val="000000"/>
                            </a:solidFill>
                            <a:latin typeface="Cambria Math" panose="02040503050406030204" pitchFamily="18" charset="0"/>
                          </a:rPr>
                        </m:ctrlPr>
                      </m:accPr>
                      <m:e>
                        <m:r>
                          <m:rPr>
                            <m:sty m:val="p"/>
                          </m:rPr>
                          <a:rPr lang="en-US" altLang="zh-CN" sz="3200" b="0" i="0" kern="0" baseline="0" smtClean="0">
                            <a:solidFill>
                              <a:srgbClr val="000000"/>
                            </a:solidFill>
                            <a:latin typeface="Cambria Math" panose="02040503050406030204" pitchFamily="18" charset="0"/>
                          </a:rPr>
                          <m:t>x</m:t>
                        </m:r>
                      </m:e>
                    </m:acc>
                    <m:acc>
                      <m:accPr>
                        <m:chr m:val="̅"/>
                        <m:ctrlPr>
                          <a:rPr lang="en-US" altLang="zh-CN" i="1">
                            <a:solidFill>
                              <a:srgbClr val="000000"/>
                            </a:solidFill>
                            <a:latin typeface="Cambria Math" panose="02040503050406030204" pitchFamily="18" charset="0"/>
                          </a:rPr>
                        </m:ctrlPr>
                      </m:accPr>
                      <m:e>
                        <m:r>
                          <m:rPr>
                            <m:sty m:val="p"/>
                          </m:rPr>
                          <a:rPr lang="en-US" altLang="zh-CN" b="0" i="0" smtClean="0">
                            <a:solidFill>
                              <a:srgbClr val="000000"/>
                            </a:solidFill>
                            <a:latin typeface="Cambria Math" panose="02040503050406030204" pitchFamily="18" charset="0"/>
                          </a:rPr>
                          <m:t>y</m:t>
                        </m:r>
                      </m:e>
                    </m:acc>
                    <m:acc>
                      <m:accPr>
                        <m:chr m:val="̅"/>
                        <m:ctrlPr>
                          <a:rPr lang="en-US" altLang="zh-CN" i="1">
                            <a:solidFill>
                              <a:srgbClr val="000000"/>
                            </a:solidFill>
                            <a:latin typeface="Cambria Math" panose="02040503050406030204" pitchFamily="18" charset="0"/>
                          </a:rPr>
                        </m:ctrlPr>
                      </m:accPr>
                      <m:e>
                        <m:r>
                          <m:rPr>
                            <m:sty m:val="p"/>
                          </m:rPr>
                          <a:rPr lang="en-US" altLang="zh-CN" i="1" smtClean="0">
                            <a:solidFill>
                              <a:srgbClr val="000000"/>
                            </a:solidFill>
                            <a:latin typeface="Cambria Math" panose="02040503050406030204" pitchFamily="18" charset="0"/>
                          </a:rPr>
                          <m:t>z</m:t>
                        </m:r>
                      </m:e>
                    </m:acc>
                    <m:r>
                      <a:rPr lang="en-US" altLang="zh-CN" i="1">
                        <a:solidFill>
                          <a:srgbClr val="000000"/>
                        </a:solidFill>
                        <a:latin typeface="Cambria Math" panose="02040503050406030204" pitchFamily="18" charset="0"/>
                      </a:rPr>
                      <m:t> </m:t>
                    </m:r>
                  </m:oMath>
                </a14:m>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oMath>
                </a14:m>
                <a:r>
                  <a:rPr lang="en-US" altLang="zh-CN" dirty="0" err="1"/>
                  <a:t>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r>
                  <a:rPr lang="en-US" altLang="zh-CN" dirty="0"/>
                  <a:t> + </a:t>
                </a:r>
                <a:r>
                  <a:rPr lang="en-US" altLang="zh-CN" dirty="0" err="1"/>
                  <a:t>xy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br>
                  <a:rPr lang="en-US" altLang="zh-CN" dirty="0"/>
                </a:br>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y</m:t>
                        </m:r>
                      </m:e>
                    </m:acc>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oMath>
                </a14:m>
                <a:r>
                  <a:rPr lang="en-US" altLang="zh-CN" dirty="0" err="1"/>
                  <a:t>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oMath>
                </a14:m>
                <a:r>
                  <a:rPr lang="en-US" altLang="zh-CN" dirty="0" err="1"/>
                  <a:t>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r>
                  <a:rPr lang="en-US" altLang="zh-CN" dirty="0"/>
                  <a:t> + xy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br>
                  <a:rPr lang="en-US" altLang="zh-CN" dirty="0"/>
                </a:br>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r>
                  <a:rPr lang="en-US" altLang="zh-CN" dirty="0"/>
                  <a:t>(</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y</m:t>
                        </m:r>
                      </m:e>
                    </m:acc>
                    <m:r>
                      <a:rPr lang="en-US" altLang="zh-CN" i="1">
                        <a:solidFill>
                          <a:srgbClr val="000000"/>
                        </a:solidFill>
                        <a:latin typeface="Cambria Math" panose="02040503050406030204" pitchFamily="18" charset="0"/>
                      </a:rPr>
                      <m:t> </m:t>
                    </m:r>
                  </m:oMath>
                </a14:m>
                <a:r>
                  <a:rPr lang="en-US" altLang="zh-CN" dirty="0" err="1"/>
                  <a:t>+y</a:t>
                </a:r>
                <a:r>
                  <a:rPr lang="en-US" altLang="zh-CN" dirty="0"/>
                  <a:t>) + 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r>
                  <a:rPr lang="en-US" altLang="zh-CN" dirty="0"/>
                  <a:t>(</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r>
                      <a:rPr lang="en-US" altLang="zh-CN" i="1">
                        <a:solidFill>
                          <a:srgbClr val="000000"/>
                        </a:solidFill>
                        <a:latin typeface="Cambria Math" panose="02040503050406030204" pitchFamily="18" charset="0"/>
                      </a:rPr>
                      <m:t> </m:t>
                    </m:r>
                  </m:oMath>
                </a14:m>
                <a:r>
                  <a:rPr lang="en-US" altLang="zh-CN" dirty="0" err="1"/>
                  <a:t>+x</a:t>
                </a:r>
                <a:r>
                  <a:rPr lang="en-US" altLang="zh-CN" dirty="0"/>
                  <a:t>)</a:t>
                </a:r>
                <a:br>
                  <a:rPr lang="en-US" altLang="zh-CN" dirty="0"/>
                </a:br>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r>
                      <a:rPr lang="en-US" altLang="zh-CN" i="1">
                        <a:solidFill>
                          <a:srgbClr val="000000"/>
                        </a:solidFill>
                        <a:latin typeface="Cambria Math" panose="02040503050406030204" pitchFamily="18" charset="0"/>
                      </a:rPr>
                      <m:t> </m:t>
                    </m:r>
                  </m:oMath>
                </a14:m>
                <a:r>
                  <a:rPr lang="en-US" altLang="zh-CN" dirty="0"/>
                  <a:t>•1 + 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r>
                      <a:rPr lang="en-US" altLang="zh-CN" i="1">
                        <a:solidFill>
                          <a:srgbClr val="000000"/>
                        </a:solidFill>
                        <a:latin typeface="Cambria Math" panose="02040503050406030204" pitchFamily="18" charset="0"/>
                      </a:rPr>
                      <m:t> </m:t>
                    </m:r>
                  </m:oMath>
                </a14:m>
                <a:r>
                  <a:rPr lang="en-US" altLang="zh-CN" dirty="0"/>
                  <a:t>•1</a:t>
                </a:r>
                <a:br>
                  <a:rPr lang="en-US" altLang="zh-CN" dirty="0"/>
                </a:br>
                <a:r>
                  <a:rPr lang="en-US" altLang="zh-CN" dirty="0"/>
                  <a:t>		= </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a:solidFill>
                              <a:srgbClr val="000000"/>
                            </a:solidFill>
                            <a:latin typeface="Cambria Math" panose="02040503050406030204" pitchFamily="18" charset="0"/>
                          </a:rPr>
                          <m:t>x</m:t>
                        </m:r>
                      </m:e>
                    </m:acc>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r>
                  <a:rPr lang="en-US" altLang="zh-CN" dirty="0"/>
                  <a:t> + y</a:t>
                </a:r>
                <a14:m>
                  <m:oMath xmlns:m="http://schemas.openxmlformats.org/officeDocument/2006/math">
                    <m:acc>
                      <m:accPr>
                        <m:chr m:val="̅"/>
                        <m:ctrlPr>
                          <a:rPr lang="en-US" altLang="zh-CN" i="1">
                            <a:solidFill>
                              <a:srgbClr val="000000"/>
                            </a:solidFill>
                            <a:latin typeface="Cambria Math" panose="02040503050406030204" pitchFamily="18" charset="0"/>
                          </a:rPr>
                        </m:ctrlPr>
                      </m:accPr>
                      <m:e>
                        <m:r>
                          <m:rPr>
                            <m:sty m:val="p"/>
                          </m:rPr>
                          <a:rPr lang="en-US" altLang="zh-CN" i="1">
                            <a:solidFill>
                              <a:srgbClr val="000000"/>
                            </a:solidFill>
                            <a:latin typeface="Cambria Math" panose="02040503050406030204" pitchFamily="18" charset="0"/>
                          </a:rPr>
                          <m:t>z</m:t>
                        </m:r>
                      </m:e>
                    </m:acc>
                  </m:oMath>
                </a14:m>
                <a:br>
                  <a:rPr lang="en-US" altLang="zh-CN" dirty="0"/>
                </a:br>
                <a:r>
                  <a:rPr lang="en-US" altLang="zh-CN" dirty="0"/>
                  <a:t>QED.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04" t="-1699"/>
                </a:stretch>
              </a:blipFill>
            </p:spPr>
            <p:txBody>
              <a:bodyPr/>
              <a:lstStyle/>
              <a:p>
                <a:r>
                  <a:rPr lang="zh-CN" altLang="en-US">
                    <a:noFill/>
                  </a:rPr>
                  <a:t> </a:t>
                </a:r>
              </a:p>
            </p:txBody>
          </p:sp>
        </mc:Fallback>
      </mc:AlternateContent>
      <p:sp>
        <p:nvSpPr>
          <p:cNvPr id="10" name="灯片编号占位符 3">
            <a:extLst>
              <a:ext uri="{FF2B5EF4-FFF2-40B4-BE49-F238E27FC236}">
                <a16:creationId xmlns:a16="http://schemas.microsoft.com/office/drawing/2014/main" id="{2D126711-D5AC-4CD6-884D-7FEE92A011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39</a:t>
            </a:fld>
            <a:endParaRPr lang="en-US" altLang="zh-CN" sz="1600" dirty="0"/>
          </a:p>
        </p:txBody>
      </p:sp>
      <p:sp>
        <p:nvSpPr>
          <p:cNvPr id="5" name="Oval 5">
            <a:extLst>
              <a:ext uri="{FF2B5EF4-FFF2-40B4-BE49-F238E27FC236}">
                <a16:creationId xmlns:a16="http://schemas.microsoft.com/office/drawing/2014/main" id="{CBE64D01-43C2-4097-B382-B226179CF1C0}"/>
              </a:ext>
            </a:extLst>
          </p:cNvPr>
          <p:cNvSpPr>
            <a:spLocks noChangeArrowheads="1"/>
          </p:cNvSpPr>
          <p:nvPr/>
        </p:nvSpPr>
        <p:spPr bwMode="auto">
          <a:xfrm>
            <a:off x="2667001" y="3428999"/>
            <a:ext cx="2041885" cy="540701"/>
          </a:xfrm>
          <a:prstGeom prst="ellipse">
            <a:avLst/>
          </a:prstGeom>
          <a:noFill/>
          <a:ln w="25400">
            <a:solidFill>
              <a:schemeClr val="hlink"/>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zh-CN" altLang="zh-CN"/>
          </a:p>
        </p:txBody>
      </p:sp>
      <p:sp>
        <p:nvSpPr>
          <p:cNvPr id="6" name="Oval 5">
            <a:extLst>
              <a:ext uri="{FF2B5EF4-FFF2-40B4-BE49-F238E27FC236}">
                <a16:creationId xmlns:a16="http://schemas.microsoft.com/office/drawing/2014/main" id="{5402705B-893A-4161-8C03-61CB8A7EC228}"/>
              </a:ext>
            </a:extLst>
          </p:cNvPr>
          <p:cNvSpPr>
            <a:spLocks noChangeArrowheads="1"/>
          </p:cNvSpPr>
          <p:nvPr/>
        </p:nvSpPr>
        <p:spPr bwMode="auto">
          <a:xfrm>
            <a:off x="4817939" y="3428998"/>
            <a:ext cx="2041885" cy="540701"/>
          </a:xfrm>
          <a:prstGeom prst="ellipse">
            <a:avLst/>
          </a:prstGeom>
          <a:noFill/>
          <a:ln w="25400">
            <a:solidFill>
              <a:srgbClr val="C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zh-CN" altLang="zh-CN"/>
          </a:p>
        </p:txBody>
      </p:sp>
    </p:spTree>
    <p:extLst>
      <p:ext uri="{BB962C8B-B14F-4D97-AF65-F5344CB8AC3E}">
        <p14:creationId xmlns:p14="http://schemas.microsoft.com/office/powerpoint/2010/main" val="11041469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solidFill>
                  <a:schemeClr val="bg1">
                    <a:lumMod val="75000"/>
                  </a:schemeClr>
                </a:solidFill>
              </a:rPr>
              <a:t>Introduction</a:t>
            </a:r>
            <a:endParaRPr lang="en-US" dirty="0">
              <a:solidFill>
                <a:schemeClr val="bg1">
                  <a:lumMod val="75000"/>
                </a:schemeClr>
              </a:solidFill>
            </a:endParaRPr>
          </a:p>
          <a:p>
            <a:r>
              <a:rPr lang="en-US" dirty="0">
                <a:solidFill>
                  <a:schemeClr val="bg1">
                    <a:lumMod val="75000"/>
                  </a:schemeClr>
                </a:solidFill>
              </a:rPr>
              <a:t>Binary logic and gates</a:t>
            </a:r>
          </a:p>
          <a:p>
            <a:r>
              <a:rPr lang="en-US" dirty="0">
                <a:solidFill>
                  <a:schemeClr val="bg1">
                    <a:lumMod val="75000"/>
                  </a:schemeClr>
                </a:solidFill>
              </a:rPr>
              <a:t>Transistors</a:t>
            </a:r>
          </a:p>
          <a:p>
            <a:r>
              <a:rPr lang="en-US" dirty="0">
                <a:solidFill>
                  <a:schemeClr val="bg1">
                    <a:lumMod val="75000"/>
                  </a:schemeClr>
                </a:solidFill>
              </a:rPr>
              <a:t>Some IC parameters</a:t>
            </a:r>
          </a:p>
          <a:p>
            <a:r>
              <a:rPr lang="en-US" dirty="0"/>
              <a:t>Boolean algebra</a:t>
            </a:r>
          </a:p>
          <a:p>
            <a:r>
              <a:rPr lang="en-US" dirty="0">
                <a:solidFill>
                  <a:schemeClr val="bg1">
                    <a:lumMod val="75000"/>
                  </a:schemeClr>
                </a:solidFill>
              </a:rPr>
              <a:t>Logic functions</a:t>
            </a:r>
          </a:p>
          <a:p>
            <a:r>
              <a:rPr lang="en-US" dirty="0">
                <a:solidFill>
                  <a:schemeClr val="bg1">
                    <a:lumMod val="75000"/>
                  </a:schemeClr>
                </a:solidFill>
              </a:rPr>
              <a:t>Simplification of logic functions</a:t>
            </a:r>
          </a:p>
          <a:p>
            <a:endParaRPr lang="en-US"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a:t>
            </a:fld>
            <a:endParaRPr lang="en-US" altLang="zh-CN" sz="1600" dirty="0"/>
          </a:p>
        </p:txBody>
      </p:sp>
    </p:spTree>
    <p:extLst>
      <p:ext uri="{BB962C8B-B14F-4D97-AF65-F5344CB8AC3E}">
        <p14:creationId xmlns:p14="http://schemas.microsoft.com/office/powerpoint/2010/main" val="238408387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Quiz</a:t>
            </a:r>
          </a:p>
        </p:txBody>
      </p:sp>
      <p:sp>
        <p:nvSpPr>
          <p:cNvPr id="3" name="Content Placeholder 2"/>
          <p:cNvSpPr>
            <a:spLocks noGrp="1"/>
          </p:cNvSpPr>
          <p:nvPr>
            <p:ph idx="1"/>
          </p:nvPr>
        </p:nvSpPr>
        <p:spPr/>
        <p:txBody>
          <a:bodyPr/>
          <a:lstStyle/>
          <a:p>
            <a:r>
              <a:rPr lang="pl-PL" dirty="0">
                <a:solidFill>
                  <a:schemeClr val="tx1"/>
                </a:solidFill>
              </a:rPr>
              <a:t>F(X, Y, Z) = ∑ m(</a:t>
            </a:r>
            <a:r>
              <a:rPr lang="en-US" dirty="0">
                <a:solidFill>
                  <a:schemeClr val="tx1"/>
                </a:solidFill>
              </a:rPr>
              <a:t>1</a:t>
            </a:r>
            <a:r>
              <a:rPr lang="pl-PL" dirty="0">
                <a:solidFill>
                  <a:schemeClr val="tx1"/>
                </a:solidFill>
              </a:rPr>
              <a:t>, </a:t>
            </a:r>
            <a:r>
              <a:rPr lang="en-US" dirty="0"/>
              <a:t>2</a:t>
            </a:r>
            <a:r>
              <a:rPr lang="pl-PL" dirty="0">
                <a:solidFill>
                  <a:schemeClr val="tx1"/>
                </a:solidFill>
              </a:rPr>
              <a:t>, </a:t>
            </a:r>
            <a:r>
              <a:rPr lang="en-US" dirty="0"/>
              <a:t>4</a:t>
            </a:r>
            <a:r>
              <a:rPr lang="pl-PL" dirty="0">
                <a:solidFill>
                  <a:schemeClr val="tx1"/>
                </a:solidFill>
              </a:rPr>
              <a:t>, </a:t>
            </a:r>
            <a:r>
              <a:rPr lang="en-US" dirty="0"/>
              <a:t>6</a:t>
            </a:r>
            <a:r>
              <a:rPr lang="pl-PL" dirty="0">
                <a:solidFill>
                  <a:schemeClr val="tx1"/>
                </a:solidFill>
              </a:rPr>
              <a:t>)</a:t>
            </a:r>
            <a:r>
              <a:rPr lang="en-US" dirty="0">
                <a:solidFill>
                  <a:schemeClr val="tx1"/>
                </a:solidFill>
              </a:rPr>
              <a:t> ?</a:t>
            </a:r>
            <a:endParaRPr lang="pl-PL" dirty="0">
              <a:solidFill>
                <a:schemeClr val="tx1"/>
              </a:solidFill>
            </a:endParaRPr>
          </a:p>
        </p:txBody>
      </p:sp>
      <p:sp>
        <p:nvSpPr>
          <p:cNvPr id="10" name="灯片编号占位符 3">
            <a:extLst>
              <a:ext uri="{FF2B5EF4-FFF2-40B4-BE49-F238E27FC236}">
                <a16:creationId xmlns:a16="http://schemas.microsoft.com/office/drawing/2014/main" id="{4D22B28F-78AC-445C-B1E0-27387506F47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40</a:t>
            </a:fld>
            <a:endParaRPr lang="en-US" altLang="zh-CN" sz="1600" dirty="0"/>
          </a:p>
        </p:txBody>
      </p:sp>
    </p:spTree>
    <p:extLst>
      <p:ext uri="{BB962C8B-B14F-4D97-AF65-F5344CB8AC3E}">
        <p14:creationId xmlns:p14="http://schemas.microsoft.com/office/powerpoint/2010/main" val="244442836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4AB3AFD2-A46C-4659-BD68-EA2ECA959762}"/>
              </a:ext>
            </a:extLst>
          </p:cNvPr>
          <p:cNvSpPr>
            <a:spLocks noGrp="1" noChangeArrowheads="1"/>
          </p:cNvSpPr>
          <p:nvPr>
            <p:ph type="body" idx="1"/>
          </p:nvPr>
        </p:nvSpPr>
        <p:spPr>
          <a:xfrm>
            <a:off x="719138" y="1314450"/>
            <a:ext cx="8424862" cy="5027613"/>
          </a:xfrm>
        </p:spPr>
        <p:txBody>
          <a:bodyPr/>
          <a:lstStyle/>
          <a:p>
            <a:pPr>
              <a:lnSpc>
                <a:spcPct val="90000"/>
              </a:lnSpc>
            </a:pPr>
            <a:r>
              <a:rPr lang="en-US" altLang="zh-CN" sz="2800" dirty="0">
                <a:ea typeface="宋体" panose="02010600030101010101" pitchFamily="2" charset="-122"/>
                <a:cs typeface="Times New Roman" panose="02020603050405020304" pitchFamily="18" charset="0"/>
              </a:rPr>
              <a:t>A Simplification Example:</a:t>
            </a:r>
          </a:p>
          <a:p>
            <a:pPr>
              <a:lnSpc>
                <a:spcPct val="90000"/>
              </a:lnSpc>
            </a:pPr>
            <a:r>
              <a:rPr lang="en-US" altLang="zh-CN" sz="2800" dirty="0">
                <a:ea typeface="宋体" panose="02010600030101010101" pitchFamily="2" charset="-122"/>
                <a:cs typeface="Times New Roman" panose="02020603050405020304" pitchFamily="18" charset="0"/>
              </a:rPr>
              <a:t> </a:t>
            </a:r>
          </a:p>
          <a:p>
            <a:pPr>
              <a:lnSpc>
                <a:spcPct val="90000"/>
              </a:lnSpc>
            </a:pPr>
            <a:r>
              <a:rPr lang="en-US" altLang="zh-CN" sz="2800" dirty="0">
                <a:ea typeface="宋体" panose="02010600030101010101" pitchFamily="2" charset="-122"/>
                <a:cs typeface="Times New Roman" panose="02020603050405020304" pitchFamily="18" charset="0"/>
              </a:rPr>
              <a:t>Writing the </a:t>
            </a:r>
            <a:r>
              <a:rPr lang="en-US" altLang="zh-CN" sz="2800" dirty="0" err="1">
                <a:ea typeface="宋体" panose="02010600030101010101" pitchFamily="2" charset="-122"/>
                <a:cs typeface="Times New Roman" panose="02020603050405020304" pitchFamily="18" charset="0"/>
              </a:rPr>
              <a:t>minterm</a:t>
            </a:r>
            <a:r>
              <a:rPr lang="en-US" altLang="zh-CN" sz="2800" dirty="0">
                <a:ea typeface="宋体" panose="02010600030101010101" pitchFamily="2" charset="-122"/>
                <a:cs typeface="Times New Roman" panose="02020603050405020304" pitchFamily="18" charset="0"/>
              </a:rPr>
              <a:t> expression:</a:t>
            </a:r>
          </a:p>
          <a:p>
            <a:pPr>
              <a:lnSpc>
                <a:spcPct val="90000"/>
              </a:lnSpc>
              <a:buFont typeface="Wingdings" panose="05000000000000000000" pitchFamily="2" charset="2"/>
              <a:buNone/>
            </a:pPr>
            <a:r>
              <a:rPr lang="en-US" altLang="zh-CN" sz="2800" dirty="0">
                <a:ea typeface="宋体" panose="02010600030101010101" pitchFamily="2" charset="-122"/>
                <a:cs typeface="Times New Roman" panose="02020603050405020304" pitchFamily="18" charset="0"/>
              </a:rPr>
              <a:t>   F = A B C + A B C + A B C + ABC + ABC</a:t>
            </a:r>
          </a:p>
          <a:p>
            <a:pPr>
              <a:lnSpc>
                <a:spcPct val="90000"/>
              </a:lnSpc>
            </a:pPr>
            <a:r>
              <a:rPr lang="en-US" altLang="zh-CN" sz="2800" dirty="0">
                <a:ea typeface="宋体" panose="02010600030101010101" pitchFamily="2" charset="-122"/>
                <a:cs typeface="Times New Roman" panose="02020603050405020304" pitchFamily="18" charset="0"/>
              </a:rPr>
              <a:t>Simplifying:</a:t>
            </a:r>
          </a:p>
          <a:p>
            <a:pPr>
              <a:lnSpc>
                <a:spcPct val="90000"/>
              </a:lnSpc>
              <a:buFont typeface="Wingdings" panose="05000000000000000000" pitchFamily="2" charset="2"/>
              <a:buNone/>
            </a:pPr>
            <a:r>
              <a:rPr lang="en-US" altLang="zh-CN" sz="2800" dirty="0">
                <a:ea typeface="宋体" panose="02010600030101010101" pitchFamily="2" charset="-122"/>
                <a:cs typeface="Times New Roman" panose="02020603050405020304" pitchFamily="18" charset="0"/>
              </a:rPr>
              <a:t>   F =</a:t>
            </a:r>
          </a:p>
          <a:p>
            <a:pPr>
              <a:lnSpc>
                <a:spcPct val="90000"/>
              </a:lnSpc>
              <a:buFont typeface="Wingdings" panose="05000000000000000000" pitchFamily="2" charset="2"/>
              <a:buNone/>
            </a:pPr>
            <a:endParaRPr lang="en-US" altLang="zh-CN" sz="2800" dirty="0">
              <a:ea typeface="宋体" panose="02010600030101010101" pitchFamily="2" charset="-122"/>
              <a:cs typeface="Times New Roman" panose="02020603050405020304" pitchFamily="18" charset="0"/>
            </a:endParaRPr>
          </a:p>
          <a:p>
            <a:pPr>
              <a:lnSpc>
                <a:spcPct val="90000"/>
              </a:lnSpc>
              <a:buFont typeface="Wingdings" panose="05000000000000000000" pitchFamily="2" charset="2"/>
              <a:buNone/>
            </a:pPr>
            <a:endParaRPr lang="en-US" altLang="zh-CN" sz="2800" dirty="0">
              <a:ea typeface="宋体" panose="02010600030101010101" pitchFamily="2" charset="-122"/>
              <a:cs typeface="Times New Roman" panose="02020603050405020304" pitchFamily="18" charset="0"/>
            </a:endParaRPr>
          </a:p>
          <a:p>
            <a:pPr>
              <a:lnSpc>
                <a:spcPct val="90000"/>
              </a:lnSpc>
              <a:buFont typeface="Wingdings" panose="05000000000000000000" pitchFamily="2" charset="2"/>
              <a:buNone/>
            </a:pPr>
            <a:endParaRPr lang="en-US" altLang="zh-CN" sz="2800" dirty="0">
              <a:ea typeface="宋体" panose="02010600030101010101" pitchFamily="2" charset="-122"/>
              <a:cs typeface="Times New Roman" panose="02020603050405020304" pitchFamily="18" charset="0"/>
            </a:endParaRPr>
          </a:p>
          <a:p>
            <a:pPr>
              <a:lnSpc>
                <a:spcPct val="90000"/>
              </a:lnSpc>
              <a:buFont typeface="Wingdings" panose="05000000000000000000" pitchFamily="2" charset="2"/>
              <a:buNone/>
            </a:pPr>
            <a:endParaRPr lang="en-US" altLang="zh-CN" sz="2800" dirty="0">
              <a:ea typeface="宋体" panose="02010600030101010101" pitchFamily="2" charset="-122"/>
              <a:cs typeface="Times New Roman" panose="02020603050405020304" pitchFamily="18" charset="0"/>
            </a:endParaRPr>
          </a:p>
        </p:txBody>
      </p:sp>
      <p:sp>
        <p:nvSpPr>
          <p:cNvPr id="68612" name="Rectangle 3">
            <a:extLst>
              <a:ext uri="{FF2B5EF4-FFF2-40B4-BE49-F238E27FC236}">
                <a16:creationId xmlns:a16="http://schemas.microsoft.com/office/drawing/2014/main" id="{EB044BE5-CBEA-4DE7-8642-66867AABEE44}"/>
              </a:ext>
            </a:extLst>
          </p:cNvPr>
          <p:cNvSpPr>
            <a:spLocks noGrp="1" noChangeArrowheads="1"/>
          </p:cNvSpPr>
          <p:nvPr>
            <p:ph type="title"/>
          </p:nvPr>
        </p:nvSpPr>
        <p:spPr>
          <a:xfrm>
            <a:off x="639307" y="193514"/>
            <a:ext cx="8428037" cy="1020762"/>
          </a:xfrm>
        </p:spPr>
        <p:txBody>
          <a:bodyPr/>
          <a:lstStyle/>
          <a:p>
            <a:r>
              <a:rPr lang="en-US" altLang="zh-CN" b="1" dirty="0">
                <a:solidFill>
                  <a:schemeClr val="tx1"/>
                </a:solidFill>
                <a:ea typeface="宋体" panose="02010600030101010101" pitchFamily="2" charset="-122"/>
              </a:rPr>
              <a:t>Yet Another One</a:t>
            </a:r>
          </a:p>
        </p:txBody>
      </p:sp>
      <p:graphicFrame>
        <p:nvGraphicFramePr>
          <p:cNvPr id="68613" name="Object 4">
            <a:extLst>
              <a:ext uri="{FF2B5EF4-FFF2-40B4-BE49-F238E27FC236}">
                <a16:creationId xmlns:a16="http://schemas.microsoft.com/office/drawing/2014/main" id="{0623E2C3-DCB9-43F2-A063-8DAAFCBC7E6E}"/>
              </a:ext>
            </a:extLst>
          </p:cNvPr>
          <p:cNvGraphicFramePr>
            <a:graphicFrameLocks noChangeAspect="1"/>
          </p:cNvGraphicFramePr>
          <p:nvPr/>
        </p:nvGraphicFramePr>
        <p:xfrm>
          <a:off x="1109663" y="1841500"/>
          <a:ext cx="4433887" cy="414338"/>
        </p:xfrm>
        <a:graphic>
          <a:graphicData uri="http://schemas.openxmlformats.org/presentationml/2006/ole">
            <mc:AlternateContent xmlns:mc="http://schemas.openxmlformats.org/markup-compatibility/2006">
              <mc:Choice xmlns:v="urn:schemas-microsoft-com:vml" Requires="v">
                <p:oleObj name="Microsoft Equation 3.0" r:id="rId3" imgW="3937000" imgH="368300" progId="Equation.3">
                  <p:embed/>
                </p:oleObj>
              </mc:Choice>
              <mc:Fallback>
                <p:oleObj name="Microsoft Equation 3.0" r:id="rId3" imgW="3937000" imgH="368300" progId="Equation.3">
                  <p:embed/>
                  <p:pic>
                    <p:nvPicPr>
                      <p:cNvPr id="68613" name="Object 4">
                        <a:extLst>
                          <a:ext uri="{FF2B5EF4-FFF2-40B4-BE49-F238E27FC236}">
                            <a16:creationId xmlns:a16="http://schemas.microsoft.com/office/drawing/2014/main" id="{0623E2C3-DCB9-43F2-A063-8DAAFCBC7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9663" y="1841500"/>
                        <a:ext cx="4433887"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4" name="Line 6">
            <a:extLst>
              <a:ext uri="{FF2B5EF4-FFF2-40B4-BE49-F238E27FC236}">
                <a16:creationId xmlns:a16="http://schemas.microsoft.com/office/drawing/2014/main" id="{5B8683C1-4A5B-4ED9-8F79-DAC0F5C0AF1F}"/>
              </a:ext>
            </a:extLst>
          </p:cNvPr>
          <p:cNvSpPr>
            <a:spLocks noChangeShapeType="1"/>
          </p:cNvSpPr>
          <p:nvPr/>
        </p:nvSpPr>
        <p:spPr bwMode="auto">
          <a:xfrm>
            <a:off x="1655990" y="2749550"/>
            <a:ext cx="23851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15" name="Line 7">
            <a:extLst>
              <a:ext uri="{FF2B5EF4-FFF2-40B4-BE49-F238E27FC236}">
                <a16:creationId xmlns:a16="http://schemas.microsoft.com/office/drawing/2014/main" id="{373EBE02-9AE4-457E-84E3-FAD06935F83B}"/>
              </a:ext>
            </a:extLst>
          </p:cNvPr>
          <p:cNvSpPr>
            <a:spLocks noChangeShapeType="1"/>
          </p:cNvSpPr>
          <p:nvPr/>
        </p:nvSpPr>
        <p:spPr bwMode="auto">
          <a:xfrm>
            <a:off x="1997950" y="2743200"/>
            <a:ext cx="2196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16" name="Line 8">
            <a:extLst>
              <a:ext uri="{FF2B5EF4-FFF2-40B4-BE49-F238E27FC236}">
                <a16:creationId xmlns:a16="http://schemas.microsoft.com/office/drawing/2014/main" id="{3A405830-3E39-4A2F-8CBA-20213B218189}"/>
              </a:ext>
            </a:extLst>
          </p:cNvPr>
          <p:cNvSpPr>
            <a:spLocks noChangeShapeType="1"/>
          </p:cNvSpPr>
          <p:nvPr/>
        </p:nvSpPr>
        <p:spPr bwMode="auto">
          <a:xfrm>
            <a:off x="3268663" y="2741614"/>
            <a:ext cx="232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17" name="Line 9">
            <a:extLst>
              <a:ext uri="{FF2B5EF4-FFF2-40B4-BE49-F238E27FC236}">
                <a16:creationId xmlns:a16="http://schemas.microsoft.com/office/drawing/2014/main" id="{AE8078E2-943F-43C0-BFED-91D74AA66E0C}"/>
              </a:ext>
            </a:extLst>
          </p:cNvPr>
          <p:cNvSpPr>
            <a:spLocks noChangeShapeType="1"/>
          </p:cNvSpPr>
          <p:nvPr/>
        </p:nvSpPr>
        <p:spPr bwMode="auto">
          <a:xfrm flipV="1">
            <a:off x="3621574" y="2741613"/>
            <a:ext cx="232191" cy="79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18" name="Line 10">
            <a:extLst>
              <a:ext uri="{FF2B5EF4-FFF2-40B4-BE49-F238E27FC236}">
                <a16:creationId xmlns:a16="http://schemas.microsoft.com/office/drawing/2014/main" id="{F31DFD86-4B19-4DBA-ACA2-8FA311EFA884}"/>
              </a:ext>
            </a:extLst>
          </p:cNvPr>
          <p:cNvSpPr>
            <a:spLocks noChangeShapeType="1"/>
          </p:cNvSpPr>
          <p:nvPr/>
        </p:nvSpPr>
        <p:spPr bwMode="auto">
          <a:xfrm>
            <a:off x="4535746" y="2755900"/>
            <a:ext cx="2716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8619" name="Line 11">
            <a:extLst>
              <a:ext uri="{FF2B5EF4-FFF2-40B4-BE49-F238E27FC236}">
                <a16:creationId xmlns:a16="http://schemas.microsoft.com/office/drawing/2014/main" id="{C07CFAC9-5E8B-414D-AEF0-EC880BF523A3}"/>
              </a:ext>
            </a:extLst>
          </p:cNvPr>
          <p:cNvSpPr>
            <a:spLocks noChangeShapeType="1"/>
          </p:cNvSpPr>
          <p:nvPr/>
        </p:nvSpPr>
        <p:spPr bwMode="auto">
          <a:xfrm>
            <a:off x="6015296" y="2749550"/>
            <a:ext cx="232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69827B23-5480-459A-9CFA-BA1248C3F55E}"/>
              </a:ext>
            </a:extLst>
          </p:cNvPr>
          <p:cNvSpPr>
            <a:spLocks noGrp="1" noChangeArrowheads="1"/>
          </p:cNvSpPr>
          <p:nvPr>
            <p:ph type="title"/>
          </p:nvPr>
        </p:nvSpPr>
        <p:spPr>
          <a:xfrm>
            <a:off x="549275" y="10951"/>
            <a:ext cx="8541701" cy="1020763"/>
          </a:xfrm>
        </p:spPr>
        <p:txBody>
          <a:bodyPr/>
          <a:lstStyle/>
          <a:p>
            <a:r>
              <a:rPr lang="en-US" altLang="zh-CN" b="1" dirty="0">
                <a:solidFill>
                  <a:schemeClr val="tx1"/>
                </a:solidFill>
                <a:ea typeface="宋体" panose="02010600030101010101" pitchFamily="2" charset="-122"/>
              </a:rPr>
              <a:t>The Benefit</a:t>
            </a:r>
          </a:p>
        </p:txBody>
      </p:sp>
      <p:sp>
        <p:nvSpPr>
          <p:cNvPr id="69636" name="Rectangle 3">
            <a:extLst>
              <a:ext uri="{FF2B5EF4-FFF2-40B4-BE49-F238E27FC236}">
                <a16:creationId xmlns:a16="http://schemas.microsoft.com/office/drawing/2014/main" id="{C417616B-FB7D-4C31-9100-3C1F38F372B9}"/>
              </a:ext>
            </a:extLst>
          </p:cNvPr>
          <p:cNvSpPr>
            <a:spLocks noGrp="1" noChangeArrowheads="1"/>
          </p:cNvSpPr>
          <p:nvPr>
            <p:ph type="body" idx="1"/>
          </p:nvPr>
        </p:nvSpPr>
        <p:spPr/>
        <p:txBody>
          <a:bodyPr/>
          <a:lstStyle/>
          <a:p>
            <a:r>
              <a:rPr lang="en-US" altLang="zh-CN" sz="2800" b="1">
                <a:ea typeface="宋体" panose="02010600030101010101" pitchFamily="2" charset="-122"/>
                <a:cs typeface="Times New Roman" panose="02020603050405020304" pitchFamily="18" charset="0"/>
              </a:rPr>
              <a:t>The two implementations for F are shown below – it is quite apparent which is simpler!</a:t>
            </a:r>
            <a:endParaRPr lang="en-US" altLang="zh-CN" sz="2800">
              <a:ea typeface="宋体" panose="02010600030101010101" pitchFamily="2" charset="-122"/>
              <a:cs typeface="Times New Roman" panose="02020603050405020304" pitchFamily="18" charset="0"/>
            </a:endParaRPr>
          </a:p>
        </p:txBody>
      </p:sp>
      <p:graphicFrame>
        <p:nvGraphicFramePr>
          <p:cNvPr id="69637" name="Object 4">
            <a:extLst>
              <a:ext uri="{FF2B5EF4-FFF2-40B4-BE49-F238E27FC236}">
                <a16:creationId xmlns:a16="http://schemas.microsoft.com/office/drawing/2014/main" id="{952C808C-84B5-4768-8E38-C5E09F2E8EAA}"/>
              </a:ext>
            </a:extLst>
          </p:cNvPr>
          <p:cNvGraphicFramePr>
            <a:graphicFrameLocks noChangeAspect="1"/>
          </p:cNvGraphicFramePr>
          <p:nvPr/>
        </p:nvGraphicFramePr>
        <p:xfrm>
          <a:off x="549275" y="2287588"/>
          <a:ext cx="6765925" cy="4114800"/>
        </p:xfrm>
        <a:graphic>
          <a:graphicData uri="http://schemas.openxmlformats.org/presentationml/2006/ole">
            <mc:AlternateContent xmlns:mc="http://schemas.openxmlformats.org/markup-compatibility/2006">
              <mc:Choice xmlns:v="urn:schemas-microsoft-com:vml" Requires="v">
                <p:oleObj name="Document" r:id="rId3" imgW="6771132" imgH="4120896" progId="Word.Document.8">
                  <p:embed/>
                </p:oleObj>
              </mc:Choice>
              <mc:Fallback>
                <p:oleObj name="Document" r:id="rId3" imgW="6771132" imgH="4120896" progId="Word.Document.8">
                  <p:embed/>
                  <p:pic>
                    <p:nvPicPr>
                      <p:cNvPr id="69637" name="Object 4">
                        <a:extLst>
                          <a:ext uri="{FF2B5EF4-FFF2-40B4-BE49-F238E27FC236}">
                            <a16:creationId xmlns:a16="http://schemas.microsoft.com/office/drawing/2014/main" id="{952C808C-84B5-4768-8E38-C5E09F2E8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001" t="3148" b="15739"/>
                      <a:stretch>
                        <a:fillRect/>
                      </a:stretch>
                    </p:blipFill>
                    <p:spPr bwMode="auto">
                      <a:xfrm>
                        <a:off x="549275" y="2287588"/>
                        <a:ext cx="67659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8" name="Object 5">
            <a:extLst>
              <a:ext uri="{FF2B5EF4-FFF2-40B4-BE49-F238E27FC236}">
                <a16:creationId xmlns:a16="http://schemas.microsoft.com/office/drawing/2014/main" id="{9F5CECFA-91DD-4F8C-AC17-A92C15964DC6}"/>
              </a:ext>
            </a:extLst>
          </p:cNvPr>
          <p:cNvGraphicFramePr>
            <a:graphicFrameLocks noChangeAspect="1"/>
          </p:cNvGraphicFramePr>
          <p:nvPr/>
        </p:nvGraphicFramePr>
        <p:xfrm>
          <a:off x="4100513" y="2697163"/>
          <a:ext cx="3810000" cy="1223962"/>
        </p:xfrm>
        <a:graphic>
          <a:graphicData uri="http://schemas.openxmlformats.org/presentationml/2006/ole">
            <mc:AlternateContent xmlns:mc="http://schemas.openxmlformats.org/markup-compatibility/2006">
              <mc:Choice xmlns:v="urn:schemas-microsoft-com:vml" Requires="v">
                <p:oleObj name="Designer Drawing" r:id="rId5" imgW="4152900" imgH="1333500" progId="Designer.Drawing.7">
                  <p:embed/>
                </p:oleObj>
              </mc:Choice>
              <mc:Fallback>
                <p:oleObj name="Designer Drawing" r:id="rId5" imgW="4152900" imgH="1333500" progId="Designer.Drawing.7">
                  <p:embed/>
                  <p:pic>
                    <p:nvPicPr>
                      <p:cNvPr id="69638" name="Object 5">
                        <a:extLst>
                          <a:ext uri="{FF2B5EF4-FFF2-40B4-BE49-F238E27FC236}">
                            <a16:creationId xmlns:a16="http://schemas.microsoft.com/office/drawing/2014/main" id="{9F5CECFA-91DD-4F8C-AC17-A92C15964D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0513" y="2697163"/>
                        <a:ext cx="381000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Karnaugh Maps (K-map)</a:t>
            </a:r>
          </a:p>
        </p:txBody>
      </p:sp>
      <p:sp>
        <p:nvSpPr>
          <p:cNvPr id="3" name="Content Placeholder 2"/>
          <p:cNvSpPr>
            <a:spLocks noGrp="1"/>
          </p:cNvSpPr>
          <p:nvPr>
            <p:ph idx="1"/>
          </p:nvPr>
        </p:nvSpPr>
        <p:spPr/>
        <p:txBody>
          <a:bodyPr/>
          <a:lstStyle/>
          <a:p>
            <a:r>
              <a:rPr lang="en-US" sz="2800" dirty="0">
                <a:solidFill>
                  <a:schemeClr val="tx1"/>
                </a:solidFill>
                <a:sym typeface="+mn-ea"/>
              </a:rPr>
              <a:t>Karnaugh maps (K-maps) are graphical representations of </a:t>
            </a:r>
            <a:r>
              <a:rPr lang="en-US" sz="2800" dirty="0" err="1">
                <a:solidFill>
                  <a:schemeClr val="tx1"/>
                </a:solidFill>
                <a:sym typeface="+mn-ea"/>
              </a:rPr>
              <a:t>boolean</a:t>
            </a:r>
            <a:r>
              <a:rPr lang="en-US" sz="2800" dirty="0">
                <a:solidFill>
                  <a:schemeClr val="tx1"/>
                </a:solidFill>
                <a:sym typeface="+mn-ea"/>
              </a:rPr>
              <a:t> functions.</a:t>
            </a:r>
          </a:p>
          <a:p>
            <a:r>
              <a:rPr lang="en-US" sz="2800" dirty="0">
                <a:solidFill>
                  <a:schemeClr val="tx1"/>
                </a:solidFill>
                <a:sym typeface="+mn-ea"/>
              </a:rPr>
              <a:t>One </a:t>
            </a:r>
            <a:r>
              <a:rPr lang="en-US" sz="2800" b="1" dirty="0">
                <a:solidFill>
                  <a:schemeClr val="tx1"/>
                </a:solidFill>
                <a:sym typeface="+mn-ea"/>
              </a:rPr>
              <a:t>map cell </a:t>
            </a:r>
            <a:r>
              <a:rPr lang="en-US" sz="2800" dirty="0">
                <a:solidFill>
                  <a:schemeClr val="tx1"/>
                </a:solidFill>
                <a:sym typeface="+mn-ea"/>
              </a:rPr>
              <a:t>corresponds to a row in the truth table.</a:t>
            </a:r>
          </a:p>
          <a:p>
            <a:r>
              <a:rPr lang="en-US" sz="2800" dirty="0">
                <a:solidFill>
                  <a:schemeClr val="tx1"/>
                </a:solidFill>
                <a:sym typeface="+mn-ea"/>
              </a:rPr>
              <a:t>Also, one map cell corresponds to a </a:t>
            </a:r>
            <a:r>
              <a:rPr lang="en-US" sz="2800" dirty="0" err="1">
                <a:solidFill>
                  <a:schemeClr val="tx1"/>
                </a:solidFill>
                <a:sym typeface="+mn-ea"/>
              </a:rPr>
              <a:t>minterm</a:t>
            </a:r>
            <a:r>
              <a:rPr lang="en-US" sz="2800" dirty="0">
                <a:solidFill>
                  <a:schemeClr val="tx1"/>
                </a:solidFill>
                <a:sym typeface="+mn-ea"/>
              </a:rPr>
              <a:t> or a maxterm in the </a:t>
            </a:r>
            <a:r>
              <a:rPr lang="en-US" sz="2800" dirty="0" err="1">
                <a:solidFill>
                  <a:schemeClr val="tx1"/>
                </a:solidFill>
                <a:sym typeface="+mn-ea"/>
              </a:rPr>
              <a:t>boolean</a:t>
            </a:r>
            <a:r>
              <a:rPr lang="en-US" sz="2800" dirty="0">
                <a:solidFill>
                  <a:schemeClr val="tx1"/>
                </a:solidFill>
                <a:sym typeface="+mn-ea"/>
              </a:rPr>
              <a:t> expression</a:t>
            </a:r>
          </a:p>
          <a:p>
            <a:r>
              <a:rPr lang="en-US" sz="2800" dirty="0">
                <a:solidFill>
                  <a:schemeClr val="tx1"/>
                </a:solidFill>
                <a:sym typeface="+mn-ea"/>
              </a:rPr>
              <a:t>Multiple-cell areas of the map correspond to standard terms.</a:t>
            </a:r>
          </a:p>
        </p:txBody>
      </p:sp>
      <p:sp>
        <p:nvSpPr>
          <p:cNvPr id="49" name="灯片编号占位符 3">
            <a:extLst>
              <a:ext uri="{FF2B5EF4-FFF2-40B4-BE49-F238E27FC236}">
                <a16:creationId xmlns:a16="http://schemas.microsoft.com/office/drawing/2014/main" id="{8F606998-AB34-4C26-8A65-ED67161DF74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43</a:t>
            </a:fld>
            <a:endParaRPr lang="en-US" altLang="zh-CN" sz="16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N-Variable Karnaugh Map </a:t>
            </a:r>
          </a:p>
        </p:txBody>
      </p:sp>
      <p:sp>
        <p:nvSpPr>
          <p:cNvPr id="3" name="Content Placeholder 2"/>
          <p:cNvSpPr>
            <a:spLocks noGrp="1"/>
          </p:cNvSpPr>
          <p:nvPr>
            <p:ph idx="1"/>
          </p:nvPr>
        </p:nvSpPr>
        <p:spPr/>
        <p:txBody>
          <a:bodyPr/>
          <a:lstStyle/>
          <a:p>
            <a:r>
              <a:rPr lang="en-US" sz="2800" dirty="0">
                <a:sym typeface="+mn-ea"/>
              </a:rPr>
              <a:t>M</a:t>
            </a:r>
            <a:r>
              <a:rPr lang="en-US" sz="2800" dirty="0">
                <a:solidFill>
                  <a:schemeClr val="tx1"/>
                </a:solidFill>
                <a:sym typeface="+mn-ea"/>
              </a:rPr>
              <a:t>atrix with 2</a:t>
            </a:r>
            <a:r>
              <a:rPr lang="en-US" sz="2800" baseline="30000" dirty="0">
                <a:solidFill>
                  <a:schemeClr val="tx1"/>
                </a:solidFill>
                <a:sym typeface="+mn-ea"/>
              </a:rPr>
              <a:t>n</a:t>
            </a:r>
            <a:r>
              <a:rPr lang="en-US" sz="2800" dirty="0">
                <a:solidFill>
                  <a:schemeClr val="tx1"/>
                </a:solidFill>
                <a:sym typeface="+mn-ea"/>
              </a:rPr>
              <a:t> cells</a:t>
            </a:r>
          </a:p>
          <a:p>
            <a:pPr lvl="1"/>
            <a:r>
              <a:rPr lang="en-US" sz="2400" dirty="0">
                <a:sym typeface="+mn-ea"/>
              </a:rPr>
              <a:t>E.g., 2-variables, 3-variables and 4-variables</a:t>
            </a:r>
            <a:endParaRPr lang="en-US" sz="2400" dirty="0">
              <a:solidFill>
                <a:schemeClr val="tx1"/>
              </a:solidFill>
              <a:sym typeface="+mn-ea"/>
            </a:endParaRPr>
          </a:p>
        </p:txBody>
      </p:sp>
      <p:graphicFrame>
        <p:nvGraphicFramePr>
          <p:cNvPr id="4" name="Table 3"/>
          <p:cNvGraphicFramePr/>
          <p:nvPr/>
        </p:nvGraphicFramePr>
        <p:xfrm>
          <a:off x="571500" y="3247969"/>
          <a:ext cx="1619250" cy="1097280"/>
        </p:xfrm>
        <a:graphic>
          <a:graphicData uri="http://schemas.openxmlformats.org/drawingml/2006/table">
            <a:tbl>
              <a:tblPr firstRow="1" bandRow="1">
                <a:tableStyleId>{5940675A-B579-460E-94D1-54222C63F5DA}</a:tableStyleId>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tblGrid>
              <a:tr h="365760">
                <a:tc>
                  <a:txBody>
                    <a:bodyPr/>
                    <a:lstStyle/>
                    <a:p>
                      <a:pPr algn="ctr">
                        <a:buNone/>
                      </a:pPr>
                      <a:endParaRPr lang="en-US">
                        <a:latin typeface="Times New Roman" panose="02020603050405020304" pitchFamily="18" charset="0"/>
                        <a:cs typeface="Times New Roman" panose="02020603050405020304" pitchFamily="18" charset="0"/>
                      </a:endParaRPr>
                    </a:p>
                  </a:txBody>
                  <a:tcPr>
                    <a:lnL>
                      <a:noFill/>
                    </a:lnL>
                    <a:lnR>
                      <a:noFill/>
                    </a:lnR>
                    <a:lnT>
                      <a:noFill/>
                    </a:lnT>
                    <a:lnB>
                      <a:noFill/>
                    </a:lnB>
                    <a:lnTlToBr w="12700">
                      <a:solidFill>
                        <a:schemeClr val="tx1"/>
                      </a:solidFill>
                      <a:prstDash val="solid"/>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365760">
                <a:tc>
                  <a:txBody>
                    <a:bodyPr/>
                    <a:lstStyle/>
                    <a:p>
                      <a:pPr algn="ctr">
                        <a:buNone/>
                      </a:pPr>
                      <a:r>
                        <a:rPr lang="en-US">
                          <a:latin typeface="Times New Roman" panose="02020603050405020304" pitchFamily="18" charset="0"/>
                          <a:cs typeface="Times New Roman" panose="02020603050405020304" pitchFamily="18" charset="0"/>
                        </a:rPr>
                        <a:t>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0</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1"/>
                  </a:ext>
                </a:extLst>
              </a:tr>
              <a:tr h="365760">
                <a:tc>
                  <a:txBody>
                    <a:bodyPr/>
                    <a:lstStyle/>
                    <a:p>
                      <a:pPr algn="ctr">
                        <a:buNone/>
                      </a:pPr>
                      <a:r>
                        <a:rPr lang="en-US">
                          <a:latin typeface="Times New Roman" panose="02020603050405020304" pitchFamily="18" charset="0"/>
                          <a:cs typeface="Times New Roman" panose="02020603050405020304" pitchFamily="18" charset="0"/>
                        </a:rPr>
                        <a:t>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474345" y="3097474"/>
            <a:ext cx="649605" cy="630555"/>
            <a:chOff x="5087" y="6752"/>
            <a:chExt cx="1023" cy="993"/>
          </a:xfrm>
        </p:grpSpPr>
        <p:sp>
          <p:nvSpPr>
            <p:cNvPr id="5" name="Text Box 4"/>
            <p:cNvSpPr txBox="1"/>
            <p:nvPr/>
          </p:nvSpPr>
          <p:spPr>
            <a:xfrm>
              <a:off x="5635" y="6752"/>
              <a:ext cx="475"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X</a:t>
              </a:r>
            </a:p>
          </p:txBody>
        </p:sp>
        <p:sp>
          <p:nvSpPr>
            <p:cNvPr id="6" name="Text Box 5"/>
            <p:cNvSpPr txBox="1"/>
            <p:nvPr/>
          </p:nvSpPr>
          <p:spPr>
            <a:xfrm>
              <a:off x="5087" y="7165"/>
              <a:ext cx="54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Y</a:t>
              </a:r>
            </a:p>
          </p:txBody>
        </p:sp>
      </p:grpSp>
      <p:graphicFrame>
        <p:nvGraphicFramePr>
          <p:cNvPr id="11" name="Table 10"/>
          <p:cNvGraphicFramePr/>
          <p:nvPr/>
        </p:nvGraphicFramePr>
        <p:xfrm>
          <a:off x="2686050" y="3247969"/>
          <a:ext cx="2469642" cy="1097280"/>
        </p:xfrm>
        <a:graphic>
          <a:graphicData uri="http://schemas.openxmlformats.org/drawingml/2006/table">
            <a:tbl>
              <a:tblPr firstRow="1" bandRow="1">
                <a:tableStyleId>{5940675A-B579-460E-94D1-54222C63F5DA}</a:tableStyleId>
              </a:tblPr>
              <a:tblGrid>
                <a:gridCol w="494030">
                  <a:extLst>
                    <a:ext uri="{9D8B030D-6E8A-4147-A177-3AD203B41FA5}">
                      <a16:colId xmlns:a16="http://schemas.microsoft.com/office/drawing/2014/main" val="20000"/>
                    </a:ext>
                  </a:extLst>
                </a:gridCol>
                <a:gridCol w="493903">
                  <a:extLst>
                    <a:ext uri="{9D8B030D-6E8A-4147-A177-3AD203B41FA5}">
                      <a16:colId xmlns:a16="http://schemas.microsoft.com/office/drawing/2014/main" val="20001"/>
                    </a:ext>
                  </a:extLst>
                </a:gridCol>
                <a:gridCol w="493903">
                  <a:extLst>
                    <a:ext uri="{9D8B030D-6E8A-4147-A177-3AD203B41FA5}">
                      <a16:colId xmlns:a16="http://schemas.microsoft.com/office/drawing/2014/main" val="20002"/>
                    </a:ext>
                  </a:extLst>
                </a:gridCol>
                <a:gridCol w="493903">
                  <a:extLst>
                    <a:ext uri="{9D8B030D-6E8A-4147-A177-3AD203B41FA5}">
                      <a16:colId xmlns:a16="http://schemas.microsoft.com/office/drawing/2014/main" val="20003"/>
                    </a:ext>
                  </a:extLst>
                </a:gridCol>
                <a:gridCol w="493903">
                  <a:extLst>
                    <a:ext uri="{9D8B030D-6E8A-4147-A177-3AD203B41FA5}">
                      <a16:colId xmlns:a16="http://schemas.microsoft.com/office/drawing/2014/main" val="20004"/>
                    </a:ext>
                  </a:extLst>
                </a:gridCol>
              </a:tblGrid>
              <a:tr h="365760">
                <a:tc>
                  <a:txBody>
                    <a:bodyPr/>
                    <a:lstStyle/>
                    <a:p>
                      <a:pPr algn="ctr">
                        <a:buNone/>
                      </a:pPr>
                      <a:endParaRPr lang="en-US">
                        <a:latin typeface="Times New Roman" panose="02020603050405020304" pitchFamily="18" charset="0"/>
                        <a:cs typeface="Times New Roman" panose="02020603050405020304" pitchFamily="18" charset="0"/>
                      </a:endParaRPr>
                    </a:p>
                  </a:txBody>
                  <a:tcPr>
                    <a:lnL>
                      <a:noFill/>
                    </a:lnL>
                    <a:lnR>
                      <a:noFill/>
                    </a:lnR>
                    <a:lnT>
                      <a:noFill/>
                    </a:lnT>
                    <a:lnB>
                      <a:noFill/>
                    </a:lnB>
                    <a:lnTlToBr w="12700">
                      <a:solidFill>
                        <a:schemeClr val="tx1"/>
                      </a:solidFill>
                      <a:prstDash val="solid"/>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365760">
                <a:tc>
                  <a:txBody>
                    <a:bodyPr/>
                    <a:lstStyle/>
                    <a:p>
                      <a:pPr algn="ctr">
                        <a:buNone/>
                      </a:pPr>
                      <a:r>
                        <a:rPr lang="en-US">
                          <a:latin typeface="Times New Roman" panose="02020603050405020304" pitchFamily="18" charset="0"/>
                          <a:cs typeface="Times New Roman" panose="02020603050405020304" pitchFamily="18" charset="0"/>
                        </a:rPr>
                        <a:t>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0</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6</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4</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1"/>
                  </a:ext>
                </a:extLst>
              </a:tr>
              <a:tr h="365760">
                <a:tc>
                  <a:txBody>
                    <a:bodyPr/>
                    <a:lstStyle/>
                    <a:p>
                      <a:pPr algn="ctr">
                        <a:buNone/>
                      </a:pPr>
                      <a:r>
                        <a:rPr lang="en-US">
                          <a:latin typeface="Times New Roman" panose="02020603050405020304" pitchFamily="18" charset="0"/>
                          <a:cs typeface="Times New Roman" panose="02020603050405020304" pitchFamily="18" charset="0"/>
                        </a:rPr>
                        <a:t>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7</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5</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bl>
          </a:graphicData>
        </a:graphic>
      </p:graphicFrame>
      <p:grpSp>
        <p:nvGrpSpPr>
          <p:cNvPr id="12" name="Group 11"/>
          <p:cNvGrpSpPr/>
          <p:nvPr/>
        </p:nvGrpSpPr>
        <p:grpSpPr>
          <a:xfrm>
            <a:off x="2601595" y="3097474"/>
            <a:ext cx="742950" cy="630555"/>
            <a:chOff x="5107" y="6752"/>
            <a:chExt cx="1170" cy="993"/>
          </a:xfrm>
        </p:grpSpPr>
        <p:sp>
          <p:nvSpPr>
            <p:cNvPr id="13" name="Text Box 12"/>
            <p:cNvSpPr txBox="1"/>
            <p:nvPr/>
          </p:nvSpPr>
          <p:spPr>
            <a:xfrm>
              <a:off x="5469" y="6752"/>
              <a:ext cx="80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XY</a:t>
              </a:r>
            </a:p>
          </p:txBody>
        </p:sp>
        <p:sp>
          <p:nvSpPr>
            <p:cNvPr id="14" name="Text Box 13"/>
            <p:cNvSpPr txBox="1"/>
            <p:nvPr/>
          </p:nvSpPr>
          <p:spPr>
            <a:xfrm>
              <a:off x="5107" y="7165"/>
              <a:ext cx="50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Z</a:t>
              </a:r>
            </a:p>
          </p:txBody>
        </p:sp>
      </p:grpSp>
      <p:graphicFrame>
        <p:nvGraphicFramePr>
          <p:cNvPr id="16" name="Table 15"/>
          <p:cNvGraphicFramePr/>
          <p:nvPr/>
        </p:nvGraphicFramePr>
        <p:xfrm>
          <a:off x="5761355" y="2882209"/>
          <a:ext cx="2753995" cy="1828800"/>
        </p:xfrm>
        <a:graphic>
          <a:graphicData uri="http://schemas.openxmlformats.org/drawingml/2006/table">
            <a:tbl>
              <a:tblPr firstRow="1" bandRow="1">
                <a:tableStyleId>{5940675A-B579-460E-94D1-54222C63F5DA}</a:tableStyleId>
              </a:tblPr>
              <a:tblGrid>
                <a:gridCol w="550799">
                  <a:extLst>
                    <a:ext uri="{9D8B030D-6E8A-4147-A177-3AD203B41FA5}">
                      <a16:colId xmlns:a16="http://schemas.microsoft.com/office/drawing/2014/main" val="20000"/>
                    </a:ext>
                  </a:extLst>
                </a:gridCol>
                <a:gridCol w="550799">
                  <a:extLst>
                    <a:ext uri="{9D8B030D-6E8A-4147-A177-3AD203B41FA5}">
                      <a16:colId xmlns:a16="http://schemas.microsoft.com/office/drawing/2014/main" val="20001"/>
                    </a:ext>
                  </a:extLst>
                </a:gridCol>
                <a:gridCol w="550799">
                  <a:extLst>
                    <a:ext uri="{9D8B030D-6E8A-4147-A177-3AD203B41FA5}">
                      <a16:colId xmlns:a16="http://schemas.microsoft.com/office/drawing/2014/main" val="20002"/>
                    </a:ext>
                  </a:extLst>
                </a:gridCol>
                <a:gridCol w="550799">
                  <a:extLst>
                    <a:ext uri="{9D8B030D-6E8A-4147-A177-3AD203B41FA5}">
                      <a16:colId xmlns:a16="http://schemas.microsoft.com/office/drawing/2014/main" val="20003"/>
                    </a:ext>
                  </a:extLst>
                </a:gridCol>
                <a:gridCol w="550799">
                  <a:extLst>
                    <a:ext uri="{9D8B030D-6E8A-4147-A177-3AD203B41FA5}">
                      <a16:colId xmlns:a16="http://schemas.microsoft.com/office/drawing/2014/main" val="20004"/>
                    </a:ext>
                  </a:extLst>
                </a:gridCol>
              </a:tblGrid>
              <a:tr h="365760">
                <a:tc>
                  <a:txBody>
                    <a:bodyPr/>
                    <a:lstStyle/>
                    <a:p>
                      <a:pPr algn="ctr">
                        <a:buNone/>
                      </a:pPr>
                      <a:endParaRPr lang="en-US">
                        <a:latin typeface="Times New Roman" panose="02020603050405020304" pitchFamily="18" charset="0"/>
                        <a:cs typeface="Times New Roman" panose="02020603050405020304" pitchFamily="18" charset="0"/>
                      </a:endParaRPr>
                    </a:p>
                  </a:txBody>
                  <a:tcPr>
                    <a:lnL>
                      <a:noFill/>
                    </a:lnL>
                    <a:lnR>
                      <a:noFill/>
                    </a:lnR>
                    <a:lnT>
                      <a:noFill/>
                    </a:lnT>
                    <a:lnB>
                      <a:noFill/>
                    </a:lnB>
                    <a:lnTlToBr w="12700">
                      <a:solidFill>
                        <a:schemeClr val="tx1"/>
                      </a:solidFill>
                      <a:prstDash val="solid"/>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365760">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0</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4</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12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8</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1"/>
                  </a:ext>
                </a:extLst>
              </a:tr>
              <a:tr h="365760">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5</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13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9</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r h="365760">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3</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7</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15</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11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3"/>
                  </a:ext>
                </a:extLst>
              </a:tr>
              <a:tr h="365760">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2</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6</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14</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m</a:t>
                      </a:r>
                      <a:r>
                        <a:rPr lang="en-US" baseline="-25000">
                          <a:latin typeface="Times New Roman" panose="02020603050405020304" pitchFamily="18" charset="0"/>
                          <a:cs typeface="Times New Roman" panose="02020603050405020304" pitchFamily="18" charset="0"/>
                        </a:rPr>
                        <a:t>10</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4"/>
                  </a:ext>
                </a:extLst>
              </a:tr>
            </a:tbl>
          </a:graphicData>
        </a:graphic>
      </p:graphicFrame>
      <p:grpSp>
        <p:nvGrpSpPr>
          <p:cNvPr id="17" name="Group 16"/>
          <p:cNvGrpSpPr/>
          <p:nvPr/>
        </p:nvGrpSpPr>
        <p:grpSpPr>
          <a:xfrm>
            <a:off x="5599430" y="2729174"/>
            <a:ext cx="850900" cy="630555"/>
            <a:chOff x="4977" y="6752"/>
            <a:chExt cx="1340" cy="993"/>
          </a:xfrm>
        </p:grpSpPr>
        <p:sp>
          <p:nvSpPr>
            <p:cNvPr id="18" name="Text Box 17"/>
            <p:cNvSpPr txBox="1"/>
            <p:nvPr/>
          </p:nvSpPr>
          <p:spPr>
            <a:xfrm>
              <a:off x="5429" y="6752"/>
              <a:ext cx="88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WX</a:t>
              </a:r>
            </a:p>
          </p:txBody>
        </p:sp>
        <p:sp>
          <p:nvSpPr>
            <p:cNvPr id="19" name="Text Box 18"/>
            <p:cNvSpPr txBox="1"/>
            <p:nvPr/>
          </p:nvSpPr>
          <p:spPr>
            <a:xfrm>
              <a:off x="4977" y="7165"/>
              <a:ext cx="76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YZ</a:t>
              </a:r>
            </a:p>
          </p:txBody>
        </p:sp>
      </p:grpSp>
      <p:grpSp>
        <p:nvGrpSpPr>
          <p:cNvPr id="32" name="Group 31"/>
          <p:cNvGrpSpPr/>
          <p:nvPr/>
        </p:nvGrpSpPr>
        <p:grpSpPr>
          <a:xfrm>
            <a:off x="4169410" y="2729174"/>
            <a:ext cx="986155" cy="518795"/>
            <a:chOff x="9657" y="3130"/>
            <a:chExt cx="1553" cy="817"/>
          </a:xfrm>
        </p:grpSpPr>
        <p:sp>
          <p:nvSpPr>
            <p:cNvPr id="30" name="Right Brace 29"/>
            <p:cNvSpPr/>
            <p:nvPr/>
          </p:nvSpPr>
          <p:spPr>
            <a:xfrm rot="16200000">
              <a:off x="10287" y="3024"/>
              <a:ext cx="293" cy="1553"/>
            </a:xfrm>
            <a:prstGeom prst="rightBrace">
              <a:avLst>
                <a:gd name="adj1" fmla="val 45733"/>
                <a:gd name="adj2" fmla="val 50000"/>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 Box 30"/>
            <p:cNvSpPr txBox="1"/>
            <p:nvPr/>
          </p:nvSpPr>
          <p:spPr>
            <a:xfrm>
              <a:off x="10159" y="3130"/>
              <a:ext cx="548" cy="580"/>
            </a:xfrm>
            <a:prstGeom prst="rect">
              <a:avLst/>
            </a:prstGeom>
            <a:noFill/>
          </p:spPr>
          <p:txBody>
            <a:bodyPr wrap="none" rtlCol="0">
              <a:spAutoFit/>
            </a:bodyPr>
            <a:lstStyle/>
            <a:p>
              <a:pPr algn="ctr"/>
              <a:r>
                <a:rPr lang="en-US">
                  <a:solidFill>
                    <a:srgbClr val="3333FF"/>
                  </a:solidFill>
                  <a:latin typeface="Times New Roman" panose="02020603050405020304" pitchFamily="18" charset="0"/>
                  <a:cs typeface="Times New Roman" panose="02020603050405020304" pitchFamily="18" charset="0"/>
                </a:rPr>
                <a:t>X</a:t>
              </a:r>
            </a:p>
          </p:txBody>
        </p:sp>
      </p:grpSp>
      <p:grpSp>
        <p:nvGrpSpPr>
          <p:cNvPr id="33" name="Group 32"/>
          <p:cNvGrpSpPr/>
          <p:nvPr/>
        </p:nvGrpSpPr>
        <p:grpSpPr>
          <a:xfrm rot="10800000">
            <a:off x="3676015" y="4408749"/>
            <a:ext cx="986155" cy="518795"/>
            <a:chOff x="9657" y="3130"/>
            <a:chExt cx="1553" cy="817"/>
          </a:xfrm>
        </p:grpSpPr>
        <p:sp>
          <p:nvSpPr>
            <p:cNvPr id="34" name="Right Brace 33"/>
            <p:cNvSpPr/>
            <p:nvPr/>
          </p:nvSpPr>
          <p:spPr>
            <a:xfrm rot="16200000">
              <a:off x="10287" y="3024"/>
              <a:ext cx="293" cy="1553"/>
            </a:xfrm>
            <a:prstGeom prst="rightBrace">
              <a:avLst>
                <a:gd name="adj1" fmla="val 45733"/>
                <a:gd name="adj2" fmla="val 50000"/>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 Box 34"/>
            <p:cNvSpPr txBox="1"/>
            <p:nvPr/>
          </p:nvSpPr>
          <p:spPr>
            <a:xfrm rot="10800000">
              <a:off x="10159" y="3130"/>
              <a:ext cx="548" cy="580"/>
            </a:xfrm>
            <a:prstGeom prst="rect">
              <a:avLst/>
            </a:prstGeom>
            <a:noFill/>
          </p:spPr>
          <p:txBody>
            <a:bodyPr wrap="none" rtlCol="0">
              <a:spAutoFit/>
            </a:bodyPr>
            <a:lstStyle/>
            <a:p>
              <a:pPr algn="ctr"/>
              <a:r>
                <a:rPr lang="en-US">
                  <a:solidFill>
                    <a:srgbClr val="3333FF"/>
                  </a:solidFill>
                  <a:latin typeface="Times New Roman" panose="02020603050405020304" pitchFamily="18" charset="0"/>
                  <a:cs typeface="Times New Roman" panose="02020603050405020304" pitchFamily="18" charset="0"/>
                </a:rPr>
                <a:t>Y</a:t>
              </a:r>
            </a:p>
          </p:txBody>
        </p:sp>
      </p:grpSp>
      <p:grpSp>
        <p:nvGrpSpPr>
          <p:cNvPr id="36" name="Group 35"/>
          <p:cNvGrpSpPr/>
          <p:nvPr/>
        </p:nvGrpSpPr>
        <p:grpSpPr>
          <a:xfrm rot="16200000">
            <a:off x="2449229" y="3980550"/>
            <a:ext cx="368233" cy="393700"/>
            <a:chOff x="9585" y="3327"/>
            <a:chExt cx="1696" cy="620"/>
          </a:xfrm>
        </p:grpSpPr>
        <p:sp>
          <p:nvSpPr>
            <p:cNvPr id="37" name="Right Brace 36"/>
            <p:cNvSpPr/>
            <p:nvPr/>
          </p:nvSpPr>
          <p:spPr>
            <a:xfrm rot="16200000">
              <a:off x="10287" y="3024"/>
              <a:ext cx="293" cy="1553"/>
            </a:xfrm>
            <a:prstGeom prst="rightBrace">
              <a:avLst>
                <a:gd name="adj1" fmla="val 21843"/>
                <a:gd name="adj2" fmla="val 50094"/>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 Box 37"/>
            <p:cNvSpPr txBox="1"/>
            <p:nvPr/>
          </p:nvSpPr>
          <p:spPr>
            <a:xfrm rot="5400000">
              <a:off x="10339" y="2572"/>
              <a:ext cx="187" cy="1696"/>
            </a:xfrm>
            <a:prstGeom prst="rect">
              <a:avLst/>
            </a:prstGeom>
            <a:noFill/>
          </p:spPr>
          <p:txBody>
            <a:bodyPr wrap="square" rtlCol="0">
              <a:spAutoFit/>
            </a:bodyPr>
            <a:lstStyle/>
            <a:p>
              <a:pPr algn="ctr"/>
              <a:r>
                <a:rPr lang="en-US">
                  <a:solidFill>
                    <a:srgbClr val="3333FF"/>
                  </a:solidFill>
                  <a:latin typeface="Times New Roman" panose="02020603050405020304" pitchFamily="18" charset="0"/>
                  <a:cs typeface="Times New Roman" panose="02020603050405020304" pitchFamily="18" charset="0"/>
                </a:rPr>
                <a:t>Z</a:t>
              </a:r>
            </a:p>
          </p:txBody>
        </p:sp>
      </p:grpSp>
      <p:grpSp>
        <p:nvGrpSpPr>
          <p:cNvPr id="22" name="Group 21"/>
          <p:cNvGrpSpPr/>
          <p:nvPr/>
        </p:nvGrpSpPr>
        <p:grpSpPr>
          <a:xfrm rot="16200000">
            <a:off x="360079" y="3965310"/>
            <a:ext cx="368233" cy="393700"/>
            <a:chOff x="9585" y="3327"/>
            <a:chExt cx="1696" cy="620"/>
          </a:xfrm>
        </p:grpSpPr>
        <p:sp>
          <p:nvSpPr>
            <p:cNvPr id="23" name="Right Brace 22"/>
            <p:cNvSpPr/>
            <p:nvPr/>
          </p:nvSpPr>
          <p:spPr>
            <a:xfrm rot="16200000">
              <a:off x="10287" y="3024"/>
              <a:ext cx="293" cy="1553"/>
            </a:xfrm>
            <a:prstGeom prst="rightBrace">
              <a:avLst>
                <a:gd name="adj1" fmla="val 21843"/>
                <a:gd name="adj2" fmla="val 50094"/>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 Box 23"/>
            <p:cNvSpPr txBox="1"/>
            <p:nvPr/>
          </p:nvSpPr>
          <p:spPr>
            <a:xfrm rot="5400000">
              <a:off x="10339" y="2572"/>
              <a:ext cx="187" cy="1696"/>
            </a:xfrm>
            <a:prstGeom prst="rect">
              <a:avLst/>
            </a:prstGeom>
            <a:noFill/>
          </p:spPr>
          <p:txBody>
            <a:bodyPr wrap="square" rtlCol="0">
              <a:spAutoFit/>
            </a:bodyPr>
            <a:lstStyle/>
            <a:p>
              <a:pPr algn="ctr"/>
              <a:r>
                <a:rPr lang="en-US">
                  <a:solidFill>
                    <a:srgbClr val="3333FF"/>
                  </a:solidFill>
                  <a:latin typeface="Times New Roman" panose="02020603050405020304" pitchFamily="18" charset="0"/>
                  <a:cs typeface="Times New Roman" panose="02020603050405020304" pitchFamily="18" charset="0"/>
                </a:rPr>
                <a:t>Y</a:t>
              </a:r>
            </a:p>
          </p:txBody>
        </p:sp>
      </p:grpSp>
      <p:grpSp>
        <p:nvGrpSpPr>
          <p:cNvPr id="25" name="Group 24"/>
          <p:cNvGrpSpPr/>
          <p:nvPr/>
        </p:nvGrpSpPr>
        <p:grpSpPr>
          <a:xfrm>
            <a:off x="1699895" y="2658689"/>
            <a:ext cx="490220" cy="518795"/>
            <a:chOff x="9657" y="3130"/>
            <a:chExt cx="1553" cy="817"/>
          </a:xfrm>
        </p:grpSpPr>
        <p:sp>
          <p:nvSpPr>
            <p:cNvPr id="26" name="Right Brace 25"/>
            <p:cNvSpPr/>
            <p:nvPr/>
          </p:nvSpPr>
          <p:spPr>
            <a:xfrm rot="16200000">
              <a:off x="10287" y="3024"/>
              <a:ext cx="293" cy="1553"/>
            </a:xfrm>
            <a:prstGeom prst="rightBrace">
              <a:avLst>
                <a:gd name="adj1" fmla="val 29010"/>
                <a:gd name="adj2" fmla="val 50000"/>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 Box 26"/>
            <p:cNvSpPr txBox="1"/>
            <p:nvPr/>
          </p:nvSpPr>
          <p:spPr>
            <a:xfrm>
              <a:off x="10159" y="3130"/>
              <a:ext cx="548" cy="580"/>
            </a:xfrm>
            <a:prstGeom prst="rect">
              <a:avLst/>
            </a:prstGeom>
            <a:noFill/>
          </p:spPr>
          <p:txBody>
            <a:bodyPr wrap="square" rtlCol="0">
              <a:spAutoFit/>
            </a:bodyPr>
            <a:lstStyle/>
            <a:p>
              <a:pPr algn="ctr"/>
              <a:r>
                <a:rPr lang="en-US">
                  <a:solidFill>
                    <a:srgbClr val="3333FF"/>
                  </a:solidFill>
                  <a:latin typeface="Times New Roman" panose="02020603050405020304" pitchFamily="18" charset="0"/>
                  <a:cs typeface="Times New Roman" panose="02020603050405020304" pitchFamily="18" charset="0"/>
                </a:rPr>
                <a:t>X</a:t>
              </a:r>
            </a:p>
          </p:txBody>
        </p:sp>
      </p:grpSp>
      <p:grpSp>
        <p:nvGrpSpPr>
          <p:cNvPr id="28" name="Group 27"/>
          <p:cNvGrpSpPr/>
          <p:nvPr/>
        </p:nvGrpSpPr>
        <p:grpSpPr>
          <a:xfrm>
            <a:off x="7430135" y="2363414"/>
            <a:ext cx="1047750" cy="518795"/>
            <a:chOff x="9657" y="3130"/>
            <a:chExt cx="1553" cy="817"/>
          </a:xfrm>
        </p:grpSpPr>
        <p:sp>
          <p:nvSpPr>
            <p:cNvPr id="29" name="Right Brace 28"/>
            <p:cNvSpPr/>
            <p:nvPr/>
          </p:nvSpPr>
          <p:spPr>
            <a:xfrm rot="16200000">
              <a:off x="10287" y="3024"/>
              <a:ext cx="293" cy="1553"/>
            </a:xfrm>
            <a:prstGeom prst="rightBrace">
              <a:avLst>
                <a:gd name="adj1" fmla="val 45733"/>
                <a:gd name="adj2" fmla="val 50000"/>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 Box 38"/>
            <p:cNvSpPr txBox="1"/>
            <p:nvPr/>
          </p:nvSpPr>
          <p:spPr>
            <a:xfrm>
              <a:off x="10159" y="3130"/>
              <a:ext cx="548" cy="580"/>
            </a:xfrm>
            <a:prstGeom prst="rect">
              <a:avLst/>
            </a:prstGeom>
            <a:noFill/>
          </p:spPr>
          <p:txBody>
            <a:bodyPr wrap="square" rtlCol="0">
              <a:spAutoFit/>
            </a:bodyPr>
            <a:lstStyle/>
            <a:p>
              <a:pPr algn="ctr"/>
              <a:r>
                <a:rPr lang="en-US">
                  <a:solidFill>
                    <a:srgbClr val="3333FF"/>
                  </a:solidFill>
                  <a:latin typeface="Times New Roman" panose="02020603050405020304" pitchFamily="18" charset="0"/>
                  <a:cs typeface="Times New Roman" panose="02020603050405020304" pitchFamily="18" charset="0"/>
                </a:rPr>
                <a:t>W</a:t>
              </a:r>
            </a:p>
          </p:txBody>
        </p:sp>
      </p:grpSp>
      <p:grpSp>
        <p:nvGrpSpPr>
          <p:cNvPr id="40" name="Group 39"/>
          <p:cNvGrpSpPr/>
          <p:nvPr/>
        </p:nvGrpSpPr>
        <p:grpSpPr>
          <a:xfrm rot="10800000">
            <a:off x="6875145" y="4803084"/>
            <a:ext cx="1066800" cy="518795"/>
            <a:chOff x="9657" y="3130"/>
            <a:chExt cx="1553" cy="817"/>
          </a:xfrm>
        </p:grpSpPr>
        <p:sp>
          <p:nvSpPr>
            <p:cNvPr id="41" name="Right Brace 40"/>
            <p:cNvSpPr/>
            <p:nvPr/>
          </p:nvSpPr>
          <p:spPr>
            <a:xfrm rot="16200000">
              <a:off x="10287" y="3024"/>
              <a:ext cx="293" cy="1553"/>
            </a:xfrm>
            <a:prstGeom prst="rightBrace">
              <a:avLst>
                <a:gd name="adj1" fmla="val 45733"/>
                <a:gd name="adj2" fmla="val 50000"/>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 Box 41"/>
            <p:cNvSpPr txBox="1"/>
            <p:nvPr/>
          </p:nvSpPr>
          <p:spPr>
            <a:xfrm rot="10800000">
              <a:off x="10159" y="3130"/>
              <a:ext cx="548" cy="580"/>
            </a:xfrm>
            <a:prstGeom prst="rect">
              <a:avLst/>
            </a:prstGeom>
            <a:noFill/>
          </p:spPr>
          <p:txBody>
            <a:bodyPr wrap="square" rtlCol="0">
              <a:spAutoFit/>
            </a:bodyPr>
            <a:lstStyle/>
            <a:p>
              <a:pPr algn="ctr"/>
              <a:r>
                <a:rPr lang="en-US">
                  <a:solidFill>
                    <a:srgbClr val="3333FF"/>
                  </a:solidFill>
                  <a:latin typeface="Times New Roman" panose="02020603050405020304" pitchFamily="18" charset="0"/>
                  <a:cs typeface="Times New Roman" panose="02020603050405020304" pitchFamily="18" charset="0"/>
                </a:rPr>
                <a:t>X</a:t>
              </a:r>
            </a:p>
          </p:txBody>
        </p:sp>
      </p:grpSp>
      <p:grpSp>
        <p:nvGrpSpPr>
          <p:cNvPr id="43" name="Group 42"/>
          <p:cNvGrpSpPr/>
          <p:nvPr/>
        </p:nvGrpSpPr>
        <p:grpSpPr>
          <a:xfrm rot="16200000">
            <a:off x="5272723" y="4158877"/>
            <a:ext cx="678815" cy="426085"/>
            <a:chOff x="9657" y="3276"/>
            <a:chExt cx="1553" cy="671"/>
          </a:xfrm>
        </p:grpSpPr>
        <p:sp>
          <p:nvSpPr>
            <p:cNvPr id="44" name="Right Brace 43"/>
            <p:cNvSpPr/>
            <p:nvPr/>
          </p:nvSpPr>
          <p:spPr>
            <a:xfrm rot="16200000">
              <a:off x="10287" y="3024"/>
              <a:ext cx="293" cy="1553"/>
            </a:xfrm>
            <a:prstGeom prst="rightBrace">
              <a:avLst>
                <a:gd name="adj1" fmla="val 21843"/>
                <a:gd name="adj2" fmla="val 50094"/>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 Box 44"/>
            <p:cNvSpPr txBox="1"/>
            <p:nvPr/>
          </p:nvSpPr>
          <p:spPr>
            <a:xfrm rot="5400000">
              <a:off x="10340" y="2948"/>
              <a:ext cx="187" cy="843"/>
            </a:xfrm>
            <a:prstGeom prst="rect">
              <a:avLst/>
            </a:prstGeom>
            <a:noFill/>
          </p:spPr>
          <p:txBody>
            <a:bodyPr wrap="square" rtlCol="0">
              <a:spAutoFit/>
            </a:bodyPr>
            <a:lstStyle/>
            <a:p>
              <a:pPr algn="ctr"/>
              <a:r>
                <a:rPr lang="en-US">
                  <a:solidFill>
                    <a:srgbClr val="3333FF"/>
                  </a:solidFill>
                  <a:latin typeface="Times New Roman" panose="02020603050405020304" pitchFamily="18" charset="0"/>
                  <a:cs typeface="Times New Roman" panose="02020603050405020304" pitchFamily="18" charset="0"/>
                </a:rPr>
                <a:t>Y</a:t>
              </a:r>
            </a:p>
          </p:txBody>
        </p:sp>
      </p:grpSp>
      <p:grpSp>
        <p:nvGrpSpPr>
          <p:cNvPr id="46" name="Group 45"/>
          <p:cNvGrpSpPr/>
          <p:nvPr/>
        </p:nvGrpSpPr>
        <p:grpSpPr>
          <a:xfrm rot="5400000">
            <a:off x="8471853" y="3777877"/>
            <a:ext cx="678815" cy="426085"/>
            <a:chOff x="9657" y="3276"/>
            <a:chExt cx="1553" cy="671"/>
          </a:xfrm>
        </p:grpSpPr>
        <p:sp>
          <p:nvSpPr>
            <p:cNvPr id="47" name="Right Brace 46"/>
            <p:cNvSpPr/>
            <p:nvPr/>
          </p:nvSpPr>
          <p:spPr>
            <a:xfrm rot="16200000">
              <a:off x="10287" y="3024"/>
              <a:ext cx="293" cy="1553"/>
            </a:xfrm>
            <a:prstGeom prst="rightBrace">
              <a:avLst>
                <a:gd name="adj1" fmla="val 21843"/>
                <a:gd name="adj2" fmla="val 50094"/>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 Box 47"/>
            <p:cNvSpPr txBox="1"/>
            <p:nvPr/>
          </p:nvSpPr>
          <p:spPr>
            <a:xfrm rot="16200000">
              <a:off x="10340" y="2948"/>
              <a:ext cx="187" cy="843"/>
            </a:xfrm>
            <a:prstGeom prst="rect">
              <a:avLst/>
            </a:prstGeom>
            <a:noFill/>
          </p:spPr>
          <p:txBody>
            <a:bodyPr wrap="square" rtlCol="0">
              <a:spAutoFit/>
            </a:bodyPr>
            <a:lstStyle/>
            <a:p>
              <a:pPr algn="ctr"/>
              <a:r>
                <a:rPr lang="en-US">
                  <a:solidFill>
                    <a:srgbClr val="3333FF"/>
                  </a:solidFill>
                  <a:latin typeface="Times New Roman" panose="02020603050405020304" pitchFamily="18" charset="0"/>
                  <a:cs typeface="Times New Roman" panose="02020603050405020304" pitchFamily="18" charset="0"/>
                </a:rPr>
                <a:t>Z</a:t>
              </a:r>
            </a:p>
          </p:txBody>
        </p:sp>
      </p:grpSp>
      <p:sp>
        <p:nvSpPr>
          <p:cNvPr id="49" name="灯片编号占位符 3">
            <a:extLst>
              <a:ext uri="{FF2B5EF4-FFF2-40B4-BE49-F238E27FC236}">
                <a16:creationId xmlns:a16="http://schemas.microsoft.com/office/drawing/2014/main" id="{8F606998-AB34-4C26-8A65-ED67161DF74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44</a:t>
            </a:fld>
            <a:endParaRPr lang="en-US" altLang="zh-CN" sz="1600" dirty="0"/>
          </a:p>
        </p:txBody>
      </p:sp>
    </p:spTree>
    <p:extLst>
      <p:ext uri="{BB962C8B-B14F-4D97-AF65-F5344CB8AC3E}">
        <p14:creationId xmlns:p14="http://schemas.microsoft.com/office/powerpoint/2010/main" val="69382960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47CE0C84-6A70-4293-ADFA-3E7AA1FFBE8C}"/>
              </a:ext>
            </a:extLst>
          </p:cNvPr>
          <p:cNvSpPr>
            <a:spLocks noGrp="1" noChangeArrowheads="1"/>
          </p:cNvSpPr>
          <p:nvPr>
            <p:ph type="title"/>
          </p:nvPr>
        </p:nvSpPr>
        <p:spPr>
          <a:xfrm>
            <a:off x="685800" y="228600"/>
            <a:ext cx="7772400" cy="838200"/>
          </a:xfrm>
        </p:spPr>
        <p:txBody>
          <a:bodyPr/>
          <a:lstStyle/>
          <a:p>
            <a:r>
              <a:rPr lang="en-US" altLang="zh-CN" b="1">
                <a:ea typeface="宋体" panose="02010600030101010101" pitchFamily="2" charset="-122"/>
              </a:rPr>
              <a:t>Some Uses of K-Maps</a:t>
            </a:r>
          </a:p>
        </p:txBody>
      </p:sp>
      <p:sp>
        <p:nvSpPr>
          <p:cNvPr id="43012" name="Rectangle 3">
            <a:extLst>
              <a:ext uri="{FF2B5EF4-FFF2-40B4-BE49-F238E27FC236}">
                <a16:creationId xmlns:a16="http://schemas.microsoft.com/office/drawing/2014/main" id="{ED0D24C6-5618-4B39-AFDF-9B619A25865D}"/>
              </a:ext>
            </a:extLst>
          </p:cNvPr>
          <p:cNvSpPr>
            <a:spLocks noGrp="1" noChangeArrowheads="1"/>
          </p:cNvSpPr>
          <p:nvPr>
            <p:ph type="body" idx="1"/>
          </p:nvPr>
        </p:nvSpPr>
        <p:spPr>
          <a:xfrm>
            <a:off x="706438" y="1322388"/>
            <a:ext cx="7772400" cy="4572000"/>
          </a:xfrm>
        </p:spPr>
        <p:txBody>
          <a:bodyPr/>
          <a:lstStyle/>
          <a:p>
            <a:pPr>
              <a:lnSpc>
                <a:spcPct val="90000"/>
              </a:lnSpc>
            </a:pPr>
            <a:r>
              <a:rPr lang="en-US" altLang="zh-CN" sz="2800" dirty="0">
                <a:ea typeface="宋体" panose="02010600030101010101" pitchFamily="2" charset="-122"/>
              </a:rPr>
              <a:t>Finding optimum or near optimum</a:t>
            </a:r>
          </a:p>
          <a:p>
            <a:pPr lvl="1">
              <a:lnSpc>
                <a:spcPct val="90000"/>
              </a:lnSpc>
            </a:pPr>
            <a:r>
              <a:rPr lang="en-US" altLang="zh-CN" sz="2400" dirty="0">
                <a:ea typeface="宋体" panose="02010600030101010101" pitchFamily="2" charset="-122"/>
              </a:rPr>
              <a:t>SOP and POS standard forms, and</a:t>
            </a:r>
          </a:p>
          <a:p>
            <a:pPr lvl="1">
              <a:lnSpc>
                <a:spcPct val="90000"/>
              </a:lnSpc>
            </a:pPr>
            <a:r>
              <a:rPr lang="en-US" altLang="zh-CN" sz="2400" dirty="0">
                <a:ea typeface="宋体" panose="02010600030101010101" pitchFamily="2" charset="-122"/>
              </a:rPr>
              <a:t>two-level AND/OR and OR/AND circuit implementations</a:t>
            </a:r>
          </a:p>
          <a:p>
            <a:pPr>
              <a:lnSpc>
                <a:spcPct val="90000"/>
              </a:lnSpc>
              <a:buNone/>
            </a:pPr>
            <a:r>
              <a:rPr lang="en-US" altLang="zh-CN" sz="2800" dirty="0">
                <a:ea typeface="宋体" panose="02010600030101010101" pitchFamily="2" charset="-122"/>
              </a:rPr>
              <a:t>   for functions with small numbers of variables</a:t>
            </a:r>
          </a:p>
          <a:p>
            <a:pPr>
              <a:lnSpc>
                <a:spcPct val="90000"/>
              </a:lnSpc>
            </a:pPr>
            <a:r>
              <a:rPr lang="en-US" altLang="zh-CN" sz="2800" dirty="0">
                <a:ea typeface="宋体" panose="02010600030101010101" pitchFamily="2" charset="-122"/>
              </a:rPr>
              <a:t>Visualizing concepts related to manipulating Boolean expressions, and</a:t>
            </a:r>
          </a:p>
          <a:p>
            <a:pPr>
              <a:lnSpc>
                <a:spcPct val="90000"/>
              </a:lnSpc>
            </a:pPr>
            <a:r>
              <a:rPr lang="en-US" altLang="zh-CN" sz="2800" dirty="0">
                <a:ea typeface="宋体" panose="02010600030101010101" pitchFamily="2" charset="-122"/>
              </a:rPr>
              <a:t>Demonstrating concepts used by computer-aided design programs to simplify large circuits</a:t>
            </a:r>
          </a:p>
        </p:txBody>
      </p:sp>
      <p:sp>
        <p:nvSpPr>
          <p:cNvPr id="5" name="灯片编号占位符 3">
            <a:extLst>
              <a:ext uri="{FF2B5EF4-FFF2-40B4-BE49-F238E27FC236}">
                <a16:creationId xmlns:a16="http://schemas.microsoft.com/office/drawing/2014/main" id="{98FCAC02-549B-4F38-A79B-AC4E370DE5F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45</a:t>
            </a:fld>
            <a:endParaRPr lang="en-US" altLang="zh-CN" sz="1600" dirty="0"/>
          </a:p>
        </p:txBody>
      </p:sp>
    </p:spTree>
    <p:extLst>
      <p:ext uri="{BB962C8B-B14F-4D97-AF65-F5344CB8AC3E}">
        <p14:creationId xmlns:p14="http://schemas.microsoft.com/office/powerpoint/2010/main" val="236734021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Simplification of Logic Functions</a:t>
            </a:r>
          </a:p>
        </p:txBody>
      </p:sp>
      <p:sp>
        <p:nvSpPr>
          <p:cNvPr id="3" name="Content Placeholder 2"/>
          <p:cNvSpPr>
            <a:spLocks noGrp="1"/>
          </p:cNvSpPr>
          <p:nvPr>
            <p:ph idx="1"/>
          </p:nvPr>
        </p:nvSpPr>
        <p:spPr/>
        <p:txBody>
          <a:bodyPr/>
          <a:lstStyle/>
          <a:p>
            <a:r>
              <a:rPr lang="en-US" sz="2400" dirty="0">
                <a:solidFill>
                  <a:schemeClr val="tx1"/>
                </a:solidFill>
                <a:sym typeface="+mn-ea"/>
              </a:rPr>
              <a:t>Example: </a:t>
            </a:r>
            <a:r>
              <a:rPr lang="en-US" sz="2400" dirty="0">
                <a:sym typeface="+mn-ea"/>
              </a:rPr>
              <a:t>F(X, Y, Z) = ∑ m(3, 5, 6, 7)</a:t>
            </a:r>
            <a:endParaRPr lang="en-US" sz="2400" dirty="0">
              <a:solidFill>
                <a:schemeClr val="tx1"/>
              </a:solidFill>
              <a:sym typeface="+mn-ea"/>
            </a:endParaRPr>
          </a:p>
        </p:txBody>
      </p:sp>
      <p:graphicFrame>
        <p:nvGraphicFramePr>
          <p:cNvPr id="4" name="Table 3"/>
          <p:cNvGraphicFramePr>
            <a:graphicFrameLocks noGrp="1"/>
          </p:cNvGraphicFramePr>
          <p:nvPr/>
        </p:nvGraphicFramePr>
        <p:xfrm>
          <a:off x="628649" y="2355850"/>
          <a:ext cx="3173095" cy="3291840"/>
        </p:xfrm>
        <a:graphic>
          <a:graphicData uri="http://schemas.openxmlformats.org/drawingml/2006/table">
            <a:tbl>
              <a:tblPr firstRow="1" bandRow="1">
                <a:tableStyleId>{5940675A-B579-460E-94D1-54222C63F5DA}</a:tableStyleId>
              </a:tblPr>
              <a:tblGrid>
                <a:gridCol w="841375">
                  <a:extLst>
                    <a:ext uri="{9D8B030D-6E8A-4147-A177-3AD203B41FA5}">
                      <a16:colId xmlns:a16="http://schemas.microsoft.com/office/drawing/2014/main" val="20000"/>
                    </a:ext>
                  </a:extLst>
                </a:gridCol>
                <a:gridCol w="958215">
                  <a:extLst>
                    <a:ext uri="{9D8B030D-6E8A-4147-A177-3AD203B41FA5}">
                      <a16:colId xmlns:a16="http://schemas.microsoft.com/office/drawing/2014/main" val="20001"/>
                    </a:ext>
                  </a:extLst>
                </a:gridCol>
                <a:gridCol w="1373505">
                  <a:extLst>
                    <a:ext uri="{9D8B030D-6E8A-4147-A177-3AD203B41FA5}">
                      <a16:colId xmlns:a16="http://schemas.microsoft.com/office/drawing/2014/main" val="20002"/>
                    </a:ext>
                  </a:extLst>
                </a:gridCol>
              </a:tblGrid>
              <a:tr h="346258">
                <a:tc>
                  <a:txBody>
                    <a:bodyPr/>
                    <a:lstStyle/>
                    <a:p>
                      <a:pPr algn="ctr"/>
                      <a:r>
                        <a:rPr lang="en-US" sz="1800" b="1" dirty="0">
                          <a:latin typeface="Times New Roman" panose="02020603050405020304" pitchFamily="18" charset="0"/>
                          <a:cs typeface="Times New Roman" panose="02020603050405020304" pitchFamily="18" charset="0"/>
                        </a:rPr>
                        <a:t>Index</a:t>
                      </a:r>
                    </a:p>
                  </a:txBody>
                  <a:tcPr/>
                </a:tc>
                <a:tc>
                  <a:txBody>
                    <a:bodyPr/>
                    <a:lstStyle/>
                    <a:p>
                      <a:pPr algn="ctr"/>
                      <a:r>
                        <a:rPr lang="en-US" sz="1800" b="1" dirty="0">
                          <a:latin typeface="Times New Roman" panose="02020603050405020304" pitchFamily="18" charset="0"/>
                          <a:cs typeface="Times New Roman" panose="02020603050405020304" pitchFamily="18" charset="0"/>
                        </a:rPr>
                        <a:t>X Y Z</a:t>
                      </a:r>
                    </a:p>
                  </a:txBody>
                  <a:tcPr/>
                </a:tc>
                <a:tc>
                  <a:txBody>
                    <a:bodyPr/>
                    <a:lstStyle/>
                    <a:p>
                      <a:pPr algn="ctr"/>
                      <a:r>
                        <a:rPr lang="en-US" sz="1800" b="1" dirty="0">
                          <a:latin typeface="Times New Roman" panose="02020603050405020304" pitchFamily="18" charset="0"/>
                          <a:cs typeface="Times New Roman" panose="02020603050405020304" pitchFamily="18" charset="0"/>
                        </a:rPr>
                        <a:t>F(X, Y, Z)</a:t>
                      </a:r>
                    </a:p>
                  </a:txBody>
                  <a:tcPr/>
                </a:tc>
                <a:extLst>
                  <a:ext uri="{0D108BD9-81ED-4DB2-BD59-A6C34878D82A}">
                    <a16:rowId xmlns:a16="http://schemas.microsoft.com/office/drawing/2014/main" val="10000"/>
                  </a:ext>
                </a:extLst>
              </a:tr>
              <a:tr h="346258">
                <a:tc>
                  <a:txBody>
                    <a:bodyPr/>
                    <a:lstStyle/>
                    <a:p>
                      <a:pPr algn="ctr"/>
                      <a:r>
                        <a:rPr lang="en-US" sz="1800" dirty="0">
                          <a:latin typeface="Times New Roman" panose="02020603050405020304" pitchFamily="18" charset="0"/>
                          <a:cs typeface="Times New Roman" panose="02020603050405020304" pitchFamily="18" charset="0"/>
                        </a:rPr>
                        <a:t>0</a:t>
                      </a:r>
                    </a:p>
                  </a:txBody>
                  <a:tcPr/>
                </a:tc>
                <a:tc>
                  <a:txBody>
                    <a:bodyPr/>
                    <a:lstStyle/>
                    <a:p>
                      <a:pPr algn="ctr"/>
                      <a:r>
                        <a:rPr lang="en-US" sz="1800" dirty="0">
                          <a:latin typeface="Times New Roman" panose="02020603050405020304" pitchFamily="18" charset="0"/>
                          <a:cs typeface="Times New Roman" panose="02020603050405020304" pitchFamily="18" charset="0"/>
                        </a:rPr>
                        <a:t>0 0 0</a:t>
                      </a:r>
                    </a:p>
                  </a:txBody>
                  <a:tcPr/>
                </a:tc>
                <a:tc>
                  <a:txBody>
                    <a:bodyPr/>
                    <a:lstStyle/>
                    <a:p>
                      <a:pPr algn="ctr"/>
                      <a:r>
                        <a:rPr lang="en-US"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1"/>
                  </a:ext>
                </a:extLst>
              </a:tr>
              <a:tr h="346258">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algn="ctr"/>
                      <a:r>
                        <a:rPr lang="en-US" sz="1800" dirty="0">
                          <a:latin typeface="Times New Roman" panose="02020603050405020304" pitchFamily="18" charset="0"/>
                          <a:cs typeface="Times New Roman" panose="02020603050405020304" pitchFamily="18" charset="0"/>
                        </a:rPr>
                        <a:t>0 0 1</a:t>
                      </a:r>
                    </a:p>
                  </a:txBody>
                  <a:tcPr/>
                </a:tc>
                <a:tc>
                  <a:txBody>
                    <a:bodyPr/>
                    <a:lstStyle/>
                    <a:p>
                      <a:pPr algn="ctr"/>
                      <a:r>
                        <a:rPr lang="en-US"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2"/>
                  </a:ext>
                </a:extLst>
              </a:tr>
              <a:tr h="365760">
                <a:tc>
                  <a:txBody>
                    <a:bodyPr/>
                    <a:lstStyle/>
                    <a:p>
                      <a:pPr algn="ctr"/>
                      <a:r>
                        <a:rPr lang="en-US" sz="1800" dirty="0">
                          <a:latin typeface="Times New Roman" panose="02020603050405020304" pitchFamily="18" charset="0"/>
                          <a:cs typeface="Times New Roman" panose="02020603050405020304" pitchFamily="18" charset="0"/>
                        </a:rPr>
                        <a:t>2</a:t>
                      </a:r>
                    </a:p>
                  </a:txBody>
                  <a:tcPr/>
                </a:tc>
                <a:tc>
                  <a:txBody>
                    <a:bodyPr/>
                    <a:lstStyle/>
                    <a:p>
                      <a:pPr algn="ctr"/>
                      <a:r>
                        <a:rPr lang="en-US" sz="1800" dirty="0">
                          <a:latin typeface="Times New Roman" panose="02020603050405020304" pitchFamily="18" charset="0"/>
                          <a:cs typeface="Times New Roman" panose="02020603050405020304" pitchFamily="18" charset="0"/>
                        </a:rPr>
                        <a:t>0 1 0</a:t>
                      </a:r>
                    </a:p>
                  </a:txBody>
                  <a:tcPr/>
                </a:tc>
                <a:tc>
                  <a:txBody>
                    <a:bodyPr/>
                    <a:lstStyle/>
                    <a:p>
                      <a:pPr algn="ctr"/>
                      <a:r>
                        <a:rPr lang="en-US"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3"/>
                  </a:ext>
                </a:extLst>
              </a:tr>
              <a:tr h="346258">
                <a:tc>
                  <a:txBody>
                    <a:bodyPr/>
                    <a:lstStyle/>
                    <a:p>
                      <a:pPr algn="ctr"/>
                      <a:r>
                        <a:rPr lang="en-US" sz="1800" dirty="0">
                          <a:latin typeface="Times New Roman" panose="02020603050405020304" pitchFamily="18" charset="0"/>
                          <a:cs typeface="Times New Roman" panose="02020603050405020304" pitchFamily="18" charset="0"/>
                        </a:rPr>
                        <a:t>3</a:t>
                      </a:r>
                    </a:p>
                  </a:txBody>
                  <a:tcPr>
                    <a:noFill/>
                  </a:tcPr>
                </a:tc>
                <a:tc>
                  <a:txBody>
                    <a:bodyPr/>
                    <a:lstStyle/>
                    <a:p>
                      <a:pPr algn="ctr"/>
                      <a:r>
                        <a:rPr lang="en-US" sz="1800" dirty="0">
                          <a:latin typeface="Times New Roman" panose="02020603050405020304" pitchFamily="18" charset="0"/>
                          <a:cs typeface="Times New Roman" panose="02020603050405020304" pitchFamily="18" charset="0"/>
                        </a:rPr>
                        <a:t>0 1 1</a:t>
                      </a:r>
                    </a:p>
                  </a:txBody>
                  <a:tcPr>
                    <a:noFill/>
                  </a:tcPr>
                </a:tc>
                <a:tc>
                  <a:txBody>
                    <a:bodyPr/>
                    <a:lstStyle/>
                    <a:p>
                      <a:pPr algn="ctr"/>
                      <a:r>
                        <a:rPr lang="en-US" sz="1800" dirty="0">
                          <a:latin typeface="Times New Roman" panose="02020603050405020304" pitchFamily="18" charset="0"/>
                          <a:cs typeface="Times New Roman" panose="02020603050405020304" pitchFamily="18" charset="0"/>
                        </a:rPr>
                        <a:t>1</a:t>
                      </a:r>
                    </a:p>
                  </a:txBody>
                  <a:tcPr>
                    <a:noFill/>
                  </a:tcPr>
                </a:tc>
                <a:extLst>
                  <a:ext uri="{0D108BD9-81ED-4DB2-BD59-A6C34878D82A}">
                    <a16:rowId xmlns:a16="http://schemas.microsoft.com/office/drawing/2014/main" val="10004"/>
                  </a:ext>
                </a:extLst>
              </a:tr>
              <a:tr h="346258">
                <a:tc>
                  <a:txBody>
                    <a:bodyPr/>
                    <a:lstStyle/>
                    <a:p>
                      <a:pPr algn="ctr"/>
                      <a:r>
                        <a:rPr lang="en-US" sz="1800" dirty="0">
                          <a:latin typeface="Times New Roman" panose="02020603050405020304" pitchFamily="18" charset="0"/>
                          <a:cs typeface="Times New Roman" panose="02020603050405020304" pitchFamily="18" charset="0"/>
                        </a:rPr>
                        <a:t>4</a:t>
                      </a:r>
                    </a:p>
                  </a:txBody>
                  <a:tcPr/>
                </a:tc>
                <a:tc>
                  <a:txBody>
                    <a:bodyPr/>
                    <a:lstStyle/>
                    <a:p>
                      <a:pPr algn="ctr"/>
                      <a:r>
                        <a:rPr lang="en-US" sz="1800" dirty="0">
                          <a:latin typeface="Times New Roman" panose="02020603050405020304" pitchFamily="18" charset="0"/>
                          <a:cs typeface="Times New Roman" panose="02020603050405020304" pitchFamily="18" charset="0"/>
                        </a:rPr>
                        <a:t>1 0 0</a:t>
                      </a:r>
                    </a:p>
                  </a:txBody>
                  <a:tcPr/>
                </a:tc>
                <a:tc>
                  <a:txBody>
                    <a:bodyPr/>
                    <a:lstStyle/>
                    <a:p>
                      <a:pPr algn="ctr"/>
                      <a:r>
                        <a:rPr lang="en-US" sz="18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5"/>
                  </a:ext>
                </a:extLst>
              </a:tr>
              <a:tr h="346258">
                <a:tc>
                  <a:txBody>
                    <a:bodyPr/>
                    <a:lstStyle/>
                    <a:p>
                      <a:pPr algn="ctr"/>
                      <a:r>
                        <a:rPr lang="en-US" sz="1800" dirty="0">
                          <a:latin typeface="Times New Roman" panose="02020603050405020304" pitchFamily="18" charset="0"/>
                          <a:cs typeface="Times New Roman" panose="02020603050405020304" pitchFamily="18" charset="0"/>
                        </a:rPr>
                        <a:t>5</a:t>
                      </a:r>
                    </a:p>
                  </a:txBody>
                  <a:tcPr>
                    <a:noFill/>
                  </a:tcPr>
                </a:tc>
                <a:tc>
                  <a:txBody>
                    <a:bodyPr/>
                    <a:lstStyle/>
                    <a:p>
                      <a:pPr algn="ctr"/>
                      <a:r>
                        <a:rPr lang="en-US" sz="1800" dirty="0">
                          <a:latin typeface="Times New Roman" panose="02020603050405020304" pitchFamily="18" charset="0"/>
                          <a:cs typeface="Times New Roman" panose="02020603050405020304" pitchFamily="18" charset="0"/>
                        </a:rPr>
                        <a:t>1 0 1</a:t>
                      </a:r>
                    </a:p>
                  </a:txBody>
                  <a:tcPr>
                    <a:noFill/>
                  </a:tcPr>
                </a:tc>
                <a:tc>
                  <a:txBody>
                    <a:bodyPr/>
                    <a:lstStyle/>
                    <a:p>
                      <a:pPr algn="ctr"/>
                      <a:r>
                        <a:rPr lang="en-US" sz="1800" dirty="0">
                          <a:latin typeface="Times New Roman" panose="02020603050405020304" pitchFamily="18" charset="0"/>
                          <a:cs typeface="Times New Roman" panose="02020603050405020304" pitchFamily="18" charset="0"/>
                        </a:rPr>
                        <a:t>1</a:t>
                      </a:r>
                    </a:p>
                  </a:txBody>
                  <a:tcPr>
                    <a:noFill/>
                  </a:tcPr>
                </a:tc>
                <a:extLst>
                  <a:ext uri="{0D108BD9-81ED-4DB2-BD59-A6C34878D82A}">
                    <a16:rowId xmlns:a16="http://schemas.microsoft.com/office/drawing/2014/main" val="10006"/>
                  </a:ext>
                </a:extLst>
              </a:tr>
              <a:tr h="346258">
                <a:tc>
                  <a:txBody>
                    <a:bodyPr/>
                    <a:lstStyle/>
                    <a:p>
                      <a:pPr algn="ctr"/>
                      <a:r>
                        <a:rPr lang="en-US" sz="1800" dirty="0">
                          <a:latin typeface="Times New Roman" panose="02020603050405020304" pitchFamily="18" charset="0"/>
                          <a:cs typeface="Times New Roman" panose="02020603050405020304" pitchFamily="18" charset="0"/>
                        </a:rPr>
                        <a:t>6</a:t>
                      </a:r>
                    </a:p>
                  </a:txBody>
                  <a:tcPr>
                    <a:noFill/>
                  </a:tcPr>
                </a:tc>
                <a:tc>
                  <a:txBody>
                    <a:bodyPr/>
                    <a:lstStyle/>
                    <a:p>
                      <a:pPr algn="ctr"/>
                      <a:r>
                        <a:rPr lang="en-US" sz="1800" dirty="0">
                          <a:latin typeface="Times New Roman" panose="02020603050405020304" pitchFamily="18" charset="0"/>
                          <a:cs typeface="Times New Roman" panose="02020603050405020304" pitchFamily="18" charset="0"/>
                        </a:rPr>
                        <a:t>1 1 0</a:t>
                      </a:r>
                    </a:p>
                  </a:txBody>
                  <a:tcPr>
                    <a:noFill/>
                  </a:tcPr>
                </a:tc>
                <a:tc>
                  <a:txBody>
                    <a:bodyPr/>
                    <a:lstStyle/>
                    <a:p>
                      <a:pPr algn="ctr"/>
                      <a:r>
                        <a:rPr lang="en-US" sz="1800" dirty="0">
                          <a:latin typeface="Times New Roman" panose="02020603050405020304" pitchFamily="18" charset="0"/>
                          <a:cs typeface="Times New Roman" panose="02020603050405020304" pitchFamily="18" charset="0"/>
                        </a:rPr>
                        <a:t>1</a:t>
                      </a:r>
                    </a:p>
                  </a:txBody>
                  <a:tcPr>
                    <a:noFill/>
                  </a:tcPr>
                </a:tc>
                <a:extLst>
                  <a:ext uri="{0D108BD9-81ED-4DB2-BD59-A6C34878D82A}">
                    <a16:rowId xmlns:a16="http://schemas.microsoft.com/office/drawing/2014/main" val="10007"/>
                  </a:ext>
                </a:extLst>
              </a:tr>
              <a:tr h="346258">
                <a:tc>
                  <a:txBody>
                    <a:bodyPr/>
                    <a:lstStyle/>
                    <a:p>
                      <a:pPr algn="ctr"/>
                      <a:r>
                        <a:rPr lang="en-US" sz="1800" dirty="0">
                          <a:latin typeface="Times New Roman" panose="02020603050405020304" pitchFamily="18" charset="0"/>
                          <a:cs typeface="Times New Roman" panose="02020603050405020304" pitchFamily="18" charset="0"/>
                        </a:rPr>
                        <a:t>7</a:t>
                      </a:r>
                    </a:p>
                  </a:txBody>
                  <a:tcPr>
                    <a:noFill/>
                  </a:tcPr>
                </a:tc>
                <a:tc>
                  <a:txBody>
                    <a:bodyPr/>
                    <a:lstStyle/>
                    <a:p>
                      <a:pPr algn="ctr"/>
                      <a:r>
                        <a:rPr lang="en-US" sz="1800" dirty="0">
                          <a:latin typeface="Times New Roman" panose="02020603050405020304" pitchFamily="18" charset="0"/>
                          <a:cs typeface="Times New Roman" panose="02020603050405020304" pitchFamily="18" charset="0"/>
                        </a:rPr>
                        <a:t>1 1 1</a:t>
                      </a:r>
                    </a:p>
                  </a:txBody>
                  <a:tcPr>
                    <a:noFill/>
                  </a:tcPr>
                </a:tc>
                <a:tc>
                  <a:txBody>
                    <a:bodyPr/>
                    <a:lstStyle/>
                    <a:p>
                      <a:pPr algn="ctr"/>
                      <a:r>
                        <a:rPr lang="en-US" sz="1800" dirty="0">
                          <a:latin typeface="Times New Roman" panose="02020603050405020304" pitchFamily="18" charset="0"/>
                          <a:cs typeface="Times New Roman" panose="02020603050405020304" pitchFamily="18" charset="0"/>
                        </a:rPr>
                        <a:t>1</a:t>
                      </a:r>
                    </a:p>
                  </a:txBody>
                  <a:tcPr>
                    <a:noFill/>
                  </a:tcPr>
                </a:tc>
                <a:extLst>
                  <a:ext uri="{0D108BD9-81ED-4DB2-BD59-A6C34878D82A}">
                    <a16:rowId xmlns:a16="http://schemas.microsoft.com/office/drawing/2014/main" val="10008"/>
                  </a:ext>
                </a:extLst>
              </a:tr>
            </a:tbl>
          </a:graphicData>
        </a:graphic>
      </p:graphicFrame>
      <p:graphicFrame>
        <p:nvGraphicFramePr>
          <p:cNvPr id="11" name="Table 10"/>
          <p:cNvGraphicFramePr/>
          <p:nvPr/>
        </p:nvGraphicFramePr>
        <p:xfrm>
          <a:off x="4647565" y="2506345"/>
          <a:ext cx="2469642" cy="1097280"/>
        </p:xfrm>
        <a:graphic>
          <a:graphicData uri="http://schemas.openxmlformats.org/drawingml/2006/table">
            <a:tbl>
              <a:tblPr firstRow="1" bandRow="1">
                <a:tableStyleId>{5940675A-B579-460E-94D1-54222C63F5DA}</a:tableStyleId>
              </a:tblPr>
              <a:tblGrid>
                <a:gridCol w="494030">
                  <a:extLst>
                    <a:ext uri="{9D8B030D-6E8A-4147-A177-3AD203B41FA5}">
                      <a16:colId xmlns:a16="http://schemas.microsoft.com/office/drawing/2014/main" val="20000"/>
                    </a:ext>
                  </a:extLst>
                </a:gridCol>
                <a:gridCol w="493903">
                  <a:extLst>
                    <a:ext uri="{9D8B030D-6E8A-4147-A177-3AD203B41FA5}">
                      <a16:colId xmlns:a16="http://schemas.microsoft.com/office/drawing/2014/main" val="20001"/>
                    </a:ext>
                  </a:extLst>
                </a:gridCol>
                <a:gridCol w="493903">
                  <a:extLst>
                    <a:ext uri="{9D8B030D-6E8A-4147-A177-3AD203B41FA5}">
                      <a16:colId xmlns:a16="http://schemas.microsoft.com/office/drawing/2014/main" val="20002"/>
                    </a:ext>
                  </a:extLst>
                </a:gridCol>
                <a:gridCol w="493903">
                  <a:extLst>
                    <a:ext uri="{9D8B030D-6E8A-4147-A177-3AD203B41FA5}">
                      <a16:colId xmlns:a16="http://schemas.microsoft.com/office/drawing/2014/main" val="20003"/>
                    </a:ext>
                  </a:extLst>
                </a:gridCol>
                <a:gridCol w="493903">
                  <a:extLst>
                    <a:ext uri="{9D8B030D-6E8A-4147-A177-3AD203B41FA5}">
                      <a16:colId xmlns:a16="http://schemas.microsoft.com/office/drawing/2014/main" val="20004"/>
                    </a:ext>
                  </a:extLst>
                </a:gridCol>
              </a:tblGrid>
              <a:tr h="365760">
                <a:tc>
                  <a:txBody>
                    <a:bodyPr/>
                    <a:lstStyle/>
                    <a:p>
                      <a:pPr algn="ctr">
                        <a:buNone/>
                      </a:pPr>
                      <a:endParaRPr lang="en-US">
                        <a:latin typeface="Times New Roman" panose="02020603050405020304" pitchFamily="18" charset="0"/>
                        <a:cs typeface="Times New Roman" panose="02020603050405020304" pitchFamily="18" charset="0"/>
                      </a:endParaRPr>
                    </a:p>
                  </a:txBody>
                  <a:tcPr>
                    <a:lnL>
                      <a:noFill/>
                    </a:lnL>
                    <a:lnR>
                      <a:noFill/>
                    </a:lnR>
                    <a:lnT>
                      <a:noFill/>
                    </a:lnT>
                    <a:lnB>
                      <a:noFill/>
                    </a:lnB>
                    <a:lnTlToBr w="12700">
                      <a:solidFill>
                        <a:schemeClr val="tx1"/>
                      </a:solidFill>
                      <a:prstDash val="solid"/>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365760">
                <a:tc>
                  <a:txBody>
                    <a:bodyPr/>
                    <a:lstStyle/>
                    <a:p>
                      <a:pPr algn="ctr">
                        <a:buNone/>
                      </a:pPr>
                      <a:r>
                        <a:rPr lang="en-US">
                          <a:latin typeface="Times New Roman" panose="02020603050405020304" pitchFamily="18" charset="0"/>
                          <a:cs typeface="Times New Roman" panose="02020603050405020304" pitchFamily="18" charset="0"/>
                        </a:rPr>
                        <a:t>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1"/>
                  </a:ext>
                </a:extLst>
              </a:tr>
              <a:tr h="365760">
                <a:tc>
                  <a:txBody>
                    <a:bodyPr/>
                    <a:lstStyle/>
                    <a:p>
                      <a:pPr algn="ctr">
                        <a:buNone/>
                      </a:pPr>
                      <a:r>
                        <a:rPr lang="en-US">
                          <a:latin typeface="Times New Roman" panose="02020603050405020304" pitchFamily="18" charset="0"/>
                          <a:cs typeface="Times New Roman" panose="02020603050405020304" pitchFamily="18" charset="0"/>
                        </a:rPr>
                        <a:t>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bl>
          </a:graphicData>
        </a:graphic>
      </p:graphicFrame>
      <p:grpSp>
        <p:nvGrpSpPr>
          <p:cNvPr id="12" name="Group 11"/>
          <p:cNvGrpSpPr/>
          <p:nvPr/>
        </p:nvGrpSpPr>
        <p:grpSpPr>
          <a:xfrm>
            <a:off x="4563110" y="2355850"/>
            <a:ext cx="742950" cy="630555"/>
            <a:chOff x="5107" y="6752"/>
            <a:chExt cx="1170" cy="993"/>
          </a:xfrm>
        </p:grpSpPr>
        <p:sp>
          <p:nvSpPr>
            <p:cNvPr id="13" name="Text Box 12"/>
            <p:cNvSpPr txBox="1"/>
            <p:nvPr/>
          </p:nvSpPr>
          <p:spPr>
            <a:xfrm>
              <a:off x="5469" y="6752"/>
              <a:ext cx="80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XY</a:t>
              </a:r>
            </a:p>
          </p:txBody>
        </p:sp>
        <p:sp>
          <p:nvSpPr>
            <p:cNvPr id="14" name="Text Box 13"/>
            <p:cNvSpPr txBox="1"/>
            <p:nvPr/>
          </p:nvSpPr>
          <p:spPr>
            <a:xfrm>
              <a:off x="5107" y="7165"/>
              <a:ext cx="50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Z</a:t>
              </a:r>
            </a:p>
          </p:txBody>
        </p:sp>
      </p:grpSp>
      <p:graphicFrame>
        <p:nvGraphicFramePr>
          <p:cNvPr id="16" name="Table 15"/>
          <p:cNvGraphicFramePr/>
          <p:nvPr/>
        </p:nvGraphicFramePr>
        <p:xfrm>
          <a:off x="4647565" y="4431665"/>
          <a:ext cx="2469642" cy="1097280"/>
        </p:xfrm>
        <a:graphic>
          <a:graphicData uri="http://schemas.openxmlformats.org/drawingml/2006/table">
            <a:tbl>
              <a:tblPr firstRow="1" bandRow="1">
                <a:tableStyleId>{5940675A-B579-460E-94D1-54222C63F5DA}</a:tableStyleId>
              </a:tblPr>
              <a:tblGrid>
                <a:gridCol w="494030">
                  <a:extLst>
                    <a:ext uri="{9D8B030D-6E8A-4147-A177-3AD203B41FA5}">
                      <a16:colId xmlns:a16="http://schemas.microsoft.com/office/drawing/2014/main" val="20000"/>
                    </a:ext>
                  </a:extLst>
                </a:gridCol>
                <a:gridCol w="493903">
                  <a:extLst>
                    <a:ext uri="{9D8B030D-6E8A-4147-A177-3AD203B41FA5}">
                      <a16:colId xmlns:a16="http://schemas.microsoft.com/office/drawing/2014/main" val="20001"/>
                    </a:ext>
                  </a:extLst>
                </a:gridCol>
                <a:gridCol w="493903">
                  <a:extLst>
                    <a:ext uri="{9D8B030D-6E8A-4147-A177-3AD203B41FA5}">
                      <a16:colId xmlns:a16="http://schemas.microsoft.com/office/drawing/2014/main" val="20002"/>
                    </a:ext>
                  </a:extLst>
                </a:gridCol>
                <a:gridCol w="493903">
                  <a:extLst>
                    <a:ext uri="{9D8B030D-6E8A-4147-A177-3AD203B41FA5}">
                      <a16:colId xmlns:a16="http://schemas.microsoft.com/office/drawing/2014/main" val="20003"/>
                    </a:ext>
                  </a:extLst>
                </a:gridCol>
                <a:gridCol w="493903">
                  <a:extLst>
                    <a:ext uri="{9D8B030D-6E8A-4147-A177-3AD203B41FA5}">
                      <a16:colId xmlns:a16="http://schemas.microsoft.com/office/drawing/2014/main" val="20004"/>
                    </a:ext>
                  </a:extLst>
                </a:gridCol>
              </a:tblGrid>
              <a:tr h="365760">
                <a:tc>
                  <a:txBody>
                    <a:bodyPr/>
                    <a:lstStyle/>
                    <a:p>
                      <a:pPr algn="ctr">
                        <a:buNone/>
                      </a:pPr>
                      <a:endParaRPr lang="en-US">
                        <a:latin typeface="Times New Roman" panose="02020603050405020304" pitchFamily="18" charset="0"/>
                        <a:cs typeface="Times New Roman" panose="02020603050405020304" pitchFamily="18" charset="0"/>
                      </a:endParaRPr>
                    </a:p>
                  </a:txBody>
                  <a:tcPr>
                    <a:lnL>
                      <a:noFill/>
                    </a:lnL>
                    <a:lnR>
                      <a:noFill/>
                    </a:lnR>
                    <a:lnT>
                      <a:noFill/>
                    </a:lnT>
                    <a:lnB>
                      <a:noFill/>
                    </a:lnB>
                    <a:lnTlToBr w="12700">
                      <a:solidFill>
                        <a:schemeClr val="tx1"/>
                      </a:solidFill>
                      <a:prstDash val="solid"/>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365760">
                <a:tc>
                  <a:txBody>
                    <a:bodyPr/>
                    <a:lstStyle/>
                    <a:p>
                      <a:pPr algn="ctr">
                        <a:buNone/>
                      </a:pPr>
                      <a:r>
                        <a:rPr lang="en-US">
                          <a:latin typeface="Times New Roman" panose="02020603050405020304" pitchFamily="18" charset="0"/>
                          <a:cs typeface="Times New Roman" panose="02020603050405020304" pitchFamily="18" charset="0"/>
                        </a:rPr>
                        <a:t>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1"/>
                  </a:ext>
                </a:extLst>
              </a:tr>
              <a:tr h="365760">
                <a:tc>
                  <a:txBody>
                    <a:bodyPr/>
                    <a:lstStyle/>
                    <a:p>
                      <a:pPr algn="ctr">
                        <a:buNone/>
                      </a:pPr>
                      <a:r>
                        <a:rPr lang="en-US">
                          <a:latin typeface="Times New Roman" panose="02020603050405020304" pitchFamily="18" charset="0"/>
                          <a:cs typeface="Times New Roman" panose="02020603050405020304" pitchFamily="18" charset="0"/>
                        </a:rPr>
                        <a:t>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bl>
          </a:graphicData>
        </a:graphic>
      </p:graphicFrame>
      <p:grpSp>
        <p:nvGrpSpPr>
          <p:cNvPr id="17" name="Group 16"/>
          <p:cNvGrpSpPr/>
          <p:nvPr/>
        </p:nvGrpSpPr>
        <p:grpSpPr>
          <a:xfrm>
            <a:off x="4563110" y="4281170"/>
            <a:ext cx="742950" cy="630555"/>
            <a:chOff x="5107" y="6752"/>
            <a:chExt cx="1170" cy="993"/>
          </a:xfrm>
        </p:grpSpPr>
        <p:sp>
          <p:nvSpPr>
            <p:cNvPr id="18" name="Text Box 17"/>
            <p:cNvSpPr txBox="1"/>
            <p:nvPr/>
          </p:nvSpPr>
          <p:spPr>
            <a:xfrm>
              <a:off x="5469" y="6752"/>
              <a:ext cx="80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XY</a:t>
              </a:r>
            </a:p>
          </p:txBody>
        </p:sp>
        <p:sp>
          <p:nvSpPr>
            <p:cNvPr id="19" name="Text Box 18"/>
            <p:cNvSpPr txBox="1"/>
            <p:nvPr/>
          </p:nvSpPr>
          <p:spPr>
            <a:xfrm>
              <a:off x="5107" y="7165"/>
              <a:ext cx="50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Z</a:t>
              </a:r>
            </a:p>
          </p:txBody>
        </p:sp>
      </p:grpSp>
      <p:sp>
        <p:nvSpPr>
          <p:cNvPr id="20" name="Rounded Rectangle 19"/>
          <p:cNvSpPr/>
          <p:nvPr/>
        </p:nvSpPr>
        <p:spPr>
          <a:xfrm>
            <a:off x="6218555" y="4811395"/>
            <a:ext cx="292100" cy="697230"/>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296025" y="5203825"/>
            <a:ext cx="756920" cy="282575"/>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753735" y="5226050"/>
            <a:ext cx="756920" cy="282575"/>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Box 23"/>
          <p:cNvSpPr txBox="1"/>
          <p:nvPr/>
        </p:nvSpPr>
        <p:spPr>
          <a:xfrm>
            <a:off x="4480560" y="5776595"/>
            <a:ext cx="678180" cy="36830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sym typeface="+mn-ea"/>
              </a:rPr>
              <a:t> · </a:t>
            </a:r>
            <a:r>
              <a:rPr lang="en-US">
                <a:latin typeface="Times New Roman" panose="02020603050405020304" pitchFamily="18" charset="0"/>
                <a:cs typeface="Times New Roman" panose="02020603050405020304" pitchFamily="18" charset="0"/>
              </a:rPr>
              <a:t>Z</a:t>
            </a:r>
          </a:p>
        </p:txBody>
      </p:sp>
      <p:sp>
        <p:nvSpPr>
          <p:cNvPr id="25" name="Text Box 24"/>
          <p:cNvSpPr txBox="1"/>
          <p:nvPr/>
        </p:nvSpPr>
        <p:spPr>
          <a:xfrm>
            <a:off x="7691755" y="5486400"/>
            <a:ext cx="678180" cy="368300"/>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sym typeface="+mn-ea"/>
              </a:rPr>
              <a:t>X · </a:t>
            </a:r>
            <a:r>
              <a:rPr lang="en-US">
                <a:latin typeface="Times New Roman" panose="02020603050405020304" pitchFamily="18" charset="0"/>
                <a:cs typeface="Times New Roman" panose="02020603050405020304" pitchFamily="18" charset="0"/>
              </a:rPr>
              <a:t>Z</a:t>
            </a:r>
          </a:p>
        </p:txBody>
      </p:sp>
      <p:sp>
        <p:nvSpPr>
          <p:cNvPr id="26" name="Text Box 25"/>
          <p:cNvSpPr txBox="1"/>
          <p:nvPr/>
        </p:nvSpPr>
        <p:spPr>
          <a:xfrm>
            <a:off x="7828915" y="4175125"/>
            <a:ext cx="694690" cy="368300"/>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sym typeface="+mn-ea"/>
              </a:rPr>
              <a:t>X · Y</a:t>
            </a:r>
            <a:endParaRPr lang="en-US">
              <a:latin typeface="Times New Roman" panose="02020603050405020304" pitchFamily="18" charset="0"/>
              <a:cs typeface="Times New Roman" panose="02020603050405020304" pitchFamily="18" charset="0"/>
            </a:endParaRPr>
          </a:p>
        </p:txBody>
      </p:sp>
      <p:cxnSp>
        <p:nvCxnSpPr>
          <p:cNvPr id="27" name="Curved Connector 26"/>
          <p:cNvCxnSpPr>
            <a:endCxn id="26" idx="2"/>
          </p:cNvCxnSpPr>
          <p:nvPr/>
        </p:nvCxnSpPr>
        <p:spPr>
          <a:xfrm flipV="1">
            <a:off x="6517005" y="4543425"/>
            <a:ext cx="1659255" cy="421005"/>
          </a:xfrm>
          <a:prstGeom prst="curvedConnector2">
            <a:avLst/>
          </a:prstGeom>
          <a:ln w="254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2" idx="3"/>
            <a:endCxn id="25" idx="0"/>
          </p:cNvCxnSpPr>
          <p:nvPr/>
        </p:nvCxnSpPr>
        <p:spPr>
          <a:xfrm>
            <a:off x="7052945" y="5345430"/>
            <a:ext cx="977900" cy="140970"/>
          </a:xfrm>
          <a:prstGeom prst="curvedConnector2">
            <a:avLst/>
          </a:prstGeom>
          <a:ln w="254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23" idx="2"/>
            <a:endCxn id="24" idx="3"/>
          </p:cNvCxnSpPr>
          <p:nvPr/>
        </p:nvCxnSpPr>
        <p:spPr>
          <a:xfrm rot="5400000">
            <a:off x="5419090" y="5247640"/>
            <a:ext cx="452120" cy="973455"/>
          </a:xfrm>
          <a:prstGeom prst="curvedConnector2">
            <a:avLst/>
          </a:prstGeom>
          <a:ln w="25400">
            <a:solidFill>
              <a:srgbClr val="3333FF"/>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6132195" y="1987550"/>
            <a:ext cx="986155" cy="518795"/>
            <a:chOff x="9657" y="3130"/>
            <a:chExt cx="1553" cy="817"/>
          </a:xfrm>
        </p:grpSpPr>
        <p:sp>
          <p:nvSpPr>
            <p:cNvPr id="30" name="Right Brace 29"/>
            <p:cNvSpPr/>
            <p:nvPr/>
          </p:nvSpPr>
          <p:spPr>
            <a:xfrm rot="16200000">
              <a:off x="10287" y="3024"/>
              <a:ext cx="293" cy="1553"/>
            </a:xfrm>
            <a:prstGeom prst="rightBrace">
              <a:avLst>
                <a:gd name="adj1" fmla="val 45733"/>
                <a:gd name="adj2" fmla="val 50000"/>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 Box 30"/>
            <p:cNvSpPr txBox="1"/>
            <p:nvPr/>
          </p:nvSpPr>
          <p:spPr>
            <a:xfrm>
              <a:off x="10159" y="3130"/>
              <a:ext cx="548" cy="580"/>
            </a:xfrm>
            <a:prstGeom prst="rect">
              <a:avLst/>
            </a:prstGeom>
            <a:noFill/>
          </p:spPr>
          <p:txBody>
            <a:bodyPr wrap="none" rtlCol="0">
              <a:spAutoFit/>
            </a:bodyPr>
            <a:lstStyle/>
            <a:p>
              <a:pPr algn="ctr"/>
              <a:r>
                <a:rPr lang="en-US">
                  <a:solidFill>
                    <a:srgbClr val="3333FF"/>
                  </a:solidFill>
                  <a:latin typeface="Times New Roman" panose="02020603050405020304" pitchFamily="18" charset="0"/>
                  <a:cs typeface="Times New Roman" panose="02020603050405020304" pitchFamily="18" charset="0"/>
                </a:rPr>
                <a:t>X</a:t>
              </a:r>
            </a:p>
          </p:txBody>
        </p:sp>
      </p:grpSp>
      <p:grpSp>
        <p:nvGrpSpPr>
          <p:cNvPr id="33" name="Group 32"/>
          <p:cNvGrpSpPr/>
          <p:nvPr/>
        </p:nvGrpSpPr>
        <p:grpSpPr>
          <a:xfrm rot="10800000">
            <a:off x="5638800" y="3667125"/>
            <a:ext cx="986155" cy="518795"/>
            <a:chOff x="9657" y="3130"/>
            <a:chExt cx="1553" cy="817"/>
          </a:xfrm>
        </p:grpSpPr>
        <p:sp>
          <p:nvSpPr>
            <p:cNvPr id="34" name="Right Brace 33"/>
            <p:cNvSpPr/>
            <p:nvPr/>
          </p:nvSpPr>
          <p:spPr>
            <a:xfrm rot="16200000">
              <a:off x="10287" y="3024"/>
              <a:ext cx="293" cy="1553"/>
            </a:xfrm>
            <a:prstGeom prst="rightBrace">
              <a:avLst>
                <a:gd name="adj1" fmla="val 45733"/>
                <a:gd name="adj2" fmla="val 50000"/>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 Box 34"/>
            <p:cNvSpPr txBox="1"/>
            <p:nvPr/>
          </p:nvSpPr>
          <p:spPr>
            <a:xfrm rot="10800000">
              <a:off x="10159" y="3130"/>
              <a:ext cx="548" cy="580"/>
            </a:xfrm>
            <a:prstGeom prst="rect">
              <a:avLst/>
            </a:prstGeom>
            <a:noFill/>
          </p:spPr>
          <p:txBody>
            <a:bodyPr wrap="none" rtlCol="0">
              <a:spAutoFit/>
            </a:bodyPr>
            <a:lstStyle/>
            <a:p>
              <a:pPr algn="ctr"/>
              <a:r>
                <a:rPr lang="en-US">
                  <a:solidFill>
                    <a:srgbClr val="3333FF"/>
                  </a:solidFill>
                  <a:latin typeface="Times New Roman" panose="02020603050405020304" pitchFamily="18" charset="0"/>
                  <a:cs typeface="Times New Roman" panose="02020603050405020304" pitchFamily="18" charset="0"/>
                </a:rPr>
                <a:t>Y</a:t>
              </a:r>
            </a:p>
          </p:txBody>
        </p:sp>
      </p:grpSp>
      <p:grpSp>
        <p:nvGrpSpPr>
          <p:cNvPr id="36" name="Group 35"/>
          <p:cNvGrpSpPr/>
          <p:nvPr/>
        </p:nvGrpSpPr>
        <p:grpSpPr>
          <a:xfrm rot="16200000">
            <a:off x="4412014" y="3238926"/>
            <a:ext cx="368233" cy="393700"/>
            <a:chOff x="9585" y="3327"/>
            <a:chExt cx="1696" cy="620"/>
          </a:xfrm>
        </p:grpSpPr>
        <p:sp>
          <p:nvSpPr>
            <p:cNvPr id="37" name="Right Brace 36"/>
            <p:cNvSpPr/>
            <p:nvPr/>
          </p:nvSpPr>
          <p:spPr>
            <a:xfrm rot="16200000">
              <a:off x="10287" y="3024"/>
              <a:ext cx="293" cy="1553"/>
            </a:xfrm>
            <a:prstGeom prst="rightBrace">
              <a:avLst>
                <a:gd name="adj1" fmla="val 21843"/>
                <a:gd name="adj2" fmla="val 50094"/>
              </a:avLst>
            </a:prstGeom>
            <a:ln w="12700">
              <a:solidFill>
                <a:srgbClr val="3333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 Box 37"/>
            <p:cNvSpPr txBox="1"/>
            <p:nvPr/>
          </p:nvSpPr>
          <p:spPr>
            <a:xfrm rot="5400000">
              <a:off x="10339" y="2572"/>
              <a:ext cx="187" cy="1696"/>
            </a:xfrm>
            <a:prstGeom prst="rect">
              <a:avLst/>
            </a:prstGeom>
            <a:noFill/>
          </p:spPr>
          <p:txBody>
            <a:bodyPr wrap="square" rtlCol="0">
              <a:spAutoFit/>
            </a:bodyPr>
            <a:lstStyle/>
            <a:p>
              <a:pPr algn="ctr"/>
              <a:r>
                <a:rPr lang="en-US">
                  <a:solidFill>
                    <a:srgbClr val="3333FF"/>
                  </a:solidFill>
                  <a:latin typeface="Times New Roman" panose="02020603050405020304" pitchFamily="18" charset="0"/>
                  <a:cs typeface="Times New Roman" panose="02020603050405020304" pitchFamily="18" charset="0"/>
                </a:rPr>
                <a:t>Z</a:t>
              </a:r>
            </a:p>
          </p:txBody>
        </p:sp>
      </p:grpSp>
      <p:sp>
        <p:nvSpPr>
          <p:cNvPr id="39" name="灯片编号占位符 3">
            <a:extLst>
              <a:ext uri="{FF2B5EF4-FFF2-40B4-BE49-F238E27FC236}">
                <a16:creationId xmlns:a16="http://schemas.microsoft.com/office/drawing/2014/main" id="{4CB60958-69BA-4885-BFA7-1FBED63EE4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46</a:t>
            </a:fld>
            <a:endParaRPr lang="en-US" altLang="zh-CN" sz="1600" dirty="0"/>
          </a:p>
        </p:txBody>
      </p:sp>
    </p:spTree>
    <p:extLst>
      <p:ext uri="{BB962C8B-B14F-4D97-AF65-F5344CB8AC3E}">
        <p14:creationId xmlns:p14="http://schemas.microsoft.com/office/powerpoint/2010/main" val="321468340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47CE0C84-6A70-4293-ADFA-3E7AA1FFBE8C}"/>
              </a:ext>
            </a:extLst>
          </p:cNvPr>
          <p:cNvSpPr>
            <a:spLocks noGrp="1" noChangeArrowheads="1"/>
          </p:cNvSpPr>
          <p:nvPr>
            <p:ph type="title"/>
          </p:nvPr>
        </p:nvSpPr>
        <p:spPr>
          <a:xfrm>
            <a:off x="685800" y="228600"/>
            <a:ext cx="7772400" cy="838200"/>
          </a:xfrm>
        </p:spPr>
        <p:txBody>
          <a:bodyPr/>
          <a:lstStyle/>
          <a:p>
            <a:r>
              <a:rPr lang="en-US" altLang="zh-CN" b="1" dirty="0">
                <a:ea typeface="宋体" panose="02010600030101010101" pitchFamily="2" charset="-122"/>
              </a:rPr>
              <a:t>K-Map Definitions</a:t>
            </a:r>
          </a:p>
        </p:txBody>
      </p:sp>
      <p:sp>
        <p:nvSpPr>
          <p:cNvPr id="5" name="灯片编号占位符 3">
            <a:extLst>
              <a:ext uri="{FF2B5EF4-FFF2-40B4-BE49-F238E27FC236}">
                <a16:creationId xmlns:a16="http://schemas.microsoft.com/office/drawing/2014/main" id="{98FCAC02-549B-4F38-A79B-AC4E370DE5F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47</a:t>
            </a:fld>
            <a:endParaRPr lang="en-US" altLang="zh-CN" sz="1600" dirty="0"/>
          </a:p>
        </p:txBody>
      </p:sp>
      <p:sp>
        <p:nvSpPr>
          <p:cNvPr id="6" name="Rectangle 3">
            <a:extLst>
              <a:ext uri="{FF2B5EF4-FFF2-40B4-BE49-F238E27FC236}">
                <a16:creationId xmlns:a16="http://schemas.microsoft.com/office/drawing/2014/main" id="{4F7243E9-C3A8-4D29-82DA-C8A93DE05889}"/>
              </a:ext>
            </a:extLst>
          </p:cNvPr>
          <p:cNvSpPr txBox="1">
            <a:spLocks noChangeArrowheads="1"/>
          </p:cNvSpPr>
          <p:nvPr>
            <p:custDataLst>
              <p:tags r:id="rId1"/>
            </p:custDataLst>
          </p:nvPr>
        </p:nvSpPr>
        <p:spPr bwMode="auto">
          <a:xfrm>
            <a:off x="646102" y="1219200"/>
            <a:ext cx="8207699"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sz="2800" b="1" kern="0" baseline="0" dirty="0"/>
              <a:t>Implicant</a:t>
            </a:r>
          </a:p>
          <a:p>
            <a:pPr lvl="1"/>
            <a:r>
              <a:rPr lang="en-US" sz="2400" kern="0" baseline="0" dirty="0"/>
              <a:t>Product of literals </a:t>
            </a:r>
            <a:r>
              <a:rPr lang="en-US" sz="2400" b="1" i="1" kern="0" baseline="0" dirty="0">
                <a:solidFill>
                  <a:srgbClr val="0070C0"/>
                </a:solidFill>
              </a:rPr>
              <a:t>ABC</a:t>
            </a:r>
            <a:r>
              <a:rPr lang="en-US" sz="2400" b="1" kern="0" baseline="0" dirty="0">
                <a:solidFill>
                  <a:srgbClr val="0070C0"/>
                </a:solidFill>
              </a:rPr>
              <a:t>, </a:t>
            </a:r>
            <a:r>
              <a:rPr lang="en-US" sz="2400" b="1" i="1" kern="0" baseline="0" dirty="0">
                <a:solidFill>
                  <a:srgbClr val="0070C0"/>
                </a:solidFill>
              </a:rPr>
              <a:t>AC</a:t>
            </a:r>
            <a:r>
              <a:rPr lang="en-US" sz="2400" b="1" kern="0" baseline="0" dirty="0">
                <a:solidFill>
                  <a:srgbClr val="0070C0"/>
                </a:solidFill>
              </a:rPr>
              <a:t>, </a:t>
            </a:r>
            <a:r>
              <a:rPr lang="en-US" sz="2400" b="1" i="1" kern="0" baseline="0" dirty="0">
                <a:solidFill>
                  <a:srgbClr val="0070C0"/>
                </a:solidFill>
              </a:rPr>
              <a:t>BC</a:t>
            </a:r>
          </a:p>
          <a:p>
            <a:r>
              <a:rPr lang="en-US" sz="2800" b="1" kern="0" baseline="0" dirty="0"/>
              <a:t>Prime implicant</a:t>
            </a:r>
          </a:p>
          <a:p>
            <a:pPr lvl="1"/>
            <a:r>
              <a:rPr lang="en-US" sz="2400" kern="0" baseline="0" dirty="0"/>
              <a:t>Implicant corresponding to the largest circle in a K-map, i.e., is a product term obtained by combining the maximum possible number of adjacent squares in the map into a rectangle with the number of squares a power of 2.</a:t>
            </a:r>
          </a:p>
          <a:p>
            <a:r>
              <a:rPr lang="en-US" altLang="zh-CN" sz="2800" b="1" kern="0" baseline="0" dirty="0"/>
              <a:t>Essential prime implicant</a:t>
            </a:r>
          </a:p>
          <a:p>
            <a:pPr lvl="1"/>
            <a:r>
              <a:rPr lang="en-US" altLang="zh-CN" sz="2400" kern="0" baseline="0" dirty="0"/>
              <a:t>A prime implicant is called an Essential Prime Implicant if it is the only prime implicant that covers (includes) one or more </a:t>
            </a:r>
            <a:r>
              <a:rPr lang="en-US" altLang="zh-CN" sz="2400" kern="0" baseline="0" dirty="0" err="1"/>
              <a:t>minterms</a:t>
            </a:r>
            <a:r>
              <a:rPr lang="en-US" altLang="zh-CN" sz="2400" kern="0" baseline="0" dirty="0"/>
              <a:t>.</a:t>
            </a:r>
          </a:p>
          <a:p>
            <a:endParaRPr lang="en-US" altLang="zh-CN" sz="2800" kern="0" baseline="0" dirty="0"/>
          </a:p>
          <a:p>
            <a:endParaRPr lang="en-US" sz="2800" kern="0" baseline="0" dirty="0"/>
          </a:p>
        </p:txBody>
      </p:sp>
      <p:sp>
        <p:nvSpPr>
          <p:cNvPr id="8" name="Line 5">
            <a:extLst>
              <a:ext uri="{FF2B5EF4-FFF2-40B4-BE49-F238E27FC236}">
                <a16:creationId xmlns:a16="http://schemas.microsoft.com/office/drawing/2014/main" id="{0A17E224-609C-4B57-8D6B-A6535A0AF85B}"/>
              </a:ext>
            </a:extLst>
          </p:cNvPr>
          <p:cNvSpPr>
            <a:spLocks noChangeShapeType="1"/>
          </p:cNvSpPr>
          <p:nvPr>
            <p:custDataLst>
              <p:tags r:id="rId2"/>
            </p:custDataLst>
          </p:nvPr>
        </p:nvSpPr>
        <p:spPr bwMode="auto">
          <a:xfrm>
            <a:off x="3996698" y="1768568"/>
            <a:ext cx="152400" cy="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6">
            <a:extLst>
              <a:ext uri="{FF2B5EF4-FFF2-40B4-BE49-F238E27FC236}">
                <a16:creationId xmlns:a16="http://schemas.microsoft.com/office/drawing/2014/main" id="{659065DB-6347-4FE8-B932-16CB73019F67}"/>
              </a:ext>
            </a:extLst>
          </p:cNvPr>
          <p:cNvSpPr>
            <a:spLocks noChangeShapeType="1"/>
          </p:cNvSpPr>
          <p:nvPr>
            <p:custDataLst>
              <p:tags r:id="rId3"/>
            </p:custDataLst>
          </p:nvPr>
        </p:nvSpPr>
        <p:spPr bwMode="auto">
          <a:xfrm>
            <a:off x="4572000" y="1768568"/>
            <a:ext cx="152400" cy="0"/>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4655886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47CE0C84-6A70-4293-ADFA-3E7AA1FFBE8C}"/>
              </a:ext>
            </a:extLst>
          </p:cNvPr>
          <p:cNvSpPr>
            <a:spLocks noGrp="1" noChangeArrowheads="1"/>
          </p:cNvSpPr>
          <p:nvPr>
            <p:ph type="title"/>
          </p:nvPr>
        </p:nvSpPr>
        <p:spPr>
          <a:xfrm>
            <a:off x="685800" y="228600"/>
            <a:ext cx="7772400" cy="838200"/>
          </a:xfrm>
        </p:spPr>
        <p:txBody>
          <a:bodyPr/>
          <a:lstStyle/>
          <a:p>
            <a:r>
              <a:rPr lang="en-US" altLang="zh-CN" b="1" dirty="0">
                <a:ea typeface="宋体" panose="02010600030101010101" pitchFamily="2" charset="-122"/>
              </a:rPr>
              <a:t>K-Map Rules</a:t>
            </a:r>
          </a:p>
        </p:txBody>
      </p:sp>
      <p:sp>
        <p:nvSpPr>
          <p:cNvPr id="5" name="灯片编号占位符 3">
            <a:extLst>
              <a:ext uri="{FF2B5EF4-FFF2-40B4-BE49-F238E27FC236}">
                <a16:creationId xmlns:a16="http://schemas.microsoft.com/office/drawing/2014/main" id="{98FCAC02-549B-4F38-A79B-AC4E370DE5F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48</a:t>
            </a:fld>
            <a:endParaRPr lang="en-US" altLang="zh-CN" sz="1600" dirty="0"/>
          </a:p>
        </p:txBody>
      </p:sp>
      <p:sp>
        <p:nvSpPr>
          <p:cNvPr id="15" name="Rectangle 3">
            <a:extLst>
              <a:ext uri="{FF2B5EF4-FFF2-40B4-BE49-F238E27FC236}">
                <a16:creationId xmlns:a16="http://schemas.microsoft.com/office/drawing/2014/main" id="{7717977D-FE11-4A7F-B87C-0FFF5A3A7833}"/>
              </a:ext>
            </a:extLst>
          </p:cNvPr>
          <p:cNvSpPr txBox="1">
            <a:spLocks noChangeArrowheads="1"/>
          </p:cNvSpPr>
          <p:nvPr>
            <p:custDataLst>
              <p:tags r:id="rId1"/>
            </p:custDataLst>
          </p:nvPr>
        </p:nvSpPr>
        <p:spPr bwMode="auto">
          <a:xfrm>
            <a:off x="503741" y="1208705"/>
            <a:ext cx="7848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kern="0" baseline="0" dirty="0"/>
              <a:t>Every 1 must be circled at least once</a:t>
            </a:r>
          </a:p>
          <a:p>
            <a:r>
              <a:rPr lang="en-US" kern="0" baseline="0" dirty="0"/>
              <a:t>Each circle must span a power of 2 (i.e., 1, 2, 4) squares in each direction</a:t>
            </a:r>
          </a:p>
          <a:p>
            <a:r>
              <a:rPr lang="en-US" kern="0" baseline="0" dirty="0"/>
              <a:t>Each circle must be as large as possible</a:t>
            </a:r>
          </a:p>
          <a:p>
            <a:r>
              <a:rPr lang="en-US" kern="0" baseline="0" dirty="0"/>
              <a:t>A circle may wrap around the edges</a:t>
            </a:r>
          </a:p>
          <a:p>
            <a:r>
              <a:rPr lang="en-US" kern="0" baseline="0" dirty="0"/>
              <a:t>A “don't care” (X) is circled only if it helps minimize the equation</a:t>
            </a:r>
          </a:p>
        </p:txBody>
      </p:sp>
    </p:spTree>
    <p:extLst>
      <p:ext uri="{BB962C8B-B14F-4D97-AF65-F5344CB8AC3E}">
        <p14:creationId xmlns:p14="http://schemas.microsoft.com/office/powerpoint/2010/main" val="9616070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6808" name="Group 216">
            <a:extLst>
              <a:ext uri="{FF2B5EF4-FFF2-40B4-BE49-F238E27FC236}">
                <a16:creationId xmlns:a16="http://schemas.microsoft.com/office/drawing/2014/main" id="{1D1EF5AF-213F-41CD-98F3-0887E3DB4765}"/>
              </a:ext>
            </a:extLst>
          </p:cNvPr>
          <p:cNvGrpSpPr>
            <a:grpSpLocks/>
          </p:cNvGrpSpPr>
          <p:nvPr/>
        </p:nvGrpSpPr>
        <p:grpSpPr bwMode="auto">
          <a:xfrm>
            <a:off x="406400" y="2332045"/>
            <a:ext cx="3340100" cy="3306770"/>
            <a:chOff x="256" y="1469"/>
            <a:chExt cx="2104" cy="2083"/>
          </a:xfrm>
        </p:grpSpPr>
        <p:grpSp>
          <p:nvGrpSpPr>
            <p:cNvPr id="75938" name="Group 198">
              <a:extLst>
                <a:ext uri="{FF2B5EF4-FFF2-40B4-BE49-F238E27FC236}">
                  <a16:creationId xmlns:a16="http://schemas.microsoft.com/office/drawing/2014/main" id="{F040ABA0-C319-4589-BE4A-5B21A7519E68}"/>
                </a:ext>
              </a:extLst>
            </p:cNvPr>
            <p:cNvGrpSpPr>
              <a:grpSpLocks/>
            </p:cNvGrpSpPr>
            <p:nvPr/>
          </p:nvGrpSpPr>
          <p:grpSpPr bwMode="auto">
            <a:xfrm>
              <a:off x="400" y="1632"/>
              <a:ext cx="1960" cy="1920"/>
              <a:chOff x="1248" y="1336"/>
              <a:chExt cx="3344" cy="2392"/>
            </a:xfrm>
          </p:grpSpPr>
          <p:grpSp>
            <p:nvGrpSpPr>
              <p:cNvPr id="75945" name="Group 199">
                <a:extLst>
                  <a:ext uri="{FF2B5EF4-FFF2-40B4-BE49-F238E27FC236}">
                    <a16:creationId xmlns:a16="http://schemas.microsoft.com/office/drawing/2014/main" id="{E25B86F2-3A4B-4BD5-97BD-1A4A953FE2E1}"/>
                  </a:ext>
                </a:extLst>
              </p:cNvPr>
              <p:cNvGrpSpPr>
                <a:grpSpLocks/>
              </p:cNvGrpSpPr>
              <p:nvPr/>
            </p:nvGrpSpPr>
            <p:grpSpPr bwMode="auto">
              <a:xfrm>
                <a:off x="3632" y="1336"/>
                <a:ext cx="960" cy="672"/>
                <a:chOff x="3632" y="1336"/>
                <a:chExt cx="960" cy="672"/>
              </a:xfrm>
            </p:grpSpPr>
            <p:sp>
              <p:nvSpPr>
                <p:cNvPr id="75958" name="AutoShape 200">
                  <a:extLst>
                    <a:ext uri="{FF2B5EF4-FFF2-40B4-BE49-F238E27FC236}">
                      <a16:creationId xmlns:a16="http://schemas.microsoft.com/office/drawing/2014/main" id="{30A48FCA-780E-4D22-BE41-96AF15D9443D}"/>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59" name="Rectangle 201">
                  <a:extLst>
                    <a:ext uri="{FF2B5EF4-FFF2-40B4-BE49-F238E27FC236}">
                      <a16:creationId xmlns:a16="http://schemas.microsoft.com/office/drawing/2014/main" id="{1D27FD3D-C9D3-4B0A-9FE6-5ADE3B05ED2A}"/>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60" name="Rectangle 202">
                  <a:extLst>
                    <a:ext uri="{FF2B5EF4-FFF2-40B4-BE49-F238E27FC236}">
                      <a16:creationId xmlns:a16="http://schemas.microsoft.com/office/drawing/2014/main" id="{3A56D965-4CF9-4992-8892-A365F2BDDA02}"/>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75946" name="Group 203">
                <a:extLst>
                  <a:ext uri="{FF2B5EF4-FFF2-40B4-BE49-F238E27FC236}">
                    <a16:creationId xmlns:a16="http://schemas.microsoft.com/office/drawing/2014/main" id="{5576A460-F6D2-4931-B48A-385D3D40B1EC}"/>
                  </a:ext>
                </a:extLst>
              </p:cNvPr>
              <p:cNvGrpSpPr>
                <a:grpSpLocks/>
              </p:cNvGrpSpPr>
              <p:nvPr/>
            </p:nvGrpSpPr>
            <p:grpSpPr bwMode="auto">
              <a:xfrm flipH="1">
                <a:off x="1256" y="1336"/>
                <a:ext cx="1024" cy="672"/>
                <a:chOff x="3632" y="1336"/>
                <a:chExt cx="960" cy="672"/>
              </a:xfrm>
            </p:grpSpPr>
            <p:sp>
              <p:nvSpPr>
                <p:cNvPr id="75955" name="AutoShape 204">
                  <a:extLst>
                    <a:ext uri="{FF2B5EF4-FFF2-40B4-BE49-F238E27FC236}">
                      <a16:creationId xmlns:a16="http://schemas.microsoft.com/office/drawing/2014/main" id="{D7AD37E4-B913-444F-A2C1-194204881270}"/>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56" name="Rectangle 205">
                  <a:extLst>
                    <a:ext uri="{FF2B5EF4-FFF2-40B4-BE49-F238E27FC236}">
                      <a16:creationId xmlns:a16="http://schemas.microsoft.com/office/drawing/2014/main" id="{6D9F2728-BBBC-40EB-B7F7-0A159ED43F2F}"/>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57" name="Rectangle 206">
                  <a:extLst>
                    <a:ext uri="{FF2B5EF4-FFF2-40B4-BE49-F238E27FC236}">
                      <a16:creationId xmlns:a16="http://schemas.microsoft.com/office/drawing/2014/main" id="{5C6D358C-2539-48ED-8138-442B77F55353}"/>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75947" name="Group 207">
                <a:extLst>
                  <a:ext uri="{FF2B5EF4-FFF2-40B4-BE49-F238E27FC236}">
                    <a16:creationId xmlns:a16="http://schemas.microsoft.com/office/drawing/2014/main" id="{1343CFFC-7104-46F4-847D-19EFA239F6EA}"/>
                  </a:ext>
                </a:extLst>
              </p:cNvPr>
              <p:cNvGrpSpPr>
                <a:grpSpLocks/>
              </p:cNvGrpSpPr>
              <p:nvPr/>
            </p:nvGrpSpPr>
            <p:grpSpPr bwMode="auto">
              <a:xfrm flipH="1" flipV="1">
                <a:off x="1248" y="3056"/>
                <a:ext cx="1024" cy="672"/>
                <a:chOff x="3632" y="1336"/>
                <a:chExt cx="960" cy="672"/>
              </a:xfrm>
            </p:grpSpPr>
            <p:sp>
              <p:nvSpPr>
                <p:cNvPr id="75952" name="AutoShape 208">
                  <a:extLst>
                    <a:ext uri="{FF2B5EF4-FFF2-40B4-BE49-F238E27FC236}">
                      <a16:creationId xmlns:a16="http://schemas.microsoft.com/office/drawing/2014/main" id="{B992F435-628E-442F-B7BC-9AFA7D451740}"/>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53" name="Rectangle 209">
                  <a:extLst>
                    <a:ext uri="{FF2B5EF4-FFF2-40B4-BE49-F238E27FC236}">
                      <a16:creationId xmlns:a16="http://schemas.microsoft.com/office/drawing/2014/main" id="{30F9A0EF-3DAC-48B3-B554-1716084A9F58}"/>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54" name="Rectangle 210">
                  <a:extLst>
                    <a:ext uri="{FF2B5EF4-FFF2-40B4-BE49-F238E27FC236}">
                      <a16:creationId xmlns:a16="http://schemas.microsoft.com/office/drawing/2014/main" id="{6F5A0235-BAAE-4E1B-90E8-E4F4065B2F9A}"/>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75948" name="Group 211">
                <a:extLst>
                  <a:ext uri="{FF2B5EF4-FFF2-40B4-BE49-F238E27FC236}">
                    <a16:creationId xmlns:a16="http://schemas.microsoft.com/office/drawing/2014/main" id="{DC58505F-B5BE-47FC-BFAF-454DAD0F7B70}"/>
                  </a:ext>
                </a:extLst>
              </p:cNvPr>
              <p:cNvGrpSpPr>
                <a:grpSpLocks/>
              </p:cNvGrpSpPr>
              <p:nvPr/>
            </p:nvGrpSpPr>
            <p:grpSpPr bwMode="auto">
              <a:xfrm flipV="1">
                <a:off x="3632" y="3048"/>
                <a:ext cx="960" cy="672"/>
                <a:chOff x="3632" y="1336"/>
                <a:chExt cx="960" cy="672"/>
              </a:xfrm>
            </p:grpSpPr>
            <p:sp>
              <p:nvSpPr>
                <p:cNvPr id="75949" name="AutoShape 212">
                  <a:extLst>
                    <a:ext uri="{FF2B5EF4-FFF2-40B4-BE49-F238E27FC236}">
                      <a16:creationId xmlns:a16="http://schemas.microsoft.com/office/drawing/2014/main" id="{653C9C36-1E04-41AA-B41E-15BB9D0408CA}"/>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50" name="Rectangle 213">
                  <a:extLst>
                    <a:ext uri="{FF2B5EF4-FFF2-40B4-BE49-F238E27FC236}">
                      <a16:creationId xmlns:a16="http://schemas.microsoft.com/office/drawing/2014/main" id="{C8C85FFB-0F6E-46D3-8494-3A19578B9F24}"/>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51" name="Rectangle 214">
                  <a:extLst>
                    <a:ext uri="{FF2B5EF4-FFF2-40B4-BE49-F238E27FC236}">
                      <a16:creationId xmlns:a16="http://schemas.microsoft.com/office/drawing/2014/main" id="{48C42AF1-48C9-45B3-9274-4F67D48EA162}"/>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grpSp>
          <p:nvGrpSpPr>
            <p:cNvPr id="75939" name="Group 215">
              <a:extLst>
                <a:ext uri="{FF2B5EF4-FFF2-40B4-BE49-F238E27FC236}">
                  <a16:creationId xmlns:a16="http://schemas.microsoft.com/office/drawing/2014/main" id="{B78D4D2F-9F4D-4A57-B6DF-52702C274E20}"/>
                </a:ext>
              </a:extLst>
            </p:cNvPr>
            <p:cNvGrpSpPr>
              <a:grpSpLocks/>
            </p:cNvGrpSpPr>
            <p:nvPr/>
          </p:nvGrpSpPr>
          <p:grpSpPr bwMode="auto">
            <a:xfrm>
              <a:off x="256" y="1469"/>
              <a:ext cx="257" cy="269"/>
              <a:chOff x="256" y="1469"/>
              <a:chExt cx="257" cy="269"/>
            </a:xfrm>
          </p:grpSpPr>
          <p:sp>
            <p:nvSpPr>
              <p:cNvPr id="75941" name="Line 66">
                <a:extLst>
                  <a:ext uri="{FF2B5EF4-FFF2-40B4-BE49-F238E27FC236}">
                    <a16:creationId xmlns:a16="http://schemas.microsoft.com/office/drawing/2014/main" id="{A8EEB934-7A92-4399-B36E-8B55286BEDB0}"/>
                  </a:ext>
                </a:extLst>
              </p:cNvPr>
              <p:cNvSpPr>
                <a:spLocks noChangeShapeType="1"/>
              </p:cNvSpPr>
              <p:nvPr/>
            </p:nvSpPr>
            <p:spPr bwMode="auto">
              <a:xfrm>
                <a:off x="264" y="1531"/>
                <a:ext cx="9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942" name="Line 67">
                <a:extLst>
                  <a:ext uri="{FF2B5EF4-FFF2-40B4-BE49-F238E27FC236}">
                    <a16:creationId xmlns:a16="http://schemas.microsoft.com/office/drawing/2014/main" id="{A53C239C-1F84-42C2-B1DA-DEEDE49135C3}"/>
                  </a:ext>
                </a:extLst>
              </p:cNvPr>
              <p:cNvSpPr>
                <a:spLocks noChangeShapeType="1"/>
              </p:cNvSpPr>
              <p:nvPr/>
            </p:nvSpPr>
            <p:spPr bwMode="auto">
              <a:xfrm>
                <a:off x="362" y="1531"/>
                <a:ext cx="9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943" name="Rectangle 68">
                <a:extLst>
                  <a:ext uri="{FF2B5EF4-FFF2-40B4-BE49-F238E27FC236}">
                    <a16:creationId xmlns:a16="http://schemas.microsoft.com/office/drawing/2014/main" id="{D1B122C7-CFA6-472D-8577-A14E38C3B6DF}"/>
                  </a:ext>
                </a:extLst>
              </p:cNvPr>
              <p:cNvSpPr>
                <a:spLocks noChangeArrowheads="1"/>
              </p:cNvSpPr>
              <p:nvPr/>
            </p:nvSpPr>
            <p:spPr bwMode="auto">
              <a:xfrm>
                <a:off x="351" y="1469"/>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solidFill>
                      <a:srgbClr val="000000"/>
                    </a:solidFill>
                    <a:ea typeface="宋体" panose="02010600030101010101" pitchFamily="2" charset="-122"/>
                  </a:rPr>
                  <a:t>D</a:t>
                </a:r>
                <a:endParaRPr lang="en-US" altLang="zh-CN" b="1" dirty="0">
                  <a:ea typeface="宋体" panose="02010600030101010101" pitchFamily="2" charset="-122"/>
                </a:endParaRPr>
              </a:p>
            </p:txBody>
          </p:sp>
          <p:sp>
            <p:nvSpPr>
              <p:cNvPr id="75944" name="Rectangle 92">
                <a:extLst>
                  <a:ext uri="{FF2B5EF4-FFF2-40B4-BE49-F238E27FC236}">
                    <a16:creationId xmlns:a16="http://schemas.microsoft.com/office/drawing/2014/main" id="{DF039404-C1B8-4F05-81E9-A11D02EEF18D}"/>
                  </a:ext>
                </a:extLst>
              </p:cNvPr>
              <p:cNvSpPr>
                <a:spLocks noChangeArrowheads="1"/>
              </p:cNvSpPr>
              <p:nvPr/>
            </p:nvSpPr>
            <p:spPr bwMode="auto">
              <a:xfrm>
                <a:off x="256" y="1469"/>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solidFill>
                      <a:srgbClr val="000000"/>
                    </a:solidFill>
                    <a:ea typeface="宋体" panose="02010600030101010101" pitchFamily="2" charset="-122"/>
                  </a:rPr>
                  <a:t>B</a:t>
                </a:r>
                <a:endParaRPr lang="en-US" altLang="zh-CN" b="1" dirty="0">
                  <a:ea typeface="宋体" panose="02010600030101010101" pitchFamily="2" charset="-122"/>
                </a:endParaRPr>
              </a:p>
            </p:txBody>
          </p:sp>
        </p:grpSp>
        <p:sp>
          <p:nvSpPr>
            <p:cNvPr id="75940" name="Line 93">
              <a:extLst>
                <a:ext uri="{FF2B5EF4-FFF2-40B4-BE49-F238E27FC236}">
                  <a16:creationId xmlns:a16="http://schemas.microsoft.com/office/drawing/2014/main" id="{C916F01B-792B-418B-86AC-7919CA188B8C}"/>
                </a:ext>
              </a:extLst>
            </p:cNvPr>
            <p:cNvSpPr>
              <a:spLocks noChangeShapeType="1"/>
            </p:cNvSpPr>
            <p:nvPr/>
          </p:nvSpPr>
          <p:spPr bwMode="auto">
            <a:xfrm>
              <a:off x="458" y="1669"/>
              <a:ext cx="314" cy="23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grpSp>
      <p:grpSp>
        <p:nvGrpSpPr>
          <p:cNvPr id="366840" name="Group 248">
            <a:extLst>
              <a:ext uri="{FF2B5EF4-FFF2-40B4-BE49-F238E27FC236}">
                <a16:creationId xmlns:a16="http://schemas.microsoft.com/office/drawing/2014/main" id="{ECE8D6C1-D124-483E-9BE9-5A31799654F4}"/>
              </a:ext>
            </a:extLst>
          </p:cNvPr>
          <p:cNvGrpSpPr>
            <a:grpSpLocks/>
          </p:cNvGrpSpPr>
          <p:nvPr/>
        </p:nvGrpSpPr>
        <p:grpSpPr bwMode="auto">
          <a:xfrm>
            <a:off x="2260600" y="2540000"/>
            <a:ext cx="1462088" cy="3884613"/>
            <a:chOff x="1424" y="1600"/>
            <a:chExt cx="921" cy="2447"/>
          </a:xfrm>
        </p:grpSpPr>
        <p:sp>
          <p:nvSpPr>
            <p:cNvPr id="75925" name="Rectangle 180">
              <a:extLst>
                <a:ext uri="{FF2B5EF4-FFF2-40B4-BE49-F238E27FC236}">
                  <a16:creationId xmlns:a16="http://schemas.microsoft.com/office/drawing/2014/main" id="{A9B3AF58-1AAF-4666-9570-750C0DA85086}"/>
                </a:ext>
              </a:extLst>
            </p:cNvPr>
            <p:cNvSpPr>
              <a:spLocks noChangeArrowheads="1"/>
            </p:cNvSpPr>
            <p:nvPr/>
          </p:nvSpPr>
          <p:spPr bwMode="auto">
            <a:xfrm flipV="1">
              <a:off x="1460" y="3505"/>
              <a:ext cx="710" cy="149"/>
            </a:xfrm>
            <a:prstGeom prst="rect">
              <a:avLst/>
            </a:prstGeom>
            <a:solidFill>
              <a:schemeClr val="bg1"/>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75926" name="Group 245">
              <a:extLst>
                <a:ext uri="{FF2B5EF4-FFF2-40B4-BE49-F238E27FC236}">
                  <a16:creationId xmlns:a16="http://schemas.microsoft.com/office/drawing/2014/main" id="{E6ED6247-078D-4749-9A18-893A49489D4C}"/>
                </a:ext>
              </a:extLst>
            </p:cNvPr>
            <p:cNvGrpSpPr>
              <a:grpSpLocks/>
            </p:cNvGrpSpPr>
            <p:nvPr/>
          </p:nvGrpSpPr>
          <p:grpSpPr bwMode="auto">
            <a:xfrm>
              <a:off x="1424" y="1600"/>
              <a:ext cx="921" cy="2447"/>
              <a:chOff x="1424" y="1608"/>
              <a:chExt cx="921" cy="2447"/>
            </a:xfrm>
          </p:grpSpPr>
          <p:grpSp>
            <p:nvGrpSpPr>
              <p:cNvPr id="75927" name="Group 233">
                <a:extLst>
                  <a:ext uri="{FF2B5EF4-FFF2-40B4-BE49-F238E27FC236}">
                    <a16:creationId xmlns:a16="http://schemas.microsoft.com/office/drawing/2014/main" id="{31770D92-95BA-4678-9068-6F19025A9457}"/>
                  </a:ext>
                </a:extLst>
              </p:cNvPr>
              <p:cNvGrpSpPr>
                <a:grpSpLocks/>
              </p:cNvGrpSpPr>
              <p:nvPr/>
            </p:nvGrpSpPr>
            <p:grpSpPr bwMode="auto">
              <a:xfrm flipV="1">
                <a:off x="1424" y="3016"/>
                <a:ext cx="696" cy="560"/>
                <a:chOff x="1432" y="1608"/>
                <a:chExt cx="696" cy="560"/>
              </a:xfrm>
            </p:grpSpPr>
            <p:sp>
              <p:nvSpPr>
                <p:cNvPr id="75936" name="AutoShape 234">
                  <a:extLst>
                    <a:ext uri="{FF2B5EF4-FFF2-40B4-BE49-F238E27FC236}">
                      <a16:creationId xmlns:a16="http://schemas.microsoft.com/office/drawing/2014/main" id="{B92BC6A1-0411-4C94-A7F2-6CB25A37C7B9}"/>
                    </a:ext>
                  </a:extLst>
                </p:cNvPr>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37" name="Rectangle 235">
                  <a:extLst>
                    <a:ext uri="{FF2B5EF4-FFF2-40B4-BE49-F238E27FC236}">
                      <a16:creationId xmlns:a16="http://schemas.microsoft.com/office/drawing/2014/main" id="{DEFC7906-CC94-4D28-8AB7-541843EF5AE5}"/>
                    </a:ext>
                  </a:extLst>
                </p:cNvPr>
                <p:cNvSpPr>
                  <a:spLocks noChangeArrowheads="1"/>
                </p:cNvSpPr>
                <p:nvPr/>
              </p:nvSpPr>
              <p:spPr bwMode="auto">
                <a:xfrm>
                  <a:off x="1432" y="1608"/>
                  <a:ext cx="696" cy="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75928" name="Group 226">
                <a:extLst>
                  <a:ext uri="{FF2B5EF4-FFF2-40B4-BE49-F238E27FC236}">
                    <a16:creationId xmlns:a16="http://schemas.microsoft.com/office/drawing/2014/main" id="{DEB11342-3CA5-42BB-8EA6-5AB74E10E707}"/>
                  </a:ext>
                </a:extLst>
              </p:cNvPr>
              <p:cNvGrpSpPr>
                <a:grpSpLocks/>
              </p:cNvGrpSpPr>
              <p:nvPr/>
            </p:nvGrpSpPr>
            <p:grpSpPr bwMode="auto">
              <a:xfrm>
                <a:off x="2072" y="3786"/>
                <a:ext cx="273" cy="269"/>
                <a:chOff x="2328" y="1474"/>
                <a:chExt cx="273" cy="269"/>
              </a:xfrm>
            </p:grpSpPr>
            <p:sp>
              <p:nvSpPr>
                <p:cNvPr id="75933" name="Line 181">
                  <a:extLst>
                    <a:ext uri="{FF2B5EF4-FFF2-40B4-BE49-F238E27FC236}">
                      <a16:creationId xmlns:a16="http://schemas.microsoft.com/office/drawing/2014/main" id="{D6516E45-4C44-4652-8F94-DD9D4EA5295F}"/>
                    </a:ext>
                  </a:extLst>
                </p:cNvPr>
                <p:cNvSpPr>
                  <a:spLocks noChangeShapeType="1"/>
                </p:cNvSpPr>
                <p:nvPr/>
              </p:nvSpPr>
              <p:spPr bwMode="auto">
                <a:xfrm>
                  <a:off x="2328" y="1537"/>
                  <a:ext cx="9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934" name="Rectangle 189">
                  <a:extLst>
                    <a:ext uri="{FF2B5EF4-FFF2-40B4-BE49-F238E27FC236}">
                      <a16:creationId xmlns:a16="http://schemas.microsoft.com/office/drawing/2014/main" id="{16E13682-AD07-479C-A3B5-4DF21D561420}"/>
                    </a:ext>
                  </a:extLst>
                </p:cNvPr>
                <p:cNvSpPr>
                  <a:spLocks noChangeArrowheads="1"/>
                </p:cNvSpPr>
                <p:nvPr/>
              </p:nvSpPr>
              <p:spPr bwMode="auto">
                <a:xfrm>
                  <a:off x="2439" y="1474"/>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solidFill>
                        <a:srgbClr val="000000"/>
                      </a:solidFill>
                      <a:ea typeface="宋体" panose="02010600030101010101" pitchFamily="2" charset="-122"/>
                    </a:rPr>
                    <a:t>C</a:t>
                  </a:r>
                  <a:endParaRPr lang="en-US" altLang="zh-CN" b="1" dirty="0">
                    <a:ea typeface="宋体" panose="02010600030101010101" pitchFamily="2" charset="-122"/>
                  </a:endParaRPr>
                </a:p>
              </p:txBody>
            </p:sp>
            <p:sp>
              <p:nvSpPr>
                <p:cNvPr id="75935" name="Rectangle 192">
                  <a:extLst>
                    <a:ext uri="{FF2B5EF4-FFF2-40B4-BE49-F238E27FC236}">
                      <a16:creationId xmlns:a16="http://schemas.microsoft.com/office/drawing/2014/main" id="{C0F4EF79-F3E8-4E89-AE31-8A40594011ED}"/>
                    </a:ext>
                  </a:extLst>
                </p:cNvPr>
                <p:cNvSpPr>
                  <a:spLocks noChangeArrowheads="1"/>
                </p:cNvSpPr>
                <p:nvPr/>
              </p:nvSpPr>
              <p:spPr bwMode="auto">
                <a:xfrm>
                  <a:off x="2330" y="1474"/>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solidFill>
                        <a:srgbClr val="000000"/>
                      </a:solidFill>
                      <a:ea typeface="宋体" panose="02010600030101010101" pitchFamily="2" charset="-122"/>
                    </a:rPr>
                    <a:t>B</a:t>
                  </a:r>
                  <a:endParaRPr lang="en-US" altLang="zh-CN" b="1" dirty="0">
                    <a:ea typeface="宋体" panose="02010600030101010101" pitchFamily="2" charset="-122"/>
                  </a:endParaRPr>
                </a:p>
              </p:txBody>
            </p:sp>
          </p:grpSp>
          <p:grpSp>
            <p:nvGrpSpPr>
              <p:cNvPr id="75929" name="Group 232">
                <a:extLst>
                  <a:ext uri="{FF2B5EF4-FFF2-40B4-BE49-F238E27FC236}">
                    <a16:creationId xmlns:a16="http://schemas.microsoft.com/office/drawing/2014/main" id="{29429080-A6C7-4549-BAC7-DA99D6A2F8C2}"/>
                  </a:ext>
                </a:extLst>
              </p:cNvPr>
              <p:cNvGrpSpPr>
                <a:grpSpLocks/>
              </p:cNvGrpSpPr>
              <p:nvPr/>
            </p:nvGrpSpPr>
            <p:grpSpPr bwMode="auto">
              <a:xfrm>
                <a:off x="1424" y="1608"/>
                <a:ext cx="696" cy="560"/>
                <a:chOff x="1432" y="1608"/>
                <a:chExt cx="696" cy="560"/>
              </a:xfrm>
            </p:grpSpPr>
            <p:sp>
              <p:nvSpPr>
                <p:cNvPr id="75931" name="AutoShape 229">
                  <a:extLst>
                    <a:ext uri="{FF2B5EF4-FFF2-40B4-BE49-F238E27FC236}">
                      <a16:creationId xmlns:a16="http://schemas.microsoft.com/office/drawing/2014/main" id="{C52510F6-5BB1-45AE-BB30-E6A54CCD9502}"/>
                    </a:ext>
                  </a:extLst>
                </p:cNvPr>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32" name="Rectangle 231">
                  <a:extLst>
                    <a:ext uri="{FF2B5EF4-FFF2-40B4-BE49-F238E27FC236}">
                      <a16:creationId xmlns:a16="http://schemas.microsoft.com/office/drawing/2014/main" id="{B55EE4A2-69F3-4EDC-880B-44E8F1B11B32}"/>
                    </a:ext>
                  </a:extLst>
                </p:cNvPr>
                <p:cNvSpPr>
                  <a:spLocks noChangeArrowheads="1"/>
                </p:cNvSpPr>
                <p:nvPr/>
              </p:nvSpPr>
              <p:spPr bwMode="auto">
                <a:xfrm>
                  <a:off x="1432" y="1608"/>
                  <a:ext cx="696" cy="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75930" name="Line 193">
                <a:extLst>
                  <a:ext uri="{FF2B5EF4-FFF2-40B4-BE49-F238E27FC236}">
                    <a16:creationId xmlns:a16="http://schemas.microsoft.com/office/drawing/2014/main" id="{D4E63DF7-F720-474D-A5F0-02B7E3F2187B}"/>
                  </a:ext>
                </a:extLst>
              </p:cNvPr>
              <p:cNvSpPr>
                <a:spLocks noChangeShapeType="1"/>
              </p:cNvSpPr>
              <p:nvPr/>
            </p:nvSpPr>
            <p:spPr bwMode="auto">
              <a:xfrm flipH="1" flipV="1">
                <a:off x="1734" y="3296"/>
                <a:ext cx="321" cy="51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75781" name="Group 242">
            <a:extLst>
              <a:ext uri="{FF2B5EF4-FFF2-40B4-BE49-F238E27FC236}">
                <a16:creationId xmlns:a16="http://schemas.microsoft.com/office/drawing/2014/main" id="{94EF3FB7-7D91-44F8-AB18-28CA4182A77B}"/>
              </a:ext>
            </a:extLst>
          </p:cNvPr>
          <p:cNvGrpSpPr>
            <a:grpSpLocks/>
          </p:cNvGrpSpPr>
          <p:nvPr/>
        </p:nvGrpSpPr>
        <p:grpSpPr bwMode="auto">
          <a:xfrm>
            <a:off x="379413" y="2262188"/>
            <a:ext cx="3748087" cy="3746500"/>
            <a:chOff x="239" y="1409"/>
            <a:chExt cx="2361" cy="2360"/>
          </a:xfrm>
        </p:grpSpPr>
        <p:sp>
          <p:nvSpPr>
            <p:cNvPr id="75886" name="Rectangle 51">
              <a:extLst>
                <a:ext uri="{FF2B5EF4-FFF2-40B4-BE49-F238E27FC236}">
                  <a16:creationId xmlns:a16="http://schemas.microsoft.com/office/drawing/2014/main" id="{2465EA14-340C-4898-9C50-6515561E6826}"/>
                </a:ext>
              </a:extLst>
            </p:cNvPr>
            <p:cNvSpPr>
              <a:spLocks noChangeAspect="1" noChangeArrowheads="1"/>
            </p:cNvSpPr>
            <p:nvPr/>
          </p:nvSpPr>
          <p:spPr bwMode="auto">
            <a:xfrm>
              <a:off x="1770" y="1760"/>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75887" name="Group 196">
              <a:extLst>
                <a:ext uri="{FF2B5EF4-FFF2-40B4-BE49-F238E27FC236}">
                  <a16:creationId xmlns:a16="http://schemas.microsoft.com/office/drawing/2014/main" id="{71752913-E69A-45A5-8D42-12D12C910614}"/>
                </a:ext>
              </a:extLst>
            </p:cNvPr>
            <p:cNvGrpSpPr>
              <a:grpSpLocks/>
            </p:cNvGrpSpPr>
            <p:nvPr/>
          </p:nvGrpSpPr>
          <p:grpSpPr bwMode="auto">
            <a:xfrm>
              <a:off x="239" y="1409"/>
              <a:ext cx="2361" cy="2360"/>
              <a:chOff x="239" y="1417"/>
              <a:chExt cx="2361" cy="2360"/>
            </a:xfrm>
          </p:grpSpPr>
          <p:sp>
            <p:nvSpPr>
              <p:cNvPr id="75888" name="Rectangle 50">
                <a:extLst>
                  <a:ext uri="{FF2B5EF4-FFF2-40B4-BE49-F238E27FC236}">
                    <a16:creationId xmlns:a16="http://schemas.microsoft.com/office/drawing/2014/main" id="{E52F34D9-9031-48C9-B323-787B0201784F}"/>
                  </a:ext>
                </a:extLst>
              </p:cNvPr>
              <p:cNvSpPr>
                <a:spLocks noChangeAspect="1" noChangeArrowheads="1"/>
              </p:cNvSpPr>
              <p:nvPr/>
            </p:nvSpPr>
            <p:spPr bwMode="auto">
              <a:xfrm>
                <a:off x="1023" y="1768"/>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75889" name="Group 194">
                <a:extLst>
                  <a:ext uri="{FF2B5EF4-FFF2-40B4-BE49-F238E27FC236}">
                    <a16:creationId xmlns:a16="http://schemas.microsoft.com/office/drawing/2014/main" id="{0DC09086-42CC-4277-917E-33E93FEE2596}"/>
                  </a:ext>
                </a:extLst>
              </p:cNvPr>
              <p:cNvGrpSpPr>
                <a:grpSpLocks/>
              </p:cNvGrpSpPr>
              <p:nvPr/>
            </p:nvGrpSpPr>
            <p:grpSpPr bwMode="auto">
              <a:xfrm>
                <a:off x="239" y="1417"/>
                <a:ext cx="2361" cy="2360"/>
                <a:chOff x="231" y="1417"/>
                <a:chExt cx="2361" cy="2360"/>
              </a:xfrm>
            </p:grpSpPr>
            <p:sp>
              <p:nvSpPr>
                <p:cNvPr id="75890" name="Oval 6">
                  <a:extLst>
                    <a:ext uri="{FF2B5EF4-FFF2-40B4-BE49-F238E27FC236}">
                      <a16:creationId xmlns:a16="http://schemas.microsoft.com/office/drawing/2014/main" id="{B6F73573-1A4B-4159-B178-25DD6B14C950}"/>
                    </a:ext>
                  </a:extLst>
                </p:cNvPr>
                <p:cNvSpPr>
                  <a:spLocks noChangeArrowheads="1"/>
                </p:cNvSpPr>
                <p:nvPr/>
              </p:nvSpPr>
              <p:spPr bwMode="auto">
                <a:xfrm>
                  <a:off x="749" y="3072"/>
                  <a:ext cx="1329" cy="24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91" name="Rectangle 17">
                  <a:extLst>
                    <a:ext uri="{FF2B5EF4-FFF2-40B4-BE49-F238E27FC236}">
                      <a16:creationId xmlns:a16="http://schemas.microsoft.com/office/drawing/2014/main" id="{78B165B4-11F0-4A0C-B84B-683EF1767019}"/>
                    </a:ext>
                  </a:extLst>
                </p:cNvPr>
                <p:cNvSpPr>
                  <a:spLocks noChangeAspect="1" noChangeArrowheads="1"/>
                </p:cNvSpPr>
                <p:nvPr/>
              </p:nvSpPr>
              <p:spPr bwMode="auto">
                <a:xfrm>
                  <a:off x="1125" y="3052"/>
                  <a:ext cx="225"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92" name="Rectangle 18">
                  <a:extLst>
                    <a:ext uri="{FF2B5EF4-FFF2-40B4-BE49-F238E27FC236}">
                      <a16:creationId xmlns:a16="http://schemas.microsoft.com/office/drawing/2014/main" id="{29A94BCF-7C7B-43C4-98E8-EEAE7412516D}"/>
                    </a:ext>
                  </a:extLst>
                </p:cNvPr>
                <p:cNvSpPr>
                  <a:spLocks noChangeAspect="1" noChangeArrowheads="1"/>
                </p:cNvSpPr>
                <p:nvPr/>
              </p:nvSpPr>
              <p:spPr bwMode="auto">
                <a:xfrm>
                  <a:off x="1137" y="306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893" name="Rectangle 19">
                  <a:extLst>
                    <a:ext uri="{FF2B5EF4-FFF2-40B4-BE49-F238E27FC236}">
                      <a16:creationId xmlns:a16="http://schemas.microsoft.com/office/drawing/2014/main" id="{AB6B14A0-E1CE-4449-820A-E78AF1D33BB0}"/>
                    </a:ext>
                  </a:extLst>
                </p:cNvPr>
                <p:cNvSpPr>
                  <a:spLocks noChangeAspect="1" noChangeArrowheads="1"/>
                </p:cNvSpPr>
                <p:nvPr/>
              </p:nvSpPr>
              <p:spPr bwMode="auto">
                <a:xfrm>
                  <a:off x="1496" y="3052"/>
                  <a:ext cx="22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94" name="Rectangle 20">
                  <a:extLst>
                    <a:ext uri="{FF2B5EF4-FFF2-40B4-BE49-F238E27FC236}">
                      <a16:creationId xmlns:a16="http://schemas.microsoft.com/office/drawing/2014/main" id="{874FAFDB-EFF1-4912-9D21-5DBEFD45575A}"/>
                    </a:ext>
                  </a:extLst>
                </p:cNvPr>
                <p:cNvSpPr>
                  <a:spLocks noChangeAspect="1" noChangeArrowheads="1"/>
                </p:cNvSpPr>
                <p:nvPr/>
              </p:nvSpPr>
              <p:spPr bwMode="auto">
                <a:xfrm>
                  <a:off x="1519" y="306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895" name="Rectangle 21">
                  <a:extLst>
                    <a:ext uri="{FF2B5EF4-FFF2-40B4-BE49-F238E27FC236}">
                      <a16:creationId xmlns:a16="http://schemas.microsoft.com/office/drawing/2014/main" id="{8258DA73-E8A0-4B92-9410-4E86AF93A01D}"/>
                    </a:ext>
                  </a:extLst>
                </p:cNvPr>
                <p:cNvSpPr>
                  <a:spLocks noChangeAspect="1" noChangeArrowheads="1"/>
                </p:cNvSpPr>
                <p:nvPr/>
              </p:nvSpPr>
              <p:spPr bwMode="auto">
                <a:xfrm>
                  <a:off x="799" y="1885"/>
                  <a:ext cx="2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96" name="Rectangle 22">
                  <a:extLst>
                    <a:ext uri="{FF2B5EF4-FFF2-40B4-BE49-F238E27FC236}">
                      <a16:creationId xmlns:a16="http://schemas.microsoft.com/office/drawing/2014/main" id="{EAE71E03-75F7-4A7E-A28C-347472264F9C}"/>
                    </a:ext>
                  </a:extLst>
                </p:cNvPr>
                <p:cNvSpPr>
                  <a:spLocks noChangeAspect="1" noChangeArrowheads="1"/>
                </p:cNvSpPr>
                <p:nvPr/>
              </p:nvSpPr>
              <p:spPr bwMode="auto">
                <a:xfrm>
                  <a:off x="776" y="185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897" name="Rectangle 23">
                  <a:extLst>
                    <a:ext uri="{FF2B5EF4-FFF2-40B4-BE49-F238E27FC236}">
                      <a16:creationId xmlns:a16="http://schemas.microsoft.com/office/drawing/2014/main" id="{368340ED-98E7-4681-BA8B-8D5760FCD812}"/>
                    </a:ext>
                  </a:extLst>
                </p:cNvPr>
                <p:cNvSpPr>
                  <a:spLocks noChangeAspect="1" noChangeArrowheads="1"/>
                </p:cNvSpPr>
                <p:nvPr/>
              </p:nvSpPr>
              <p:spPr bwMode="auto">
                <a:xfrm>
                  <a:off x="1916" y="1834"/>
                  <a:ext cx="22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98" name="Rectangle 24">
                  <a:extLst>
                    <a:ext uri="{FF2B5EF4-FFF2-40B4-BE49-F238E27FC236}">
                      <a16:creationId xmlns:a16="http://schemas.microsoft.com/office/drawing/2014/main" id="{312E3000-21B5-4459-BBA1-3D6D181FADCD}"/>
                    </a:ext>
                  </a:extLst>
                </p:cNvPr>
                <p:cNvSpPr>
                  <a:spLocks noChangeAspect="1" noChangeArrowheads="1"/>
                </p:cNvSpPr>
                <p:nvPr/>
              </p:nvSpPr>
              <p:spPr bwMode="auto">
                <a:xfrm>
                  <a:off x="1894" y="1849"/>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899" name="Rectangle 25">
                  <a:extLst>
                    <a:ext uri="{FF2B5EF4-FFF2-40B4-BE49-F238E27FC236}">
                      <a16:creationId xmlns:a16="http://schemas.microsoft.com/office/drawing/2014/main" id="{14FBBA4D-1DA9-40D6-8F91-8B28C3CE8876}"/>
                    </a:ext>
                  </a:extLst>
                </p:cNvPr>
                <p:cNvSpPr>
                  <a:spLocks noChangeAspect="1" noChangeArrowheads="1"/>
                </p:cNvSpPr>
                <p:nvPr/>
              </p:nvSpPr>
              <p:spPr bwMode="auto">
                <a:xfrm>
                  <a:off x="750" y="3104"/>
                  <a:ext cx="22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00" name="Rectangle 26">
                  <a:extLst>
                    <a:ext uri="{FF2B5EF4-FFF2-40B4-BE49-F238E27FC236}">
                      <a16:creationId xmlns:a16="http://schemas.microsoft.com/office/drawing/2014/main" id="{438C1FEC-A091-4D4A-B746-B9F648CACDA8}"/>
                    </a:ext>
                  </a:extLst>
                </p:cNvPr>
                <p:cNvSpPr>
                  <a:spLocks noChangeAspect="1" noChangeArrowheads="1"/>
                </p:cNvSpPr>
                <p:nvPr/>
              </p:nvSpPr>
              <p:spPr bwMode="auto">
                <a:xfrm>
                  <a:off x="783" y="307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901" name="Rectangle 27">
                  <a:extLst>
                    <a:ext uri="{FF2B5EF4-FFF2-40B4-BE49-F238E27FC236}">
                      <a16:creationId xmlns:a16="http://schemas.microsoft.com/office/drawing/2014/main" id="{8A2AEEA3-E2A6-4B7D-B77F-F033C223F82A}"/>
                    </a:ext>
                  </a:extLst>
                </p:cNvPr>
                <p:cNvSpPr>
                  <a:spLocks noChangeAspect="1" noChangeArrowheads="1"/>
                </p:cNvSpPr>
                <p:nvPr/>
              </p:nvSpPr>
              <p:spPr bwMode="auto">
                <a:xfrm>
                  <a:off x="1871" y="3104"/>
                  <a:ext cx="228"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02" name="Rectangle 28">
                  <a:extLst>
                    <a:ext uri="{FF2B5EF4-FFF2-40B4-BE49-F238E27FC236}">
                      <a16:creationId xmlns:a16="http://schemas.microsoft.com/office/drawing/2014/main" id="{1EC6B78C-5707-4855-B5FC-DB766A6781F5}"/>
                    </a:ext>
                  </a:extLst>
                </p:cNvPr>
                <p:cNvSpPr>
                  <a:spLocks noChangeAspect="1" noChangeArrowheads="1"/>
                </p:cNvSpPr>
                <p:nvPr/>
              </p:nvSpPr>
              <p:spPr bwMode="auto">
                <a:xfrm>
                  <a:off x="1871" y="3073"/>
                  <a:ext cx="1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903" name="Freeform 30">
                  <a:extLst>
                    <a:ext uri="{FF2B5EF4-FFF2-40B4-BE49-F238E27FC236}">
                      <a16:creationId xmlns:a16="http://schemas.microsoft.com/office/drawing/2014/main" id="{20F618A5-81A5-41F0-82BD-52BD3A4B310A}"/>
                    </a:ext>
                  </a:extLst>
                </p:cNvPr>
                <p:cNvSpPr>
                  <a:spLocks noChangeAspect="1"/>
                </p:cNvSpPr>
                <p:nvPr/>
              </p:nvSpPr>
              <p:spPr bwMode="auto">
                <a:xfrm>
                  <a:off x="2195" y="3023"/>
                  <a:ext cx="5" cy="29"/>
                </a:xfrm>
                <a:custGeom>
                  <a:avLst/>
                  <a:gdLst>
                    <a:gd name="T0" fmla="*/ 0 w 4"/>
                    <a:gd name="T1" fmla="*/ 0 h 25"/>
                    <a:gd name="T2" fmla="*/ 119 w 4"/>
                    <a:gd name="T3" fmla="*/ 227 h 25"/>
                    <a:gd name="T4" fmla="*/ 0 w 4"/>
                    <a:gd name="T5" fmla="*/ 0 h 25"/>
                    <a:gd name="T6" fmla="*/ 0 60000 65536"/>
                    <a:gd name="T7" fmla="*/ 0 60000 65536"/>
                    <a:gd name="T8" fmla="*/ 0 60000 65536"/>
                  </a:gdLst>
                  <a:ahLst/>
                  <a:cxnLst>
                    <a:cxn ang="T6">
                      <a:pos x="T0" y="T1"/>
                    </a:cxn>
                    <a:cxn ang="T7">
                      <a:pos x="T2" y="T3"/>
                    </a:cxn>
                    <a:cxn ang="T8">
                      <a:pos x="T4" y="T5"/>
                    </a:cxn>
                  </a:cxnLst>
                  <a:rect l="0" t="0" r="r" b="b"/>
                  <a:pathLst>
                    <a:path w="4" h="25">
                      <a:moveTo>
                        <a:pt x="0" y="0"/>
                      </a:moveTo>
                      <a:lnTo>
                        <a:pt x="4"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4" name="Freeform 34">
                  <a:extLst>
                    <a:ext uri="{FF2B5EF4-FFF2-40B4-BE49-F238E27FC236}">
                      <a16:creationId xmlns:a16="http://schemas.microsoft.com/office/drawing/2014/main" id="{BBCFB9CF-52D5-4A26-8538-5FF14FBC216A}"/>
                    </a:ext>
                  </a:extLst>
                </p:cNvPr>
                <p:cNvSpPr>
                  <a:spLocks noChangeAspect="1"/>
                </p:cNvSpPr>
                <p:nvPr/>
              </p:nvSpPr>
              <p:spPr bwMode="auto">
                <a:xfrm>
                  <a:off x="597" y="2111"/>
                  <a:ext cx="6" cy="30"/>
                </a:xfrm>
                <a:custGeom>
                  <a:avLst/>
                  <a:gdLst>
                    <a:gd name="T0" fmla="*/ 72 w 5"/>
                    <a:gd name="T1" fmla="*/ 383 h 25"/>
                    <a:gd name="T2" fmla="*/ 0 w 5"/>
                    <a:gd name="T3" fmla="*/ 0 h 25"/>
                    <a:gd name="T4" fmla="*/ 72 w 5"/>
                    <a:gd name="T5" fmla="*/ 383 h 25"/>
                    <a:gd name="T6" fmla="*/ 0 60000 65536"/>
                    <a:gd name="T7" fmla="*/ 0 60000 65536"/>
                    <a:gd name="T8" fmla="*/ 0 60000 65536"/>
                  </a:gdLst>
                  <a:ahLst/>
                  <a:cxnLst>
                    <a:cxn ang="T6">
                      <a:pos x="T0" y="T1"/>
                    </a:cxn>
                    <a:cxn ang="T7">
                      <a:pos x="T2" y="T3"/>
                    </a:cxn>
                    <a:cxn ang="T8">
                      <a:pos x="T4" y="T5"/>
                    </a:cxn>
                  </a:cxnLst>
                  <a:rect l="0" t="0" r="r" b="b"/>
                  <a:pathLst>
                    <a:path w="5" h="25">
                      <a:moveTo>
                        <a:pt x="5" y="25"/>
                      </a:moveTo>
                      <a:lnTo>
                        <a:pt x="0" y="0"/>
                      </a:lnTo>
                      <a:lnTo>
                        <a:pt x="5"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5" name="Freeform 36">
                  <a:extLst>
                    <a:ext uri="{FF2B5EF4-FFF2-40B4-BE49-F238E27FC236}">
                      <a16:creationId xmlns:a16="http://schemas.microsoft.com/office/drawing/2014/main" id="{104DF74A-BC87-4604-9635-4913083156D7}"/>
                    </a:ext>
                  </a:extLst>
                </p:cNvPr>
                <p:cNvSpPr>
                  <a:spLocks noChangeAspect="1"/>
                </p:cNvSpPr>
                <p:nvPr/>
              </p:nvSpPr>
              <p:spPr bwMode="auto">
                <a:xfrm>
                  <a:off x="964" y="3461"/>
                  <a:ext cx="26" cy="8"/>
                </a:xfrm>
                <a:custGeom>
                  <a:avLst/>
                  <a:gdLst>
                    <a:gd name="T0" fmla="*/ 141 w 23"/>
                    <a:gd name="T1" fmla="*/ 0 h 7"/>
                    <a:gd name="T2" fmla="*/ 0 w 23"/>
                    <a:gd name="T3" fmla="*/ 49 h 7"/>
                    <a:gd name="T4" fmla="*/ 141 w 23"/>
                    <a:gd name="T5" fmla="*/ 0 h 7"/>
                    <a:gd name="T6" fmla="*/ 0 60000 65536"/>
                    <a:gd name="T7" fmla="*/ 0 60000 65536"/>
                    <a:gd name="T8" fmla="*/ 0 60000 65536"/>
                  </a:gdLst>
                  <a:ahLst/>
                  <a:cxnLst>
                    <a:cxn ang="T6">
                      <a:pos x="T0" y="T1"/>
                    </a:cxn>
                    <a:cxn ang="T7">
                      <a:pos x="T2" y="T3"/>
                    </a:cxn>
                    <a:cxn ang="T8">
                      <a:pos x="T4" y="T5"/>
                    </a:cxn>
                  </a:cxnLst>
                  <a:rect l="0" t="0" r="r" b="b"/>
                  <a:pathLst>
                    <a:path w="23" h="7">
                      <a:moveTo>
                        <a:pt x="23" y="0"/>
                      </a:moveTo>
                      <a:lnTo>
                        <a:pt x="0" y="7"/>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906" name="Rectangle 37">
                  <a:extLst>
                    <a:ext uri="{FF2B5EF4-FFF2-40B4-BE49-F238E27FC236}">
                      <a16:creationId xmlns:a16="http://schemas.microsoft.com/office/drawing/2014/main" id="{2F4F1274-5498-45FF-94CE-D0D052DE9790}"/>
                    </a:ext>
                  </a:extLst>
                </p:cNvPr>
                <p:cNvSpPr>
                  <a:spLocks noChangeAspect="1" noChangeArrowheads="1"/>
                </p:cNvSpPr>
                <p:nvPr/>
              </p:nvSpPr>
              <p:spPr bwMode="auto">
                <a:xfrm>
                  <a:off x="657" y="1768"/>
                  <a:ext cx="1495" cy="162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07" name="Rectangle 39">
                  <a:extLst>
                    <a:ext uri="{FF2B5EF4-FFF2-40B4-BE49-F238E27FC236}">
                      <a16:creationId xmlns:a16="http://schemas.microsoft.com/office/drawing/2014/main" id="{EC82883D-BC59-4B1F-B6EF-5DB6EBB365C4}"/>
                    </a:ext>
                  </a:extLst>
                </p:cNvPr>
                <p:cNvSpPr>
                  <a:spLocks noChangeAspect="1" noChangeArrowheads="1"/>
                </p:cNvSpPr>
                <p:nvPr/>
              </p:nvSpPr>
              <p:spPr bwMode="auto">
                <a:xfrm>
                  <a:off x="2425" y="2462"/>
                  <a:ext cx="1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B</a:t>
                  </a:r>
                  <a:endParaRPr lang="en-US" altLang="zh-CN" b="1">
                    <a:ea typeface="宋体" panose="02010600030101010101" pitchFamily="2" charset="-122"/>
                  </a:endParaRPr>
                </a:p>
              </p:txBody>
            </p:sp>
            <p:sp>
              <p:nvSpPr>
                <p:cNvPr id="75908" name="Rectangle 43">
                  <a:extLst>
                    <a:ext uri="{FF2B5EF4-FFF2-40B4-BE49-F238E27FC236}">
                      <a16:creationId xmlns:a16="http://schemas.microsoft.com/office/drawing/2014/main" id="{D1274DCA-F025-4DD6-9615-1245589AC45F}"/>
                    </a:ext>
                  </a:extLst>
                </p:cNvPr>
                <p:cNvSpPr>
                  <a:spLocks noChangeAspect="1" noChangeArrowheads="1"/>
                </p:cNvSpPr>
                <p:nvPr/>
              </p:nvSpPr>
              <p:spPr bwMode="auto">
                <a:xfrm>
                  <a:off x="1796" y="1417"/>
                  <a:ext cx="6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b="1">
                      <a:solidFill>
                        <a:srgbClr val="000000"/>
                      </a:solidFill>
                      <a:ea typeface="宋体" panose="02010600030101010101" pitchFamily="2" charset="-122"/>
                    </a:rPr>
                    <a:t> </a:t>
                  </a:r>
                  <a:endParaRPr lang="en-US" altLang="zh-CN" b="1">
                    <a:ea typeface="宋体" panose="02010600030101010101" pitchFamily="2" charset="-122"/>
                  </a:endParaRPr>
                </a:p>
              </p:txBody>
            </p:sp>
            <p:sp>
              <p:nvSpPr>
                <p:cNvPr id="75909" name="Rectangle 45">
                  <a:extLst>
                    <a:ext uri="{FF2B5EF4-FFF2-40B4-BE49-F238E27FC236}">
                      <a16:creationId xmlns:a16="http://schemas.microsoft.com/office/drawing/2014/main" id="{E34D2D0A-548F-400C-B187-1150068E1FA7}"/>
                    </a:ext>
                  </a:extLst>
                </p:cNvPr>
                <p:cNvSpPr>
                  <a:spLocks noChangeAspect="1" noChangeArrowheads="1"/>
                </p:cNvSpPr>
                <p:nvPr/>
              </p:nvSpPr>
              <p:spPr bwMode="auto">
                <a:xfrm>
                  <a:off x="1358" y="3527"/>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D</a:t>
                  </a:r>
                  <a:endParaRPr lang="en-US" altLang="zh-CN" b="1">
                    <a:ea typeface="宋体" panose="02010600030101010101" pitchFamily="2" charset="-122"/>
                  </a:endParaRPr>
                </a:p>
              </p:txBody>
            </p:sp>
            <p:sp>
              <p:nvSpPr>
                <p:cNvPr id="75910" name="Rectangle 48">
                  <a:extLst>
                    <a:ext uri="{FF2B5EF4-FFF2-40B4-BE49-F238E27FC236}">
                      <a16:creationId xmlns:a16="http://schemas.microsoft.com/office/drawing/2014/main" id="{84DBE70B-A0BC-4D39-A119-660D36E04A80}"/>
                    </a:ext>
                  </a:extLst>
                </p:cNvPr>
                <p:cNvSpPr>
                  <a:spLocks noChangeAspect="1" noChangeArrowheads="1"/>
                </p:cNvSpPr>
                <p:nvPr/>
              </p:nvSpPr>
              <p:spPr bwMode="auto">
                <a:xfrm>
                  <a:off x="240" y="2834"/>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A</a:t>
                  </a:r>
                  <a:endParaRPr lang="en-US" altLang="zh-CN" b="1">
                    <a:ea typeface="宋体" panose="02010600030101010101" pitchFamily="2" charset="-122"/>
                  </a:endParaRPr>
                </a:p>
              </p:txBody>
            </p:sp>
            <p:sp>
              <p:nvSpPr>
                <p:cNvPr id="75911" name="Rectangle 52">
                  <a:extLst>
                    <a:ext uri="{FF2B5EF4-FFF2-40B4-BE49-F238E27FC236}">
                      <a16:creationId xmlns:a16="http://schemas.microsoft.com/office/drawing/2014/main" id="{3A3F6821-B074-4B36-84C5-EDC8CB913E15}"/>
                    </a:ext>
                  </a:extLst>
                </p:cNvPr>
                <p:cNvSpPr>
                  <a:spLocks noChangeAspect="1" noChangeArrowheads="1"/>
                </p:cNvSpPr>
                <p:nvPr/>
              </p:nvSpPr>
              <p:spPr bwMode="auto">
                <a:xfrm>
                  <a:off x="1171" y="2242"/>
                  <a:ext cx="227"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12" name="Rectangle 53">
                  <a:extLst>
                    <a:ext uri="{FF2B5EF4-FFF2-40B4-BE49-F238E27FC236}">
                      <a16:creationId xmlns:a16="http://schemas.microsoft.com/office/drawing/2014/main" id="{8BD9EA3B-ACCB-41BD-ABF2-31DDDE94E751}"/>
                    </a:ext>
                  </a:extLst>
                </p:cNvPr>
                <p:cNvSpPr>
                  <a:spLocks noChangeAspect="1" noChangeArrowheads="1"/>
                </p:cNvSpPr>
                <p:nvPr/>
              </p:nvSpPr>
              <p:spPr bwMode="auto">
                <a:xfrm>
                  <a:off x="1171" y="225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913" name="Rectangle 54">
                  <a:extLst>
                    <a:ext uri="{FF2B5EF4-FFF2-40B4-BE49-F238E27FC236}">
                      <a16:creationId xmlns:a16="http://schemas.microsoft.com/office/drawing/2014/main" id="{0B14D987-6414-464B-9963-2C18BAF1A345}"/>
                    </a:ext>
                  </a:extLst>
                </p:cNvPr>
                <p:cNvSpPr>
                  <a:spLocks noChangeAspect="1" noChangeArrowheads="1"/>
                </p:cNvSpPr>
                <p:nvPr/>
              </p:nvSpPr>
              <p:spPr bwMode="auto">
                <a:xfrm>
                  <a:off x="1496" y="224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14" name="Rectangle 55">
                  <a:extLst>
                    <a:ext uri="{FF2B5EF4-FFF2-40B4-BE49-F238E27FC236}">
                      <a16:creationId xmlns:a16="http://schemas.microsoft.com/office/drawing/2014/main" id="{781163FC-2D26-4399-B213-95547F46AFC0}"/>
                    </a:ext>
                  </a:extLst>
                </p:cNvPr>
                <p:cNvSpPr>
                  <a:spLocks noChangeAspect="1" noChangeArrowheads="1"/>
                </p:cNvSpPr>
                <p:nvPr/>
              </p:nvSpPr>
              <p:spPr bwMode="auto">
                <a:xfrm>
                  <a:off x="1496" y="225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915" name="Rectangle 56">
                  <a:extLst>
                    <a:ext uri="{FF2B5EF4-FFF2-40B4-BE49-F238E27FC236}">
                      <a16:creationId xmlns:a16="http://schemas.microsoft.com/office/drawing/2014/main" id="{C5152234-3F94-4C93-B8DC-953EBE71D85F}"/>
                    </a:ext>
                  </a:extLst>
                </p:cNvPr>
                <p:cNvSpPr>
                  <a:spLocks noChangeAspect="1" noChangeArrowheads="1"/>
                </p:cNvSpPr>
                <p:nvPr/>
              </p:nvSpPr>
              <p:spPr bwMode="auto">
                <a:xfrm>
                  <a:off x="1171" y="2651"/>
                  <a:ext cx="22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16" name="Rectangle 57">
                  <a:extLst>
                    <a:ext uri="{FF2B5EF4-FFF2-40B4-BE49-F238E27FC236}">
                      <a16:creationId xmlns:a16="http://schemas.microsoft.com/office/drawing/2014/main" id="{70992328-9D3B-499F-AFAE-B8D4C163BB05}"/>
                    </a:ext>
                  </a:extLst>
                </p:cNvPr>
                <p:cNvSpPr>
                  <a:spLocks noChangeAspect="1" noChangeArrowheads="1"/>
                </p:cNvSpPr>
                <p:nvPr/>
              </p:nvSpPr>
              <p:spPr bwMode="auto">
                <a:xfrm>
                  <a:off x="1171" y="266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917" name="Rectangle 58">
                  <a:extLst>
                    <a:ext uri="{FF2B5EF4-FFF2-40B4-BE49-F238E27FC236}">
                      <a16:creationId xmlns:a16="http://schemas.microsoft.com/office/drawing/2014/main" id="{724A1608-8298-4FE8-BC0D-66FCFD6889AF}"/>
                    </a:ext>
                  </a:extLst>
                </p:cNvPr>
                <p:cNvSpPr>
                  <a:spLocks noChangeAspect="1" noChangeArrowheads="1"/>
                </p:cNvSpPr>
                <p:nvPr/>
              </p:nvSpPr>
              <p:spPr bwMode="auto">
                <a:xfrm>
                  <a:off x="1496" y="2651"/>
                  <a:ext cx="2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18" name="Rectangle 59">
                  <a:extLst>
                    <a:ext uri="{FF2B5EF4-FFF2-40B4-BE49-F238E27FC236}">
                      <a16:creationId xmlns:a16="http://schemas.microsoft.com/office/drawing/2014/main" id="{65EF2047-4B2B-4E80-8A39-CAFF1D16EEFF}"/>
                    </a:ext>
                  </a:extLst>
                </p:cNvPr>
                <p:cNvSpPr>
                  <a:spLocks noChangeAspect="1" noChangeArrowheads="1"/>
                </p:cNvSpPr>
                <p:nvPr/>
              </p:nvSpPr>
              <p:spPr bwMode="auto">
                <a:xfrm>
                  <a:off x="1496" y="266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919" name="Rectangle 60">
                  <a:extLst>
                    <a:ext uri="{FF2B5EF4-FFF2-40B4-BE49-F238E27FC236}">
                      <a16:creationId xmlns:a16="http://schemas.microsoft.com/office/drawing/2014/main" id="{E13749A6-1305-4588-BAA6-C7B280734EFA}"/>
                    </a:ext>
                  </a:extLst>
                </p:cNvPr>
                <p:cNvSpPr>
                  <a:spLocks noChangeAspect="1" noChangeArrowheads="1"/>
                </p:cNvSpPr>
                <p:nvPr/>
              </p:nvSpPr>
              <p:spPr bwMode="auto">
                <a:xfrm>
                  <a:off x="1545" y="1834"/>
                  <a:ext cx="22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20" name="Rectangle 61">
                  <a:extLst>
                    <a:ext uri="{FF2B5EF4-FFF2-40B4-BE49-F238E27FC236}">
                      <a16:creationId xmlns:a16="http://schemas.microsoft.com/office/drawing/2014/main" id="{300D7115-F5BD-4AA9-B415-7D8C6C048AFD}"/>
                    </a:ext>
                  </a:extLst>
                </p:cNvPr>
                <p:cNvSpPr>
                  <a:spLocks noChangeAspect="1" noChangeArrowheads="1"/>
                </p:cNvSpPr>
                <p:nvPr/>
              </p:nvSpPr>
              <p:spPr bwMode="auto">
                <a:xfrm>
                  <a:off x="1512" y="1849"/>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75921" name="Rectangle 62">
                  <a:extLst>
                    <a:ext uri="{FF2B5EF4-FFF2-40B4-BE49-F238E27FC236}">
                      <a16:creationId xmlns:a16="http://schemas.microsoft.com/office/drawing/2014/main" id="{74CEDE05-C14D-4A21-9C14-1A35FCE3640A}"/>
                    </a:ext>
                  </a:extLst>
                </p:cNvPr>
                <p:cNvSpPr>
                  <a:spLocks noChangeAspect="1" noChangeArrowheads="1"/>
                </p:cNvSpPr>
                <p:nvPr/>
              </p:nvSpPr>
              <p:spPr bwMode="auto">
                <a:xfrm rot="-5400000">
                  <a:off x="1186" y="1645"/>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22" name="Rectangle 63">
                  <a:extLst>
                    <a:ext uri="{FF2B5EF4-FFF2-40B4-BE49-F238E27FC236}">
                      <a16:creationId xmlns:a16="http://schemas.microsoft.com/office/drawing/2014/main" id="{8C0E904A-EB71-4A1C-BEBE-80BF5577E696}"/>
                    </a:ext>
                  </a:extLst>
                </p:cNvPr>
                <p:cNvSpPr>
                  <a:spLocks noChangeAspect="1" noChangeArrowheads="1"/>
                </p:cNvSpPr>
                <p:nvPr/>
              </p:nvSpPr>
              <p:spPr bwMode="auto">
                <a:xfrm rot="-5400000">
                  <a:off x="1621" y="1244"/>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23" name="Rectangle 64">
                  <a:extLst>
                    <a:ext uri="{FF2B5EF4-FFF2-40B4-BE49-F238E27FC236}">
                      <a16:creationId xmlns:a16="http://schemas.microsoft.com/office/drawing/2014/main" id="{BA2C7F37-436A-46DD-8C25-C6DCFD557D14}"/>
                    </a:ext>
                  </a:extLst>
                </p:cNvPr>
                <p:cNvSpPr>
                  <a:spLocks noChangeAspect="1" noChangeArrowheads="1"/>
                </p:cNvSpPr>
                <p:nvPr/>
              </p:nvSpPr>
              <p:spPr bwMode="auto">
                <a:xfrm rot="-5400000">
                  <a:off x="1621" y="2014"/>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924" name="Rectangle 65">
                  <a:extLst>
                    <a:ext uri="{FF2B5EF4-FFF2-40B4-BE49-F238E27FC236}">
                      <a16:creationId xmlns:a16="http://schemas.microsoft.com/office/drawing/2014/main" id="{B602F3DD-DAC5-4CEA-BB31-2B4238504E0D}"/>
                    </a:ext>
                  </a:extLst>
                </p:cNvPr>
                <p:cNvSpPr>
                  <a:spLocks noChangeAspect="1" noChangeArrowheads="1"/>
                </p:cNvSpPr>
                <p:nvPr/>
              </p:nvSpPr>
              <p:spPr bwMode="auto">
                <a:xfrm>
                  <a:off x="1379" y="1457"/>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grpSp>
      <p:sp>
        <p:nvSpPr>
          <p:cNvPr id="75782" name="Rectangle 2">
            <a:extLst>
              <a:ext uri="{FF2B5EF4-FFF2-40B4-BE49-F238E27FC236}">
                <a16:creationId xmlns:a16="http://schemas.microsoft.com/office/drawing/2014/main" id="{48E9D21C-C5AA-4F8D-ABD9-9C070A2C71C9}"/>
              </a:ext>
            </a:extLst>
          </p:cNvPr>
          <p:cNvSpPr>
            <a:spLocks noGrp="1" noChangeArrowheads="1"/>
          </p:cNvSpPr>
          <p:nvPr>
            <p:ph type="title"/>
          </p:nvPr>
        </p:nvSpPr>
        <p:spPr/>
        <p:txBody>
          <a:bodyPr/>
          <a:lstStyle/>
          <a:p>
            <a:r>
              <a:rPr lang="en-US" altLang="zh-CN" b="1">
                <a:ea typeface="宋体" panose="02010600030101010101" pitchFamily="2" charset="-122"/>
              </a:rPr>
              <a:t>Example of Prime Implicants</a:t>
            </a:r>
          </a:p>
        </p:txBody>
      </p:sp>
      <p:sp>
        <p:nvSpPr>
          <p:cNvPr id="75783" name="Rectangle 3">
            <a:extLst>
              <a:ext uri="{FF2B5EF4-FFF2-40B4-BE49-F238E27FC236}">
                <a16:creationId xmlns:a16="http://schemas.microsoft.com/office/drawing/2014/main" id="{0B72F660-C34E-4217-ABA8-AB0EA4FD9B15}"/>
              </a:ext>
            </a:extLst>
          </p:cNvPr>
          <p:cNvSpPr>
            <a:spLocks noGrp="1" noChangeArrowheads="1"/>
          </p:cNvSpPr>
          <p:nvPr>
            <p:ph type="body" idx="1"/>
          </p:nvPr>
        </p:nvSpPr>
        <p:spPr/>
        <p:txBody>
          <a:bodyPr/>
          <a:lstStyle/>
          <a:p>
            <a:r>
              <a:rPr lang="en-US" altLang="zh-CN" dirty="0">
                <a:ea typeface="宋体" panose="02010600030101010101" pitchFamily="2" charset="-122"/>
                <a:cs typeface="Times New Roman" panose="02020603050405020304" pitchFamily="18" charset="0"/>
              </a:rPr>
              <a:t>Find ALL Prime Implicants</a:t>
            </a:r>
          </a:p>
        </p:txBody>
      </p:sp>
      <p:sp>
        <p:nvSpPr>
          <p:cNvPr id="75784" name="Rectangle 4">
            <a:extLst>
              <a:ext uri="{FF2B5EF4-FFF2-40B4-BE49-F238E27FC236}">
                <a16:creationId xmlns:a16="http://schemas.microsoft.com/office/drawing/2014/main" id="{A7B72AAA-6BD1-4275-8B35-D49A1C73176B}"/>
              </a:ext>
            </a:extLst>
          </p:cNvPr>
          <p:cNvSpPr>
            <a:spLocks noChangeArrowheads="1"/>
          </p:cNvSpPr>
          <p:nvPr/>
        </p:nvSpPr>
        <p:spPr bwMode="auto">
          <a:xfrm>
            <a:off x="4479925" y="1905000"/>
            <a:ext cx="4373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2400" b="1" dirty="0">
                <a:ea typeface="宋体" panose="02010600030101010101" pitchFamily="2" charset="-122"/>
                <a:cs typeface="Times New Roman" panose="02020603050405020304" pitchFamily="18" charset="0"/>
              </a:rPr>
              <a:t>ESSENTIAL Prime Implicants</a:t>
            </a:r>
            <a:r>
              <a:rPr lang="en-US" altLang="zh-CN" sz="1100" dirty="0">
                <a:ea typeface="宋体" panose="02010600030101010101" pitchFamily="2" charset="-122"/>
                <a:cs typeface="Times New Roman" panose="02020603050405020304" pitchFamily="18" charset="0"/>
              </a:rPr>
              <a:t> </a:t>
            </a:r>
            <a:endParaRPr lang="en-US" altLang="zh-CN" sz="2400" dirty="0">
              <a:ea typeface="宋体" panose="02010600030101010101" pitchFamily="2" charset="-122"/>
              <a:cs typeface="Times New Roman" panose="02020603050405020304" pitchFamily="18" charset="0"/>
            </a:endParaRPr>
          </a:p>
        </p:txBody>
      </p:sp>
      <p:sp>
        <p:nvSpPr>
          <p:cNvPr id="75785" name="Rectangle 5">
            <a:extLst>
              <a:ext uri="{FF2B5EF4-FFF2-40B4-BE49-F238E27FC236}">
                <a16:creationId xmlns:a16="http://schemas.microsoft.com/office/drawing/2014/main" id="{18FAEE56-2366-453A-9383-37AB5AB0847C}"/>
              </a:ext>
            </a:extLst>
          </p:cNvPr>
          <p:cNvSpPr>
            <a:spLocks noChangeArrowheads="1"/>
          </p:cNvSpPr>
          <p:nvPr/>
        </p:nvSpPr>
        <p:spPr bwMode="auto">
          <a:xfrm>
            <a:off x="5181600" y="6261100"/>
            <a:ext cx="10477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400">
                <a:solidFill>
                  <a:srgbClr val="000000"/>
                </a:solidFill>
                <a:ea typeface="宋体" panose="02010600030101010101" pitchFamily="2" charset="-122"/>
              </a:rPr>
              <a:t> </a:t>
            </a:r>
            <a:endParaRPr lang="en-US" altLang="zh-CN" b="1">
              <a:ea typeface="宋体" panose="02010600030101010101" pitchFamily="2" charset="-122"/>
            </a:endParaRPr>
          </a:p>
        </p:txBody>
      </p:sp>
      <p:sp>
        <p:nvSpPr>
          <p:cNvPr id="75786" name="Freeform 31">
            <a:extLst>
              <a:ext uri="{FF2B5EF4-FFF2-40B4-BE49-F238E27FC236}">
                <a16:creationId xmlns:a16="http://schemas.microsoft.com/office/drawing/2014/main" id="{CC8E7F7F-9A24-4D2E-89F5-580B0C6A18D1}"/>
              </a:ext>
            </a:extLst>
          </p:cNvPr>
          <p:cNvSpPr>
            <a:spLocks noChangeAspect="1"/>
          </p:cNvSpPr>
          <p:nvPr/>
        </p:nvSpPr>
        <p:spPr bwMode="auto">
          <a:xfrm>
            <a:off x="3649663" y="3327400"/>
            <a:ext cx="4762" cy="57150"/>
          </a:xfrm>
          <a:custGeom>
            <a:avLst/>
            <a:gdLst>
              <a:gd name="T0" fmla="*/ 2147483646 w 3"/>
              <a:gd name="T1" fmla="*/ 0 h 31"/>
              <a:gd name="T2" fmla="*/ 0 w 3"/>
              <a:gd name="T3" fmla="*/ 2147483646 h 31"/>
              <a:gd name="T4" fmla="*/ 2147483646 w 3"/>
              <a:gd name="T5" fmla="*/ 0 h 31"/>
              <a:gd name="T6" fmla="*/ 0 60000 65536"/>
              <a:gd name="T7" fmla="*/ 0 60000 65536"/>
              <a:gd name="T8" fmla="*/ 0 60000 65536"/>
            </a:gdLst>
            <a:ahLst/>
            <a:cxnLst>
              <a:cxn ang="T6">
                <a:pos x="T0" y="T1"/>
              </a:cxn>
              <a:cxn ang="T7">
                <a:pos x="T2" y="T3"/>
              </a:cxn>
              <a:cxn ang="T8">
                <a:pos x="T4" y="T5"/>
              </a:cxn>
            </a:cxnLst>
            <a:rect l="0" t="0" r="r" b="b"/>
            <a:pathLst>
              <a:path w="3" h="31">
                <a:moveTo>
                  <a:pt x="3" y="0"/>
                </a:moveTo>
                <a:lnTo>
                  <a:pt x="0" y="31"/>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787" name="Freeform 32">
            <a:extLst>
              <a:ext uri="{FF2B5EF4-FFF2-40B4-BE49-F238E27FC236}">
                <a16:creationId xmlns:a16="http://schemas.microsoft.com/office/drawing/2014/main" id="{485B5ABC-49B3-4E1C-8331-CA82D7CDBB88}"/>
              </a:ext>
            </a:extLst>
          </p:cNvPr>
          <p:cNvSpPr>
            <a:spLocks noChangeAspect="1"/>
          </p:cNvSpPr>
          <p:nvPr/>
        </p:nvSpPr>
        <p:spPr bwMode="auto">
          <a:xfrm>
            <a:off x="2898775" y="2701925"/>
            <a:ext cx="41275" cy="11113"/>
          </a:xfrm>
          <a:custGeom>
            <a:avLst/>
            <a:gdLst>
              <a:gd name="T0" fmla="*/ 0 w 23"/>
              <a:gd name="T1" fmla="*/ 2147483646 h 6"/>
              <a:gd name="T2" fmla="*/ 2147483646 w 23"/>
              <a:gd name="T3" fmla="*/ 0 h 6"/>
              <a:gd name="T4" fmla="*/ 0 w 23"/>
              <a:gd name="T5" fmla="*/ 2147483646 h 6"/>
              <a:gd name="T6" fmla="*/ 0 60000 65536"/>
              <a:gd name="T7" fmla="*/ 0 60000 65536"/>
              <a:gd name="T8" fmla="*/ 0 60000 65536"/>
            </a:gdLst>
            <a:ahLst/>
            <a:cxnLst>
              <a:cxn ang="T6">
                <a:pos x="T0" y="T1"/>
              </a:cxn>
              <a:cxn ang="T7">
                <a:pos x="T2" y="T3"/>
              </a:cxn>
              <a:cxn ang="T8">
                <a:pos x="T4" y="T5"/>
              </a:cxn>
            </a:cxnLst>
            <a:rect l="0" t="0" r="r" b="b"/>
            <a:pathLst>
              <a:path w="23" h="6">
                <a:moveTo>
                  <a:pt x="0" y="6"/>
                </a:moveTo>
                <a:lnTo>
                  <a:pt x="23"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788" name="Freeform 35">
            <a:extLst>
              <a:ext uri="{FF2B5EF4-FFF2-40B4-BE49-F238E27FC236}">
                <a16:creationId xmlns:a16="http://schemas.microsoft.com/office/drawing/2014/main" id="{BF2A01B5-B705-4451-B1B6-2527327CF9E2}"/>
              </a:ext>
            </a:extLst>
          </p:cNvPr>
          <p:cNvSpPr>
            <a:spLocks noChangeAspect="1"/>
          </p:cNvSpPr>
          <p:nvPr/>
        </p:nvSpPr>
        <p:spPr bwMode="auto">
          <a:xfrm>
            <a:off x="817563" y="4821238"/>
            <a:ext cx="3175" cy="46037"/>
          </a:xfrm>
          <a:custGeom>
            <a:avLst/>
            <a:gdLst>
              <a:gd name="T0" fmla="*/ 0 w 2"/>
              <a:gd name="T1" fmla="*/ 2147483646 h 25"/>
              <a:gd name="T2" fmla="*/ 2147483646 w 2"/>
              <a:gd name="T3" fmla="*/ 0 h 25"/>
              <a:gd name="T4" fmla="*/ 0 w 2"/>
              <a:gd name="T5" fmla="*/ 2147483646 h 25"/>
              <a:gd name="T6" fmla="*/ 0 60000 65536"/>
              <a:gd name="T7" fmla="*/ 0 60000 65536"/>
              <a:gd name="T8" fmla="*/ 0 60000 65536"/>
            </a:gdLst>
            <a:ahLst/>
            <a:cxnLst>
              <a:cxn ang="T6">
                <a:pos x="T0" y="T1"/>
              </a:cxn>
              <a:cxn ang="T7">
                <a:pos x="T2" y="T3"/>
              </a:cxn>
              <a:cxn ang="T8">
                <a:pos x="T4" y="T5"/>
              </a:cxn>
            </a:cxnLst>
            <a:rect l="0" t="0" r="r" b="b"/>
            <a:pathLst>
              <a:path w="2" h="25">
                <a:moveTo>
                  <a:pt x="0" y="25"/>
                </a:moveTo>
                <a:lnTo>
                  <a:pt x="2" y="0"/>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789" name="Rectangle 38">
            <a:extLst>
              <a:ext uri="{FF2B5EF4-FFF2-40B4-BE49-F238E27FC236}">
                <a16:creationId xmlns:a16="http://schemas.microsoft.com/office/drawing/2014/main" id="{6038FEEE-6B18-4534-9669-08BC83186D94}"/>
              </a:ext>
            </a:extLst>
          </p:cNvPr>
          <p:cNvSpPr>
            <a:spLocks noChangeAspect="1" noChangeArrowheads="1"/>
          </p:cNvSpPr>
          <p:nvPr/>
        </p:nvSpPr>
        <p:spPr bwMode="auto">
          <a:xfrm>
            <a:off x="3709988" y="3883025"/>
            <a:ext cx="4032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790" name="Rectangle 41">
            <a:extLst>
              <a:ext uri="{FF2B5EF4-FFF2-40B4-BE49-F238E27FC236}">
                <a16:creationId xmlns:a16="http://schemas.microsoft.com/office/drawing/2014/main" id="{07BAB7A2-D65D-46D8-83FA-FA979862183B}"/>
              </a:ext>
            </a:extLst>
          </p:cNvPr>
          <p:cNvSpPr>
            <a:spLocks noChangeAspect="1" noChangeArrowheads="1"/>
          </p:cNvSpPr>
          <p:nvPr/>
        </p:nvSpPr>
        <p:spPr bwMode="auto">
          <a:xfrm>
            <a:off x="2751138" y="2262188"/>
            <a:ext cx="414337"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791" name="Rectangle 42">
            <a:extLst>
              <a:ext uri="{FF2B5EF4-FFF2-40B4-BE49-F238E27FC236}">
                <a16:creationId xmlns:a16="http://schemas.microsoft.com/office/drawing/2014/main" id="{19964B33-32B2-487E-BA73-607A5DEFF21D}"/>
              </a:ext>
            </a:extLst>
          </p:cNvPr>
          <p:cNvSpPr>
            <a:spLocks noChangeAspect="1" noChangeArrowheads="1"/>
          </p:cNvSpPr>
          <p:nvPr/>
        </p:nvSpPr>
        <p:spPr bwMode="auto">
          <a:xfrm>
            <a:off x="2751138" y="2182813"/>
            <a:ext cx="238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C</a:t>
            </a:r>
            <a:endParaRPr lang="en-US" altLang="zh-CN" b="1">
              <a:ea typeface="宋体" panose="02010600030101010101" pitchFamily="2" charset="-122"/>
            </a:endParaRPr>
          </a:p>
        </p:txBody>
      </p:sp>
      <p:sp>
        <p:nvSpPr>
          <p:cNvPr id="75792" name="Rectangle 44">
            <a:extLst>
              <a:ext uri="{FF2B5EF4-FFF2-40B4-BE49-F238E27FC236}">
                <a16:creationId xmlns:a16="http://schemas.microsoft.com/office/drawing/2014/main" id="{C0C95B25-CE8E-4B7B-8EC2-62D75721384C}"/>
              </a:ext>
            </a:extLst>
          </p:cNvPr>
          <p:cNvSpPr>
            <a:spLocks noChangeAspect="1" noChangeArrowheads="1"/>
          </p:cNvSpPr>
          <p:nvPr/>
        </p:nvSpPr>
        <p:spPr bwMode="auto">
          <a:xfrm>
            <a:off x="2155825" y="5575300"/>
            <a:ext cx="4191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793" name="Rectangle 47">
            <a:extLst>
              <a:ext uri="{FF2B5EF4-FFF2-40B4-BE49-F238E27FC236}">
                <a16:creationId xmlns:a16="http://schemas.microsoft.com/office/drawing/2014/main" id="{9A249AD0-7F37-43D0-A2A0-13BDCE4F6025}"/>
              </a:ext>
            </a:extLst>
          </p:cNvPr>
          <p:cNvSpPr>
            <a:spLocks noChangeAspect="1" noChangeArrowheads="1"/>
          </p:cNvSpPr>
          <p:nvPr/>
        </p:nvSpPr>
        <p:spPr bwMode="auto">
          <a:xfrm>
            <a:off x="673100" y="4602163"/>
            <a:ext cx="3984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794" name="Rectangle 49">
            <a:extLst>
              <a:ext uri="{FF2B5EF4-FFF2-40B4-BE49-F238E27FC236}">
                <a16:creationId xmlns:a16="http://schemas.microsoft.com/office/drawing/2014/main" id="{D171315E-2931-4E08-9041-10D1AAFE986E}"/>
              </a:ext>
            </a:extLst>
          </p:cNvPr>
          <p:cNvSpPr>
            <a:spLocks noChangeAspect="1" noChangeArrowheads="1"/>
          </p:cNvSpPr>
          <p:nvPr/>
        </p:nvSpPr>
        <p:spPr bwMode="auto">
          <a:xfrm>
            <a:off x="765175" y="4579938"/>
            <a:ext cx="9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b="1">
                <a:solidFill>
                  <a:srgbClr val="000000"/>
                </a:solidFill>
                <a:ea typeface="宋体" panose="02010600030101010101" pitchFamily="2" charset="-122"/>
              </a:rPr>
              <a:t> </a:t>
            </a:r>
            <a:endParaRPr lang="en-US" altLang="zh-CN" b="1">
              <a:ea typeface="宋体" panose="02010600030101010101" pitchFamily="2" charset="-122"/>
            </a:endParaRPr>
          </a:p>
        </p:txBody>
      </p:sp>
      <p:sp>
        <p:nvSpPr>
          <p:cNvPr id="75795" name="Rectangle 96">
            <a:extLst>
              <a:ext uri="{FF2B5EF4-FFF2-40B4-BE49-F238E27FC236}">
                <a16:creationId xmlns:a16="http://schemas.microsoft.com/office/drawing/2014/main" id="{FA12E6C3-4CDD-4E49-B301-836AB336C7E3}"/>
              </a:ext>
            </a:extLst>
          </p:cNvPr>
          <p:cNvSpPr>
            <a:spLocks noChangeArrowheads="1"/>
          </p:cNvSpPr>
          <p:nvPr/>
        </p:nvSpPr>
        <p:spPr bwMode="auto">
          <a:xfrm flipH="1">
            <a:off x="2257425" y="1835150"/>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366810" name="Group 218">
            <a:extLst>
              <a:ext uri="{FF2B5EF4-FFF2-40B4-BE49-F238E27FC236}">
                <a16:creationId xmlns:a16="http://schemas.microsoft.com/office/drawing/2014/main" id="{1796EC8B-DE11-46FE-85EA-F4EEB69926A7}"/>
              </a:ext>
            </a:extLst>
          </p:cNvPr>
          <p:cNvGrpSpPr>
            <a:grpSpLocks/>
          </p:cNvGrpSpPr>
          <p:nvPr/>
        </p:nvGrpSpPr>
        <p:grpSpPr bwMode="auto">
          <a:xfrm>
            <a:off x="50800" y="3536950"/>
            <a:ext cx="2635250" cy="1085850"/>
            <a:chOff x="68" y="2228"/>
            <a:chExt cx="1660" cy="684"/>
          </a:xfrm>
        </p:grpSpPr>
        <p:grpSp>
          <p:nvGrpSpPr>
            <p:cNvPr id="75880" name="Group 217">
              <a:extLst>
                <a:ext uri="{FF2B5EF4-FFF2-40B4-BE49-F238E27FC236}">
                  <a16:creationId xmlns:a16="http://schemas.microsoft.com/office/drawing/2014/main" id="{78EBF422-74F9-4C4C-B507-0ABF5CFC5E84}"/>
                </a:ext>
              </a:extLst>
            </p:cNvPr>
            <p:cNvGrpSpPr>
              <a:grpSpLocks/>
            </p:cNvGrpSpPr>
            <p:nvPr/>
          </p:nvGrpSpPr>
          <p:grpSpPr bwMode="auto">
            <a:xfrm>
              <a:off x="68" y="2228"/>
              <a:ext cx="353" cy="302"/>
              <a:chOff x="68" y="2228"/>
              <a:chExt cx="353" cy="302"/>
            </a:xfrm>
          </p:grpSpPr>
          <p:sp>
            <p:nvSpPr>
              <p:cNvPr id="75883" name="Rectangle 77">
                <a:extLst>
                  <a:ext uri="{FF2B5EF4-FFF2-40B4-BE49-F238E27FC236}">
                    <a16:creationId xmlns:a16="http://schemas.microsoft.com/office/drawing/2014/main" id="{EBAB3DC4-E19B-4BCE-96EA-892017754B6E}"/>
                  </a:ext>
                </a:extLst>
              </p:cNvPr>
              <p:cNvSpPr>
                <a:spLocks noChangeArrowheads="1"/>
              </p:cNvSpPr>
              <p:nvPr/>
            </p:nvSpPr>
            <p:spPr bwMode="auto">
              <a:xfrm flipH="1">
                <a:off x="68" y="2241"/>
                <a:ext cx="3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84" name="Rectangle 78">
                <a:extLst>
                  <a:ext uri="{FF2B5EF4-FFF2-40B4-BE49-F238E27FC236}">
                    <a16:creationId xmlns:a16="http://schemas.microsoft.com/office/drawing/2014/main" id="{226AD7C0-E179-4A61-A1FA-0B14B662D026}"/>
                  </a:ext>
                </a:extLst>
              </p:cNvPr>
              <p:cNvSpPr>
                <a:spLocks noChangeArrowheads="1"/>
              </p:cNvSpPr>
              <p:nvPr/>
            </p:nvSpPr>
            <p:spPr bwMode="auto">
              <a:xfrm flipH="1">
                <a:off x="133" y="225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BD</a:t>
                </a:r>
                <a:endParaRPr lang="en-US" altLang="zh-CN" b="1">
                  <a:ea typeface="宋体" panose="02010600030101010101" pitchFamily="2" charset="-122"/>
                </a:endParaRPr>
              </a:p>
            </p:txBody>
          </p:sp>
          <p:sp>
            <p:nvSpPr>
              <p:cNvPr id="75885" name="Rectangle 79">
                <a:extLst>
                  <a:ext uri="{FF2B5EF4-FFF2-40B4-BE49-F238E27FC236}">
                    <a16:creationId xmlns:a16="http://schemas.microsoft.com/office/drawing/2014/main" id="{6F355DFF-F963-495A-9F5E-FB889105C86F}"/>
                  </a:ext>
                </a:extLst>
              </p:cNvPr>
              <p:cNvSpPr>
                <a:spLocks noChangeArrowheads="1"/>
              </p:cNvSpPr>
              <p:nvPr/>
            </p:nvSpPr>
            <p:spPr bwMode="auto">
              <a:xfrm flipH="1">
                <a:off x="249" y="2228"/>
                <a:ext cx="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a:solidFill>
                      <a:srgbClr val="000000"/>
                    </a:solidFill>
                    <a:latin typeface="Helvetica" panose="020B0604020202020204" pitchFamily="34" charset="0"/>
                    <a:ea typeface="宋体" panose="02010600030101010101" pitchFamily="2" charset="-122"/>
                  </a:rPr>
                  <a:t> </a:t>
                </a:r>
                <a:endParaRPr lang="en-US" altLang="zh-CN" b="1">
                  <a:ea typeface="宋体" panose="02010600030101010101" pitchFamily="2" charset="-122"/>
                </a:endParaRPr>
              </a:p>
            </p:txBody>
          </p:sp>
        </p:grpSp>
        <p:sp>
          <p:nvSpPr>
            <p:cNvPr id="75881" name="Line 81">
              <a:extLst>
                <a:ext uri="{FF2B5EF4-FFF2-40B4-BE49-F238E27FC236}">
                  <a16:creationId xmlns:a16="http://schemas.microsoft.com/office/drawing/2014/main" id="{A92BEAC5-1639-42D4-B094-381CDE29A943}"/>
                </a:ext>
              </a:extLst>
            </p:cNvPr>
            <p:cNvSpPr>
              <a:spLocks noChangeShapeType="1"/>
            </p:cNvSpPr>
            <p:nvPr/>
          </p:nvSpPr>
          <p:spPr bwMode="auto">
            <a:xfrm>
              <a:off x="352" y="2420"/>
              <a:ext cx="920" cy="9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75882" name="AutoShape 197">
              <a:extLst>
                <a:ext uri="{FF2B5EF4-FFF2-40B4-BE49-F238E27FC236}">
                  <a16:creationId xmlns:a16="http://schemas.microsoft.com/office/drawing/2014/main" id="{687A8349-AFA3-4067-A235-1CAC91DE8B21}"/>
                </a:ext>
              </a:extLst>
            </p:cNvPr>
            <p:cNvSpPr>
              <a:spLocks noChangeArrowheads="1"/>
            </p:cNvSpPr>
            <p:nvPr/>
          </p:nvSpPr>
          <p:spPr bwMode="auto">
            <a:xfrm>
              <a:off x="1096" y="2240"/>
              <a:ext cx="632" cy="672"/>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366933" name="Group 341">
            <a:extLst>
              <a:ext uri="{FF2B5EF4-FFF2-40B4-BE49-F238E27FC236}">
                <a16:creationId xmlns:a16="http://schemas.microsoft.com/office/drawing/2014/main" id="{C1E24580-CF54-4EB6-B791-53B44816B789}"/>
              </a:ext>
            </a:extLst>
          </p:cNvPr>
          <p:cNvGrpSpPr>
            <a:grpSpLocks/>
          </p:cNvGrpSpPr>
          <p:nvPr/>
        </p:nvGrpSpPr>
        <p:grpSpPr bwMode="auto">
          <a:xfrm>
            <a:off x="2349500" y="1814513"/>
            <a:ext cx="501650" cy="3443287"/>
            <a:chOff x="1480" y="1143"/>
            <a:chExt cx="316" cy="2169"/>
          </a:xfrm>
        </p:grpSpPr>
        <p:sp>
          <p:nvSpPr>
            <p:cNvPr id="75876" name="Line 100">
              <a:extLst>
                <a:ext uri="{FF2B5EF4-FFF2-40B4-BE49-F238E27FC236}">
                  <a16:creationId xmlns:a16="http://schemas.microsoft.com/office/drawing/2014/main" id="{1D94CCC9-2EEB-4124-B082-82F0682D7947}"/>
                </a:ext>
              </a:extLst>
            </p:cNvPr>
            <p:cNvSpPr>
              <a:spLocks noChangeShapeType="1"/>
            </p:cNvSpPr>
            <p:nvPr/>
          </p:nvSpPr>
          <p:spPr bwMode="auto">
            <a:xfrm flipH="1">
              <a:off x="1604" y="1392"/>
              <a:ext cx="30" cy="60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5877" name="Rectangle 97">
              <a:extLst>
                <a:ext uri="{FF2B5EF4-FFF2-40B4-BE49-F238E27FC236}">
                  <a16:creationId xmlns:a16="http://schemas.microsoft.com/office/drawing/2014/main" id="{2024F88F-6A66-4FDD-9A5D-4798E04009A6}"/>
                </a:ext>
              </a:extLst>
            </p:cNvPr>
            <p:cNvSpPr>
              <a:spLocks noChangeArrowheads="1"/>
            </p:cNvSpPr>
            <p:nvPr/>
          </p:nvSpPr>
          <p:spPr bwMode="auto">
            <a:xfrm flipH="1">
              <a:off x="1496" y="1168"/>
              <a:ext cx="3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CD</a:t>
              </a:r>
              <a:endParaRPr lang="en-US" altLang="zh-CN" b="1">
                <a:ea typeface="宋体" panose="02010600030101010101" pitchFamily="2" charset="-122"/>
              </a:endParaRPr>
            </a:p>
          </p:txBody>
        </p:sp>
        <p:sp>
          <p:nvSpPr>
            <p:cNvPr id="75878" name="Rectangle 98">
              <a:extLst>
                <a:ext uri="{FF2B5EF4-FFF2-40B4-BE49-F238E27FC236}">
                  <a16:creationId xmlns:a16="http://schemas.microsoft.com/office/drawing/2014/main" id="{423CAFBA-99CF-40DE-9F3A-BAE0E26A143F}"/>
                </a:ext>
              </a:extLst>
            </p:cNvPr>
            <p:cNvSpPr>
              <a:spLocks noChangeArrowheads="1"/>
            </p:cNvSpPr>
            <p:nvPr/>
          </p:nvSpPr>
          <p:spPr bwMode="auto">
            <a:xfrm flipH="1">
              <a:off x="1617" y="1143"/>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a:solidFill>
                    <a:srgbClr val="000000"/>
                  </a:solidFill>
                  <a:latin typeface="Helvetica" panose="020B0604020202020204" pitchFamily="34" charset="0"/>
                  <a:ea typeface="宋体" panose="02010600030101010101" pitchFamily="2" charset="-122"/>
                </a:rPr>
                <a:t> </a:t>
              </a:r>
              <a:endParaRPr lang="en-US" altLang="zh-CN" b="1">
                <a:ea typeface="宋体" panose="02010600030101010101" pitchFamily="2" charset="-122"/>
              </a:endParaRPr>
            </a:p>
          </p:txBody>
        </p:sp>
        <p:sp>
          <p:nvSpPr>
            <p:cNvPr id="75879" name="AutoShape 227">
              <a:extLst>
                <a:ext uri="{FF2B5EF4-FFF2-40B4-BE49-F238E27FC236}">
                  <a16:creationId xmlns:a16="http://schemas.microsoft.com/office/drawing/2014/main" id="{75A06198-4A53-4285-BE75-7884CC505DB5}"/>
                </a:ext>
              </a:extLst>
            </p:cNvPr>
            <p:cNvSpPr>
              <a:spLocks noChangeArrowheads="1"/>
            </p:cNvSpPr>
            <p:nvPr/>
          </p:nvSpPr>
          <p:spPr bwMode="auto">
            <a:xfrm>
              <a:off x="1480" y="1848"/>
              <a:ext cx="232" cy="1464"/>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366927" name="Group 335">
            <a:extLst>
              <a:ext uri="{FF2B5EF4-FFF2-40B4-BE49-F238E27FC236}">
                <a16:creationId xmlns:a16="http://schemas.microsoft.com/office/drawing/2014/main" id="{9D85AF4C-B6E2-406F-8270-85E93AE6D6BF}"/>
              </a:ext>
            </a:extLst>
          </p:cNvPr>
          <p:cNvGrpSpPr>
            <a:grpSpLocks/>
          </p:cNvGrpSpPr>
          <p:nvPr/>
        </p:nvGrpSpPr>
        <p:grpSpPr bwMode="auto">
          <a:xfrm>
            <a:off x="2032000" y="3536950"/>
            <a:ext cx="5130800" cy="1085850"/>
            <a:chOff x="1280" y="2228"/>
            <a:chExt cx="3232" cy="684"/>
          </a:xfrm>
        </p:grpSpPr>
        <p:grpSp>
          <p:nvGrpSpPr>
            <p:cNvPr id="75868" name="Group 228">
              <a:extLst>
                <a:ext uri="{FF2B5EF4-FFF2-40B4-BE49-F238E27FC236}">
                  <a16:creationId xmlns:a16="http://schemas.microsoft.com/office/drawing/2014/main" id="{81EB4A27-4BC6-4B67-AC84-74D815285721}"/>
                </a:ext>
              </a:extLst>
            </p:cNvPr>
            <p:cNvGrpSpPr>
              <a:grpSpLocks/>
            </p:cNvGrpSpPr>
            <p:nvPr/>
          </p:nvGrpSpPr>
          <p:grpSpPr bwMode="auto">
            <a:xfrm>
              <a:off x="2852" y="2228"/>
              <a:ext cx="1660" cy="684"/>
              <a:chOff x="2852" y="2228"/>
              <a:chExt cx="1660" cy="684"/>
            </a:xfrm>
          </p:grpSpPr>
          <p:grpSp>
            <p:nvGrpSpPr>
              <p:cNvPr id="75870" name="Group 220">
                <a:extLst>
                  <a:ext uri="{FF2B5EF4-FFF2-40B4-BE49-F238E27FC236}">
                    <a16:creationId xmlns:a16="http://schemas.microsoft.com/office/drawing/2014/main" id="{DDF2213D-C4D6-40AF-857A-BC9A4B0382B8}"/>
                  </a:ext>
                </a:extLst>
              </p:cNvPr>
              <p:cNvGrpSpPr>
                <a:grpSpLocks/>
              </p:cNvGrpSpPr>
              <p:nvPr/>
            </p:nvGrpSpPr>
            <p:grpSpPr bwMode="auto">
              <a:xfrm>
                <a:off x="2852" y="2228"/>
                <a:ext cx="353" cy="302"/>
                <a:chOff x="68" y="2228"/>
                <a:chExt cx="353" cy="302"/>
              </a:xfrm>
            </p:grpSpPr>
            <p:sp>
              <p:nvSpPr>
                <p:cNvPr id="75873" name="Rectangle 221">
                  <a:extLst>
                    <a:ext uri="{FF2B5EF4-FFF2-40B4-BE49-F238E27FC236}">
                      <a16:creationId xmlns:a16="http://schemas.microsoft.com/office/drawing/2014/main" id="{44530DC6-D103-40BE-98C4-CEB467FD0EF1}"/>
                    </a:ext>
                  </a:extLst>
                </p:cNvPr>
                <p:cNvSpPr>
                  <a:spLocks noChangeArrowheads="1"/>
                </p:cNvSpPr>
                <p:nvPr/>
              </p:nvSpPr>
              <p:spPr bwMode="auto">
                <a:xfrm flipH="1">
                  <a:off x="68" y="2241"/>
                  <a:ext cx="35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74" name="Rectangle 222">
                  <a:extLst>
                    <a:ext uri="{FF2B5EF4-FFF2-40B4-BE49-F238E27FC236}">
                      <a16:creationId xmlns:a16="http://schemas.microsoft.com/office/drawing/2014/main" id="{D78FB7C1-F70F-43F7-A76E-2D74809B1567}"/>
                    </a:ext>
                  </a:extLst>
                </p:cNvPr>
                <p:cNvSpPr>
                  <a:spLocks noChangeArrowheads="1"/>
                </p:cNvSpPr>
                <p:nvPr/>
              </p:nvSpPr>
              <p:spPr bwMode="auto">
                <a:xfrm flipH="1">
                  <a:off x="133" y="225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BD</a:t>
                  </a:r>
                  <a:endParaRPr lang="en-US" altLang="zh-CN" b="1">
                    <a:ea typeface="宋体" panose="02010600030101010101" pitchFamily="2" charset="-122"/>
                  </a:endParaRPr>
                </a:p>
              </p:txBody>
            </p:sp>
            <p:sp>
              <p:nvSpPr>
                <p:cNvPr id="75875" name="Rectangle 223">
                  <a:extLst>
                    <a:ext uri="{FF2B5EF4-FFF2-40B4-BE49-F238E27FC236}">
                      <a16:creationId xmlns:a16="http://schemas.microsoft.com/office/drawing/2014/main" id="{E58902D3-007E-4148-9280-9D4518D2E7BB}"/>
                    </a:ext>
                  </a:extLst>
                </p:cNvPr>
                <p:cNvSpPr>
                  <a:spLocks noChangeArrowheads="1"/>
                </p:cNvSpPr>
                <p:nvPr/>
              </p:nvSpPr>
              <p:spPr bwMode="auto">
                <a:xfrm flipH="1">
                  <a:off x="249" y="2228"/>
                  <a:ext cx="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a:solidFill>
                        <a:srgbClr val="000000"/>
                      </a:solidFill>
                      <a:latin typeface="Helvetica" panose="020B0604020202020204" pitchFamily="34" charset="0"/>
                      <a:ea typeface="宋体" panose="02010600030101010101" pitchFamily="2" charset="-122"/>
                    </a:rPr>
                    <a:t> </a:t>
                  </a:r>
                  <a:endParaRPr lang="en-US" altLang="zh-CN" b="1">
                    <a:ea typeface="宋体" panose="02010600030101010101" pitchFamily="2" charset="-122"/>
                  </a:endParaRPr>
                </a:p>
              </p:txBody>
            </p:sp>
          </p:grpSp>
          <p:sp>
            <p:nvSpPr>
              <p:cNvPr id="75871" name="Line 224">
                <a:extLst>
                  <a:ext uri="{FF2B5EF4-FFF2-40B4-BE49-F238E27FC236}">
                    <a16:creationId xmlns:a16="http://schemas.microsoft.com/office/drawing/2014/main" id="{3D5B2766-BB4E-439E-A970-A69D1CF03B97}"/>
                  </a:ext>
                </a:extLst>
              </p:cNvPr>
              <p:cNvSpPr>
                <a:spLocks noChangeShapeType="1"/>
              </p:cNvSpPr>
              <p:nvPr/>
            </p:nvSpPr>
            <p:spPr bwMode="auto">
              <a:xfrm>
                <a:off x="3133" y="2411"/>
                <a:ext cx="923" cy="1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75872" name="AutoShape 225">
                <a:extLst>
                  <a:ext uri="{FF2B5EF4-FFF2-40B4-BE49-F238E27FC236}">
                    <a16:creationId xmlns:a16="http://schemas.microsoft.com/office/drawing/2014/main" id="{E034F7FD-1D9D-4104-B4F4-49B92EBE7CA9}"/>
                  </a:ext>
                </a:extLst>
              </p:cNvPr>
              <p:cNvSpPr>
                <a:spLocks noChangeArrowheads="1"/>
              </p:cNvSpPr>
              <p:nvPr/>
            </p:nvSpPr>
            <p:spPr bwMode="auto">
              <a:xfrm>
                <a:off x="3880" y="2240"/>
                <a:ext cx="632" cy="672"/>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75869" name="Line 319">
              <a:extLst>
                <a:ext uri="{FF2B5EF4-FFF2-40B4-BE49-F238E27FC236}">
                  <a16:creationId xmlns:a16="http://schemas.microsoft.com/office/drawing/2014/main" id="{6729A3FE-7BB6-4CCA-9B8F-08659CB4EB0E}"/>
                </a:ext>
              </a:extLst>
            </p:cNvPr>
            <p:cNvSpPr>
              <a:spLocks noChangeShapeType="1"/>
            </p:cNvSpPr>
            <p:nvPr/>
          </p:nvSpPr>
          <p:spPr bwMode="auto">
            <a:xfrm>
              <a:off x="1280" y="2304"/>
              <a:ext cx="1600" cy="88"/>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366944" name="Group 352">
            <a:extLst>
              <a:ext uri="{FF2B5EF4-FFF2-40B4-BE49-F238E27FC236}">
                <a16:creationId xmlns:a16="http://schemas.microsoft.com/office/drawing/2014/main" id="{24ACCBCE-D4C2-481B-B79C-3D3A9E2258E9}"/>
              </a:ext>
            </a:extLst>
          </p:cNvPr>
          <p:cNvGrpSpPr>
            <a:grpSpLocks/>
          </p:cNvGrpSpPr>
          <p:nvPr/>
        </p:nvGrpSpPr>
        <p:grpSpPr bwMode="auto">
          <a:xfrm>
            <a:off x="1333500" y="3213100"/>
            <a:ext cx="7272338" cy="3192463"/>
            <a:chOff x="848" y="2032"/>
            <a:chExt cx="4581" cy="2011"/>
          </a:xfrm>
        </p:grpSpPr>
        <p:sp>
          <p:nvSpPr>
            <p:cNvPr id="75863" name="Oval 323">
              <a:extLst>
                <a:ext uri="{FF2B5EF4-FFF2-40B4-BE49-F238E27FC236}">
                  <a16:creationId xmlns:a16="http://schemas.microsoft.com/office/drawing/2014/main" id="{9B70A96C-40F7-42F1-829D-77C66ECB54FE}"/>
                </a:ext>
              </a:extLst>
            </p:cNvPr>
            <p:cNvSpPr>
              <a:spLocks noChangeArrowheads="1"/>
            </p:cNvSpPr>
            <p:nvPr/>
          </p:nvSpPr>
          <p:spPr bwMode="auto">
            <a:xfrm>
              <a:off x="848" y="2032"/>
              <a:ext cx="112" cy="104"/>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64" name="Oval 325">
              <a:extLst>
                <a:ext uri="{FF2B5EF4-FFF2-40B4-BE49-F238E27FC236}">
                  <a16:creationId xmlns:a16="http://schemas.microsoft.com/office/drawing/2014/main" id="{34D0B11F-0FA3-4940-BB97-C7F237EE3E91}"/>
                </a:ext>
              </a:extLst>
            </p:cNvPr>
            <p:cNvSpPr>
              <a:spLocks noChangeArrowheads="1"/>
            </p:cNvSpPr>
            <p:nvPr/>
          </p:nvSpPr>
          <p:spPr bwMode="auto">
            <a:xfrm>
              <a:off x="1232" y="2264"/>
              <a:ext cx="112" cy="104"/>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75865" name="Group 331">
              <a:extLst>
                <a:ext uri="{FF2B5EF4-FFF2-40B4-BE49-F238E27FC236}">
                  <a16:creationId xmlns:a16="http://schemas.microsoft.com/office/drawing/2014/main" id="{4588B2C3-BF23-46CE-9197-A00F9C3A45FF}"/>
                </a:ext>
              </a:extLst>
            </p:cNvPr>
            <p:cNvGrpSpPr>
              <a:grpSpLocks/>
            </p:cNvGrpSpPr>
            <p:nvPr/>
          </p:nvGrpSpPr>
          <p:grpSpPr bwMode="auto">
            <a:xfrm>
              <a:off x="2268" y="3793"/>
              <a:ext cx="3161" cy="250"/>
              <a:chOff x="2268" y="3793"/>
              <a:chExt cx="3161" cy="250"/>
            </a:xfrm>
          </p:grpSpPr>
          <p:sp>
            <p:nvSpPr>
              <p:cNvPr id="75866" name="Text Box 321">
                <a:extLst>
                  <a:ext uri="{FF2B5EF4-FFF2-40B4-BE49-F238E27FC236}">
                    <a16:creationId xmlns:a16="http://schemas.microsoft.com/office/drawing/2014/main" id="{ED9C282A-94A5-4610-926C-3CF99535016E}"/>
                  </a:ext>
                </a:extLst>
              </p:cNvPr>
              <p:cNvSpPr txBox="1">
                <a:spLocks noChangeArrowheads="1"/>
              </p:cNvSpPr>
              <p:nvPr/>
            </p:nvSpPr>
            <p:spPr bwMode="auto">
              <a:xfrm>
                <a:off x="2268" y="3793"/>
                <a:ext cx="31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000">
                    <a:ea typeface="宋体" panose="02010600030101010101" pitchFamily="2" charset="-122"/>
                  </a:rPr>
                  <a:t>        Minterms covered by single prime implicant</a:t>
                </a:r>
              </a:p>
            </p:txBody>
          </p:sp>
          <p:sp>
            <p:nvSpPr>
              <p:cNvPr id="75867" name="Oval 327">
                <a:extLst>
                  <a:ext uri="{FF2B5EF4-FFF2-40B4-BE49-F238E27FC236}">
                    <a16:creationId xmlns:a16="http://schemas.microsoft.com/office/drawing/2014/main" id="{A4949822-5514-442A-A650-44F4FD9BEC16}"/>
                  </a:ext>
                </a:extLst>
              </p:cNvPr>
              <p:cNvSpPr>
                <a:spLocks noChangeArrowheads="1"/>
              </p:cNvSpPr>
              <p:nvPr/>
            </p:nvSpPr>
            <p:spPr bwMode="auto">
              <a:xfrm>
                <a:off x="2836" y="3872"/>
                <a:ext cx="112" cy="104"/>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grpSp>
        <p:nvGrpSpPr>
          <p:cNvPr id="366928" name="Group 336">
            <a:extLst>
              <a:ext uri="{FF2B5EF4-FFF2-40B4-BE49-F238E27FC236}">
                <a16:creationId xmlns:a16="http://schemas.microsoft.com/office/drawing/2014/main" id="{332E8D99-95AC-474A-9765-318608639E49}"/>
              </a:ext>
            </a:extLst>
          </p:cNvPr>
          <p:cNvGrpSpPr>
            <a:grpSpLocks/>
          </p:cNvGrpSpPr>
          <p:nvPr/>
        </p:nvGrpSpPr>
        <p:grpSpPr bwMode="auto">
          <a:xfrm>
            <a:off x="1422400" y="2347912"/>
            <a:ext cx="6781800" cy="3278188"/>
            <a:chOff x="896" y="1479"/>
            <a:chExt cx="4272" cy="2065"/>
          </a:xfrm>
        </p:grpSpPr>
        <p:grpSp>
          <p:nvGrpSpPr>
            <p:cNvPr id="75838" name="Group 294">
              <a:extLst>
                <a:ext uri="{FF2B5EF4-FFF2-40B4-BE49-F238E27FC236}">
                  <a16:creationId xmlns:a16="http://schemas.microsoft.com/office/drawing/2014/main" id="{25D6920F-99E6-4952-93B0-BC0012A92657}"/>
                </a:ext>
              </a:extLst>
            </p:cNvPr>
            <p:cNvGrpSpPr>
              <a:grpSpLocks/>
            </p:cNvGrpSpPr>
            <p:nvPr/>
          </p:nvGrpSpPr>
          <p:grpSpPr bwMode="auto">
            <a:xfrm>
              <a:off x="3052" y="1479"/>
              <a:ext cx="2116" cy="2065"/>
              <a:chOff x="244" y="1487"/>
              <a:chExt cx="2116" cy="2065"/>
            </a:xfrm>
          </p:grpSpPr>
          <p:grpSp>
            <p:nvGrpSpPr>
              <p:cNvPr id="75840" name="Group 295">
                <a:extLst>
                  <a:ext uri="{FF2B5EF4-FFF2-40B4-BE49-F238E27FC236}">
                    <a16:creationId xmlns:a16="http://schemas.microsoft.com/office/drawing/2014/main" id="{DB37DB46-795A-4610-A661-DE4B8125FC9B}"/>
                  </a:ext>
                </a:extLst>
              </p:cNvPr>
              <p:cNvGrpSpPr>
                <a:grpSpLocks/>
              </p:cNvGrpSpPr>
              <p:nvPr/>
            </p:nvGrpSpPr>
            <p:grpSpPr bwMode="auto">
              <a:xfrm>
                <a:off x="400" y="1632"/>
                <a:ext cx="1960" cy="1920"/>
                <a:chOff x="1248" y="1336"/>
                <a:chExt cx="3344" cy="2392"/>
              </a:xfrm>
            </p:grpSpPr>
            <p:grpSp>
              <p:nvGrpSpPr>
                <p:cNvPr id="75847" name="Group 296">
                  <a:extLst>
                    <a:ext uri="{FF2B5EF4-FFF2-40B4-BE49-F238E27FC236}">
                      <a16:creationId xmlns:a16="http://schemas.microsoft.com/office/drawing/2014/main" id="{35E06480-021E-45CC-90D8-A068A2516922}"/>
                    </a:ext>
                  </a:extLst>
                </p:cNvPr>
                <p:cNvGrpSpPr>
                  <a:grpSpLocks/>
                </p:cNvGrpSpPr>
                <p:nvPr/>
              </p:nvGrpSpPr>
              <p:grpSpPr bwMode="auto">
                <a:xfrm>
                  <a:off x="3632" y="1336"/>
                  <a:ext cx="960" cy="672"/>
                  <a:chOff x="3632" y="1336"/>
                  <a:chExt cx="960" cy="672"/>
                </a:xfrm>
              </p:grpSpPr>
              <p:sp>
                <p:nvSpPr>
                  <p:cNvPr id="75860" name="AutoShape 297">
                    <a:extLst>
                      <a:ext uri="{FF2B5EF4-FFF2-40B4-BE49-F238E27FC236}">
                        <a16:creationId xmlns:a16="http://schemas.microsoft.com/office/drawing/2014/main" id="{E03745E2-889B-450B-95CC-2A7020B0F6C7}"/>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61" name="Rectangle 298">
                    <a:extLst>
                      <a:ext uri="{FF2B5EF4-FFF2-40B4-BE49-F238E27FC236}">
                        <a16:creationId xmlns:a16="http://schemas.microsoft.com/office/drawing/2014/main" id="{D889442A-7BAF-4D78-BAE4-0B2CDF33108A}"/>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62" name="Rectangle 299">
                    <a:extLst>
                      <a:ext uri="{FF2B5EF4-FFF2-40B4-BE49-F238E27FC236}">
                        <a16:creationId xmlns:a16="http://schemas.microsoft.com/office/drawing/2014/main" id="{72F9D4BF-9337-451F-9FE0-30F1837DF4C5}"/>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75848" name="Group 300">
                  <a:extLst>
                    <a:ext uri="{FF2B5EF4-FFF2-40B4-BE49-F238E27FC236}">
                      <a16:creationId xmlns:a16="http://schemas.microsoft.com/office/drawing/2014/main" id="{2969EC19-3DD5-4C67-B890-68A2B8518F57}"/>
                    </a:ext>
                  </a:extLst>
                </p:cNvPr>
                <p:cNvGrpSpPr>
                  <a:grpSpLocks/>
                </p:cNvGrpSpPr>
                <p:nvPr/>
              </p:nvGrpSpPr>
              <p:grpSpPr bwMode="auto">
                <a:xfrm flipH="1">
                  <a:off x="1256" y="1336"/>
                  <a:ext cx="1024" cy="672"/>
                  <a:chOff x="3632" y="1336"/>
                  <a:chExt cx="960" cy="672"/>
                </a:xfrm>
              </p:grpSpPr>
              <p:sp>
                <p:nvSpPr>
                  <p:cNvPr id="75857" name="AutoShape 301">
                    <a:extLst>
                      <a:ext uri="{FF2B5EF4-FFF2-40B4-BE49-F238E27FC236}">
                        <a16:creationId xmlns:a16="http://schemas.microsoft.com/office/drawing/2014/main" id="{7C6ACA35-61B5-4DBC-AAA0-5056271EC458}"/>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58" name="Rectangle 302">
                    <a:extLst>
                      <a:ext uri="{FF2B5EF4-FFF2-40B4-BE49-F238E27FC236}">
                        <a16:creationId xmlns:a16="http://schemas.microsoft.com/office/drawing/2014/main" id="{0C39D0DA-ABC5-4349-8A27-E22C7C49F942}"/>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59" name="Rectangle 303">
                    <a:extLst>
                      <a:ext uri="{FF2B5EF4-FFF2-40B4-BE49-F238E27FC236}">
                        <a16:creationId xmlns:a16="http://schemas.microsoft.com/office/drawing/2014/main" id="{0AD4D84B-3CF8-4F47-8030-FF4B0CB5B46D}"/>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75849" name="Group 304">
                  <a:extLst>
                    <a:ext uri="{FF2B5EF4-FFF2-40B4-BE49-F238E27FC236}">
                      <a16:creationId xmlns:a16="http://schemas.microsoft.com/office/drawing/2014/main" id="{18D3FE27-EABA-45BA-B9E2-9DCE3593F820}"/>
                    </a:ext>
                  </a:extLst>
                </p:cNvPr>
                <p:cNvGrpSpPr>
                  <a:grpSpLocks/>
                </p:cNvGrpSpPr>
                <p:nvPr/>
              </p:nvGrpSpPr>
              <p:grpSpPr bwMode="auto">
                <a:xfrm flipH="1" flipV="1">
                  <a:off x="1248" y="3056"/>
                  <a:ext cx="1024" cy="672"/>
                  <a:chOff x="3632" y="1336"/>
                  <a:chExt cx="960" cy="672"/>
                </a:xfrm>
              </p:grpSpPr>
              <p:sp>
                <p:nvSpPr>
                  <p:cNvPr id="75854" name="AutoShape 305">
                    <a:extLst>
                      <a:ext uri="{FF2B5EF4-FFF2-40B4-BE49-F238E27FC236}">
                        <a16:creationId xmlns:a16="http://schemas.microsoft.com/office/drawing/2014/main" id="{ED40B45A-C5A7-44B3-9531-AFBE9BCB5BDD}"/>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55" name="Rectangle 306">
                    <a:extLst>
                      <a:ext uri="{FF2B5EF4-FFF2-40B4-BE49-F238E27FC236}">
                        <a16:creationId xmlns:a16="http://schemas.microsoft.com/office/drawing/2014/main" id="{0E9447E0-2663-466D-A0F4-F8BAFB9B5131}"/>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56" name="Rectangle 307">
                    <a:extLst>
                      <a:ext uri="{FF2B5EF4-FFF2-40B4-BE49-F238E27FC236}">
                        <a16:creationId xmlns:a16="http://schemas.microsoft.com/office/drawing/2014/main" id="{D30F5BAA-D73A-4CB9-BD20-F53849081F48}"/>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75850" name="Group 308">
                  <a:extLst>
                    <a:ext uri="{FF2B5EF4-FFF2-40B4-BE49-F238E27FC236}">
                      <a16:creationId xmlns:a16="http://schemas.microsoft.com/office/drawing/2014/main" id="{D2E6E33D-A10C-447E-B835-1FD69C37BF77}"/>
                    </a:ext>
                  </a:extLst>
                </p:cNvPr>
                <p:cNvGrpSpPr>
                  <a:grpSpLocks/>
                </p:cNvGrpSpPr>
                <p:nvPr/>
              </p:nvGrpSpPr>
              <p:grpSpPr bwMode="auto">
                <a:xfrm flipV="1">
                  <a:off x="3632" y="3048"/>
                  <a:ext cx="960" cy="672"/>
                  <a:chOff x="3632" y="1336"/>
                  <a:chExt cx="960" cy="672"/>
                </a:xfrm>
              </p:grpSpPr>
              <p:sp>
                <p:nvSpPr>
                  <p:cNvPr id="75851" name="AutoShape 309">
                    <a:extLst>
                      <a:ext uri="{FF2B5EF4-FFF2-40B4-BE49-F238E27FC236}">
                        <a16:creationId xmlns:a16="http://schemas.microsoft.com/office/drawing/2014/main" id="{304B794C-BD90-4B46-96F0-16839A0DC057}"/>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52" name="Rectangle 310">
                    <a:extLst>
                      <a:ext uri="{FF2B5EF4-FFF2-40B4-BE49-F238E27FC236}">
                        <a16:creationId xmlns:a16="http://schemas.microsoft.com/office/drawing/2014/main" id="{5BA2A8B7-B342-479D-BA2C-FE730C37CD99}"/>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53" name="Rectangle 311">
                    <a:extLst>
                      <a:ext uri="{FF2B5EF4-FFF2-40B4-BE49-F238E27FC236}">
                        <a16:creationId xmlns:a16="http://schemas.microsoft.com/office/drawing/2014/main" id="{CB14D99D-ADCF-4A50-951A-B9341EE24274}"/>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grpSp>
            <p:nvGrpSpPr>
              <p:cNvPr id="75841" name="Group 312">
                <a:extLst>
                  <a:ext uri="{FF2B5EF4-FFF2-40B4-BE49-F238E27FC236}">
                    <a16:creationId xmlns:a16="http://schemas.microsoft.com/office/drawing/2014/main" id="{56BE0014-5F98-4CAE-9D4E-D31DD9FC4A67}"/>
                  </a:ext>
                </a:extLst>
              </p:cNvPr>
              <p:cNvGrpSpPr>
                <a:grpSpLocks/>
              </p:cNvGrpSpPr>
              <p:nvPr/>
            </p:nvGrpSpPr>
            <p:grpSpPr bwMode="auto">
              <a:xfrm>
                <a:off x="244" y="1487"/>
                <a:ext cx="266" cy="274"/>
                <a:chOff x="244" y="1487"/>
                <a:chExt cx="266" cy="274"/>
              </a:xfrm>
            </p:grpSpPr>
            <p:sp>
              <p:nvSpPr>
                <p:cNvPr id="75843" name="Line 313">
                  <a:extLst>
                    <a:ext uri="{FF2B5EF4-FFF2-40B4-BE49-F238E27FC236}">
                      <a16:creationId xmlns:a16="http://schemas.microsoft.com/office/drawing/2014/main" id="{1A971BB8-7F11-4619-94D6-B3F5AFD7B0F3}"/>
                    </a:ext>
                  </a:extLst>
                </p:cNvPr>
                <p:cNvSpPr>
                  <a:spLocks noChangeShapeType="1"/>
                </p:cNvSpPr>
                <p:nvPr/>
              </p:nvSpPr>
              <p:spPr bwMode="auto">
                <a:xfrm>
                  <a:off x="246" y="1538"/>
                  <a:ext cx="7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4" name="Line 314">
                  <a:extLst>
                    <a:ext uri="{FF2B5EF4-FFF2-40B4-BE49-F238E27FC236}">
                      <a16:creationId xmlns:a16="http://schemas.microsoft.com/office/drawing/2014/main" id="{F713393F-46AA-442C-AF34-BF1F4DA5D0C1}"/>
                    </a:ext>
                  </a:extLst>
                </p:cNvPr>
                <p:cNvSpPr>
                  <a:spLocks noChangeShapeType="1"/>
                </p:cNvSpPr>
                <p:nvPr/>
              </p:nvSpPr>
              <p:spPr bwMode="auto">
                <a:xfrm>
                  <a:off x="363" y="1538"/>
                  <a:ext cx="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5" name="Rectangle 315">
                  <a:extLst>
                    <a:ext uri="{FF2B5EF4-FFF2-40B4-BE49-F238E27FC236}">
                      <a16:creationId xmlns:a16="http://schemas.microsoft.com/office/drawing/2014/main" id="{B24DF522-3509-4E03-9827-97A874C29D75}"/>
                    </a:ext>
                  </a:extLst>
                </p:cNvPr>
                <p:cNvSpPr>
                  <a:spLocks noChangeArrowheads="1"/>
                </p:cNvSpPr>
                <p:nvPr/>
              </p:nvSpPr>
              <p:spPr bwMode="auto">
                <a:xfrm>
                  <a:off x="348" y="1487"/>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solidFill>
                        <a:srgbClr val="000000"/>
                      </a:solidFill>
                      <a:ea typeface="宋体" panose="02010600030101010101" pitchFamily="2" charset="-122"/>
                    </a:rPr>
                    <a:t>D</a:t>
                  </a:r>
                  <a:endParaRPr lang="en-US" altLang="zh-CN" b="1" dirty="0">
                    <a:ea typeface="宋体" panose="02010600030101010101" pitchFamily="2" charset="-122"/>
                  </a:endParaRPr>
                </a:p>
              </p:txBody>
            </p:sp>
            <p:sp>
              <p:nvSpPr>
                <p:cNvPr id="75846" name="Rectangle 316">
                  <a:extLst>
                    <a:ext uri="{FF2B5EF4-FFF2-40B4-BE49-F238E27FC236}">
                      <a16:creationId xmlns:a16="http://schemas.microsoft.com/office/drawing/2014/main" id="{6F09BD78-024E-4DB0-971C-759311BE9E73}"/>
                    </a:ext>
                  </a:extLst>
                </p:cNvPr>
                <p:cNvSpPr>
                  <a:spLocks noChangeArrowheads="1"/>
                </p:cNvSpPr>
                <p:nvPr/>
              </p:nvSpPr>
              <p:spPr bwMode="auto">
                <a:xfrm>
                  <a:off x="244" y="1492"/>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solidFill>
                        <a:srgbClr val="000000"/>
                      </a:solidFill>
                      <a:ea typeface="宋体" panose="02010600030101010101" pitchFamily="2" charset="-122"/>
                    </a:rPr>
                    <a:t>B</a:t>
                  </a:r>
                  <a:endParaRPr lang="en-US" altLang="zh-CN" b="1" dirty="0">
                    <a:ea typeface="宋体" panose="02010600030101010101" pitchFamily="2" charset="-122"/>
                  </a:endParaRPr>
                </a:p>
              </p:txBody>
            </p:sp>
          </p:grpSp>
          <p:sp>
            <p:nvSpPr>
              <p:cNvPr id="75842" name="Line 317">
                <a:extLst>
                  <a:ext uri="{FF2B5EF4-FFF2-40B4-BE49-F238E27FC236}">
                    <a16:creationId xmlns:a16="http://schemas.microsoft.com/office/drawing/2014/main" id="{5DC90CD0-EF05-4E98-B537-975123EC1E50}"/>
                  </a:ext>
                </a:extLst>
              </p:cNvPr>
              <p:cNvSpPr>
                <a:spLocks noChangeShapeType="1"/>
              </p:cNvSpPr>
              <p:nvPr/>
            </p:nvSpPr>
            <p:spPr bwMode="auto">
              <a:xfrm>
                <a:off x="482" y="1676"/>
                <a:ext cx="290" cy="22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grpSp>
        <p:sp>
          <p:nvSpPr>
            <p:cNvPr id="75839" name="Line 320">
              <a:extLst>
                <a:ext uri="{FF2B5EF4-FFF2-40B4-BE49-F238E27FC236}">
                  <a16:creationId xmlns:a16="http://schemas.microsoft.com/office/drawing/2014/main" id="{D01EA015-1536-4923-BBEA-61AD21CB3BC8}"/>
                </a:ext>
              </a:extLst>
            </p:cNvPr>
            <p:cNvSpPr>
              <a:spLocks noChangeShapeType="1"/>
            </p:cNvSpPr>
            <p:nvPr/>
          </p:nvSpPr>
          <p:spPr bwMode="auto">
            <a:xfrm flipV="1">
              <a:off x="896" y="1656"/>
              <a:ext cx="2168" cy="432"/>
            </a:xfrm>
            <a:prstGeom prst="line">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366787" name="Group 195">
            <a:extLst>
              <a:ext uri="{FF2B5EF4-FFF2-40B4-BE49-F238E27FC236}">
                <a16:creationId xmlns:a16="http://schemas.microsoft.com/office/drawing/2014/main" id="{C6C987D6-14E1-4B35-857B-3C9CA3F45502}"/>
              </a:ext>
            </a:extLst>
          </p:cNvPr>
          <p:cNvGrpSpPr>
            <a:grpSpLocks/>
          </p:cNvGrpSpPr>
          <p:nvPr/>
        </p:nvGrpSpPr>
        <p:grpSpPr bwMode="auto">
          <a:xfrm>
            <a:off x="5092700" y="2298700"/>
            <a:ext cx="3222625" cy="3662363"/>
            <a:chOff x="3208" y="1448"/>
            <a:chExt cx="2030" cy="2307"/>
          </a:xfrm>
        </p:grpSpPr>
        <p:sp>
          <p:nvSpPr>
            <p:cNvPr id="75814" name="Rectangle 106">
              <a:extLst>
                <a:ext uri="{FF2B5EF4-FFF2-40B4-BE49-F238E27FC236}">
                  <a16:creationId xmlns:a16="http://schemas.microsoft.com/office/drawing/2014/main" id="{61CE59D8-C4B4-44D6-A980-20AD1A49489B}"/>
                </a:ext>
              </a:extLst>
            </p:cNvPr>
            <p:cNvSpPr>
              <a:spLocks noChangeAspect="1" noChangeArrowheads="1"/>
            </p:cNvSpPr>
            <p:nvPr/>
          </p:nvSpPr>
          <p:spPr bwMode="auto">
            <a:xfrm flipH="1">
              <a:off x="3507" y="3171"/>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b="1">
                  <a:solidFill>
                    <a:srgbClr val="000000"/>
                  </a:solidFill>
                  <a:latin typeface="Helvetica" panose="020B0604020202020204" pitchFamily="34" charset="0"/>
                  <a:ea typeface="宋体" panose="02010600030101010101" pitchFamily="2" charset="-122"/>
                </a:rPr>
                <a:t> </a:t>
              </a:r>
              <a:endParaRPr lang="en-US" altLang="zh-CN" b="1">
                <a:ea typeface="宋体" panose="02010600030101010101" pitchFamily="2" charset="-122"/>
              </a:endParaRPr>
            </a:p>
          </p:txBody>
        </p:sp>
        <p:sp>
          <p:nvSpPr>
            <p:cNvPr id="75815" name="Rectangle 107">
              <a:extLst>
                <a:ext uri="{FF2B5EF4-FFF2-40B4-BE49-F238E27FC236}">
                  <a16:creationId xmlns:a16="http://schemas.microsoft.com/office/drawing/2014/main" id="{9D8F78BC-D41A-450B-89ED-C90984A899FE}"/>
                </a:ext>
              </a:extLst>
            </p:cNvPr>
            <p:cNvSpPr>
              <a:spLocks noChangeAspect="1" noChangeArrowheads="1"/>
            </p:cNvSpPr>
            <p:nvPr/>
          </p:nvSpPr>
          <p:spPr bwMode="auto">
            <a:xfrm>
              <a:off x="3945" y="3094"/>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75816" name="Rectangle 108">
              <a:extLst>
                <a:ext uri="{FF2B5EF4-FFF2-40B4-BE49-F238E27FC236}">
                  <a16:creationId xmlns:a16="http://schemas.microsoft.com/office/drawing/2014/main" id="{B7948731-3D32-4DD0-A34E-6FBE25A04D60}"/>
                </a:ext>
              </a:extLst>
            </p:cNvPr>
            <p:cNvSpPr>
              <a:spLocks noChangeAspect="1" noChangeArrowheads="1"/>
            </p:cNvSpPr>
            <p:nvPr/>
          </p:nvSpPr>
          <p:spPr bwMode="auto">
            <a:xfrm>
              <a:off x="4349" y="3070"/>
              <a:ext cx="9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75817" name="Rectangle 109">
              <a:extLst>
                <a:ext uri="{FF2B5EF4-FFF2-40B4-BE49-F238E27FC236}">
                  <a16:creationId xmlns:a16="http://schemas.microsoft.com/office/drawing/2014/main" id="{6DFA55C8-35D4-403E-8B00-CC968E5F5ED3}"/>
                </a:ext>
              </a:extLst>
            </p:cNvPr>
            <p:cNvSpPr>
              <a:spLocks noChangeAspect="1" noChangeArrowheads="1"/>
            </p:cNvSpPr>
            <p:nvPr/>
          </p:nvSpPr>
          <p:spPr bwMode="auto">
            <a:xfrm>
              <a:off x="3598" y="1844"/>
              <a:ext cx="9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75818" name="Rectangle 110">
              <a:extLst>
                <a:ext uri="{FF2B5EF4-FFF2-40B4-BE49-F238E27FC236}">
                  <a16:creationId xmlns:a16="http://schemas.microsoft.com/office/drawing/2014/main" id="{335BB6F1-193F-4B52-BF10-B54561F0111A}"/>
                </a:ext>
              </a:extLst>
            </p:cNvPr>
            <p:cNvSpPr>
              <a:spLocks noChangeAspect="1" noChangeArrowheads="1"/>
            </p:cNvSpPr>
            <p:nvPr/>
          </p:nvSpPr>
          <p:spPr bwMode="auto">
            <a:xfrm>
              <a:off x="4720" y="182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75819" name="Rectangle 111">
              <a:extLst>
                <a:ext uri="{FF2B5EF4-FFF2-40B4-BE49-F238E27FC236}">
                  <a16:creationId xmlns:a16="http://schemas.microsoft.com/office/drawing/2014/main" id="{94C43AAA-DDC9-40F8-B8E0-B525E699C6FB}"/>
                </a:ext>
              </a:extLst>
            </p:cNvPr>
            <p:cNvSpPr>
              <a:spLocks noChangeAspect="1" noChangeArrowheads="1"/>
            </p:cNvSpPr>
            <p:nvPr/>
          </p:nvSpPr>
          <p:spPr bwMode="auto">
            <a:xfrm>
              <a:off x="3592" y="3073"/>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75820" name="Rectangle 112">
              <a:extLst>
                <a:ext uri="{FF2B5EF4-FFF2-40B4-BE49-F238E27FC236}">
                  <a16:creationId xmlns:a16="http://schemas.microsoft.com/office/drawing/2014/main" id="{809A0B77-B591-4B0F-8242-53A0531BD147}"/>
                </a:ext>
              </a:extLst>
            </p:cNvPr>
            <p:cNvSpPr>
              <a:spLocks noChangeAspect="1" noChangeArrowheads="1"/>
            </p:cNvSpPr>
            <p:nvPr/>
          </p:nvSpPr>
          <p:spPr bwMode="auto">
            <a:xfrm>
              <a:off x="4712" y="3074"/>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75821" name="Freeform 114">
              <a:extLst>
                <a:ext uri="{FF2B5EF4-FFF2-40B4-BE49-F238E27FC236}">
                  <a16:creationId xmlns:a16="http://schemas.microsoft.com/office/drawing/2014/main" id="{154F9BB7-5E9D-4A9D-815E-0BEB41A3B0D8}"/>
                </a:ext>
              </a:extLst>
            </p:cNvPr>
            <p:cNvSpPr>
              <a:spLocks noChangeAspect="1"/>
            </p:cNvSpPr>
            <p:nvPr/>
          </p:nvSpPr>
          <p:spPr bwMode="auto">
            <a:xfrm>
              <a:off x="4996" y="3035"/>
              <a:ext cx="6" cy="31"/>
            </a:xfrm>
            <a:custGeom>
              <a:avLst/>
              <a:gdLst>
                <a:gd name="T0" fmla="*/ 0 w 6"/>
                <a:gd name="T1" fmla="*/ 0 h 25"/>
                <a:gd name="T2" fmla="*/ 6 w 6"/>
                <a:gd name="T3" fmla="*/ 614 h 25"/>
                <a:gd name="T4" fmla="*/ 0 w 6"/>
                <a:gd name="T5" fmla="*/ 0 h 25"/>
                <a:gd name="T6" fmla="*/ 0 60000 65536"/>
                <a:gd name="T7" fmla="*/ 0 60000 65536"/>
                <a:gd name="T8" fmla="*/ 0 60000 65536"/>
              </a:gdLst>
              <a:ahLst/>
              <a:cxnLst>
                <a:cxn ang="T6">
                  <a:pos x="T0" y="T1"/>
                </a:cxn>
                <a:cxn ang="T7">
                  <a:pos x="T2" y="T3"/>
                </a:cxn>
                <a:cxn ang="T8">
                  <a:pos x="T4" y="T5"/>
                </a:cxn>
              </a:cxnLst>
              <a:rect l="0" t="0" r="r" b="b"/>
              <a:pathLst>
                <a:path w="6" h="25">
                  <a:moveTo>
                    <a:pt x="0" y="0"/>
                  </a:moveTo>
                  <a:lnTo>
                    <a:pt x="6"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822" name="Rectangle 121">
              <a:extLst>
                <a:ext uri="{FF2B5EF4-FFF2-40B4-BE49-F238E27FC236}">
                  <a16:creationId xmlns:a16="http://schemas.microsoft.com/office/drawing/2014/main" id="{FEE19289-01C9-4972-8834-369411C452A0}"/>
                </a:ext>
              </a:extLst>
            </p:cNvPr>
            <p:cNvSpPr>
              <a:spLocks noChangeAspect="1" noChangeArrowheads="1"/>
            </p:cNvSpPr>
            <p:nvPr/>
          </p:nvSpPr>
          <p:spPr bwMode="auto">
            <a:xfrm>
              <a:off x="3457" y="1760"/>
              <a:ext cx="1496" cy="1644"/>
            </a:xfrm>
            <a:prstGeom prst="rect">
              <a:avLst/>
            </a:prstGeom>
            <a:noFill/>
            <a:ln w="238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75823" name="Rectangle 122">
              <a:extLst>
                <a:ext uri="{FF2B5EF4-FFF2-40B4-BE49-F238E27FC236}">
                  <a16:creationId xmlns:a16="http://schemas.microsoft.com/office/drawing/2014/main" id="{5C85DA7F-DFD4-4E9E-BBA7-7A28801546E9}"/>
                </a:ext>
              </a:extLst>
            </p:cNvPr>
            <p:cNvSpPr>
              <a:spLocks noChangeAspect="1" noChangeArrowheads="1"/>
            </p:cNvSpPr>
            <p:nvPr/>
          </p:nvSpPr>
          <p:spPr bwMode="auto">
            <a:xfrm>
              <a:off x="5116" y="2449"/>
              <a:ext cx="12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B</a:t>
              </a:r>
              <a:endParaRPr lang="en-US" altLang="zh-CN" b="1">
                <a:ea typeface="宋体" panose="02010600030101010101" pitchFamily="2" charset="-122"/>
              </a:endParaRPr>
            </a:p>
          </p:txBody>
        </p:sp>
        <p:sp>
          <p:nvSpPr>
            <p:cNvPr id="75824" name="Rectangle 123">
              <a:extLst>
                <a:ext uri="{FF2B5EF4-FFF2-40B4-BE49-F238E27FC236}">
                  <a16:creationId xmlns:a16="http://schemas.microsoft.com/office/drawing/2014/main" id="{C6402FA7-9B8D-4164-8023-F41CC3E12357}"/>
                </a:ext>
              </a:extLst>
            </p:cNvPr>
            <p:cNvSpPr>
              <a:spLocks noChangeAspect="1" noChangeArrowheads="1"/>
            </p:cNvSpPr>
            <p:nvPr/>
          </p:nvSpPr>
          <p:spPr bwMode="auto">
            <a:xfrm>
              <a:off x="4532" y="1448"/>
              <a:ext cx="13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C</a:t>
              </a:r>
              <a:endParaRPr lang="en-US" altLang="zh-CN" b="1">
                <a:ea typeface="宋体" panose="02010600030101010101" pitchFamily="2" charset="-122"/>
              </a:endParaRPr>
            </a:p>
          </p:txBody>
        </p:sp>
        <p:sp>
          <p:nvSpPr>
            <p:cNvPr id="75825" name="Rectangle 124">
              <a:extLst>
                <a:ext uri="{FF2B5EF4-FFF2-40B4-BE49-F238E27FC236}">
                  <a16:creationId xmlns:a16="http://schemas.microsoft.com/office/drawing/2014/main" id="{173B8074-DB1C-4645-B75A-3E877052CCCC}"/>
                </a:ext>
              </a:extLst>
            </p:cNvPr>
            <p:cNvSpPr>
              <a:spLocks noChangeAspect="1" noChangeArrowheads="1"/>
            </p:cNvSpPr>
            <p:nvPr/>
          </p:nvSpPr>
          <p:spPr bwMode="auto">
            <a:xfrm>
              <a:off x="4159" y="3534"/>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D</a:t>
              </a:r>
              <a:endParaRPr lang="en-US" altLang="zh-CN" b="1">
                <a:ea typeface="宋体" panose="02010600030101010101" pitchFamily="2" charset="-122"/>
              </a:endParaRPr>
            </a:p>
          </p:txBody>
        </p:sp>
        <p:sp>
          <p:nvSpPr>
            <p:cNvPr id="75826" name="Rectangle 125">
              <a:extLst>
                <a:ext uri="{FF2B5EF4-FFF2-40B4-BE49-F238E27FC236}">
                  <a16:creationId xmlns:a16="http://schemas.microsoft.com/office/drawing/2014/main" id="{4A82D994-2279-4A16-8627-F2410780F3B3}"/>
                </a:ext>
              </a:extLst>
            </p:cNvPr>
            <p:cNvSpPr>
              <a:spLocks noChangeAspect="1" noChangeArrowheads="1"/>
            </p:cNvSpPr>
            <p:nvPr/>
          </p:nvSpPr>
          <p:spPr bwMode="auto">
            <a:xfrm>
              <a:off x="3208" y="2890"/>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A</a:t>
              </a:r>
              <a:endParaRPr lang="en-US" altLang="zh-CN" b="1">
                <a:ea typeface="宋体" panose="02010600030101010101" pitchFamily="2" charset="-122"/>
              </a:endParaRPr>
            </a:p>
          </p:txBody>
        </p:sp>
        <p:sp>
          <p:nvSpPr>
            <p:cNvPr id="75827" name="Line 126">
              <a:extLst>
                <a:ext uri="{FF2B5EF4-FFF2-40B4-BE49-F238E27FC236}">
                  <a16:creationId xmlns:a16="http://schemas.microsoft.com/office/drawing/2014/main" id="{5C6F795A-7C00-4CD3-8E83-659D7806E814}"/>
                </a:ext>
              </a:extLst>
            </p:cNvPr>
            <p:cNvSpPr>
              <a:spLocks noChangeAspect="1" noChangeShapeType="1"/>
            </p:cNvSpPr>
            <p:nvPr/>
          </p:nvSpPr>
          <p:spPr bwMode="auto">
            <a:xfrm>
              <a:off x="3224" y="2587"/>
              <a:ext cx="172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8" name="Line 127">
              <a:extLst>
                <a:ext uri="{FF2B5EF4-FFF2-40B4-BE49-F238E27FC236}">
                  <a16:creationId xmlns:a16="http://schemas.microsoft.com/office/drawing/2014/main" id="{8F6A0FAD-7692-47A5-8662-610C65FF1D37}"/>
                </a:ext>
              </a:extLst>
            </p:cNvPr>
            <p:cNvSpPr>
              <a:spLocks noChangeAspect="1" noChangeShapeType="1"/>
            </p:cNvSpPr>
            <p:nvPr/>
          </p:nvSpPr>
          <p:spPr bwMode="auto">
            <a:xfrm>
              <a:off x="4206" y="1553"/>
              <a:ext cx="1" cy="186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9" name="Line 128">
              <a:extLst>
                <a:ext uri="{FF2B5EF4-FFF2-40B4-BE49-F238E27FC236}">
                  <a16:creationId xmlns:a16="http://schemas.microsoft.com/office/drawing/2014/main" id="{519409D3-5802-47E1-A6D3-261F64E94A3E}"/>
                </a:ext>
              </a:extLst>
            </p:cNvPr>
            <p:cNvSpPr>
              <a:spLocks noChangeAspect="1" noChangeShapeType="1"/>
            </p:cNvSpPr>
            <p:nvPr/>
          </p:nvSpPr>
          <p:spPr bwMode="auto">
            <a:xfrm>
              <a:off x="3831" y="1760"/>
              <a:ext cx="1" cy="196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0" name="Line 129">
              <a:extLst>
                <a:ext uri="{FF2B5EF4-FFF2-40B4-BE49-F238E27FC236}">
                  <a16:creationId xmlns:a16="http://schemas.microsoft.com/office/drawing/2014/main" id="{7D2BF483-EFF3-4F3B-959A-FCE7336F2EBA}"/>
                </a:ext>
              </a:extLst>
            </p:cNvPr>
            <p:cNvSpPr>
              <a:spLocks noChangeAspect="1" noChangeShapeType="1"/>
            </p:cNvSpPr>
            <p:nvPr/>
          </p:nvSpPr>
          <p:spPr bwMode="auto">
            <a:xfrm>
              <a:off x="4580" y="1760"/>
              <a:ext cx="1" cy="196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1" name="Line 130">
              <a:extLst>
                <a:ext uri="{FF2B5EF4-FFF2-40B4-BE49-F238E27FC236}">
                  <a16:creationId xmlns:a16="http://schemas.microsoft.com/office/drawing/2014/main" id="{1AD628A3-6A46-4EF9-8758-820A613A5BDB}"/>
                </a:ext>
              </a:extLst>
            </p:cNvPr>
            <p:cNvSpPr>
              <a:spLocks noChangeAspect="1" noChangeShapeType="1"/>
            </p:cNvSpPr>
            <p:nvPr/>
          </p:nvSpPr>
          <p:spPr bwMode="auto">
            <a:xfrm>
              <a:off x="3457" y="3001"/>
              <a:ext cx="1730"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2" name="Line 131">
              <a:extLst>
                <a:ext uri="{FF2B5EF4-FFF2-40B4-BE49-F238E27FC236}">
                  <a16:creationId xmlns:a16="http://schemas.microsoft.com/office/drawing/2014/main" id="{B064C295-8E73-42F7-AD8B-FAAFF3E6EDBC}"/>
                </a:ext>
              </a:extLst>
            </p:cNvPr>
            <p:cNvSpPr>
              <a:spLocks noChangeAspect="1" noChangeShapeType="1"/>
            </p:cNvSpPr>
            <p:nvPr/>
          </p:nvSpPr>
          <p:spPr bwMode="auto">
            <a:xfrm>
              <a:off x="3457" y="2174"/>
              <a:ext cx="1730"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3" name="Rectangle 132">
              <a:extLst>
                <a:ext uri="{FF2B5EF4-FFF2-40B4-BE49-F238E27FC236}">
                  <a16:creationId xmlns:a16="http://schemas.microsoft.com/office/drawing/2014/main" id="{B8F3A116-B6BE-4882-A4DF-907C6F260E7A}"/>
                </a:ext>
              </a:extLst>
            </p:cNvPr>
            <p:cNvSpPr>
              <a:spLocks noChangeAspect="1" noChangeArrowheads="1"/>
            </p:cNvSpPr>
            <p:nvPr/>
          </p:nvSpPr>
          <p:spPr bwMode="auto">
            <a:xfrm>
              <a:off x="3971" y="2243"/>
              <a:ext cx="9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75834" name="Rectangle 133">
              <a:extLst>
                <a:ext uri="{FF2B5EF4-FFF2-40B4-BE49-F238E27FC236}">
                  <a16:creationId xmlns:a16="http://schemas.microsoft.com/office/drawing/2014/main" id="{41375941-4B1E-44CB-A481-E0F3FE5A99C9}"/>
                </a:ext>
              </a:extLst>
            </p:cNvPr>
            <p:cNvSpPr>
              <a:spLocks noChangeAspect="1" noChangeArrowheads="1"/>
            </p:cNvSpPr>
            <p:nvPr/>
          </p:nvSpPr>
          <p:spPr bwMode="auto">
            <a:xfrm>
              <a:off x="4319" y="2243"/>
              <a:ext cx="9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75835" name="Rectangle 134">
              <a:extLst>
                <a:ext uri="{FF2B5EF4-FFF2-40B4-BE49-F238E27FC236}">
                  <a16:creationId xmlns:a16="http://schemas.microsoft.com/office/drawing/2014/main" id="{40E2CC37-22F3-47EC-8FAC-7074A3E72B69}"/>
                </a:ext>
              </a:extLst>
            </p:cNvPr>
            <p:cNvSpPr>
              <a:spLocks noChangeAspect="1" noChangeArrowheads="1"/>
            </p:cNvSpPr>
            <p:nvPr/>
          </p:nvSpPr>
          <p:spPr bwMode="auto">
            <a:xfrm>
              <a:off x="3971" y="2656"/>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75836" name="Rectangle 135">
              <a:extLst>
                <a:ext uri="{FF2B5EF4-FFF2-40B4-BE49-F238E27FC236}">
                  <a16:creationId xmlns:a16="http://schemas.microsoft.com/office/drawing/2014/main" id="{E0F500F5-6584-4327-A626-CCF9D9D1B2EF}"/>
                </a:ext>
              </a:extLst>
            </p:cNvPr>
            <p:cNvSpPr>
              <a:spLocks noChangeAspect="1" noChangeArrowheads="1"/>
            </p:cNvSpPr>
            <p:nvPr/>
          </p:nvSpPr>
          <p:spPr bwMode="auto">
            <a:xfrm>
              <a:off x="4329" y="2656"/>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75837" name="Rectangle 136">
              <a:extLst>
                <a:ext uri="{FF2B5EF4-FFF2-40B4-BE49-F238E27FC236}">
                  <a16:creationId xmlns:a16="http://schemas.microsoft.com/office/drawing/2014/main" id="{2B6B18D1-AD9C-4FD5-8A06-DEB51F703E4D}"/>
                </a:ext>
              </a:extLst>
            </p:cNvPr>
            <p:cNvSpPr>
              <a:spLocks noChangeAspect="1" noChangeArrowheads="1"/>
            </p:cNvSpPr>
            <p:nvPr/>
          </p:nvSpPr>
          <p:spPr bwMode="auto">
            <a:xfrm>
              <a:off x="4345" y="182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300" b="1">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grpSp>
      <p:grpSp>
        <p:nvGrpSpPr>
          <p:cNvPr id="366929" name="Group 337">
            <a:extLst>
              <a:ext uri="{FF2B5EF4-FFF2-40B4-BE49-F238E27FC236}">
                <a16:creationId xmlns:a16="http://schemas.microsoft.com/office/drawing/2014/main" id="{99AA7630-FBE2-4041-AC60-B224F717033F}"/>
              </a:ext>
            </a:extLst>
          </p:cNvPr>
          <p:cNvGrpSpPr>
            <a:grpSpLocks/>
          </p:cNvGrpSpPr>
          <p:nvPr/>
        </p:nvGrpSpPr>
        <p:grpSpPr bwMode="auto">
          <a:xfrm>
            <a:off x="1697038" y="4241800"/>
            <a:ext cx="1046162" cy="2057400"/>
            <a:chOff x="2509" y="2512"/>
            <a:chExt cx="659" cy="1296"/>
          </a:xfrm>
        </p:grpSpPr>
        <p:sp>
          <p:nvSpPr>
            <p:cNvPr id="75811" name="Rectangle 338">
              <a:extLst>
                <a:ext uri="{FF2B5EF4-FFF2-40B4-BE49-F238E27FC236}">
                  <a16:creationId xmlns:a16="http://schemas.microsoft.com/office/drawing/2014/main" id="{CBF81CE2-4AD2-49E2-990C-D6D64FE598A2}"/>
                </a:ext>
              </a:extLst>
            </p:cNvPr>
            <p:cNvSpPr>
              <a:spLocks noChangeArrowheads="1"/>
            </p:cNvSpPr>
            <p:nvPr/>
          </p:nvSpPr>
          <p:spPr bwMode="auto">
            <a:xfrm flipH="1">
              <a:off x="2509" y="3558"/>
              <a:ext cx="3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AD</a:t>
              </a:r>
              <a:endParaRPr lang="en-US" altLang="zh-CN" b="1">
                <a:ea typeface="宋体" panose="02010600030101010101" pitchFamily="2" charset="-122"/>
              </a:endParaRPr>
            </a:p>
          </p:txBody>
        </p:sp>
        <p:sp>
          <p:nvSpPr>
            <p:cNvPr id="75812" name="Line 339">
              <a:extLst>
                <a:ext uri="{FF2B5EF4-FFF2-40B4-BE49-F238E27FC236}">
                  <a16:creationId xmlns:a16="http://schemas.microsoft.com/office/drawing/2014/main" id="{1CCE98C9-0943-4A6C-843B-C96C0F965CAF}"/>
                </a:ext>
              </a:extLst>
            </p:cNvPr>
            <p:cNvSpPr>
              <a:spLocks noChangeShapeType="1"/>
            </p:cNvSpPr>
            <p:nvPr/>
          </p:nvSpPr>
          <p:spPr bwMode="auto">
            <a:xfrm flipV="1">
              <a:off x="2635" y="3003"/>
              <a:ext cx="120" cy="56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5813" name="AutoShape 340">
              <a:extLst>
                <a:ext uri="{FF2B5EF4-FFF2-40B4-BE49-F238E27FC236}">
                  <a16:creationId xmlns:a16="http://schemas.microsoft.com/office/drawing/2014/main" id="{07CF9766-442A-4F66-AFB3-9130CCC03BE9}"/>
                </a:ext>
              </a:extLst>
            </p:cNvPr>
            <p:cNvSpPr>
              <a:spLocks noChangeArrowheads="1"/>
            </p:cNvSpPr>
            <p:nvPr/>
          </p:nvSpPr>
          <p:spPr bwMode="auto">
            <a:xfrm>
              <a:off x="2536" y="2512"/>
              <a:ext cx="632" cy="672"/>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75803" name="Rectangle 350">
            <a:extLst>
              <a:ext uri="{FF2B5EF4-FFF2-40B4-BE49-F238E27FC236}">
                <a16:creationId xmlns:a16="http://schemas.microsoft.com/office/drawing/2014/main" id="{29F546AD-0B5A-40EE-ACB0-FF519B5478D5}"/>
              </a:ext>
            </a:extLst>
          </p:cNvPr>
          <p:cNvSpPr>
            <a:spLocks noChangeArrowheads="1"/>
          </p:cNvSpPr>
          <p:nvPr/>
        </p:nvSpPr>
        <p:spPr bwMode="auto">
          <a:xfrm flipH="1">
            <a:off x="8859838" y="1560513"/>
            <a:ext cx="106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a:solidFill>
                  <a:srgbClr val="000000"/>
                </a:solidFill>
                <a:latin typeface="Helvetica" panose="020B0604020202020204" pitchFamily="34" charset="0"/>
                <a:ea typeface="宋体" panose="02010600030101010101" pitchFamily="2" charset="-122"/>
              </a:rPr>
              <a:t> </a:t>
            </a:r>
            <a:endParaRPr lang="en-US" altLang="zh-CN" b="1">
              <a:ea typeface="宋体" panose="02010600030101010101" pitchFamily="2" charset="-122"/>
            </a:endParaRPr>
          </a:p>
        </p:txBody>
      </p:sp>
      <p:grpSp>
        <p:nvGrpSpPr>
          <p:cNvPr id="366946" name="Group 354">
            <a:extLst>
              <a:ext uri="{FF2B5EF4-FFF2-40B4-BE49-F238E27FC236}">
                <a16:creationId xmlns:a16="http://schemas.microsoft.com/office/drawing/2014/main" id="{137E39E1-8520-4DAD-9365-3E510A33DB9B}"/>
              </a:ext>
            </a:extLst>
          </p:cNvPr>
          <p:cNvGrpSpPr>
            <a:grpSpLocks/>
          </p:cNvGrpSpPr>
          <p:nvPr/>
        </p:nvGrpSpPr>
        <p:grpSpPr bwMode="auto">
          <a:xfrm>
            <a:off x="273050" y="4889499"/>
            <a:ext cx="3086100" cy="542925"/>
            <a:chOff x="172" y="3080"/>
            <a:chExt cx="1944" cy="342"/>
          </a:xfrm>
        </p:grpSpPr>
        <p:grpSp>
          <p:nvGrpSpPr>
            <p:cNvPr id="75805" name="Group 353">
              <a:extLst>
                <a:ext uri="{FF2B5EF4-FFF2-40B4-BE49-F238E27FC236}">
                  <a16:creationId xmlns:a16="http://schemas.microsoft.com/office/drawing/2014/main" id="{13519D9C-7CB7-4A23-9531-ACBD45BEC672}"/>
                </a:ext>
              </a:extLst>
            </p:cNvPr>
            <p:cNvGrpSpPr>
              <a:grpSpLocks/>
            </p:cNvGrpSpPr>
            <p:nvPr/>
          </p:nvGrpSpPr>
          <p:grpSpPr bwMode="auto">
            <a:xfrm>
              <a:off x="172" y="3153"/>
              <a:ext cx="255" cy="269"/>
              <a:chOff x="172" y="3153"/>
              <a:chExt cx="255" cy="269"/>
            </a:xfrm>
          </p:grpSpPr>
          <p:sp>
            <p:nvSpPr>
              <p:cNvPr id="75808" name="Line 70">
                <a:extLst>
                  <a:ext uri="{FF2B5EF4-FFF2-40B4-BE49-F238E27FC236}">
                    <a16:creationId xmlns:a16="http://schemas.microsoft.com/office/drawing/2014/main" id="{064B6351-FE1A-4F87-84D9-400D42101A03}"/>
                  </a:ext>
                </a:extLst>
              </p:cNvPr>
              <p:cNvSpPr>
                <a:spLocks noChangeShapeType="1"/>
              </p:cNvSpPr>
              <p:nvPr/>
            </p:nvSpPr>
            <p:spPr bwMode="auto">
              <a:xfrm>
                <a:off x="276" y="3218"/>
                <a:ext cx="9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9" name="Rectangle 84">
                <a:extLst>
                  <a:ext uri="{FF2B5EF4-FFF2-40B4-BE49-F238E27FC236}">
                    <a16:creationId xmlns:a16="http://schemas.microsoft.com/office/drawing/2014/main" id="{230EB545-432B-4075-8CD8-6FB1B8941FF7}"/>
                  </a:ext>
                </a:extLst>
              </p:cNvPr>
              <p:cNvSpPr>
                <a:spLocks noChangeArrowheads="1"/>
              </p:cNvSpPr>
              <p:nvPr/>
            </p:nvSpPr>
            <p:spPr bwMode="auto">
              <a:xfrm>
                <a:off x="278" y="3153"/>
                <a:ext cx="14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solidFill>
                      <a:srgbClr val="000000"/>
                    </a:solidFill>
                    <a:ea typeface="宋体" panose="02010600030101010101" pitchFamily="2" charset="-122"/>
                  </a:rPr>
                  <a:t>B</a:t>
                </a:r>
                <a:endParaRPr lang="en-US" altLang="zh-CN" b="1" dirty="0">
                  <a:ea typeface="宋体" panose="02010600030101010101" pitchFamily="2" charset="-122"/>
                </a:endParaRPr>
              </a:p>
            </p:txBody>
          </p:sp>
          <p:sp>
            <p:nvSpPr>
              <p:cNvPr id="75810" name="Rectangle 85">
                <a:extLst>
                  <a:ext uri="{FF2B5EF4-FFF2-40B4-BE49-F238E27FC236}">
                    <a16:creationId xmlns:a16="http://schemas.microsoft.com/office/drawing/2014/main" id="{2C6A12CA-6B36-4203-8842-5C14E0CBD9AC}"/>
                  </a:ext>
                </a:extLst>
              </p:cNvPr>
              <p:cNvSpPr>
                <a:spLocks noChangeArrowheads="1"/>
              </p:cNvSpPr>
              <p:nvPr/>
            </p:nvSpPr>
            <p:spPr bwMode="auto">
              <a:xfrm>
                <a:off x="172" y="3153"/>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solidFill>
                      <a:srgbClr val="000000"/>
                    </a:solidFill>
                    <a:ea typeface="宋体" panose="02010600030101010101" pitchFamily="2" charset="-122"/>
                  </a:rPr>
                  <a:t>A</a:t>
                </a:r>
                <a:endParaRPr lang="en-US" altLang="zh-CN" b="1" dirty="0">
                  <a:ea typeface="宋体" panose="02010600030101010101" pitchFamily="2" charset="-122"/>
                </a:endParaRPr>
              </a:p>
            </p:txBody>
          </p:sp>
        </p:grpSp>
        <p:sp>
          <p:nvSpPr>
            <p:cNvPr id="75806" name="Line 86">
              <a:extLst>
                <a:ext uri="{FF2B5EF4-FFF2-40B4-BE49-F238E27FC236}">
                  <a16:creationId xmlns:a16="http://schemas.microsoft.com/office/drawing/2014/main" id="{F8EC14F8-041A-4892-9891-E28A4CAFE7F9}"/>
                </a:ext>
              </a:extLst>
            </p:cNvPr>
            <p:cNvSpPr>
              <a:spLocks noChangeShapeType="1"/>
            </p:cNvSpPr>
            <p:nvPr/>
          </p:nvSpPr>
          <p:spPr bwMode="auto">
            <a:xfrm flipV="1">
              <a:off x="485" y="3207"/>
              <a:ext cx="436" cy="8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5807" name="AutoShape 351">
              <a:extLst>
                <a:ext uri="{FF2B5EF4-FFF2-40B4-BE49-F238E27FC236}">
                  <a16:creationId xmlns:a16="http://schemas.microsoft.com/office/drawing/2014/main" id="{B6D8343C-5664-4A8E-B650-67B616DEEC9D}"/>
                </a:ext>
              </a:extLst>
            </p:cNvPr>
            <p:cNvSpPr>
              <a:spLocks noChangeArrowheads="1"/>
            </p:cNvSpPr>
            <p:nvPr/>
          </p:nvSpPr>
          <p:spPr bwMode="auto">
            <a:xfrm rot="-5400000">
              <a:off x="1304" y="2500"/>
              <a:ext cx="232" cy="1392"/>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185" name="灯片编号占位符 3">
            <a:extLst>
              <a:ext uri="{FF2B5EF4-FFF2-40B4-BE49-F238E27FC236}">
                <a16:creationId xmlns:a16="http://schemas.microsoft.com/office/drawing/2014/main" id="{01BD0FC8-0B9E-4F5E-A33C-36F99631B4D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49</a:t>
            </a:fld>
            <a:endParaRPr lang="en-US" altLang="zh-CN" sz="1600" dirty="0"/>
          </a:p>
        </p:txBody>
      </p:sp>
    </p:spTree>
    <p:extLst>
      <p:ext uri="{BB962C8B-B14F-4D97-AF65-F5344CB8AC3E}">
        <p14:creationId xmlns:p14="http://schemas.microsoft.com/office/powerpoint/2010/main" val="2779941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68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669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669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6694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668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668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7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667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36694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6692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66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3">
            <a:extLst>
              <a:ext uri="{FF2B5EF4-FFF2-40B4-BE49-F238E27FC236}">
                <a16:creationId xmlns:a16="http://schemas.microsoft.com/office/drawing/2014/main" id="{C65A3977-3F95-4201-8EF0-1B78CFD3823D}"/>
              </a:ext>
            </a:extLst>
          </p:cNvPr>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a:cs typeface="Arial" panose="020B0604020202020204" pitchFamily="34" charset="0"/>
            </a:endParaRPr>
          </a:p>
          <a:p>
            <a:pPr eaLnBrk="1" hangingPunct="1">
              <a:buFontTx/>
              <a:buNone/>
            </a:pPr>
            <a:endParaRPr lang="en-US" altLang="en-US">
              <a:cs typeface="Arial" panose="020B0604020202020204" pitchFamily="34" charset="0"/>
            </a:endParaRPr>
          </a:p>
          <a:p>
            <a:pPr eaLnBrk="1" hangingPunct="1">
              <a:buFontTx/>
              <a:buNone/>
            </a:pPr>
            <a:endParaRPr lang="en-US" altLang="en-US">
              <a:cs typeface="Arial" panose="020B0604020202020204" pitchFamily="34" charset="0"/>
            </a:endParaRPr>
          </a:p>
        </p:txBody>
      </p:sp>
      <p:sp>
        <p:nvSpPr>
          <p:cNvPr id="9223" name="Rectangle 4">
            <a:extLst>
              <a:ext uri="{FF2B5EF4-FFF2-40B4-BE49-F238E27FC236}">
                <a16:creationId xmlns:a16="http://schemas.microsoft.com/office/drawing/2014/main" id="{7C0F1B2F-F8C2-4985-A43F-4B92086CBB47}"/>
              </a:ext>
            </a:extLst>
          </p:cNvPr>
          <p:cNvSpPr>
            <a:spLocks noGrp="1" noChangeArrowheads="1"/>
          </p:cNvSpPr>
          <p:nvPr>
            <p:ph type="title"/>
            <p:custDataLst>
              <p:tags r:id="rId2"/>
            </p:custDataLst>
          </p:nvPr>
        </p:nvSpPr>
        <p:spPr>
          <a:xfrm>
            <a:off x="478394" y="101600"/>
            <a:ext cx="7395605" cy="889000"/>
          </a:xfrm>
        </p:spPr>
        <p:txBody>
          <a:bodyPr/>
          <a:lstStyle/>
          <a:p>
            <a:r>
              <a:rPr lang="en-US" altLang="en-US" dirty="0"/>
              <a:t>George Boole, 1815 - 1864</a:t>
            </a:r>
          </a:p>
        </p:txBody>
      </p:sp>
      <p:pic>
        <p:nvPicPr>
          <p:cNvPr id="9224" name="Picture 9">
            <a:extLst>
              <a:ext uri="{FF2B5EF4-FFF2-40B4-BE49-F238E27FC236}">
                <a16:creationId xmlns:a16="http://schemas.microsoft.com/office/drawing/2014/main" id="{65AE7907-FA98-4ECD-99BD-2D8CFA3534FC}"/>
              </a:ext>
            </a:extLst>
          </p:cNvPr>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5917043" y="1450828"/>
            <a:ext cx="25717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9D7ED2F5-0289-4ACB-AB32-6F42EA8B5C0A}"/>
              </a:ext>
            </a:extLst>
          </p:cNvPr>
          <p:cNvSpPr>
            <a:spLocks noGrp="1"/>
          </p:cNvSpPr>
          <p:nvPr>
            <p:ph idx="1"/>
          </p:nvPr>
        </p:nvSpPr>
        <p:spPr>
          <a:xfrm>
            <a:off x="468208" y="1220787"/>
            <a:ext cx="5327029" cy="5027613"/>
          </a:xfrm>
        </p:spPr>
        <p:txBody>
          <a:bodyPr/>
          <a:lstStyle/>
          <a:p>
            <a:r>
              <a:rPr lang="en-US" sz="2800" dirty="0"/>
              <a:t>Born to working class parents</a:t>
            </a:r>
          </a:p>
          <a:p>
            <a:r>
              <a:rPr lang="en-US" sz="2800" dirty="0"/>
              <a:t>Taught himself mathematics and joined the faculty of Queen’s College in Ireland. </a:t>
            </a:r>
          </a:p>
          <a:p>
            <a:r>
              <a:rPr lang="en-US" sz="2800" dirty="0"/>
              <a:t>Wrote An Investigation of the Laws of Thought (1854)</a:t>
            </a:r>
          </a:p>
          <a:p>
            <a:r>
              <a:rPr lang="en-US" sz="2800" dirty="0"/>
              <a:t>Introduced binary variables</a:t>
            </a:r>
          </a:p>
          <a:p>
            <a:r>
              <a:rPr lang="en-US" sz="2800" dirty="0"/>
              <a:t>Introduced the three fundamental logic operations: AND, OR, and NOT.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D097B34C-CFB7-459F-9CC3-CEBBDB5B4953}"/>
              </a:ext>
            </a:extLst>
          </p:cNvPr>
          <p:cNvSpPr>
            <a:spLocks noGrp="1" noChangeArrowheads="1"/>
          </p:cNvSpPr>
          <p:nvPr>
            <p:ph type="title"/>
          </p:nvPr>
        </p:nvSpPr>
        <p:spPr/>
        <p:txBody>
          <a:bodyPr/>
          <a:lstStyle/>
          <a:p>
            <a:r>
              <a:rPr lang="en-US" altLang="zh-CN" b="1">
                <a:ea typeface="宋体" panose="02010600030101010101" pitchFamily="2" charset="-122"/>
              </a:rPr>
              <a:t>Prime Implicant Practice</a:t>
            </a:r>
          </a:p>
        </p:txBody>
      </p:sp>
      <p:sp>
        <p:nvSpPr>
          <p:cNvPr id="76804" name="Rectangle 3">
            <a:extLst>
              <a:ext uri="{FF2B5EF4-FFF2-40B4-BE49-F238E27FC236}">
                <a16:creationId xmlns:a16="http://schemas.microsoft.com/office/drawing/2014/main" id="{00C95732-86CD-4F35-897B-40027A249DA7}"/>
              </a:ext>
            </a:extLst>
          </p:cNvPr>
          <p:cNvSpPr>
            <a:spLocks noGrp="1" noChangeArrowheads="1"/>
          </p:cNvSpPr>
          <p:nvPr>
            <p:ph type="body" idx="1"/>
          </p:nvPr>
        </p:nvSpPr>
        <p:spPr>
          <a:xfrm>
            <a:off x="549275" y="1261634"/>
            <a:ext cx="8045450" cy="4724400"/>
          </a:xfrm>
        </p:spPr>
        <p:txBody>
          <a:bodyPr/>
          <a:lstStyle/>
          <a:p>
            <a:r>
              <a:rPr lang="en-US" altLang="zh-CN" b="1" dirty="0">
                <a:ea typeface="宋体" panose="02010600030101010101" pitchFamily="2" charset="-122"/>
              </a:rPr>
              <a:t> Find all prime implicants for:</a:t>
            </a:r>
          </a:p>
          <a:p>
            <a:endParaRPr lang="en-US" altLang="zh-CN" dirty="0">
              <a:ea typeface="宋体" panose="02010600030101010101" pitchFamily="2" charset="-122"/>
            </a:endParaRPr>
          </a:p>
        </p:txBody>
      </p:sp>
      <p:graphicFrame>
        <p:nvGraphicFramePr>
          <p:cNvPr id="76805" name="Object 4">
            <a:extLst>
              <a:ext uri="{FF2B5EF4-FFF2-40B4-BE49-F238E27FC236}">
                <a16:creationId xmlns:a16="http://schemas.microsoft.com/office/drawing/2014/main" id="{350C3591-C723-4E50-B0FF-15886EA7B89C}"/>
              </a:ext>
            </a:extLst>
          </p:cNvPr>
          <p:cNvGraphicFramePr>
            <a:graphicFrameLocks noChangeAspect="1"/>
          </p:cNvGraphicFramePr>
          <p:nvPr/>
        </p:nvGraphicFramePr>
        <p:xfrm>
          <a:off x="1004888" y="2051050"/>
          <a:ext cx="6773862" cy="368300"/>
        </p:xfrm>
        <a:graphic>
          <a:graphicData uri="http://schemas.openxmlformats.org/presentationml/2006/ole">
            <mc:AlternateContent xmlns:mc="http://schemas.openxmlformats.org/markup-compatibility/2006">
              <mc:Choice xmlns:v="urn:schemas-microsoft-com:vml" Requires="v">
                <p:oleObj name="公式" r:id="rId3" imgW="6769100" imgH="368300" progId="Equation.3">
                  <p:embed/>
                </p:oleObj>
              </mc:Choice>
              <mc:Fallback>
                <p:oleObj name="公式" r:id="rId3" imgW="6769100" imgH="368300" progId="Equation.3">
                  <p:embed/>
                  <p:pic>
                    <p:nvPicPr>
                      <p:cNvPr id="76805" name="Object 4">
                        <a:extLst>
                          <a:ext uri="{FF2B5EF4-FFF2-40B4-BE49-F238E27FC236}">
                            <a16:creationId xmlns:a16="http://schemas.microsoft.com/office/drawing/2014/main" id="{350C3591-C723-4E50-B0FF-15886EA7B8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88" y="2051050"/>
                        <a:ext cx="6773862" cy="368300"/>
                      </a:xfrm>
                      <a:prstGeom prst="rect">
                        <a:avLst/>
                      </a:prstGeom>
                      <a:noFill/>
                      <a:ln>
                        <a:noFill/>
                      </a:ln>
                      <a:effectLst/>
                    </p:spPr>
                  </p:pic>
                </p:oleObj>
              </mc:Fallback>
            </mc:AlternateContent>
          </a:graphicData>
        </a:graphic>
      </p:graphicFrame>
      <p:sp>
        <p:nvSpPr>
          <p:cNvPr id="6" name="灯片编号占位符 3">
            <a:extLst>
              <a:ext uri="{FF2B5EF4-FFF2-40B4-BE49-F238E27FC236}">
                <a16:creationId xmlns:a16="http://schemas.microsoft.com/office/drawing/2014/main" id="{6E54583E-7E00-468F-84EE-DAE3A79C520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50</a:t>
            </a:fld>
            <a:endParaRPr lang="en-US" altLang="zh-CN" sz="1600" dirty="0"/>
          </a:p>
        </p:txBody>
      </p:sp>
    </p:spTree>
    <p:extLst>
      <p:ext uri="{BB962C8B-B14F-4D97-AF65-F5344CB8AC3E}">
        <p14:creationId xmlns:p14="http://schemas.microsoft.com/office/powerpoint/2010/main" val="429254241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03F163FC-8575-4D23-A9A8-A67152B81F00}"/>
              </a:ext>
            </a:extLst>
          </p:cNvPr>
          <p:cNvSpPr>
            <a:spLocks noGrp="1" noChangeArrowheads="1"/>
          </p:cNvSpPr>
          <p:nvPr>
            <p:ph type="title"/>
          </p:nvPr>
        </p:nvSpPr>
        <p:spPr/>
        <p:txBody>
          <a:bodyPr/>
          <a:lstStyle/>
          <a:p>
            <a:r>
              <a:rPr lang="en-US" altLang="zh-CN" b="1">
                <a:ea typeface="宋体" panose="02010600030101010101" pitchFamily="2" charset="-122"/>
              </a:rPr>
              <a:t>Prime Implicant Selection Rule</a:t>
            </a:r>
          </a:p>
        </p:txBody>
      </p:sp>
      <p:sp>
        <p:nvSpPr>
          <p:cNvPr id="81924" name="Rectangle 3">
            <a:extLst>
              <a:ext uri="{FF2B5EF4-FFF2-40B4-BE49-F238E27FC236}">
                <a16:creationId xmlns:a16="http://schemas.microsoft.com/office/drawing/2014/main" id="{325B35F5-5CED-498B-A8A1-A713F9D38C2A}"/>
              </a:ext>
            </a:extLst>
          </p:cNvPr>
          <p:cNvSpPr>
            <a:spLocks noGrp="1" noChangeArrowheads="1"/>
          </p:cNvSpPr>
          <p:nvPr>
            <p:ph type="body" idx="1"/>
          </p:nvPr>
        </p:nvSpPr>
        <p:spPr/>
        <p:txBody>
          <a:bodyPr/>
          <a:lstStyle/>
          <a:p>
            <a:r>
              <a:rPr lang="en-US" altLang="zh-CN" b="1" dirty="0">
                <a:ea typeface="宋体" panose="02010600030101010101" pitchFamily="2" charset="-122"/>
              </a:rPr>
              <a:t>Minimize the overlap among prime implicants as much as possible. </a:t>
            </a:r>
          </a:p>
          <a:p>
            <a:r>
              <a:rPr lang="en-US" altLang="zh-CN" b="1" dirty="0">
                <a:ea typeface="宋体" panose="02010600030101010101" pitchFamily="2" charset="-122"/>
              </a:rPr>
              <a:t>In particular, in the final solution, make sure that each prime implicant selected includes at least one </a:t>
            </a:r>
            <a:r>
              <a:rPr lang="en-US" altLang="zh-CN" b="1" dirty="0" err="1">
                <a:ea typeface="宋体" panose="02010600030101010101" pitchFamily="2" charset="-122"/>
              </a:rPr>
              <a:t>minterm</a:t>
            </a:r>
            <a:r>
              <a:rPr lang="en-US" altLang="zh-CN" b="1" dirty="0">
                <a:ea typeface="宋体" panose="02010600030101010101" pitchFamily="2" charset="-122"/>
              </a:rPr>
              <a:t> not included in any other prime implicant selected.</a:t>
            </a:r>
          </a:p>
        </p:txBody>
      </p:sp>
      <p:sp>
        <p:nvSpPr>
          <p:cNvPr id="5" name="灯片编号占位符 3">
            <a:extLst>
              <a:ext uri="{FF2B5EF4-FFF2-40B4-BE49-F238E27FC236}">
                <a16:creationId xmlns:a16="http://schemas.microsoft.com/office/drawing/2014/main" id="{86CD1C93-0A45-4D35-95E2-1911CAF8A09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51</a:t>
            </a:fld>
            <a:endParaRPr lang="en-US" altLang="zh-CN" sz="1600" dirty="0"/>
          </a:p>
        </p:txBody>
      </p:sp>
    </p:spTree>
    <p:extLst>
      <p:ext uri="{BB962C8B-B14F-4D97-AF65-F5344CB8AC3E}">
        <p14:creationId xmlns:p14="http://schemas.microsoft.com/office/powerpoint/2010/main" val="249453759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4AEA5D2C-51E1-4CD7-B5B8-1EB0A469FB31}"/>
              </a:ext>
            </a:extLst>
          </p:cNvPr>
          <p:cNvSpPr>
            <a:spLocks noGrp="1" noChangeArrowheads="1"/>
          </p:cNvSpPr>
          <p:nvPr>
            <p:ph type="title"/>
          </p:nvPr>
        </p:nvSpPr>
        <p:spPr/>
        <p:txBody>
          <a:bodyPr/>
          <a:lstStyle/>
          <a:p>
            <a:r>
              <a:rPr lang="en-US" altLang="zh-CN" b="1">
                <a:ea typeface="宋体" panose="02010600030101010101" pitchFamily="2" charset="-122"/>
              </a:rPr>
              <a:t>Selection Rule Example</a:t>
            </a:r>
          </a:p>
        </p:txBody>
      </p:sp>
      <p:sp>
        <p:nvSpPr>
          <p:cNvPr id="82948" name="Rectangle 3">
            <a:extLst>
              <a:ext uri="{FF2B5EF4-FFF2-40B4-BE49-F238E27FC236}">
                <a16:creationId xmlns:a16="http://schemas.microsoft.com/office/drawing/2014/main" id="{7F16DF12-0D0B-48D6-8863-CAD867E7240C}"/>
              </a:ext>
            </a:extLst>
          </p:cNvPr>
          <p:cNvSpPr>
            <a:spLocks noGrp="1" noChangeArrowheads="1"/>
          </p:cNvSpPr>
          <p:nvPr>
            <p:ph type="body" idx="1"/>
          </p:nvPr>
        </p:nvSpPr>
        <p:spPr>
          <a:xfrm>
            <a:off x="706438" y="1303338"/>
            <a:ext cx="8193087" cy="646112"/>
          </a:xfrm>
        </p:spPr>
        <p:txBody>
          <a:bodyPr/>
          <a:lstStyle/>
          <a:p>
            <a:r>
              <a:rPr lang="en-US" altLang="zh-CN" sz="2800" dirty="0">
                <a:ea typeface="宋体" panose="02010600030101010101" pitchFamily="2" charset="-122"/>
              </a:rPr>
              <a:t>Simplify F(A, B, C, D) given on the K-map</a:t>
            </a:r>
          </a:p>
        </p:txBody>
      </p:sp>
      <p:sp>
        <p:nvSpPr>
          <p:cNvPr id="405607" name="AutoShape 103">
            <a:extLst>
              <a:ext uri="{FF2B5EF4-FFF2-40B4-BE49-F238E27FC236}">
                <a16:creationId xmlns:a16="http://schemas.microsoft.com/office/drawing/2014/main" id="{DFC0B66D-7DFD-4795-8158-E6F7BEA2D597}"/>
              </a:ext>
            </a:extLst>
          </p:cNvPr>
          <p:cNvSpPr>
            <a:spLocks noChangeArrowheads="1"/>
          </p:cNvSpPr>
          <p:nvPr/>
        </p:nvSpPr>
        <p:spPr bwMode="auto">
          <a:xfrm>
            <a:off x="1981200" y="3556000"/>
            <a:ext cx="457200" cy="1066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05611" name="AutoShape 107">
            <a:extLst>
              <a:ext uri="{FF2B5EF4-FFF2-40B4-BE49-F238E27FC236}">
                <a16:creationId xmlns:a16="http://schemas.microsoft.com/office/drawing/2014/main" id="{ACEF81D0-4200-4658-92CA-7F74742AE9B9}"/>
              </a:ext>
            </a:extLst>
          </p:cNvPr>
          <p:cNvSpPr>
            <a:spLocks noChangeArrowheads="1"/>
          </p:cNvSpPr>
          <p:nvPr/>
        </p:nvSpPr>
        <p:spPr bwMode="auto">
          <a:xfrm>
            <a:off x="2590800" y="2882900"/>
            <a:ext cx="393700" cy="1066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05618" name="AutoShape 114">
            <a:extLst>
              <a:ext uri="{FF2B5EF4-FFF2-40B4-BE49-F238E27FC236}">
                <a16:creationId xmlns:a16="http://schemas.microsoft.com/office/drawing/2014/main" id="{0EFA60DE-8212-4036-A724-354927AA810C}"/>
              </a:ext>
            </a:extLst>
          </p:cNvPr>
          <p:cNvSpPr>
            <a:spLocks noChangeArrowheads="1"/>
          </p:cNvSpPr>
          <p:nvPr/>
        </p:nvSpPr>
        <p:spPr bwMode="auto">
          <a:xfrm rot="-5400000">
            <a:off x="6451600" y="2698750"/>
            <a:ext cx="368300" cy="2209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82952" name="Group 220">
            <a:extLst>
              <a:ext uri="{FF2B5EF4-FFF2-40B4-BE49-F238E27FC236}">
                <a16:creationId xmlns:a16="http://schemas.microsoft.com/office/drawing/2014/main" id="{D019E8C6-1C41-4651-AEAF-D61E54963C44}"/>
              </a:ext>
            </a:extLst>
          </p:cNvPr>
          <p:cNvGrpSpPr>
            <a:grpSpLocks/>
          </p:cNvGrpSpPr>
          <p:nvPr/>
        </p:nvGrpSpPr>
        <p:grpSpPr bwMode="auto">
          <a:xfrm>
            <a:off x="646113" y="2171700"/>
            <a:ext cx="3748087" cy="3825875"/>
            <a:chOff x="407" y="1368"/>
            <a:chExt cx="2361" cy="2410"/>
          </a:xfrm>
        </p:grpSpPr>
        <p:sp>
          <p:nvSpPr>
            <p:cNvPr id="83026" name="Rectangle 49">
              <a:extLst>
                <a:ext uri="{FF2B5EF4-FFF2-40B4-BE49-F238E27FC236}">
                  <a16:creationId xmlns:a16="http://schemas.microsoft.com/office/drawing/2014/main" id="{F62509C2-A611-42A1-85EA-D33B42F45FD1}"/>
                </a:ext>
              </a:extLst>
            </p:cNvPr>
            <p:cNvSpPr>
              <a:spLocks noChangeAspect="1" noChangeArrowheads="1"/>
            </p:cNvSpPr>
            <p:nvPr/>
          </p:nvSpPr>
          <p:spPr bwMode="auto">
            <a:xfrm>
              <a:off x="1305" y="306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27" name="Rectangle 53">
              <a:extLst>
                <a:ext uri="{FF2B5EF4-FFF2-40B4-BE49-F238E27FC236}">
                  <a16:creationId xmlns:a16="http://schemas.microsoft.com/office/drawing/2014/main" id="{3820DAA2-8CF0-4EB3-878E-275E7732D405}"/>
                </a:ext>
              </a:extLst>
            </p:cNvPr>
            <p:cNvSpPr>
              <a:spLocks noChangeAspect="1" noChangeArrowheads="1"/>
            </p:cNvSpPr>
            <p:nvPr/>
          </p:nvSpPr>
          <p:spPr bwMode="auto">
            <a:xfrm>
              <a:off x="2064" y="225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28" name="Rectangle 59">
              <a:extLst>
                <a:ext uri="{FF2B5EF4-FFF2-40B4-BE49-F238E27FC236}">
                  <a16:creationId xmlns:a16="http://schemas.microsoft.com/office/drawing/2014/main" id="{6CA67207-CB3D-4981-BB97-9B27EC698BD8}"/>
                </a:ext>
              </a:extLst>
            </p:cNvPr>
            <p:cNvSpPr>
              <a:spLocks noChangeAspect="1" noChangeArrowheads="1"/>
            </p:cNvSpPr>
            <p:nvPr/>
          </p:nvSpPr>
          <p:spPr bwMode="auto">
            <a:xfrm>
              <a:off x="943" y="3066"/>
              <a:ext cx="1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29" name="Rectangle 69">
              <a:extLst>
                <a:ext uri="{FF2B5EF4-FFF2-40B4-BE49-F238E27FC236}">
                  <a16:creationId xmlns:a16="http://schemas.microsoft.com/office/drawing/2014/main" id="{E7BBAE3E-3AA7-4814-88A5-48064A12D214}"/>
                </a:ext>
              </a:extLst>
            </p:cNvPr>
            <p:cNvSpPr>
              <a:spLocks noChangeAspect="1" noChangeArrowheads="1"/>
            </p:cNvSpPr>
            <p:nvPr/>
          </p:nvSpPr>
          <p:spPr bwMode="auto">
            <a:xfrm>
              <a:off x="1339" y="226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30" name="Rectangle 71">
              <a:extLst>
                <a:ext uri="{FF2B5EF4-FFF2-40B4-BE49-F238E27FC236}">
                  <a16:creationId xmlns:a16="http://schemas.microsoft.com/office/drawing/2014/main" id="{E7244AC3-D624-4166-B1E0-4D91B87A5C9A}"/>
                </a:ext>
              </a:extLst>
            </p:cNvPr>
            <p:cNvSpPr>
              <a:spLocks noChangeAspect="1" noChangeArrowheads="1"/>
            </p:cNvSpPr>
            <p:nvPr/>
          </p:nvSpPr>
          <p:spPr bwMode="auto">
            <a:xfrm>
              <a:off x="1664" y="225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31" name="Rectangle 73">
              <a:extLst>
                <a:ext uri="{FF2B5EF4-FFF2-40B4-BE49-F238E27FC236}">
                  <a16:creationId xmlns:a16="http://schemas.microsoft.com/office/drawing/2014/main" id="{C13A15F7-62E7-45CF-BFE7-08D1F266FF4B}"/>
                </a:ext>
              </a:extLst>
            </p:cNvPr>
            <p:cNvSpPr>
              <a:spLocks noChangeAspect="1" noChangeArrowheads="1"/>
            </p:cNvSpPr>
            <p:nvPr/>
          </p:nvSpPr>
          <p:spPr bwMode="auto">
            <a:xfrm>
              <a:off x="1339" y="266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32" name="Rectangle 77">
              <a:extLst>
                <a:ext uri="{FF2B5EF4-FFF2-40B4-BE49-F238E27FC236}">
                  <a16:creationId xmlns:a16="http://schemas.microsoft.com/office/drawing/2014/main" id="{357E3B20-380C-4FD3-A590-4157C3434FF8}"/>
                </a:ext>
              </a:extLst>
            </p:cNvPr>
            <p:cNvSpPr>
              <a:spLocks noChangeAspect="1" noChangeArrowheads="1"/>
            </p:cNvSpPr>
            <p:nvPr/>
          </p:nvSpPr>
          <p:spPr bwMode="auto">
            <a:xfrm>
              <a:off x="1680" y="185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grpSp>
          <p:nvGrpSpPr>
            <p:cNvPr id="83033" name="Group 146">
              <a:extLst>
                <a:ext uri="{FF2B5EF4-FFF2-40B4-BE49-F238E27FC236}">
                  <a16:creationId xmlns:a16="http://schemas.microsoft.com/office/drawing/2014/main" id="{F415A9AD-3DAE-48D0-B142-6151BDC5EDA8}"/>
                </a:ext>
              </a:extLst>
            </p:cNvPr>
            <p:cNvGrpSpPr>
              <a:grpSpLocks/>
            </p:cNvGrpSpPr>
            <p:nvPr/>
          </p:nvGrpSpPr>
          <p:grpSpPr bwMode="auto">
            <a:xfrm>
              <a:off x="407" y="1368"/>
              <a:ext cx="2361" cy="2410"/>
              <a:chOff x="95" y="1359"/>
              <a:chExt cx="2361" cy="2410"/>
            </a:xfrm>
          </p:grpSpPr>
          <p:sp>
            <p:nvSpPr>
              <p:cNvPr id="83036" name="Rectangle 81">
                <a:extLst>
                  <a:ext uri="{FF2B5EF4-FFF2-40B4-BE49-F238E27FC236}">
                    <a16:creationId xmlns:a16="http://schemas.microsoft.com/office/drawing/2014/main" id="{8231A55A-3B72-4827-BE23-E3002D7FAFEC}"/>
                  </a:ext>
                </a:extLst>
              </p:cNvPr>
              <p:cNvSpPr>
                <a:spLocks noChangeAspect="1" noChangeArrowheads="1"/>
              </p:cNvSpPr>
              <p:nvPr/>
            </p:nvSpPr>
            <p:spPr bwMode="auto">
              <a:xfrm>
                <a:off x="1243" y="1449"/>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83037" name="Group 115">
                <a:extLst>
                  <a:ext uri="{FF2B5EF4-FFF2-40B4-BE49-F238E27FC236}">
                    <a16:creationId xmlns:a16="http://schemas.microsoft.com/office/drawing/2014/main" id="{2B935529-8AB9-4663-BF0B-3976A92230B8}"/>
                  </a:ext>
                </a:extLst>
              </p:cNvPr>
              <p:cNvGrpSpPr>
                <a:grpSpLocks/>
              </p:cNvGrpSpPr>
              <p:nvPr/>
            </p:nvGrpSpPr>
            <p:grpSpPr bwMode="auto">
              <a:xfrm>
                <a:off x="95" y="1359"/>
                <a:ext cx="2361" cy="2410"/>
                <a:chOff x="383" y="1359"/>
                <a:chExt cx="2361" cy="2410"/>
              </a:xfrm>
            </p:grpSpPr>
            <p:sp>
              <p:nvSpPr>
                <p:cNvPr id="83038" name="Rectangle 43">
                  <a:extLst>
                    <a:ext uri="{FF2B5EF4-FFF2-40B4-BE49-F238E27FC236}">
                      <a16:creationId xmlns:a16="http://schemas.microsoft.com/office/drawing/2014/main" id="{A5377A0B-12C6-4486-BF3F-84EB2C0B21B2}"/>
                    </a:ext>
                  </a:extLst>
                </p:cNvPr>
                <p:cNvSpPr>
                  <a:spLocks noChangeAspect="1" noChangeArrowheads="1"/>
                </p:cNvSpPr>
                <p:nvPr/>
              </p:nvSpPr>
              <p:spPr bwMode="auto">
                <a:xfrm>
                  <a:off x="1914" y="1760"/>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39" name="Rectangle 45">
                  <a:extLst>
                    <a:ext uri="{FF2B5EF4-FFF2-40B4-BE49-F238E27FC236}">
                      <a16:creationId xmlns:a16="http://schemas.microsoft.com/office/drawing/2014/main" id="{F722D1BD-7E39-4744-9A42-63F9D8FCC030}"/>
                    </a:ext>
                  </a:extLst>
                </p:cNvPr>
                <p:cNvSpPr>
                  <a:spLocks noChangeAspect="1" noChangeArrowheads="1"/>
                </p:cNvSpPr>
                <p:nvPr/>
              </p:nvSpPr>
              <p:spPr bwMode="auto">
                <a:xfrm>
                  <a:off x="1167" y="1760"/>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40" name="Rectangle 63">
                  <a:extLst>
                    <a:ext uri="{FF2B5EF4-FFF2-40B4-BE49-F238E27FC236}">
                      <a16:creationId xmlns:a16="http://schemas.microsoft.com/office/drawing/2014/main" id="{79DB6E9A-F487-40E6-A79D-0C97DDCE76B8}"/>
                    </a:ext>
                  </a:extLst>
                </p:cNvPr>
                <p:cNvSpPr>
                  <a:spLocks noChangeAspect="1" noChangeArrowheads="1"/>
                </p:cNvSpPr>
                <p:nvPr/>
              </p:nvSpPr>
              <p:spPr bwMode="auto">
                <a:xfrm>
                  <a:off x="809" y="1760"/>
                  <a:ext cx="1495" cy="162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41" name="Rectangle 64">
                  <a:extLst>
                    <a:ext uri="{FF2B5EF4-FFF2-40B4-BE49-F238E27FC236}">
                      <a16:creationId xmlns:a16="http://schemas.microsoft.com/office/drawing/2014/main" id="{828455CF-2099-44D4-A29B-370A4D7D7ADA}"/>
                    </a:ext>
                  </a:extLst>
                </p:cNvPr>
                <p:cNvSpPr>
                  <a:spLocks noChangeAspect="1" noChangeArrowheads="1"/>
                </p:cNvSpPr>
                <p:nvPr/>
              </p:nvSpPr>
              <p:spPr bwMode="auto">
                <a:xfrm>
                  <a:off x="2577" y="2454"/>
                  <a:ext cx="1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B</a:t>
                  </a:r>
                  <a:endParaRPr lang="en-US" altLang="zh-CN" b="1">
                    <a:ea typeface="宋体" panose="02010600030101010101" pitchFamily="2" charset="-122"/>
                  </a:endParaRPr>
                </a:p>
              </p:txBody>
            </p:sp>
            <p:sp>
              <p:nvSpPr>
                <p:cNvPr id="83042" name="Rectangle 66">
                  <a:extLst>
                    <a:ext uri="{FF2B5EF4-FFF2-40B4-BE49-F238E27FC236}">
                      <a16:creationId xmlns:a16="http://schemas.microsoft.com/office/drawing/2014/main" id="{60BF4E8F-131A-442F-BDE8-AFE57AB2F7D7}"/>
                    </a:ext>
                  </a:extLst>
                </p:cNvPr>
                <p:cNvSpPr>
                  <a:spLocks noChangeAspect="1" noChangeArrowheads="1"/>
                </p:cNvSpPr>
                <p:nvPr/>
              </p:nvSpPr>
              <p:spPr bwMode="auto">
                <a:xfrm>
                  <a:off x="1510" y="3519"/>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D</a:t>
                  </a:r>
                  <a:endParaRPr lang="en-US" altLang="zh-CN" b="1">
                    <a:ea typeface="宋体" panose="02010600030101010101" pitchFamily="2" charset="-122"/>
                  </a:endParaRPr>
                </a:p>
              </p:txBody>
            </p:sp>
            <p:sp>
              <p:nvSpPr>
                <p:cNvPr id="83043" name="Rectangle 67">
                  <a:extLst>
                    <a:ext uri="{FF2B5EF4-FFF2-40B4-BE49-F238E27FC236}">
                      <a16:creationId xmlns:a16="http://schemas.microsoft.com/office/drawing/2014/main" id="{6F6FF3C6-19EB-47B0-A52A-FA8439DD01D2}"/>
                    </a:ext>
                  </a:extLst>
                </p:cNvPr>
                <p:cNvSpPr>
                  <a:spLocks noChangeAspect="1" noChangeArrowheads="1"/>
                </p:cNvSpPr>
                <p:nvPr/>
              </p:nvSpPr>
              <p:spPr bwMode="auto">
                <a:xfrm>
                  <a:off x="392" y="2826"/>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A</a:t>
                  </a:r>
                  <a:endParaRPr lang="en-US" altLang="zh-CN" b="1">
                    <a:ea typeface="宋体" panose="02010600030101010101" pitchFamily="2" charset="-122"/>
                  </a:endParaRPr>
                </a:p>
              </p:txBody>
            </p:sp>
            <p:sp>
              <p:nvSpPr>
                <p:cNvPr id="83044" name="Rectangle 78">
                  <a:extLst>
                    <a:ext uri="{FF2B5EF4-FFF2-40B4-BE49-F238E27FC236}">
                      <a16:creationId xmlns:a16="http://schemas.microsoft.com/office/drawing/2014/main" id="{0C8F3D49-F168-48EC-B6C1-271391EC9B29}"/>
                    </a:ext>
                  </a:extLst>
                </p:cNvPr>
                <p:cNvSpPr>
                  <a:spLocks noChangeAspect="1" noChangeArrowheads="1"/>
                </p:cNvSpPr>
                <p:nvPr/>
              </p:nvSpPr>
              <p:spPr bwMode="auto">
                <a:xfrm rot="-5400000">
                  <a:off x="1338" y="1637"/>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45" name="Rectangle 79">
                  <a:extLst>
                    <a:ext uri="{FF2B5EF4-FFF2-40B4-BE49-F238E27FC236}">
                      <a16:creationId xmlns:a16="http://schemas.microsoft.com/office/drawing/2014/main" id="{62BD3A60-912A-40E2-B793-1BD2C28B928F}"/>
                    </a:ext>
                  </a:extLst>
                </p:cNvPr>
                <p:cNvSpPr>
                  <a:spLocks noChangeAspect="1" noChangeArrowheads="1"/>
                </p:cNvSpPr>
                <p:nvPr/>
              </p:nvSpPr>
              <p:spPr bwMode="auto">
                <a:xfrm rot="-5400000">
                  <a:off x="1773" y="1236"/>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46" name="Rectangle 80">
                  <a:extLst>
                    <a:ext uri="{FF2B5EF4-FFF2-40B4-BE49-F238E27FC236}">
                      <a16:creationId xmlns:a16="http://schemas.microsoft.com/office/drawing/2014/main" id="{B3D6CC55-681E-4EFB-9283-711D293C39ED}"/>
                    </a:ext>
                  </a:extLst>
                </p:cNvPr>
                <p:cNvSpPr>
                  <a:spLocks noChangeAspect="1" noChangeArrowheads="1"/>
                </p:cNvSpPr>
                <p:nvPr/>
              </p:nvSpPr>
              <p:spPr bwMode="auto">
                <a:xfrm rot="-5400000">
                  <a:off x="1773" y="2006"/>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47" name="Rectangle 87">
                  <a:extLst>
                    <a:ext uri="{FF2B5EF4-FFF2-40B4-BE49-F238E27FC236}">
                      <a16:creationId xmlns:a16="http://schemas.microsoft.com/office/drawing/2014/main" id="{46EF0B2F-7C3E-403A-8288-82ADA19F4E22}"/>
                    </a:ext>
                  </a:extLst>
                </p:cNvPr>
                <p:cNvSpPr>
                  <a:spLocks noChangeAspect="1" noChangeArrowheads="1"/>
                </p:cNvSpPr>
                <p:nvPr/>
              </p:nvSpPr>
              <p:spPr bwMode="auto">
                <a:xfrm>
                  <a:off x="1877" y="1359"/>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C</a:t>
                  </a:r>
                  <a:endParaRPr lang="en-US" altLang="zh-CN" b="1">
                    <a:ea typeface="宋体" panose="02010600030101010101" pitchFamily="2" charset="-122"/>
                  </a:endParaRPr>
                </a:p>
              </p:txBody>
            </p:sp>
          </p:grpSp>
        </p:grpSp>
        <p:sp>
          <p:nvSpPr>
            <p:cNvPr id="83034" name="Rectangle 116">
              <a:extLst>
                <a:ext uri="{FF2B5EF4-FFF2-40B4-BE49-F238E27FC236}">
                  <a16:creationId xmlns:a16="http://schemas.microsoft.com/office/drawing/2014/main" id="{87722041-B1DD-4D5B-9852-043B854BC7C8}"/>
                </a:ext>
              </a:extLst>
            </p:cNvPr>
            <p:cNvSpPr>
              <a:spLocks noChangeAspect="1" noChangeArrowheads="1"/>
            </p:cNvSpPr>
            <p:nvPr/>
          </p:nvSpPr>
          <p:spPr bwMode="auto">
            <a:xfrm>
              <a:off x="959" y="186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35" name="Rectangle 117">
              <a:extLst>
                <a:ext uri="{FF2B5EF4-FFF2-40B4-BE49-F238E27FC236}">
                  <a16:creationId xmlns:a16="http://schemas.microsoft.com/office/drawing/2014/main" id="{8726CC8B-FDA6-410B-9211-BCCDFE51C737}"/>
                </a:ext>
              </a:extLst>
            </p:cNvPr>
            <p:cNvSpPr>
              <a:spLocks noChangeAspect="1" noChangeArrowheads="1"/>
            </p:cNvSpPr>
            <p:nvPr/>
          </p:nvSpPr>
          <p:spPr bwMode="auto">
            <a:xfrm>
              <a:off x="971" y="228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grpSp>
      <p:sp>
        <p:nvSpPr>
          <p:cNvPr id="405622" name="AutoShape 118">
            <a:extLst>
              <a:ext uri="{FF2B5EF4-FFF2-40B4-BE49-F238E27FC236}">
                <a16:creationId xmlns:a16="http://schemas.microsoft.com/office/drawing/2014/main" id="{35288F69-F575-4881-BEB9-FAC224CAA2B1}"/>
              </a:ext>
            </a:extLst>
          </p:cNvPr>
          <p:cNvSpPr>
            <a:spLocks noChangeArrowheads="1"/>
          </p:cNvSpPr>
          <p:nvPr/>
        </p:nvSpPr>
        <p:spPr bwMode="auto">
          <a:xfrm>
            <a:off x="2019300" y="4241800"/>
            <a:ext cx="381000" cy="1066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05623" name="AutoShape 119">
            <a:extLst>
              <a:ext uri="{FF2B5EF4-FFF2-40B4-BE49-F238E27FC236}">
                <a16:creationId xmlns:a16="http://schemas.microsoft.com/office/drawing/2014/main" id="{4832321C-CBB2-4AFE-9318-F2696AE1AF35}"/>
              </a:ext>
            </a:extLst>
          </p:cNvPr>
          <p:cNvSpPr>
            <a:spLocks noChangeArrowheads="1"/>
          </p:cNvSpPr>
          <p:nvPr/>
        </p:nvSpPr>
        <p:spPr bwMode="auto">
          <a:xfrm rot="-5400000">
            <a:off x="1689100" y="4483100"/>
            <a:ext cx="457200" cy="1066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405630" name="Group 126">
            <a:extLst>
              <a:ext uri="{FF2B5EF4-FFF2-40B4-BE49-F238E27FC236}">
                <a16:creationId xmlns:a16="http://schemas.microsoft.com/office/drawing/2014/main" id="{447E1888-155F-475D-B715-E055E58AA838}"/>
              </a:ext>
            </a:extLst>
          </p:cNvPr>
          <p:cNvGrpSpPr>
            <a:grpSpLocks/>
          </p:cNvGrpSpPr>
          <p:nvPr/>
        </p:nvGrpSpPr>
        <p:grpSpPr bwMode="auto">
          <a:xfrm>
            <a:off x="1371600" y="2540000"/>
            <a:ext cx="469900" cy="3187700"/>
            <a:chOff x="560" y="1600"/>
            <a:chExt cx="296" cy="2008"/>
          </a:xfrm>
        </p:grpSpPr>
        <p:grpSp>
          <p:nvGrpSpPr>
            <p:cNvPr id="83020" name="Group 120">
              <a:extLst>
                <a:ext uri="{FF2B5EF4-FFF2-40B4-BE49-F238E27FC236}">
                  <a16:creationId xmlns:a16="http://schemas.microsoft.com/office/drawing/2014/main" id="{DD6FD497-BD1B-49E8-83E2-56561D7006D8}"/>
                </a:ext>
              </a:extLst>
            </p:cNvPr>
            <p:cNvGrpSpPr>
              <a:grpSpLocks/>
            </p:cNvGrpSpPr>
            <p:nvPr/>
          </p:nvGrpSpPr>
          <p:grpSpPr bwMode="auto">
            <a:xfrm flipV="1">
              <a:off x="568" y="3048"/>
              <a:ext cx="288" cy="560"/>
              <a:chOff x="1432" y="1608"/>
              <a:chExt cx="696" cy="560"/>
            </a:xfrm>
          </p:grpSpPr>
          <p:sp>
            <p:nvSpPr>
              <p:cNvPr id="83024" name="AutoShape 121">
                <a:extLst>
                  <a:ext uri="{FF2B5EF4-FFF2-40B4-BE49-F238E27FC236}">
                    <a16:creationId xmlns:a16="http://schemas.microsoft.com/office/drawing/2014/main" id="{DEA82E58-77A8-4517-9ADB-27F1E403A30A}"/>
                  </a:ext>
                </a:extLst>
              </p:cNvPr>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25" name="Rectangle 122">
                <a:extLst>
                  <a:ext uri="{FF2B5EF4-FFF2-40B4-BE49-F238E27FC236}">
                    <a16:creationId xmlns:a16="http://schemas.microsoft.com/office/drawing/2014/main" id="{50CCB60F-4CFE-4C43-A1C3-82C7716B238A}"/>
                  </a:ext>
                </a:extLst>
              </p:cNvPr>
              <p:cNvSpPr>
                <a:spLocks noChangeArrowheads="1"/>
              </p:cNvSpPr>
              <p:nvPr/>
            </p:nvSpPr>
            <p:spPr bwMode="auto">
              <a:xfrm>
                <a:off x="1432" y="1608"/>
                <a:ext cx="696" cy="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83021" name="Group 123">
              <a:extLst>
                <a:ext uri="{FF2B5EF4-FFF2-40B4-BE49-F238E27FC236}">
                  <a16:creationId xmlns:a16="http://schemas.microsoft.com/office/drawing/2014/main" id="{C907C730-65F5-4BCE-858C-B6FF76692242}"/>
                </a:ext>
              </a:extLst>
            </p:cNvPr>
            <p:cNvGrpSpPr>
              <a:grpSpLocks/>
            </p:cNvGrpSpPr>
            <p:nvPr/>
          </p:nvGrpSpPr>
          <p:grpSpPr bwMode="auto">
            <a:xfrm>
              <a:off x="560" y="1600"/>
              <a:ext cx="272" cy="560"/>
              <a:chOff x="1432" y="1608"/>
              <a:chExt cx="696" cy="560"/>
            </a:xfrm>
          </p:grpSpPr>
          <p:sp>
            <p:nvSpPr>
              <p:cNvPr id="83022" name="AutoShape 124">
                <a:extLst>
                  <a:ext uri="{FF2B5EF4-FFF2-40B4-BE49-F238E27FC236}">
                    <a16:creationId xmlns:a16="http://schemas.microsoft.com/office/drawing/2014/main" id="{ADA2FBA4-53D2-46EE-819B-E1BDCE378773}"/>
                  </a:ext>
                </a:extLst>
              </p:cNvPr>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23" name="Rectangle 125">
                <a:extLst>
                  <a:ext uri="{FF2B5EF4-FFF2-40B4-BE49-F238E27FC236}">
                    <a16:creationId xmlns:a16="http://schemas.microsoft.com/office/drawing/2014/main" id="{125FF575-1EE9-42D6-A9C9-BC4E99DC0D8D}"/>
                  </a:ext>
                </a:extLst>
              </p:cNvPr>
              <p:cNvSpPr>
                <a:spLocks noChangeArrowheads="1"/>
              </p:cNvSpPr>
              <p:nvPr/>
            </p:nvSpPr>
            <p:spPr bwMode="auto">
              <a:xfrm>
                <a:off x="1432" y="1608"/>
                <a:ext cx="696" cy="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sp>
        <p:nvSpPr>
          <p:cNvPr id="405638" name="AutoShape 134">
            <a:extLst>
              <a:ext uri="{FF2B5EF4-FFF2-40B4-BE49-F238E27FC236}">
                <a16:creationId xmlns:a16="http://schemas.microsoft.com/office/drawing/2014/main" id="{EAA71354-7E26-4097-9456-D776DF116471}"/>
              </a:ext>
            </a:extLst>
          </p:cNvPr>
          <p:cNvSpPr>
            <a:spLocks noChangeArrowheads="1"/>
          </p:cNvSpPr>
          <p:nvPr/>
        </p:nvSpPr>
        <p:spPr bwMode="auto">
          <a:xfrm>
            <a:off x="1435100" y="2882900"/>
            <a:ext cx="393700" cy="1066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82957" name="Group 221">
            <a:extLst>
              <a:ext uri="{FF2B5EF4-FFF2-40B4-BE49-F238E27FC236}">
                <a16:creationId xmlns:a16="http://schemas.microsoft.com/office/drawing/2014/main" id="{B403961B-BFB0-4375-8FD4-0AA112E56E8E}"/>
              </a:ext>
            </a:extLst>
          </p:cNvPr>
          <p:cNvGrpSpPr>
            <a:grpSpLocks/>
          </p:cNvGrpSpPr>
          <p:nvPr/>
        </p:nvGrpSpPr>
        <p:grpSpPr bwMode="auto">
          <a:xfrm>
            <a:off x="4773613" y="2171700"/>
            <a:ext cx="3748087" cy="3825875"/>
            <a:chOff x="3007" y="1368"/>
            <a:chExt cx="2361" cy="2410"/>
          </a:xfrm>
        </p:grpSpPr>
        <p:sp>
          <p:nvSpPr>
            <p:cNvPr id="82998" name="Rectangle 149">
              <a:extLst>
                <a:ext uri="{FF2B5EF4-FFF2-40B4-BE49-F238E27FC236}">
                  <a16:creationId xmlns:a16="http://schemas.microsoft.com/office/drawing/2014/main" id="{68E8C729-8CB0-40EC-98DD-D579D0FD4425}"/>
                </a:ext>
              </a:extLst>
            </p:cNvPr>
            <p:cNvSpPr>
              <a:spLocks noChangeAspect="1" noChangeArrowheads="1"/>
            </p:cNvSpPr>
            <p:nvPr/>
          </p:nvSpPr>
          <p:spPr bwMode="auto">
            <a:xfrm>
              <a:off x="3905" y="3067"/>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 1</a:t>
              </a:r>
              <a:endParaRPr lang="en-US" altLang="zh-CN" b="1">
                <a:ea typeface="宋体" panose="02010600030101010101" pitchFamily="2" charset="-122"/>
              </a:endParaRPr>
            </a:p>
          </p:txBody>
        </p:sp>
        <p:sp>
          <p:nvSpPr>
            <p:cNvPr id="82999" name="Rectangle 150">
              <a:extLst>
                <a:ext uri="{FF2B5EF4-FFF2-40B4-BE49-F238E27FC236}">
                  <a16:creationId xmlns:a16="http://schemas.microsoft.com/office/drawing/2014/main" id="{EB053C89-8AE1-4D41-A089-AAC6F6BE3CC8}"/>
                </a:ext>
              </a:extLst>
            </p:cNvPr>
            <p:cNvSpPr>
              <a:spLocks noChangeAspect="1" noChangeArrowheads="1"/>
            </p:cNvSpPr>
            <p:nvPr/>
          </p:nvSpPr>
          <p:spPr bwMode="auto">
            <a:xfrm>
              <a:off x="4664" y="225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00" name="Rectangle 152">
              <a:extLst>
                <a:ext uri="{FF2B5EF4-FFF2-40B4-BE49-F238E27FC236}">
                  <a16:creationId xmlns:a16="http://schemas.microsoft.com/office/drawing/2014/main" id="{93B535E4-DB01-49EE-A31D-E5C13E8D1696}"/>
                </a:ext>
              </a:extLst>
            </p:cNvPr>
            <p:cNvSpPr>
              <a:spLocks noChangeAspect="1" noChangeArrowheads="1"/>
            </p:cNvSpPr>
            <p:nvPr/>
          </p:nvSpPr>
          <p:spPr bwMode="auto">
            <a:xfrm>
              <a:off x="3543" y="3066"/>
              <a:ext cx="1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01" name="Rectangle 153">
              <a:extLst>
                <a:ext uri="{FF2B5EF4-FFF2-40B4-BE49-F238E27FC236}">
                  <a16:creationId xmlns:a16="http://schemas.microsoft.com/office/drawing/2014/main" id="{EAACC253-C711-4192-BB17-DE60F0783CDE}"/>
                </a:ext>
              </a:extLst>
            </p:cNvPr>
            <p:cNvSpPr>
              <a:spLocks noChangeAspect="1" noChangeArrowheads="1"/>
            </p:cNvSpPr>
            <p:nvPr/>
          </p:nvSpPr>
          <p:spPr bwMode="auto">
            <a:xfrm>
              <a:off x="3939" y="226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02" name="Rectangle 154">
              <a:extLst>
                <a:ext uri="{FF2B5EF4-FFF2-40B4-BE49-F238E27FC236}">
                  <a16:creationId xmlns:a16="http://schemas.microsoft.com/office/drawing/2014/main" id="{86F42935-F186-41BA-9D60-9752B0118AAB}"/>
                </a:ext>
              </a:extLst>
            </p:cNvPr>
            <p:cNvSpPr>
              <a:spLocks noChangeAspect="1" noChangeArrowheads="1"/>
            </p:cNvSpPr>
            <p:nvPr/>
          </p:nvSpPr>
          <p:spPr bwMode="auto">
            <a:xfrm>
              <a:off x="4264" y="225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03" name="Rectangle 155">
              <a:extLst>
                <a:ext uri="{FF2B5EF4-FFF2-40B4-BE49-F238E27FC236}">
                  <a16:creationId xmlns:a16="http://schemas.microsoft.com/office/drawing/2014/main" id="{835F29B6-5EA8-40E5-ADC0-E256DAB6BEDC}"/>
                </a:ext>
              </a:extLst>
            </p:cNvPr>
            <p:cNvSpPr>
              <a:spLocks noChangeAspect="1" noChangeArrowheads="1"/>
            </p:cNvSpPr>
            <p:nvPr/>
          </p:nvSpPr>
          <p:spPr bwMode="auto">
            <a:xfrm>
              <a:off x="3939" y="266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04" name="Rectangle 156">
              <a:extLst>
                <a:ext uri="{FF2B5EF4-FFF2-40B4-BE49-F238E27FC236}">
                  <a16:creationId xmlns:a16="http://schemas.microsoft.com/office/drawing/2014/main" id="{F1C16E52-9019-4363-BE7F-BA422BDFE9AB}"/>
                </a:ext>
              </a:extLst>
            </p:cNvPr>
            <p:cNvSpPr>
              <a:spLocks noChangeAspect="1" noChangeArrowheads="1"/>
            </p:cNvSpPr>
            <p:nvPr/>
          </p:nvSpPr>
          <p:spPr bwMode="auto">
            <a:xfrm>
              <a:off x="4280" y="185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grpSp>
          <p:nvGrpSpPr>
            <p:cNvPr id="83005" name="Group 157">
              <a:extLst>
                <a:ext uri="{FF2B5EF4-FFF2-40B4-BE49-F238E27FC236}">
                  <a16:creationId xmlns:a16="http://schemas.microsoft.com/office/drawing/2014/main" id="{A50A0BE0-DD48-4083-9369-8009E9CF2CB6}"/>
                </a:ext>
              </a:extLst>
            </p:cNvPr>
            <p:cNvGrpSpPr>
              <a:grpSpLocks/>
            </p:cNvGrpSpPr>
            <p:nvPr/>
          </p:nvGrpSpPr>
          <p:grpSpPr bwMode="auto">
            <a:xfrm>
              <a:off x="3007" y="1368"/>
              <a:ext cx="2361" cy="2410"/>
              <a:chOff x="95" y="1359"/>
              <a:chExt cx="2361" cy="2410"/>
            </a:xfrm>
          </p:grpSpPr>
          <p:sp>
            <p:nvSpPr>
              <p:cNvPr id="83008" name="Rectangle 158">
                <a:extLst>
                  <a:ext uri="{FF2B5EF4-FFF2-40B4-BE49-F238E27FC236}">
                    <a16:creationId xmlns:a16="http://schemas.microsoft.com/office/drawing/2014/main" id="{F29A9651-6FE6-4045-9ED1-8D5A4BE26D58}"/>
                  </a:ext>
                </a:extLst>
              </p:cNvPr>
              <p:cNvSpPr>
                <a:spLocks noChangeAspect="1" noChangeArrowheads="1"/>
              </p:cNvSpPr>
              <p:nvPr/>
            </p:nvSpPr>
            <p:spPr bwMode="auto">
              <a:xfrm>
                <a:off x="1243" y="1449"/>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83009" name="Group 159">
                <a:extLst>
                  <a:ext uri="{FF2B5EF4-FFF2-40B4-BE49-F238E27FC236}">
                    <a16:creationId xmlns:a16="http://schemas.microsoft.com/office/drawing/2014/main" id="{A8D5432F-30C3-4B76-998C-840739BB7072}"/>
                  </a:ext>
                </a:extLst>
              </p:cNvPr>
              <p:cNvGrpSpPr>
                <a:grpSpLocks/>
              </p:cNvGrpSpPr>
              <p:nvPr/>
            </p:nvGrpSpPr>
            <p:grpSpPr bwMode="auto">
              <a:xfrm>
                <a:off x="95" y="1359"/>
                <a:ext cx="2361" cy="2410"/>
                <a:chOff x="383" y="1359"/>
                <a:chExt cx="2361" cy="2410"/>
              </a:xfrm>
            </p:grpSpPr>
            <p:sp>
              <p:nvSpPr>
                <p:cNvPr id="83010" name="Rectangle 160">
                  <a:extLst>
                    <a:ext uri="{FF2B5EF4-FFF2-40B4-BE49-F238E27FC236}">
                      <a16:creationId xmlns:a16="http://schemas.microsoft.com/office/drawing/2014/main" id="{61042CB6-B2F0-41A6-A61C-446C60A7F03E}"/>
                    </a:ext>
                  </a:extLst>
                </p:cNvPr>
                <p:cNvSpPr>
                  <a:spLocks noChangeAspect="1" noChangeArrowheads="1"/>
                </p:cNvSpPr>
                <p:nvPr/>
              </p:nvSpPr>
              <p:spPr bwMode="auto">
                <a:xfrm>
                  <a:off x="1914" y="1760"/>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11" name="Rectangle 161">
                  <a:extLst>
                    <a:ext uri="{FF2B5EF4-FFF2-40B4-BE49-F238E27FC236}">
                      <a16:creationId xmlns:a16="http://schemas.microsoft.com/office/drawing/2014/main" id="{F977411A-4533-4027-9664-9362083BEEC7}"/>
                    </a:ext>
                  </a:extLst>
                </p:cNvPr>
                <p:cNvSpPr>
                  <a:spLocks noChangeAspect="1" noChangeArrowheads="1"/>
                </p:cNvSpPr>
                <p:nvPr/>
              </p:nvSpPr>
              <p:spPr bwMode="auto">
                <a:xfrm>
                  <a:off x="1167" y="1760"/>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12" name="Rectangle 162">
                  <a:extLst>
                    <a:ext uri="{FF2B5EF4-FFF2-40B4-BE49-F238E27FC236}">
                      <a16:creationId xmlns:a16="http://schemas.microsoft.com/office/drawing/2014/main" id="{285A21FE-630F-4997-A45C-0EE93EB76A73}"/>
                    </a:ext>
                  </a:extLst>
                </p:cNvPr>
                <p:cNvSpPr>
                  <a:spLocks noChangeAspect="1" noChangeArrowheads="1"/>
                </p:cNvSpPr>
                <p:nvPr/>
              </p:nvSpPr>
              <p:spPr bwMode="auto">
                <a:xfrm>
                  <a:off x="809" y="1760"/>
                  <a:ext cx="1495" cy="162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13" name="Rectangle 163">
                  <a:extLst>
                    <a:ext uri="{FF2B5EF4-FFF2-40B4-BE49-F238E27FC236}">
                      <a16:creationId xmlns:a16="http://schemas.microsoft.com/office/drawing/2014/main" id="{B8D1F20B-344A-4624-9C95-F24978480DA4}"/>
                    </a:ext>
                  </a:extLst>
                </p:cNvPr>
                <p:cNvSpPr>
                  <a:spLocks noChangeAspect="1" noChangeArrowheads="1"/>
                </p:cNvSpPr>
                <p:nvPr/>
              </p:nvSpPr>
              <p:spPr bwMode="auto">
                <a:xfrm>
                  <a:off x="2577" y="2454"/>
                  <a:ext cx="1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B</a:t>
                  </a:r>
                  <a:endParaRPr lang="en-US" altLang="zh-CN" b="1">
                    <a:ea typeface="宋体" panose="02010600030101010101" pitchFamily="2" charset="-122"/>
                  </a:endParaRPr>
                </a:p>
              </p:txBody>
            </p:sp>
            <p:sp>
              <p:nvSpPr>
                <p:cNvPr id="83014" name="Rectangle 164">
                  <a:extLst>
                    <a:ext uri="{FF2B5EF4-FFF2-40B4-BE49-F238E27FC236}">
                      <a16:creationId xmlns:a16="http://schemas.microsoft.com/office/drawing/2014/main" id="{6CE37C4B-66E3-4EF4-B2CA-40FC7F66828B}"/>
                    </a:ext>
                  </a:extLst>
                </p:cNvPr>
                <p:cNvSpPr>
                  <a:spLocks noChangeAspect="1" noChangeArrowheads="1"/>
                </p:cNvSpPr>
                <p:nvPr/>
              </p:nvSpPr>
              <p:spPr bwMode="auto">
                <a:xfrm>
                  <a:off x="1510" y="3519"/>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D</a:t>
                  </a:r>
                  <a:endParaRPr lang="en-US" altLang="zh-CN" b="1">
                    <a:ea typeface="宋体" panose="02010600030101010101" pitchFamily="2" charset="-122"/>
                  </a:endParaRPr>
                </a:p>
              </p:txBody>
            </p:sp>
            <p:sp>
              <p:nvSpPr>
                <p:cNvPr id="83015" name="Rectangle 165">
                  <a:extLst>
                    <a:ext uri="{FF2B5EF4-FFF2-40B4-BE49-F238E27FC236}">
                      <a16:creationId xmlns:a16="http://schemas.microsoft.com/office/drawing/2014/main" id="{16860E81-B6FD-4C9D-A1EE-AE43167B8DAC}"/>
                    </a:ext>
                  </a:extLst>
                </p:cNvPr>
                <p:cNvSpPr>
                  <a:spLocks noChangeAspect="1" noChangeArrowheads="1"/>
                </p:cNvSpPr>
                <p:nvPr/>
              </p:nvSpPr>
              <p:spPr bwMode="auto">
                <a:xfrm>
                  <a:off x="392" y="2826"/>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A</a:t>
                  </a:r>
                  <a:endParaRPr lang="en-US" altLang="zh-CN" b="1">
                    <a:ea typeface="宋体" panose="02010600030101010101" pitchFamily="2" charset="-122"/>
                  </a:endParaRPr>
                </a:p>
              </p:txBody>
            </p:sp>
            <p:sp>
              <p:nvSpPr>
                <p:cNvPr id="83016" name="Rectangle 166">
                  <a:extLst>
                    <a:ext uri="{FF2B5EF4-FFF2-40B4-BE49-F238E27FC236}">
                      <a16:creationId xmlns:a16="http://schemas.microsoft.com/office/drawing/2014/main" id="{99AF5466-2BA3-4320-9634-DA9838F0DB1E}"/>
                    </a:ext>
                  </a:extLst>
                </p:cNvPr>
                <p:cNvSpPr>
                  <a:spLocks noChangeAspect="1" noChangeArrowheads="1"/>
                </p:cNvSpPr>
                <p:nvPr/>
              </p:nvSpPr>
              <p:spPr bwMode="auto">
                <a:xfrm rot="-5400000">
                  <a:off x="1338" y="1637"/>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17" name="Rectangle 167">
                  <a:extLst>
                    <a:ext uri="{FF2B5EF4-FFF2-40B4-BE49-F238E27FC236}">
                      <a16:creationId xmlns:a16="http://schemas.microsoft.com/office/drawing/2014/main" id="{DF5A1111-C738-45E4-9672-C911F65BB17A}"/>
                    </a:ext>
                  </a:extLst>
                </p:cNvPr>
                <p:cNvSpPr>
                  <a:spLocks noChangeAspect="1" noChangeArrowheads="1"/>
                </p:cNvSpPr>
                <p:nvPr/>
              </p:nvSpPr>
              <p:spPr bwMode="auto">
                <a:xfrm rot="-5400000">
                  <a:off x="1773" y="1236"/>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18" name="Rectangle 168">
                  <a:extLst>
                    <a:ext uri="{FF2B5EF4-FFF2-40B4-BE49-F238E27FC236}">
                      <a16:creationId xmlns:a16="http://schemas.microsoft.com/office/drawing/2014/main" id="{5C826C97-69E7-4A03-9F66-2C6FB7AEFCF4}"/>
                    </a:ext>
                  </a:extLst>
                </p:cNvPr>
                <p:cNvSpPr>
                  <a:spLocks noChangeAspect="1" noChangeArrowheads="1"/>
                </p:cNvSpPr>
                <p:nvPr/>
              </p:nvSpPr>
              <p:spPr bwMode="auto">
                <a:xfrm rot="-5400000">
                  <a:off x="1773" y="2006"/>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019" name="Rectangle 169">
                  <a:extLst>
                    <a:ext uri="{FF2B5EF4-FFF2-40B4-BE49-F238E27FC236}">
                      <a16:creationId xmlns:a16="http://schemas.microsoft.com/office/drawing/2014/main" id="{3D3D0C8B-05A3-49BA-9407-4CDF725630A5}"/>
                    </a:ext>
                  </a:extLst>
                </p:cNvPr>
                <p:cNvSpPr>
                  <a:spLocks noChangeAspect="1" noChangeArrowheads="1"/>
                </p:cNvSpPr>
                <p:nvPr/>
              </p:nvSpPr>
              <p:spPr bwMode="auto">
                <a:xfrm>
                  <a:off x="1877" y="1359"/>
                  <a:ext cx="1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C</a:t>
                  </a:r>
                  <a:endParaRPr lang="en-US" altLang="zh-CN" b="1">
                    <a:ea typeface="宋体" panose="02010600030101010101" pitchFamily="2" charset="-122"/>
                  </a:endParaRPr>
                </a:p>
              </p:txBody>
            </p:sp>
          </p:grpSp>
        </p:grpSp>
        <p:sp>
          <p:nvSpPr>
            <p:cNvPr id="83006" name="Rectangle 170">
              <a:extLst>
                <a:ext uri="{FF2B5EF4-FFF2-40B4-BE49-F238E27FC236}">
                  <a16:creationId xmlns:a16="http://schemas.microsoft.com/office/drawing/2014/main" id="{C1EBEB37-29B4-4894-8095-7ED75E3C6E54}"/>
                </a:ext>
              </a:extLst>
            </p:cNvPr>
            <p:cNvSpPr>
              <a:spLocks noChangeAspect="1" noChangeArrowheads="1"/>
            </p:cNvSpPr>
            <p:nvPr/>
          </p:nvSpPr>
          <p:spPr bwMode="auto">
            <a:xfrm>
              <a:off x="3559" y="186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3007" name="Rectangle 171">
              <a:extLst>
                <a:ext uri="{FF2B5EF4-FFF2-40B4-BE49-F238E27FC236}">
                  <a16:creationId xmlns:a16="http://schemas.microsoft.com/office/drawing/2014/main" id="{1E163C20-C71B-42B1-B68F-650182375349}"/>
                </a:ext>
              </a:extLst>
            </p:cNvPr>
            <p:cNvSpPr>
              <a:spLocks noChangeAspect="1" noChangeArrowheads="1"/>
            </p:cNvSpPr>
            <p:nvPr/>
          </p:nvSpPr>
          <p:spPr bwMode="auto">
            <a:xfrm>
              <a:off x="3571" y="228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grpSp>
      <p:sp>
        <p:nvSpPr>
          <p:cNvPr id="405676" name="AutoShape 172">
            <a:extLst>
              <a:ext uri="{FF2B5EF4-FFF2-40B4-BE49-F238E27FC236}">
                <a16:creationId xmlns:a16="http://schemas.microsoft.com/office/drawing/2014/main" id="{C0B16950-6AAA-431F-A616-88AEE434BA22}"/>
              </a:ext>
            </a:extLst>
          </p:cNvPr>
          <p:cNvSpPr>
            <a:spLocks noChangeArrowheads="1"/>
          </p:cNvSpPr>
          <p:nvPr/>
        </p:nvSpPr>
        <p:spPr bwMode="auto">
          <a:xfrm>
            <a:off x="6718300" y="2895600"/>
            <a:ext cx="393700" cy="1066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05677" name="AutoShape 173">
            <a:extLst>
              <a:ext uri="{FF2B5EF4-FFF2-40B4-BE49-F238E27FC236}">
                <a16:creationId xmlns:a16="http://schemas.microsoft.com/office/drawing/2014/main" id="{06A11908-6817-4550-8417-38960E992F1F}"/>
              </a:ext>
            </a:extLst>
          </p:cNvPr>
          <p:cNvSpPr>
            <a:spLocks noChangeArrowheads="1"/>
          </p:cNvSpPr>
          <p:nvPr/>
        </p:nvSpPr>
        <p:spPr bwMode="auto">
          <a:xfrm rot="-5400000">
            <a:off x="2324100" y="2711450"/>
            <a:ext cx="368300" cy="2209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405706" name="Group 202">
            <a:extLst>
              <a:ext uri="{FF2B5EF4-FFF2-40B4-BE49-F238E27FC236}">
                <a16:creationId xmlns:a16="http://schemas.microsoft.com/office/drawing/2014/main" id="{F5E6E64E-650C-40A3-AEDC-BE3900714A3D}"/>
              </a:ext>
            </a:extLst>
          </p:cNvPr>
          <p:cNvGrpSpPr>
            <a:grpSpLocks/>
          </p:cNvGrpSpPr>
          <p:nvPr/>
        </p:nvGrpSpPr>
        <p:grpSpPr bwMode="auto">
          <a:xfrm>
            <a:off x="5829300" y="1803400"/>
            <a:ext cx="1854200" cy="2044700"/>
            <a:chOff x="3672" y="1088"/>
            <a:chExt cx="1168" cy="1288"/>
          </a:xfrm>
        </p:grpSpPr>
        <p:sp>
          <p:nvSpPr>
            <p:cNvPr id="82994" name="Text Box 191">
              <a:extLst>
                <a:ext uri="{FF2B5EF4-FFF2-40B4-BE49-F238E27FC236}">
                  <a16:creationId xmlns:a16="http://schemas.microsoft.com/office/drawing/2014/main" id="{EA957F40-2798-465A-97D2-CFBEA25C661A}"/>
                </a:ext>
              </a:extLst>
            </p:cNvPr>
            <p:cNvSpPr txBox="1">
              <a:spLocks noChangeArrowheads="1"/>
            </p:cNvSpPr>
            <p:nvPr/>
          </p:nvSpPr>
          <p:spPr bwMode="auto">
            <a:xfrm>
              <a:off x="3672" y="1088"/>
              <a:ext cx="11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b="1">
                  <a:solidFill>
                    <a:schemeClr val="accent2"/>
                  </a:solidFill>
                  <a:ea typeface="宋体" panose="02010600030101010101" pitchFamily="2" charset="-122"/>
                </a:rPr>
                <a:t>Essential</a:t>
              </a:r>
            </a:p>
          </p:txBody>
        </p:sp>
        <p:grpSp>
          <p:nvGrpSpPr>
            <p:cNvPr id="82995" name="Group 201">
              <a:extLst>
                <a:ext uri="{FF2B5EF4-FFF2-40B4-BE49-F238E27FC236}">
                  <a16:creationId xmlns:a16="http://schemas.microsoft.com/office/drawing/2014/main" id="{E2948F66-374D-4AB0-8E09-C462514DF112}"/>
                </a:ext>
              </a:extLst>
            </p:cNvPr>
            <p:cNvGrpSpPr>
              <a:grpSpLocks/>
            </p:cNvGrpSpPr>
            <p:nvPr/>
          </p:nvGrpSpPr>
          <p:grpSpPr bwMode="auto">
            <a:xfrm>
              <a:off x="4072" y="1360"/>
              <a:ext cx="312" cy="1016"/>
              <a:chOff x="4072" y="1448"/>
              <a:chExt cx="312" cy="928"/>
            </a:xfrm>
          </p:grpSpPr>
          <p:sp>
            <p:nvSpPr>
              <p:cNvPr id="82996" name="Line 189">
                <a:extLst>
                  <a:ext uri="{FF2B5EF4-FFF2-40B4-BE49-F238E27FC236}">
                    <a16:creationId xmlns:a16="http://schemas.microsoft.com/office/drawing/2014/main" id="{B43AA3FC-E31D-4290-8FB4-D663CDFCE0B9}"/>
                  </a:ext>
                </a:extLst>
              </p:cNvPr>
              <p:cNvSpPr>
                <a:spLocks noChangeShapeType="1"/>
              </p:cNvSpPr>
              <p:nvPr/>
            </p:nvSpPr>
            <p:spPr bwMode="auto">
              <a:xfrm>
                <a:off x="4344" y="1448"/>
                <a:ext cx="40" cy="44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2997" name="Line 195">
                <a:extLst>
                  <a:ext uri="{FF2B5EF4-FFF2-40B4-BE49-F238E27FC236}">
                    <a16:creationId xmlns:a16="http://schemas.microsoft.com/office/drawing/2014/main" id="{68DB970B-9D87-4737-82AA-83E4F73C8DF5}"/>
                  </a:ext>
                </a:extLst>
              </p:cNvPr>
              <p:cNvSpPr>
                <a:spLocks noChangeShapeType="1"/>
              </p:cNvSpPr>
              <p:nvPr/>
            </p:nvSpPr>
            <p:spPr bwMode="auto">
              <a:xfrm flipH="1">
                <a:off x="4072" y="1448"/>
                <a:ext cx="264" cy="92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grpSp>
        <p:nvGrpSpPr>
          <p:cNvPr id="405721" name="Group 217">
            <a:extLst>
              <a:ext uri="{FF2B5EF4-FFF2-40B4-BE49-F238E27FC236}">
                <a16:creationId xmlns:a16="http://schemas.microsoft.com/office/drawing/2014/main" id="{F7BF100E-57FD-4AE3-960C-75693C85F752}"/>
              </a:ext>
            </a:extLst>
          </p:cNvPr>
          <p:cNvGrpSpPr>
            <a:grpSpLocks/>
          </p:cNvGrpSpPr>
          <p:nvPr/>
        </p:nvGrpSpPr>
        <p:grpSpPr bwMode="auto">
          <a:xfrm>
            <a:off x="1676400" y="3098800"/>
            <a:ext cx="6877050" cy="3243263"/>
            <a:chOff x="1064" y="1952"/>
            <a:chExt cx="4332" cy="2043"/>
          </a:xfrm>
        </p:grpSpPr>
        <p:grpSp>
          <p:nvGrpSpPr>
            <p:cNvPr id="82974" name="Group 176">
              <a:extLst>
                <a:ext uri="{FF2B5EF4-FFF2-40B4-BE49-F238E27FC236}">
                  <a16:creationId xmlns:a16="http://schemas.microsoft.com/office/drawing/2014/main" id="{AAAF7AF7-29B0-4CEE-B672-687CAD0B7CC7}"/>
                </a:ext>
              </a:extLst>
            </p:cNvPr>
            <p:cNvGrpSpPr>
              <a:grpSpLocks/>
            </p:cNvGrpSpPr>
            <p:nvPr/>
          </p:nvGrpSpPr>
          <p:grpSpPr bwMode="auto">
            <a:xfrm>
              <a:off x="1064" y="2336"/>
              <a:ext cx="160" cy="104"/>
              <a:chOff x="2512" y="3432"/>
              <a:chExt cx="160" cy="104"/>
            </a:xfrm>
          </p:grpSpPr>
          <p:sp>
            <p:nvSpPr>
              <p:cNvPr id="82992" name="Line 174">
                <a:extLst>
                  <a:ext uri="{FF2B5EF4-FFF2-40B4-BE49-F238E27FC236}">
                    <a16:creationId xmlns:a16="http://schemas.microsoft.com/office/drawing/2014/main" id="{D2D217E5-E803-423E-A730-5653E7F2DF5E}"/>
                  </a:ext>
                </a:extLst>
              </p:cNvPr>
              <p:cNvSpPr>
                <a:spLocks noChangeShapeType="1"/>
              </p:cNvSpPr>
              <p:nvPr/>
            </p:nvSpPr>
            <p:spPr bwMode="auto">
              <a:xfrm>
                <a:off x="2512" y="3456"/>
                <a:ext cx="8" cy="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2993" name="Line 175">
                <a:extLst>
                  <a:ext uri="{FF2B5EF4-FFF2-40B4-BE49-F238E27FC236}">
                    <a16:creationId xmlns:a16="http://schemas.microsoft.com/office/drawing/2014/main" id="{19832879-1D96-468C-9700-435F3F0FE688}"/>
                  </a:ext>
                </a:extLst>
              </p:cNvPr>
              <p:cNvSpPr>
                <a:spLocks noChangeShapeType="1"/>
              </p:cNvSpPr>
              <p:nvPr/>
            </p:nvSpPr>
            <p:spPr bwMode="auto">
              <a:xfrm flipV="1">
                <a:off x="2520" y="3432"/>
                <a:ext cx="152" cy="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82975" name="Group 177">
              <a:extLst>
                <a:ext uri="{FF2B5EF4-FFF2-40B4-BE49-F238E27FC236}">
                  <a16:creationId xmlns:a16="http://schemas.microsoft.com/office/drawing/2014/main" id="{F24D94F7-5082-464F-B6A5-EB923C1FC725}"/>
                </a:ext>
              </a:extLst>
            </p:cNvPr>
            <p:cNvGrpSpPr>
              <a:grpSpLocks/>
            </p:cNvGrpSpPr>
            <p:nvPr/>
          </p:nvGrpSpPr>
          <p:grpSpPr bwMode="auto">
            <a:xfrm>
              <a:off x="1416" y="2344"/>
              <a:ext cx="160" cy="104"/>
              <a:chOff x="2512" y="3432"/>
              <a:chExt cx="160" cy="104"/>
            </a:xfrm>
          </p:grpSpPr>
          <p:sp>
            <p:nvSpPr>
              <p:cNvPr id="82990" name="Line 178">
                <a:extLst>
                  <a:ext uri="{FF2B5EF4-FFF2-40B4-BE49-F238E27FC236}">
                    <a16:creationId xmlns:a16="http://schemas.microsoft.com/office/drawing/2014/main" id="{57DE8135-B157-4DD0-B3C1-A193476521AA}"/>
                  </a:ext>
                </a:extLst>
              </p:cNvPr>
              <p:cNvSpPr>
                <a:spLocks noChangeShapeType="1"/>
              </p:cNvSpPr>
              <p:nvPr/>
            </p:nvSpPr>
            <p:spPr bwMode="auto">
              <a:xfrm>
                <a:off x="2512" y="3456"/>
                <a:ext cx="8" cy="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2991" name="Line 179">
                <a:extLst>
                  <a:ext uri="{FF2B5EF4-FFF2-40B4-BE49-F238E27FC236}">
                    <a16:creationId xmlns:a16="http://schemas.microsoft.com/office/drawing/2014/main" id="{2C943724-0CDC-4BBA-AB27-37F470E6AB04}"/>
                  </a:ext>
                </a:extLst>
              </p:cNvPr>
              <p:cNvSpPr>
                <a:spLocks noChangeShapeType="1"/>
              </p:cNvSpPr>
              <p:nvPr/>
            </p:nvSpPr>
            <p:spPr bwMode="auto">
              <a:xfrm flipV="1">
                <a:off x="2520" y="3432"/>
                <a:ext cx="152" cy="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82976" name="Group 180">
              <a:extLst>
                <a:ext uri="{FF2B5EF4-FFF2-40B4-BE49-F238E27FC236}">
                  <a16:creationId xmlns:a16="http://schemas.microsoft.com/office/drawing/2014/main" id="{99E5EE5C-E837-411E-BEFD-CBB7E44EEBF9}"/>
                </a:ext>
              </a:extLst>
            </p:cNvPr>
            <p:cNvGrpSpPr>
              <a:grpSpLocks/>
            </p:cNvGrpSpPr>
            <p:nvPr/>
          </p:nvGrpSpPr>
          <p:grpSpPr bwMode="auto">
            <a:xfrm>
              <a:off x="1760" y="2344"/>
              <a:ext cx="160" cy="104"/>
              <a:chOff x="2512" y="3432"/>
              <a:chExt cx="160" cy="104"/>
            </a:xfrm>
          </p:grpSpPr>
          <p:sp>
            <p:nvSpPr>
              <p:cNvPr id="82988" name="Line 181">
                <a:extLst>
                  <a:ext uri="{FF2B5EF4-FFF2-40B4-BE49-F238E27FC236}">
                    <a16:creationId xmlns:a16="http://schemas.microsoft.com/office/drawing/2014/main" id="{E10D95F3-027F-4201-A20C-846B651A39BC}"/>
                  </a:ext>
                </a:extLst>
              </p:cNvPr>
              <p:cNvSpPr>
                <a:spLocks noChangeShapeType="1"/>
              </p:cNvSpPr>
              <p:nvPr/>
            </p:nvSpPr>
            <p:spPr bwMode="auto">
              <a:xfrm>
                <a:off x="2512" y="3456"/>
                <a:ext cx="8" cy="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2989" name="Line 182">
                <a:extLst>
                  <a:ext uri="{FF2B5EF4-FFF2-40B4-BE49-F238E27FC236}">
                    <a16:creationId xmlns:a16="http://schemas.microsoft.com/office/drawing/2014/main" id="{D5DE6D70-E2C2-4CA2-8541-9F178518597C}"/>
                  </a:ext>
                </a:extLst>
              </p:cNvPr>
              <p:cNvSpPr>
                <a:spLocks noChangeShapeType="1"/>
              </p:cNvSpPr>
              <p:nvPr/>
            </p:nvSpPr>
            <p:spPr bwMode="auto">
              <a:xfrm flipV="1">
                <a:off x="2520" y="3432"/>
                <a:ext cx="152" cy="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82977" name="Group 183">
              <a:extLst>
                <a:ext uri="{FF2B5EF4-FFF2-40B4-BE49-F238E27FC236}">
                  <a16:creationId xmlns:a16="http://schemas.microsoft.com/office/drawing/2014/main" id="{7A050665-4785-4448-80F6-8D8F183BFF77}"/>
                </a:ext>
              </a:extLst>
            </p:cNvPr>
            <p:cNvGrpSpPr>
              <a:grpSpLocks/>
            </p:cNvGrpSpPr>
            <p:nvPr/>
          </p:nvGrpSpPr>
          <p:grpSpPr bwMode="auto">
            <a:xfrm>
              <a:off x="2048" y="2360"/>
              <a:ext cx="160" cy="104"/>
              <a:chOff x="2512" y="3432"/>
              <a:chExt cx="160" cy="104"/>
            </a:xfrm>
          </p:grpSpPr>
          <p:sp>
            <p:nvSpPr>
              <p:cNvPr id="82986" name="Line 184">
                <a:extLst>
                  <a:ext uri="{FF2B5EF4-FFF2-40B4-BE49-F238E27FC236}">
                    <a16:creationId xmlns:a16="http://schemas.microsoft.com/office/drawing/2014/main" id="{DDE262B4-7C5B-42A9-816A-D2C070F9459C}"/>
                  </a:ext>
                </a:extLst>
              </p:cNvPr>
              <p:cNvSpPr>
                <a:spLocks noChangeShapeType="1"/>
              </p:cNvSpPr>
              <p:nvPr/>
            </p:nvSpPr>
            <p:spPr bwMode="auto">
              <a:xfrm>
                <a:off x="2512" y="3456"/>
                <a:ext cx="8" cy="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2987" name="Line 185">
                <a:extLst>
                  <a:ext uri="{FF2B5EF4-FFF2-40B4-BE49-F238E27FC236}">
                    <a16:creationId xmlns:a16="http://schemas.microsoft.com/office/drawing/2014/main" id="{D162E88D-338C-4D0C-9B35-F2D764F38491}"/>
                  </a:ext>
                </a:extLst>
              </p:cNvPr>
              <p:cNvSpPr>
                <a:spLocks noChangeShapeType="1"/>
              </p:cNvSpPr>
              <p:nvPr/>
            </p:nvSpPr>
            <p:spPr bwMode="auto">
              <a:xfrm flipV="1">
                <a:off x="2520" y="3432"/>
                <a:ext cx="152" cy="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82978" name="Group 186">
              <a:extLst>
                <a:ext uri="{FF2B5EF4-FFF2-40B4-BE49-F238E27FC236}">
                  <a16:creationId xmlns:a16="http://schemas.microsoft.com/office/drawing/2014/main" id="{CCA7CCAF-391D-457A-A3A2-29454A160EC9}"/>
                </a:ext>
              </a:extLst>
            </p:cNvPr>
            <p:cNvGrpSpPr>
              <a:grpSpLocks/>
            </p:cNvGrpSpPr>
            <p:nvPr/>
          </p:nvGrpSpPr>
          <p:grpSpPr bwMode="auto">
            <a:xfrm>
              <a:off x="1688" y="1952"/>
              <a:ext cx="160" cy="104"/>
              <a:chOff x="2512" y="3432"/>
              <a:chExt cx="160" cy="104"/>
            </a:xfrm>
          </p:grpSpPr>
          <p:sp>
            <p:nvSpPr>
              <p:cNvPr id="82984" name="Line 187">
                <a:extLst>
                  <a:ext uri="{FF2B5EF4-FFF2-40B4-BE49-F238E27FC236}">
                    <a16:creationId xmlns:a16="http://schemas.microsoft.com/office/drawing/2014/main" id="{7AFCF26C-4F22-4FC0-9A1F-9BDD77CD6E0A}"/>
                  </a:ext>
                </a:extLst>
              </p:cNvPr>
              <p:cNvSpPr>
                <a:spLocks noChangeShapeType="1"/>
              </p:cNvSpPr>
              <p:nvPr/>
            </p:nvSpPr>
            <p:spPr bwMode="auto">
              <a:xfrm>
                <a:off x="2512" y="3456"/>
                <a:ext cx="8" cy="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2985" name="Line 188">
                <a:extLst>
                  <a:ext uri="{FF2B5EF4-FFF2-40B4-BE49-F238E27FC236}">
                    <a16:creationId xmlns:a16="http://schemas.microsoft.com/office/drawing/2014/main" id="{2035657C-ADFC-40B5-90D6-4B052722D600}"/>
                  </a:ext>
                </a:extLst>
              </p:cNvPr>
              <p:cNvSpPr>
                <a:spLocks noChangeShapeType="1"/>
              </p:cNvSpPr>
              <p:nvPr/>
            </p:nvSpPr>
            <p:spPr bwMode="auto">
              <a:xfrm flipV="1">
                <a:off x="2520" y="3432"/>
                <a:ext cx="152" cy="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82979" name="Group 200">
              <a:extLst>
                <a:ext uri="{FF2B5EF4-FFF2-40B4-BE49-F238E27FC236}">
                  <a16:creationId xmlns:a16="http://schemas.microsoft.com/office/drawing/2014/main" id="{EBD8CC51-2EB9-4B1F-BA8E-3280A89B35B7}"/>
                </a:ext>
              </a:extLst>
            </p:cNvPr>
            <p:cNvGrpSpPr>
              <a:grpSpLocks/>
            </p:cNvGrpSpPr>
            <p:nvPr/>
          </p:nvGrpSpPr>
          <p:grpSpPr bwMode="auto">
            <a:xfrm>
              <a:off x="1965" y="3745"/>
              <a:ext cx="3431" cy="250"/>
              <a:chOff x="1965" y="3745"/>
              <a:chExt cx="3431" cy="250"/>
            </a:xfrm>
          </p:grpSpPr>
          <p:sp>
            <p:nvSpPr>
              <p:cNvPr id="82981" name="Text Box 199">
                <a:extLst>
                  <a:ext uri="{FF2B5EF4-FFF2-40B4-BE49-F238E27FC236}">
                    <a16:creationId xmlns:a16="http://schemas.microsoft.com/office/drawing/2014/main" id="{FAE4A9F6-C4EB-4E45-8F62-84C768F8BFF1}"/>
                  </a:ext>
                </a:extLst>
              </p:cNvPr>
              <p:cNvSpPr txBox="1">
                <a:spLocks noChangeArrowheads="1"/>
              </p:cNvSpPr>
              <p:nvPr/>
            </p:nvSpPr>
            <p:spPr bwMode="auto">
              <a:xfrm>
                <a:off x="1965" y="3745"/>
                <a:ext cx="34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000" dirty="0">
                    <a:ea typeface="宋体" panose="02010600030101010101" pitchFamily="2" charset="-122"/>
                  </a:rPr>
                  <a:t>         </a:t>
                </a:r>
                <a:r>
                  <a:rPr lang="en-US" altLang="zh-CN" sz="2000" dirty="0" err="1">
                    <a:ea typeface="宋体" panose="02010600030101010101" pitchFamily="2" charset="-122"/>
                  </a:rPr>
                  <a:t>Minterms</a:t>
                </a:r>
                <a:r>
                  <a:rPr lang="en-US" altLang="zh-CN" sz="2000" dirty="0">
                    <a:ea typeface="宋体" panose="02010600030101010101" pitchFamily="2" charset="-122"/>
                  </a:rPr>
                  <a:t> covered by essential prime implicants</a:t>
                </a:r>
              </a:p>
            </p:txBody>
          </p:sp>
          <p:grpSp>
            <p:nvGrpSpPr>
              <p:cNvPr id="82980" name="Group 196">
                <a:extLst>
                  <a:ext uri="{FF2B5EF4-FFF2-40B4-BE49-F238E27FC236}">
                    <a16:creationId xmlns:a16="http://schemas.microsoft.com/office/drawing/2014/main" id="{8C49132B-01EE-4605-8B96-BB0E9AC8E92F}"/>
                  </a:ext>
                </a:extLst>
              </p:cNvPr>
              <p:cNvGrpSpPr>
                <a:grpSpLocks/>
              </p:cNvGrpSpPr>
              <p:nvPr/>
            </p:nvGrpSpPr>
            <p:grpSpPr bwMode="auto">
              <a:xfrm>
                <a:off x="2557" y="3815"/>
                <a:ext cx="155" cy="104"/>
                <a:chOff x="2949" y="3431"/>
                <a:chExt cx="155" cy="104"/>
              </a:xfrm>
            </p:grpSpPr>
            <p:sp>
              <p:nvSpPr>
                <p:cNvPr id="82982" name="Line 197">
                  <a:extLst>
                    <a:ext uri="{FF2B5EF4-FFF2-40B4-BE49-F238E27FC236}">
                      <a16:creationId xmlns:a16="http://schemas.microsoft.com/office/drawing/2014/main" id="{A8D70CCD-1D3A-49F2-9F7A-177E8B2E66A3}"/>
                    </a:ext>
                  </a:extLst>
                </p:cNvPr>
                <p:cNvSpPr>
                  <a:spLocks noChangeShapeType="1"/>
                </p:cNvSpPr>
                <p:nvPr/>
              </p:nvSpPr>
              <p:spPr bwMode="auto">
                <a:xfrm>
                  <a:off x="2949" y="3460"/>
                  <a:ext cx="8" cy="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2983" name="Line 198">
                  <a:extLst>
                    <a:ext uri="{FF2B5EF4-FFF2-40B4-BE49-F238E27FC236}">
                      <a16:creationId xmlns:a16="http://schemas.microsoft.com/office/drawing/2014/main" id="{C8AF8E3E-A77C-4F2C-841F-05D760B5C963}"/>
                    </a:ext>
                  </a:extLst>
                </p:cNvPr>
                <p:cNvSpPr>
                  <a:spLocks noChangeShapeType="1"/>
                </p:cNvSpPr>
                <p:nvPr/>
              </p:nvSpPr>
              <p:spPr bwMode="auto">
                <a:xfrm flipV="1">
                  <a:off x="2952" y="3431"/>
                  <a:ext cx="152" cy="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grpSp>
      <p:grpSp>
        <p:nvGrpSpPr>
          <p:cNvPr id="405708" name="Group 204">
            <a:extLst>
              <a:ext uri="{FF2B5EF4-FFF2-40B4-BE49-F238E27FC236}">
                <a16:creationId xmlns:a16="http://schemas.microsoft.com/office/drawing/2014/main" id="{E423BAE6-7C6B-4091-8320-8A0E8C37D70A}"/>
              </a:ext>
            </a:extLst>
          </p:cNvPr>
          <p:cNvGrpSpPr>
            <a:grpSpLocks/>
          </p:cNvGrpSpPr>
          <p:nvPr/>
        </p:nvGrpSpPr>
        <p:grpSpPr bwMode="auto">
          <a:xfrm>
            <a:off x="5499100" y="2527300"/>
            <a:ext cx="469900" cy="3187700"/>
            <a:chOff x="560" y="1600"/>
            <a:chExt cx="296" cy="2008"/>
          </a:xfrm>
        </p:grpSpPr>
        <p:grpSp>
          <p:nvGrpSpPr>
            <p:cNvPr id="82968" name="Group 205">
              <a:extLst>
                <a:ext uri="{FF2B5EF4-FFF2-40B4-BE49-F238E27FC236}">
                  <a16:creationId xmlns:a16="http://schemas.microsoft.com/office/drawing/2014/main" id="{EB00D5CE-5245-4A4B-B5C5-C955055F2BA1}"/>
                </a:ext>
              </a:extLst>
            </p:cNvPr>
            <p:cNvGrpSpPr>
              <a:grpSpLocks/>
            </p:cNvGrpSpPr>
            <p:nvPr/>
          </p:nvGrpSpPr>
          <p:grpSpPr bwMode="auto">
            <a:xfrm flipV="1">
              <a:off x="568" y="3048"/>
              <a:ext cx="288" cy="560"/>
              <a:chOff x="1432" y="1608"/>
              <a:chExt cx="696" cy="560"/>
            </a:xfrm>
          </p:grpSpPr>
          <p:sp>
            <p:nvSpPr>
              <p:cNvPr id="82972" name="AutoShape 206">
                <a:extLst>
                  <a:ext uri="{FF2B5EF4-FFF2-40B4-BE49-F238E27FC236}">
                    <a16:creationId xmlns:a16="http://schemas.microsoft.com/office/drawing/2014/main" id="{CB0ADDA1-86F3-4C39-94B5-B56F37351010}"/>
                  </a:ext>
                </a:extLst>
              </p:cNvPr>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2973" name="Rectangle 207">
                <a:extLst>
                  <a:ext uri="{FF2B5EF4-FFF2-40B4-BE49-F238E27FC236}">
                    <a16:creationId xmlns:a16="http://schemas.microsoft.com/office/drawing/2014/main" id="{C435FA54-7D81-4F69-881C-FEC5147749F7}"/>
                  </a:ext>
                </a:extLst>
              </p:cNvPr>
              <p:cNvSpPr>
                <a:spLocks noChangeArrowheads="1"/>
              </p:cNvSpPr>
              <p:nvPr/>
            </p:nvSpPr>
            <p:spPr bwMode="auto">
              <a:xfrm>
                <a:off x="1432" y="1608"/>
                <a:ext cx="696" cy="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82969" name="Group 208">
              <a:extLst>
                <a:ext uri="{FF2B5EF4-FFF2-40B4-BE49-F238E27FC236}">
                  <a16:creationId xmlns:a16="http://schemas.microsoft.com/office/drawing/2014/main" id="{E75DE61A-EC6C-4BBC-953A-DAF3E6964D72}"/>
                </a:ext>
              </a:extLst>
            </p:cNvPr>
            <p:cNvGrpSpPr>
              <a:grpSpLocks/>
            </p:cNvGrpSpPr>
            <p:nvPr/>
          </p:nvGrpSpPr>
          <p:grpSpPr bwMode="auto">
            <a:xfrm>
              <a:off x="560" y="1600"/>
              <a:ext cx="272" cy="560"/>
              <a:chOff x="1432" y="1608"/>
              <a:chExt cx="696" cy="560"/>
            </a:xfrm>
          </p:grpSpPr>
          <p:sp>
            <p:nvSpPr>
              <p:cNvPr id="82970" name="AutoShape 209">
                <a:extLst>
                  <a:ext uri="{FF2B5EF4-FFF2-40B4-BE49-F238E27FC236}">
                    <a16:creationId xmlns:a16="http://schemas.microsoft.com/office/drawing/2014/main" id="{7F18FCC2-DB20-412D-9256-3031829CB39D}"/>
                  </a:ext>
                </a:extLst>
              </p:cNvPr>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2971" name="Rectangle 210">
                <a:extLst>
                  <a:ext uri="{FF2B5EF4-FFF2-40B4-BE49-F238E27FC236}">
                    <a16:creationId xmlns:a16="http://schemas.microsoft.com/office/drawing/2014/main" id="{329F1191-E137-4315-BE63-4918E1A5CF50}"/>
                  </a:ext>
                </a:extLst>
              </p:cNvPr>
              <p:cNvSpPr>
                <a:spLocks noChangeArrowheads="1"/>
              </p:cNvSpPr>
              <p:nvPr/>
            </p:nvSpPr>
            <p:spPr bwMode="auto">
              <a:xfrm>
                <a:off x="1432" y="1608"/>
                <a:ext cx="696" cy="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sp>
        <p:nvSpPr>
          <p:cNvPr id="405715" name="AutoShape 211">
            <a:extLst>
              <a:ext uri="{FF2B5EF4-FFF2-40B4-BE49-F238E27FC236}">
                <a16:creationId xmlns:a16="http://schemas.microsoft.com/office/drawing/2014/main" id="{A7F8B5BA-292B-4E1C-9250-283F7063FDAF}"/>
              </a:ext>
            </a:extLst>
          </p:cNvPr>
          <p:cNvSpPr>
            <a:spLocks noChangeArrowheads="1"/>
          </p:cNvSpPr>
          <p:nvPr/>
        </p:nvSpPr>
        <p:spPr bwMode="auto">
          <a:xfrm>
            <a:off x="6121400" y="4254500"/>
            <a:ext cx="381000" cy="1066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405723" name="Group 219">
            <a:extLst>
              <a:ext uri="{FF2B5EF4-FFF2-40B4-BE49-F238E27FC236}">
                <a16:creationId xmlns:a16="http://schemas.microsoft.com/office/drawing/2014/main" id="{6BC04998-38E0-45F8-AECB-2EF3053CC34D}"/>
              </a:ext>
            </a:extLst>
          </p:cNvPr>
          <p:cNvGrpSpPr>
            <a:grpSpLocks/>
          </p:cNvGrpSpPr>
          <p:nvPr/>
        </p:nvGrpSpPr>
        <p:grpSpPr bwMode="auto">
          <a:xfrm>
            <a:off x="3871913" y="1816100"/>
            <a:ext cx="2339975" cy="2730500"/>
            <a:chOff x="2439" y="1144"/>
            <a:chExt cx="1474" cy="1720"/>
          </a:xfrm>
        </p:grpSpPr>
        <p:sp>
          <p:nvSpPr>
            <p:cNvPr id="82965" name="Text Box 213">
              <a:extLst>
                <a:ext uri="{FF2B5EF4-FFF2-40B4-BE49-F238E27FC236}">
                  <a16:creationId xmlns:a16="http://schemas.microsoft.com/office/drawing/2014/main" id="{DECCC490-A2ED-4A48-B54D-E359DD58DADE}"/>
                </a:ext>
              </a:extLst>
            </p:cNvPr>
            <p:cNvSpPr txBox="1">
              <a:spLocks noChangeArrowheads="1"/>
            </p:cNvSpPr>
            <p:nvPr/>
          </p:nvSpPr>
          <p:spPr bwMode="auto">
            <a:xfrm flipH="1">
              <a:off x="2439" y="1144"/>
              <a:ext cx="13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b="1">
                  <a:solidFill>
                    <a:schemeClr val="accent2"/>
                  </a:solidFill>
                  <a:ea typeface="宋体" panose="02010600030101010101" pitchFamily="2" charset="-122"/>
                </a:rPr>
                <a:t>Selected</a:t>
              </a:r>
            </a:p>
          </p:txBody>
        </p:sp>
        <p:sp>
          <p:nvSpPr>
            <p:cNvPr id="82966" name="Line 215">
              <a:extLst>
                <a:ext uri="{FF2B5EF4-FFF2-40B4-BE49-F238E27FC236}">
                  <a16:creationId xmlns:a16="http://schemas.microsoft.com/office/drawing/2014/main" id="{DDB9DE5E-49DC-4ADC-AE46-A5CB64D3D4CD}"/>
                </a:ext>
              </a:extLst>
            </p:cNvPr>
            <p:cNvSpPr>
              <a:spLocks noChangeShapeType="1"/>
            </p:cNvSpPr>
            <p:nvPr/>
          </p:nvSpPr>
          <p:spPr bwMode="auto">
            <a:xfrm>
              <a:off x="3188" y="1432"/>
              <a:ext cx="370" cy="45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2967" name="Line 216">
              <a:extLst>
                <a:ext uri="{FF2B5EF4-FFF2-40B4-BE49-F238E27FC236}">
                  <a16:creationId xmlns:a16="http://schemas.microsoft.com/office/drawing/2014/main" id="{21A7BC0C-DE5F-4465-8F4D-90D531524743}"/>
                </a:ext>
              </a:extLst>
            </p:cNvPr>
            <p:cNvSpPr>
              <a:spLocks noChangeShapeType="1"/>
            </p:cNvSpPr>
            <p:nvPr/>
          </p:nvSpPr>
          <p:spPr bwMode="auto">
            <a:xfrm>
              <a:off x="3197" y="1448"/>
              <a:ext cx="716" cy="14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sp>
        <p:nvSpPr>
          <p:cNvPr id="104" name="灯片编号占位符 3">
            <a:extLst>
              <a:ext uri="{FF2B5EF4-FFF2-40B4-BE49-F238E27FC236}">
                <a16:creationId xmlns:a16="http://schemas.microsoft.com/office/drawing/2014/main" id="{B991D42C-5522-49C0-BD9C-40A7032D980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52</a:t>
            </a:fld>
            <a:endParaRPr lang="en-US" altLang="zh-CN" sz="1600" dirty="0"/>
          </a:p>
        </p:txBody>
      </p:sp>
    </p:spTree>
    <p:extLst>
      <p:ext uri="{BB962C8B-B14F-4D97-AF65-F5344CB8AC3E}">
        <p14:creationId xmlns:p14="http://schemas.microsoft.com/office/powerpoint/2010/main" val="24727128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5677"/>
                                        </p:tgtEl>
                                        <p:attrNameLst>
                                          <p:attrName>style.visibility</p:attrName>
                                        </p:attrNameLst>
                                      </p:cBhvr>
                                      <p:to>
                                        <p:strVal val="visible"/>
                                      </p:to>
                                    </p:set>
                                  </p:childTnLst>
                                  <p:subTnLst>
                                    <p:animClr clrSpc="rgb" dir="cw">
                                      <p:cBhvr override="childStyle">
                                        <p:cTn dur="1" fill="hold" display="0" masterRel="nextClick" afterEffect="1"/>
                                        <p:tgtEl>
                                          <p:spTgt spid="405677"/>
                                        </p:tgtEl>
                                        <p:attrNameLst>
                                          <p:attrName>ppt_c</p:attrName>
                                        </p:attrNameLst>
                                      </p:cBhvr>
                                      <p:to>
                                        <a:schemeClr va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611"/>
                                        </p:tgtEl>
                                        <p:attrNameLst>
                                          <p:attrName>style.visibility</p:attrName>
                                        </p:attrNameLst>
                                      </p:cBhvr>
                                      <p:to>
                                        <p:strVal val="visible"/>
                                      </p:to>
                                    </p:set>
                                  </p:childTnLst>
                                  <p:subTnLst>
                                    <p:animClr clrSpc="rgb" dir="cw">
                                      <p:cBhvr override="childStyle">
                                        <p:cTn dur="1" fill="hold" display="0" masterRel="nextClick" afterEffect="1"/>
                                        <p:tgtEl>
                                          <p:spTgt spid="405611"/>
                                        </p:tgtEl>
                                        <p:attrNameLst>
                                          <p:attrName>ppt_c</p:attrName>
                                        </p:attrNameLst>
                                      </p:cBhvr>
                                      <p:to>
                                        <a:schemeClr va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607"/>
                                        </p:tgtEl>
                                        <p:attrNameLst>
                                          <p:attrName>style.visibility</p:attrName>
                                        </p:attrNameLst>
                                      </p:cBhvr>
                                      <p:to>
                                        <p:strVal val="visible"/>
                                      </p:to>
                                    </p:set>
                                  </p:childTnLst>
                                  <p:subTnLst>
                                    <p:animClr clrSpc="rgb" dir="cw">
                                      <p:cBhvr override="childStyle">
                                        <p:cTn dur="1" fill="hold" display="0" masterRel="nextClick" afterEffect="1"/>
                                        <p:tgtEl>
                                          <p:spTgt spid="405607"/>
                                        </p:tgtEl>
                                        <p:attrNameLst>
                                          <p:attrName>ppt_c</p:attrName>
                                        </p:attrNameLst>
                                      </p:cBhvr>
                                      <p:to>
                                        <a:schemeClr va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5622"/>
                                        </p:tgtEl>
                                        <p:attrNameLst>
                                          <p:attrName>style.visibility</p:attrName>
                                        </p:attrNameLst>
                                      </p:cBhvr>
                                      <p:to>
                                        <p:strVal val="visible"/>
                                      </p:to>
                                    </p:set>
                                  </p:childTnLst>
                                  <p:subTnLst>
                                    <p:animClr clrSpc="rgb" dir="cw">
                                      <p:cBhvr override="childStyle">
                                        <p:cTn dur="1" fill="hold" display="0" masterRel="nextClick" afterEffect="1"/>
                                        <p:tgtEl>
                                          <p:spTgt spid="405622"/>
                                        </p:tgtEl>
                                        <p:attrNameLst>
                                          <p:attrName>ppt_c</p:attrName>
                                        </p:attrNameLst>
                                      </p:cBhvr>
                                      <p:to>
                                        <a:schemeClr va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5623"/>
                                        </p:tgtEl>
                                        <p:attrNameLst>
                                          <p:attrName>style.visibility</p:attrName>
                                        </p:attrNameLst>
                                      </p:cBhvr>
                                      <p:to>
                                        <p:strVal val="visible"/>
                                      </p:to>
                                    </p:set>
                                  </p:childTnLst>
                                  <p:subTnLst>
                                    <p:animClr clrSpc="rgb" dir="cw">
                                      <p:cBhvr override="childStyle">
                                        <p:cTn dur="1" fill="hold" display="0" masterRel="nextClick" afterEffect="1"/>
                                        <p:tgtEl>
                                          <p:spTgt spid="405623"/>
                                        </p:tgtEl>
                                        <p:attrNameLst>
                                          <p:attrName>ppt_c</p:attrName>
                                        </p:attrNameLst>
                                      </p:cBhvr>
                                      <p:to>
                                        <a:schemeClr va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5630"/>
                                        </p:tgtEl>
                                        <p:attrNameLst>
                                          <p:attrName>style.visibility</p:attrName>
                                        </p:attrNameLst>
                                      </p:cBhvr>
                                      <p:to>
                                        <p:strVal val="visible"/>
                                      </p:to>
                                    </p:set>
                                    <p:animEffect transition="in" filter="box(in)">
                                      <p:cBhvr>
                                        <p:cTn id="27" dur="500"/>
                                        <p:tgtEl>
                                          <p:spTgt spid="4056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05638"/>
                                        </p:tgtEl>
                                        <p:attrNameLst>
                                          <p:attrName>style.visibility</p:attrName>
                                        </p:attrNameLst>
                                      </p:cBhvr>
                                      <p:to>
                                        <p:strVal val="visible"/>
                                      </p:to>
                                    </p:set>
                                  </p:childTnLst>
                                  <p:subTnLst>
                                    <p:animClr clrSpc="rgb" dir="cw">
                                      <p:cBhvr override="childStyle">
                                        <p:cTn dur="1" fill="hold" display="0" masterRel="nextClick" afterEffect="1"/>
                                        <p:tgtEl>
                                          <p:spTgt spid="405638"/>
                                        </p:tgtEl>
                                        <p:attrNameLst>
                                          <p:attrName>ppt_c</p:attrName>
                                        </p:attrNameLst>
                                      </p:cBhvr>
                                      <p:to>
                                        <a:schemeClr val="hlink"/>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40572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40561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40567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nodeType="clickEffect">
                                  <p:stCondLst>
                                    <p:cond delay="0"/>
                                  </p:stCondLst>
                                  <p:childTnLst>
                                    <p:set>
                                      <p:cBhvr>
                                        <p:cTn id="47" dur="1" fill="hold">
                                          <p:stCondLst>
                                            <p:cond delay="0"/>
                                          </p:stCondLst>
                                        </p:cTn>
                                        <p:tgtEl>
                                          <p:spTgt spid="405706"/>
                                        </p:tgtEl>
                                        <p:attrNameLst>
                                          <p:attrName>style.visibility</p:attrName>
                                        </p:attrNameLst>
                                      </p:cBhvr>
                                      <p:to>
                                        <p:strVal val="visible"/>
                                      </p:to>
                                    </p:set>
                                    <p:anim calcmode="lin" valueType="num">
                                      <p:cBhvr additive="base">
                                        <p:cTn id="48" dur="500" fill="hold"/>
                                        <p:tgtEl>
                                          <p:spTgt spid="405706"/>
                                        </p:tgtEl>
                                        <p:attrNameLst>
                                          <p:attrName>ppt_x</p:attrName>
                                        </p:attrNameLst>
                                      </p:cBhvr>
                                      <p:tavLst>
                                        <p:tav tm="0">
                                          <p:val>
                                            <p:strVal val="#ppt_x"/>
                                          </p:val>
                                        </p:tav>
                                        <p:tav tm="100000">
                                          <p:val>
                                            <p:strVal val="#ppt_x"/>
                                          </p:val>
                                        </p:tav>
                                      </p:tavLst>
                                    </p:anim>
                                    <p:anim calcmode="lin" valueType="num">
                                      <p:cBhvr additive="base">
                                        <p:cTn id="49" dur="500" fill="hold"/>
                                        <p:tgtEl>
                                          <p:spTgt spid="405706"/>
                                        </p:tgtEl>
                                        <p:attrNameLst>
                                          <p:attrName>ppt_y</p:attrName>
                                        </p:attrNameLst>
                                      </p:cBhvr>
                                      <p:tavLst>
                                        <p:tav tm="0">
                                          <p:val>
                                            <p:strVal val="0-#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0571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405708"/>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05723"/>
                                        </p:tgtEl>
                                        <p:attrNameLst>
                                          <p:attrName>style.visibility</p:attrName>
                                        </p:attrNameLst>
                                      </p:cBhvr>
                                      <p:to>
                                        <p:strVal val="visible"/>
                                      </p:to>
                                    </p:set>
                                    <p:animEffect transition="in" filter="box(in)">
                                      <p:cBhvr>
                                        <p:cTn id="62" dur="1000"/>
                                        <p:tgtEl>
                                          <p:spTgt spid="405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607" grpId="0" animBg="1"/>
      <p:bldP spid="405611" grpId="0" animBg="1"/>
      <p:bldP spid="405618" grpId="0" animBg="1"/>
      <p:bldP spid="405622" grpId="0" animBg="1"/>
      <p:bldP spid="405623" grpId="0" animBg="1"/>
      <p:bldP spid="405638" grpId="0" animBg="1"/>
      <p:bldP spid="405676" grpId="0" animBg="1"/>
      <p:bldP spid="405677" grpId="0" animBg="1"/>
      <p:bldP spid="4057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47CE0C84-6A70-4293-ADFA-3E7AA1FFBE8C}"/>
              </a:ext>
            </a:extLst>
          </p:cNvPr>
          <p:cNvSpPr>
            <a:spLocks noGrp="1" noChangeArrowheads="1"/>
          </p:cNvSpPr>
          <p:nvPr>
            <p:ph type="title"/>
          </p:nvPr>
        </p:nvSpPr>
        <p:spPr>
          <a:xfrm>
            <a:off x="685800" y="228600"/>
            <a:ext cx="7772400" cy="838200"/>
          </a:xfrm>
        </p:spPr>
        <p:txBody>
          <a:bodyPr/>
          <a:lstStyle/>
          <a:p>
            <a:r>
              <a:rPr lang="en-US" altLang="zh-CN" b="1" dirty="0">
                <a:ea typeface="宋体" panose="02010600030101010101" pitchFamily="2" charset="-122"/>
              </a:rPr>
              <a:t>An Example of 4-Variable K-Map</a:t>
            </a:r>
          </a:p>
        </p:txBody>
      </p:sp>
      <p:sp>
        <p:nvSpPr>
          <p:cNvPr id="5" name="灯片编号占位符 3">
            <a:extLst>
              <a:ext uri="{FF2B5EF4-FFF2-40B4-BE49-F238E27FC236}">
                <a16:creationId xmlns:a16="http://schemas.microsoft.com/office/drawing/2014/main" id="{98FCAC02-549B-4F38-A79B-AC4E370DE5F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53</a:t>
            </a:fld>
            <a:endParaRPr lang="en-US" altLang="zh-CN" sz="1600" dirty="0"/>
          </a:p>
        </p:txBody>
      </p:sp>
      <p:graphicFrame>
        <p:nvGraphicFramePr>
          <p:cNvPr id="7" name="Object 4">
            <a:extLst>
              <a:ext uri="{FF2B5EF4-FFF2-40B4-BE49-F238E27FC236}">
                <a16:creationId xmlns:a16="http://schemas.microsoft.com/office/drawing/2014/main" id="{C6E810C1-4758-4273-8F5F-3CB7F8D2D6C6}"/>
              </a:ext>
            </a:extLst>
          </p:cNvPr>
          <p:cNvGraphicFramePr>
            <a:graphicFrameLocks noChangeAspect="1"/>
          </p:cNvGraphicFramePr>
          <p:nvPr>
            <p:custDataLst>
              <p:tags r:id="rId1"/>
            </p:custDataLst>
          </p:nvPr>
        </p:nvGraphicFramePr>
        <p:xfrm>
          <a:off x="1676400" y="1600200"/>
          <a:ext cx="2276475" cy="4038600"/>
        </p:xfrm>
        <a:graphic>
          <a:graphicData uri="http://schemas.openxmlformats.org/presentationml/2006/ole">
            <mc:AlternateContent xmlns:mc="http://schemas.openxmlformats.org/markup-compatibility/2006">
              <mc:Choice xmlns:v="urn:schemas-microsoft-com:vml" Requires="v">
                <p:oleObj name="VISIO" r:id="rId5" imgW="1177560" imgH="2089080" progId="Visio.Drawing.6">
                  <p:embed/>
                </p:oleObj>
              </mc:Choice>
              <mc:Fallback>
                <p:oleObj name="VISIO" r:id="rId5" imgW="1177560" imgH="2089080" progId="Visio.Drawing.6">
                  <p:embed/>
                  <p:pic>
                    <p:nvPicPr>
                      <p:cNvPr id="7" name="Object 4">
                        <a:extLst>
                          <a:ext uri="{FF2B5EF4-FFF2-40B4-BE49-F238E27FC236}">
                            <a16:creationId xmlns:a16="http://schemas.microsoft.com/office/drawing/2014/main" id="{C6E810C1-4758-4273-8F5F-3CB7F8D2D6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600200"/>
                        <a:ext cx="22764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8225582A-DD0D-42BF-BA84-9AA4244E704A}"/>
              </a:ext>
            </a:extLst>
          </p:cNvPr>
          <p:cNvGraphicFramePr>
            <a:graphicFrameLocks noChangeAspect="1"/>
          </p:cNvGraphicFramePr>
          <p:nvPr>
            <p:custDataLst>
              <p:tags r:id="rId2"/>
            </p:custDataLst>
          </p:nvPr>
        </p:nvGraphicFramePr>
        <p:xfrm>
          <a:off x="4572000" y="1752600"/>
          <a:ext cx="3319462" cy="3810000"/>
        </p:xfrm>
        <a:graphic>
          <a:graphicData uri="http://schemas.openxmlformats.org/presentationml/2006/ole">
            <mc:AlternateContent xmlns:mc="http://schemas.openxmlformats.org/markup-compatibility/2006">
              <mc:Choice xmlns:v="urn:schemas-microsoft-com:vml" Requires="v">
                <p:oleObj name="VISIO" r:id="rId7" imgW="1732320" imgH="1988280" progId="Visio.Drawing.6">
                  <p:embed/>
                </p:oleObj>
              </mc:Choice>
              <mc:Fallback>
                <p:oleObj name="VISIO" r:id="rId7" imgW="1732320" imgH="1988280" progId="Visio.Drawing.6">
                  <p:embed/>
                  <p:pic>
                    <p:nvPicPr>
                      <p:cNvPr id="8" name="Object 3">
                        <a:extLst>
                          <a:ext uri="{FF2B5EF4-FFF2-40B4-BE49-F238E27FC236}">
                            <a16:creationId xmlns:a16="http://schemas.microsoft.com/office/drawing/2014/main" id="{8225582A-DD0D-42BF-BA84-9AA4244E70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752600"/>
                        <a:ext cx="331946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7631411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47CE0C84-6A70-4293-ADFA-3E7AA1FFBE8C}"/>
              </a:ext>
            </a:extLst>
          </p:cNvPr>
          <p:cNvSpPr>
            <a:spLocks noGrp="1" noChangeArrowheads="1"/>
          </p:cNvSpPr>
          <p:nvPr>
            <p:ph type="title"/>
          </p:nvPr>
        </p:nvSpPr>
        <p:spPr>
          <a:xfrm>
            <a:off x="685800" y="228600"/>
            <a:ext cx="7772400" cy="838200"/>
          </a:xfrm>
        </p:spPr>
        <p:txBody>
          <a:bodyPr/>
          <a:lstStyle/>
          <a:p>
            <a:r>
              <a:rPr lang="en-US" altLang="zh-CN" b="1" dirty="0">
                <a:ea typeface="宋体" panose="02010600030101010101" pitchFamily="2" charset="-122"/>
              </a:rPr>
              <a:t>An Example of 4-Variable K-Map</a:t>
            </a:r>
          </a:p>
        </p:txBody>
      </p:sp>
      <p:sp>
        <p:nvSpPr>
          <p:cNvPr id="5" name="灯片编号占位符 3">
            <a:extLst>
              <a:ext uri="{FF2B5EF4-FFF2-40B4-BE49-F238E27FC236}">
                <a16:creationId xmlns:a16="http://schemas.microsoft.com/office/drawing/2014/main" id="{98FCAC02-549B-4F38-A79B-AC4E370DE5F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54</a:t>
            </a:fld>
            <a:endParaRPr lang="en-US" altLang="zh-CN" sz="1600" dirty="0"/>
          </a:p>
        </p:txBody>
      </p:sp>
      <p:graphicFrame>
        <p:nvGraphicFramePr>
          <p:cNvPr id="7" name="Object 4">
            <a:extLst>
              <a:ext uri="{FF2B5EF4-FFF2-40B4-BE49-F238E27FC236}">
                <a16:creationId xmlns:a16="http://schemas.microsoft.com/office/drawing/2014/main" id="{C6E810C1-4758-4273-8F5F-3CB7F8D2D6C6}"/>
              </a:ext>
            </a:extLst>
          </p:cNvPr>
          <p:cNvGraphicFramePr>
            <a:graphicFrameLocks noChangeAspect="1"/>
          </p:cNvGraphicFramePr>
          <p:nvPr>
            <p:custDataLst>
              <p:tags r:id="rId1"/>
            </p:custDataLst>
          </p:nvPr>
        </p:nvGraphicFramePr>
        <p:xfrm>
          <a:off x="1676400" y="1600200"/>
          <a:ext cx="2276475" cy="4038600"/>
        </p:xfrm>
        <a:graphic>
          <a:graphicData uri="http://schemas.openxmlformats.org/presentationml/2006/ole">
            <mc:AlternateContent xmlns:mc="http://schemas.openxmlformats.org/markup-compatibility/2006">
              <mc:Choice xmlns:v="urn:schemas-microsoft-com:vml" Requires="v">
                <p:oleObj name="VISIO" r:id="rId5" imgW="1177560" imgH="2089080" progId="Visio.Drawing.6">
                  <p:embed/>
                </p:oleObj>
              </mc:Choice>
              <mc:Fallback>
                <p:oleObj name="VISIO" r:id="rId5" imgW="1177560" imgH="2089080" progId="Visio.Drawing.6">
                  <p:embed/>
                  <p:pic>
                    <p:nvPicPr>
                      <p:cNvPr id="7" name="Object 4">
                        <a:extLst>
                          <a:ext uri="{FF2B5EF4-FFF2-40B4-BE49-F238E27FC236}">
                            <a16:creationId xmlns:a16="http://schemas.microsoft.com/office/drawing/2014/main" id="{C6E810C1-4758-4273-8F5F-3CB7F8D2D6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1600200"/>
                        <a:ext cx="22764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3">
            <a:extLst>
              <a:ext uri="{FF2B5EF4-FFF2-40B4-BE49-F238E27FC236}">
                <a16:creationId xmlns:a16="http://schemas.microsoft.com/office/drawing/2014/main" id="{18DEDC98-2ADB-4C0F-9CED-8B7259197F80}"/>
              </a:ext>
            </a:extLst>
          </p:cNvPr>
          <p:cNvGraphicFramePr>
            <a:graphicFrameLocks noChangeAspect="1"/>
          </p:cNvGraphicFramePr>
          <p:nvPr>
            <p:custDataLst>
              <p:tags r:id="rId2"/>
            </p:custDataLst>
          </p:nvPr>
        </p:nvGraphicFramePr>
        <p:xfrm>
          <a:off x="4572000" y="1752600"/>
          <a:ext cx="3319462" cy="3810000"/>
        </p:xfrm>
        <a:graphic>
          <a:graphicData uri="http://schemas.openxmlformats.org/presentationml/2006/ole">
            <mc:AlternateContent xmlns:mc="http://schemas.openxmlformats.org/markup-compatibility/2006">
              <mc:Choice xmlns:v="urn:schemas-microsoft-com:vml" Requires="v">
                <p:oleObj name="VISIO" r:id="rId7" imgW="1732320" imgH="1988280" progId="Visio.Drawing.6">
                  <p:embed/>
                </p:oleObj>
              </mc:Choice>
              <mc:Fallback>
                <p:oleObj name="VISIO" r:id="rId7" imgW="1732320" imgH="1988280" progId="Visio.Drawing.6">
                  <p:embed/>
                  <p:pic>
                    <p:nvPicPr>
                      <p:cNvPr id="6" name="Object 3">
                        <a:extLst>
                          <a:ext uri="{FF2B5EF4-FFF2-40B4-BE49-F238E27FC236}">
                            <a16:creationId xmlns:a16="http://schemas.microsoft.com/office/drawing/2014/main" id="{18DEDC98-2ADB-4C0F-9CED-8B7259197F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752600"/>
                        <a:ext cx="3319462"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8958814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6737" name="Group 209">
            <a:extLst>
              <a:ext uri="{FF2B5EF4-FFF2-40B4-BE49-F238E27FC236}">
                <a16:creationId xmlns:a16="http://schemas.microsoft.com/office/drawing/2014/main" id="{3F11F73A-1BE9-4933-8596-0F5835C13DC8}"/>
              </a:ext>
            </a:extLst>
          </p:cNvPr>
          <p:cNvGrpSpPr>
            <a:grpSpLocks/>
          </p:cNvGrpSpPr>
          <p:nvPr/>
        </p:nvGrpSpPr>
        <p:grpSpPr bwMode="auto">
          <a:xfrm>
            <a:off x="5059363" y="2257425"/>
            <a:ext cx="2714625" cy="3436938"/>
            <a:chOff x="3187" y="1422"/>
            <a:chExt cx="1710" cy="2165"/>
          </a:xfrm>
        </p:grpSpPr>
        <p:grpSp>
          <p:nvGrpSpPr>
            <p:cNvPr id="84064" name="Group 210">
              <a:extLst>
                <a:ext uri="{FF2B5EF4-FFF2-40B4-BE49-F238E27FC236}">
                  <a16:creationId xmlns:a16="http://schemas.microsoft.com/office/drawing/2014/main" id="{29DA2CB0-BD3D-4451-B095-3A93E5B4FC47}"/>
                </a:ext>
              </a:extLst>
            </p:cNvPr>
            <p:cNvGrpSpPr>
              <a:grpSpLocks/>
            </p:cNvGrpSpPr>
            <p:nvPr/>
          </p:nvGrpSpPr>
          <p:grpSpPr bwMode="auto">
            <a:xfrm>
              <a:off x="4172" y="1579"/>
              <a:ext cx="725" cy="2008"/>
              <a:chOff x="560" y="1600"/>
              <a:chExt cx="296" cy="2008"/>
            </a:xfrm>
          </p:grpSpPr>
          <p:grpSp>
            <p:nvGrpSpPr>
              <p:cNvPr id="84066" name="Group 211">
                <a:extLst>
                  <a:ext uri="{FF2B5EF4-FFF2-40B4-BE49-F238E27FC236}">
                    <a16:creationId xmlns:a16="http://schemas.microsoft.com/office/drawing/2014/main" id="{56BB6ECF-CCD9-42E6-A375-0213CAC5558C}"/>
                  </a:ext>
                </a:extLst>
              </p:cNvPr>
              <p:cNvGrpSpPr>
                <a:grpSpLocks/>
              </p:cNvGrpSpPr>
              <p:nvPr/>
            </p:nvGrpSpPr>
            <p:grpSpPr bwMode="auto">
              <a:xfrm flipV="1">
                <a:off x="568" y="3048"/>
                <a:ext cx="288" cy="560"/>
                <a:chOff x="1432" y="1608"/>
                <a:chExt cx="696" cy="560"/>
              </a:xfrm>
            </p:grpSpPr>
            <p:sp>
              <p:nvSpPr>
                <p:cNvPr id="84070" name="AutoShape 212">
                  <a:extLst>
                    <a:ext uri="{FF2B5EF4-FFF2-40B4-BE49-F238E27FC236}">
                      <a16:creationId xmlns:a16="http://schemas.microsoft.com/office/drawing/2014/main" id="{54CACDCB-0622-434C-AD0D-7E6CA9BF737D}"/>
                    </a:ext>
                  </a:extLst>
                </p:cNvPr>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71" name="Rectangle 213">
                  <a:extLst>
                    <a:ext uri="{FF2B5EF4-FFF2-40B4-BE49-F238E27FC236}">
                      <a16:creationId xmlns:a16="http://schemas.microsoft.com/office/drawing/2014/main" id="{6D9A5959-2DC0-4521-9C3D-FF0E321B9C97}"/>
                    </a:ext>
                  </a:extLst>
                </p:cNvPr>
                <p:cNvSpPr>
                  <a:spLocks noChangeArrowheads="1"/>
                </p:cNvSpPr>
                <p:nvPr/>
              </p:nvSpPr>
              <p:spPr bwMode="auto">
                <a:xfrm>
                  <a:off x="1432" y="1608"/>
                  <a:ext cx="696" cy="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84067" name="Group 214">
                <a:extLst>
                  <a:ext uri="{FF2B5EF4-FFF2-40B4-BE49-F238E27FC236}">
                    <a16:creationId xmlns:a16="http://schemas.microsoft.com/office/drawing/2014/main" id="{CA87A157-2D9D-4762-822A-03DC4A1BD791}"/>
                  </a:ext>
                </a:extLst>
              </p:cNvPr>
              <p:cNvGrpSpPr>
                <a:grpSpLocks/>
              </p:cNvGrpSpPr>
              <p:nvPr/>
            </p:nvGrpSpPr>
            <p:grpSpPr bwMode="auto">
              <a:xfrm>
                <a:off x="560" y="1600"/>
                <a:ext cx="272" cy="560"/>
                <a:chOff x="1432" y="1608"/>
                <a:chExt cx="696" cy="560"/>
              </a:xfrm>
            </p:grpSpPr>
            <p:sp>
              <p:nvSpPr>
                <p:cNvPr id="84068" name="AutoShape 215">
                  <a:extLst>
                    <a:ext uri="{FF2B5EF4-FFF2-40B4-BE49-F238E27FC236}">
                      <a16:creationId xmlns:a16="http://schemas.microsoft.com/office/drawing/2014/main" id="{4DE8198F-9AC9-4872-B951-482918E30BC7}"/>
                    </a:ext>
                  </a:extLst>
                </p:cNvPr>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69" name="Rectangle 216">
                  <a:extLst>
                    <a:ext uri="{FF2B5EF4-FFF2-40B4-BE49-F238E27FC236}">
                      <a16:creationId xmlns:a16="http://schemas.microsoft.com/office/drawing/2014/main" id="{87239112-3E5E-482B-9FDC-2B3D9D269024}"/>
                    </a:ext>
                  </a:extLst>
                </p:cNvPr>
                <p:cNvSpPr>
                  <a:spLocks noChangeArrowheads="1"/>
                </p:cNvSpPr>
                <p:nvPr/>
              </p:nvSpPr>
              <p:spPr bwMode="auto">
                <a:xfrm>
                  <a:off x="1432" y="1608"/>
                  <a:ext cx="696" cy="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sp>
          <p:nvSpPr>
            <p:cNvPr id="84065" name="Line 217">
              <a:extLst>
                <a:ext uri="{FF2B5EF4-FFF2-40B4-BE49-F238E27FC236}">
                  <a16:creationId xmlns:a16="http://schemas.microsoft.com/office/drawing/2014/main" id="{BCC97AF1-959A-428D-975C-F6BC2EF8C527}"/>
                </a:ext>
              </a:extLst>
            </p:cNvPr>
            <p:cNvSpPr>
              <a:spLocks noChangeShapeType="1"/>
            </p:cNvSpPr>
            <p:nvPr/>
          </p:nvSpPr>
          <p:spPr bwMode="auto">
            <a:xfrm>
              <a:off x="3187" y="1422"/>
              <a:ext cx="1248" cy="461"/>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406643" name="Group 115">
            <a:extLst>
              <a:ext uri="{FF2B5EF4-FFF2-40B4-BE49-F238E27FC236}">
                <a16:creationId xmlns:a16="http://schemas.microsoft.com/office/drawing/2014/main" id="{F0C4E998-E343-4576-A268-3106E11DA147}"/>
              </a:ext>
            </a:extLst>
          </p:cNvPr>
          <p:cNvGrpSpPr>
            <a:grpSpLocks/>
          </p:cNvGrpSpPr>
          <p:nvPr/>
        </p:nvGrpSpPr>
        <p:grpSpPr bwMode="auto">
          <a:xfrm>
            <a:off x="2493963" y="2470150"/>
            <a:ext cx="1150937" cy="3187700"/>
            <a:chOff x="560" y="1600"/>
            <a:chExt cx="296" cy="2008"/>
          </a:xfrm>
        </p:grpSpPr>
        <p:grpSp>
          <p:nvGrpSpPr>
            <p:cNvPr id="84058" name="Group 116">
              <a:extLst>
                <a:ext uri="{FF2B5EF4-FFF2-40B4-BE49-F238E27FC236}">
                  <a16:creationId xmlns:a16="http://schemas.microsoft.com/office/drawing/2014/main" id="{A341FAF7-3145-4E6C-94DD-EA70940D17D7}"/>
                </a:ext>
              </a:extLst>
            </p:cNvPr>
            <p:cNvGrpSpPr>
              <a:grpSpLocks/>
            </p:cNvGrpSpPr>
            <p:nvPr/>
          </p:nvGrpSpPr>
          <p:grpSpPr bwMode="auto">
            <a:xfrm flipV="1">
              <a:off x="568" y="3048"/>
              <a:ext cx="288" cy="560"/>
              <a:chOff x="1432" y="1608"/>
              <a:chExt cx="696" cy="560"/>
            </a:xfrm>
          </p:grpSpPr>
          <p:sp>
            <p:nvSpPr>
              <p:cNvPr id="84062" name="AutoShape 117">
                <a:extLst>
                  <a:ext uri="{FF2B5EF4-FFF2-40B4-BE49-F238E27FC236}">
                    <a16:creationId xmlns:a16="http://schemas.microsoft.com/office/drawing/2014/main" id="{98D1CF36-F087-4987-B28F-584589720867}"/>
                  </a:ext>
                </a:extLst>
              </p:cNvPr>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63" name="Rectangle 118">
                <a:extLst>
                  <a:ext uri="{FF2B5EF4-FFF2-40B4-BE49-F238E27FC236}">
                    <a16:creationId xmlns:a16="http://schemas.microsoft.com/office/drawing/2014/main" id="{CA92E99E-F967-4ABA-A0EB-322C6FC07D95}"/>
                  </a:ext>
                </a:extLst>
              </p:cNvPr>
              <p:cNvSpPr>
                <a:spLocks noChangeArrowheads="1"/>
              </p:cNvSpPr>
              <p:nvPr/>
            </p:nvSpPr>
            <p:spPr bwMode="auto">
              <a:xfrm>
                <a:off x="1432" y="1608"/>
                <a:ext cx="696" cy="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84059" name="Group 119">
              <a:extLst>
                <a:ext uri="{FF2B5EF4-FFF2-40B4-BE49-F238E27FC236}">
                  <a16:creationId xmlns:a16="http://schemas.microsoft.com/office/drawing/2014/main" id="{08656E8E-6C4C-48C7-9E62-CD4DD4DF49AC}"/>
                </a:ext>
              </a:extLst>
            </p:cNvPr>
            <p:cNvGrpSpPr>
              <a:grpSpLocks/>
            </p:cNvGrpSpPr>
            <p:nvPr/>
          </p:nvGrpSpPr>
          <p:grpSpPr bwMode="auto">
            <a:xfrm>
              <a:off x="560" y="1600"/>
              <a:ext cx="272" cy="560"/>
              <a:chOff x="1432" y="1608"/>
              <a:chExt cx="696" cy="560"/>
            </a:xfrm>
          </p:grpSpPr>
          <p:sp>
            <p:nvSpPr>
              <p:cNvPr id="84060" name="AutoShape 120">
                <a:extLst>
                  <a:ext uri="{FF2B5EF4-FFF2-40B4-BE49-F238E27FC236}">
                    <a16:creationId xmlns:a16="http://schemas.microsoft.com/office/drawing/2014/main" id="{A80FFA1D-D388-4A33-B35F-545763CBD44A}"/>
                  </a:ext>
                </a:extLst>
              </p:cNvPr>
              <p:cNvSpPr>
                <a:spLocks noChangeArrowheads="1"/>
              </p:cNvSpPr>
              <p:nvPr/>
            </p:nvSpPr>
            <p:spPr bwMode="auto">
              <a:xfrm>
                <a:off x="1448" y="1648"/>
                <a:ext cx="632" cy="52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61" name="Rectangle 121">
                <a:extLst>
                  <a:ext uri="{FF2B5EF4-FFF2-40B4-BE49-F238E27FC236}">
                    <a16:creationId xmlns:a16="http://schemas.microsoft.com/office/drawing/2014/main" id="{81D427EC-2FAE-4180-BE6C-3F4F3C463DFC}"/>
                  </a:ext>
                </a:extLst>
              </p:cNvPr>
              <p:cNvSpPr>
                <a:spLocks noChangeArrowheads="1"/>
              </p:cNvSpPr>
              <p:nvPr/>
            </p:nvSpPr>
            <p:spPr bwMode="auto">
              <a:xfrm>
                <a:off x="1432" y="1608"/>
                <a:ext cx="696" cy="1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sp>
        <p:nvSpPr>
          <p:cNvPr id="83973" name="Rectangle 2">
            <a:extLst>
              <a:ext uri="{FF2B5EF4-FFF2-40B4-BE49-F238E27FC236}">
                <a16:creationId xmlns:a16="http://schemas.microsoft.com/office/drawing/2014/main" id="{6455ED35-685E-4505-8964-5156B1C10853}"/>
              </a:ext>
            </a:extLst>
          </p:cNvPr>
          <p:cNvSpPr>
            <a:spLocks noGrp="1" noChangeArrowheads="1"/>
          </p:cNvSpPr>
          <p:nvPr>
            <p:ph type="title"/>
          </p:nvPr>
        </p:nvSpPr>
        <p:spPr>
          <a:xfrm>
            <a:off x="563563" y="0"/>
            <a:ext cx="8305800" cy="1020763"/>
          </a:xfrm>
        </p:spPr>
        <p:txBody>
          <a:bodyPr/>
          <a:lstStyle/>
          <a:p>
            <a:r>
              <a:rPr lang="en-US" altLang="zh-CN" b="1" dirty="0">
                <a:ea typeface="宋体" panose="02010600030101010101" pitchFamily="2" charset="-122"/>
              </a:rPr>
              <a:t>Selection Rule Example with Don't Cares</a:t>
            </a:r>
          </a:p>
        </p:txBody>
      </p:sp>
      <p:sp>
        <p:nvSpPr>
          <p:cNvPr id="83974" name="Rectangle 3">
            <a:extLst>
              <a:ext uri="{FF2B5EF4-FFF2-40B4-BE49-F238E27FC236}">
                <a16:creationId xmlns:a16="http://schemas.microsoft.com/office/drawing/2014/main" id="{8A824939-7DA1-4055-82B6-EE15A7AAF238}"/>
              </a:ext>
            </a:extLst>
          </p:cNvPr>
          <p:cNvSpPr>
            <a:spLocks noGrp="1" noChangeArrowheads="1"/>
          </p:cNvSpPr>
          <p:nvPr>
            <p:ph type="body" idx="1"/>
          </p:nvPr>
        </p:nvSpPr>
        <p:spPr>
          <a:xfrm>
            <a:off x="706438" y="1303338"/>
            <a:ext cx="8116887" cy="646112"/>
          </a:xfrm>
        </p:spPr>
        <p:txBody>
          <a:bodyPr/>
          <a:lstStyle/>
          <a:p>
            <a:r>
              <a:rPr lang="en-US" altLang="zh-CN" sz="2800" dirty="0">
                <a:ea typeface="宋体" panose="02010600030101010101" pitchFamily="2" charset="-122"/>
              </a:rPr>
              <a:t>Simplify F(A, B, C, D) given on the K-map</a:t>
            </a:r>
          </a:p>
        </p:txBody>
      </p:sp>
      <p:sp>
        <p:nvSpPr>
          <p:cNvPr id="83975" name="Oval 4">
            <a:extLst>
              <a:ext uri="{FF2B5EF4-FFF2-40B4-BE49-F238E27FC236}">
                <a16:creationId xmlns:a16="http://schemas.microsoft.com/office/drawing/2014/main" id="{3D3BEEA2-9021-4D60-A297-182C3C954B08}"/>
              </a:ext>
            </a:extLst>
          </p:cNvPr>
          <p:cNvSpPr>
            <a:spLocks noChangeArrowheads="1"/>
          </p:cNvSpPr>
          <p:nvPr/>
        </p:nvSpPr>
        <p:spPr bwMode="auto">
          <a:xfrm>
            <a:off x="960438" y="4864100"/>
            <a:ext cx="2109787" cy="38893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976" name="Rectangle 5">
            <a:extLst>
              <a:ext uri="{FF2B5EF4-FFF2-40B4-BE49-F238E27FC236}">
                <a16:creationId xmlns:a16="http://schemas.microsoft.com/office/drawing/2014/main" id="{B0EC15DD-24FA-468F-B453-DC0F260CD4C6}"/>
              </a:ext>
            </a:extLst>
          </p:cNvPr>
          <p:cNvSpPr>
            <a:spLocks noChangeAspect="1" noChangeArrowheads="1"/>
          </p:cNvSpPr>
          <p:nvPr/>
        </p:nvSpPr>
        <p:spPr bwMode="auto">
          <a:xfrm>
            <a:off x="2078038" y="4832350"/>
            <a:ext cx="357187"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977" name="Rectangle 6">
            <a:extLst>
              <a:ext uri="{FF2B5EF4-FFF2-40B4-BE49-F238E27FC236}">
                <a16:creationId xmlns:a16="http://schemas.microsoft.com/office/drawing/2014/main" id="{40022ABC-B689-4003-A290-09F5F2987554}"/>
              </a:ext>
            </a:extLst>
          </p:cNvPr>
          <p:cNvSpPr>
            <a:spLocks noChangeAspect="1" noChangeArrowheads="1"/>
          </p:cNvSpPr>
          <p:nvPr/>
        </p:nvSpPr>
        <p:spPr bwMode="auto">
          <a:xfrm>
            <a:off x="2667000" y="4832350"/>
            <a:ext cx="3619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978" name="Rectangle 9">
            <a:extLst>
              <a:ext uri="{FF2B5EF4-FFF2-40B4-BE49-F238E27FC236}">
                <a16:creationId xmlns:a16="http://schemas.microsoft.com/office/drawing/2014/main" id="{DC546E55-F889-47D4-8C06-3DF77E65A511}"/>
              </a:ext>
            </a:extLst>
          </p:cNvPr>
          <p:cNvSpPr>
            <a:spLocks noChangeAspect="1" noChangeArrowheads="1"/>
          </p:cNvSpPr>
          <p:nvPr/>
        </p:nvSpPr>
        <p:spPr bwMode="auto">
          <a:xfrm>
            <a:off x="2741613" y="4914900"/>
            <a:ext cx="3619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979" name="Freeform 10">
            <a:extLst>
              <a:ext uri="{FF2B5EF4-FFF2-40B4-BE49-F238E27FC236}">
                <a16:creationId xmlns:a16="http://schemas.microsoft.com/office/drawing/2014/main" id="{473E3F69-196B-4456-887B-93F1DD89D039}"/>
              </a:ext>
            </a:extLst>
          </p:cNvPr>
          <p:cNvSpPr>
            <a:spLocks noChangeAspect="1"/>
          </p:cNvSpPr>
          <p:nvPr/>
        </p:nvSpPr>
        <p:spPr bwMode="auto">
          <a:xfrm>
            <a:off x="3255963" y="4786313"/>
            <a:ext cx="7937" cy="46037"/>
          </a:xfrm>
          <a:custGeom>
            <a:avLst/>
            <a:gdLst>
              <a:gd name="T0" fmla="*/ 0 w 4"/>
              <a:gd name="T1" fmla="*/ 0 h 25"/>
              <a:gd name="T2" fmla="*/ 2147483646 w 4"/>
              <a:gd name="T3" fmla="*/ 2147483646 h 25"/>
              <a:gd name="T4" fmla="*/ 0 w 4"/>
              <a:gd name="T5" fmla="*/ 0 h 25"/>
              <a:gd name="T6" fmla="*/ 0 60000 65536"/>
              <a:gd name="T7" fmla="*/ 0 60000 65536"/>
              <a:gd name="T8" fmla="*/ 0 60000 65536"/>
            </a:gdLst>
            <a:ahLst/>
            <a:cxnLst>
              <a:cxn ang="T6">
                <a:pos x="T0" y="T1"/>
              </a:cxn>
              <a:cxn ang="T7">
                <a:pos x="T2" y="T3"/>
              </a:cxn>
              <a:cxn ang="T8">
                <a:pos x="T4" y="T5"/>
              </a:cxn>
            </a:cxnLst>
            <a:rect l="0" t="0" r="r" b="b"/>
            <a:pathLst>
              <a:path w="4" h="25">
                <a:moveTo>
                  <a:pt x="0" y="0"/>
                </a:moveTo>
                <a:lnTo>
                  <a:pt x="4" y="2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980" name="Rectangle 15">
            <a:extLst>
              <a:ext uri="{FF2B5EF4-FFF2-40B4-BE49-F238E27FC236}">
                <a16:creationId xmlns:a16="http://schemas.microsoft.com/office/drawing/2014/main" id="{5BA4FA1D-EB51-4A3A-AB27-17403A2D0E27}"/>
              </a:ext>
            </a:extLst>
          </p:cNvPr>
          <p:cNvSpPr>
            <a:spLocks noChangeAspect="1" noChangeArrowheads="1"/>
          </p:cNvSpPr>
          <p:nvPr/>
        </p:nvSpPr>
        <p:spPr bwMode="auto">
          <a:xfrm>
            <a:off x="2151063" y="4195763"/>
            <a:ext cx="36036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981" name="Rectangle 16">
            <a:extLst>
              <a:ext uri="{FF2B5EF4-FFF2-40B4-BE49-F238E27FC236}">
                <a16:creationId xmlns:a16="http://schemas.microsoft.com/office/drawing/2014/main" id="{FA51ED32-64D1-4A59-B5E5-941918E37033}"/>
              </a:ext>
            </a:extLst>
          </p:cNvPr>
          <p:cNvSpPr>
            <a:spLocks noChangeAspect="1" noChangeArrowheads="1"/>
          </p:cNvSpPr>
          <p:nvPr/>
        </p:nvSpPr>
        <p:spPr bwMode="auto">
          <a:xfrm>
            <a:off x="2667000" y="4195763"/>
            <a:ext cx="3619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3982" name="Rectangle 25">
            <a:extLst>
              <a:ext uri="{FF2B5EF4-FFF2-40B4-BE49-F238E27FC236}">
                <a16:creationId xmlns:a16="http://schemas.microsoft.com/office/drawing/2014/main" id="{4A39E4B4-FCAB-40BF-8AF8-DB0EC9199331}"/>
              </a:ext>
            </a:extLst>
          </p:cNvPr>
          <p:cNvSpPr>
            <a:spLocks noChangeArrowheads="1"/>
          </p:cNvSpPr>
          <p:nvPr/>
        </p:nvSpPr>
        <p:spPr bwMode="auto">
          <a:xfrm flipH="1">
            <a:off x="2486025" y="1809750"/>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06555" name="AutoShape 27">
            <a:extLst>
              <a:ext uri="{FF2B5EF4-FFF2-40B4-BE49-F238E27FC236}">
                <a16:creationId xmlns:a16="http://schemas.microsoft.com/office/drawing/2014/main" id="{E199425A-F0E6-4E56-BFA8-546979F4B6D8}"/>
              </a:ext>
            </a:extLst>
          </p:cNvPr>
          <p:cNvSpPr>
            <a:spLocks noChangeArrowheads="1"/>
          </p:cNvSpPr>
          <p:nvPr/>
        </p:nvSpPr>
        <p:spPr bwMode="auto">
          <a:xfrm>
            <a:off x="2547938" y="2882900"/>
            <a:ext cx="1017587" cy="1182688"/>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06582" name="AutoShape 54">
            <a:extLst>
              <a:ext uri="{FF2B5EF4-FFF2-40B4-BE49-F238E27FC236}">
                <a16:creationId xmlns:a16="http://schemas.microsoft.com/office/drawing/2014/main" id="{DE339B88-A4BF-4ECE-9F6E-342E7C575471}"/>
              </a:ext>
            </a:extLst>
          </p:cNvPr>
          <p:cNvSpPr>
            <a:spLocks noChangeArrowheads="1"/>
          </p:cNvSpPr>
          <p:nvPr/>
        </p:nvSpPr>
        <p:spPr bwMode="auto">
          <a:xfrm rot="-5400000">
            <a:off x="2239963" y="4527550"/>
            <a:ext cx="457200" cy="1066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06590" name="AutoShape 62">
            <a:extLst>
              <a:ext uri="{FF2B5EF4-FFF2-40B4-BE49-F238E27FC236}">
                <a16:creationId xmlns:a16="http://schemas.microsoft.com/office/drawing/2014/main" id="{D3FF9C4E-B178-4847-A4C7-63C9E9D53B27}"/>
              </a:ext>
            </a:extLst>
          </p:cNvPr>
          <p:cNvSpPr>
            <a:spLocks noChangeArrowheads="1"/>
          </p:cNvSpPr>
          <p:nvPr/>
        </p:nvSpPr>
        <p:spPr bwMode="auto">
          <a:xfrm>
            <a:off x="2028825" y="4248150"/>
            <a:ext cx="393700" cy="1066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06651" name="Text Box 123">
            <a:extLst>
              <a:ext uri="{FF2B5EF4-FFF2-40B4-BE49-F238E27FC236}">
                <a16:creationId xmlns:a16="http://schemas.microsoft.com/office/drawing/2014/main" id="{ABA31643-1702-4F73-906E-D2E6FE5CCACB}"/>
              </a:ext>
            </a:extLst>
          </p:cNvPr>
          <p:cNvSpPr txBox="1">
            <a:spLocks noChangeArrowheads="1"/>
          </p:cNvSpPr>
          <p:nvPr/>
        </p:nvSpPr>
        <p:spPr bwMode="auto">
          <a:xfrm flipH="1">
            <a:off x="3886200" y="1816100"/>
            <a:ext cx="210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b="1">
                <a:solidFill>
                  <a:schemeClr val="accent2"/>
                </a:solidFill>
                <a:ea typeface="宋体" panose="02010600030101010101" pitchFamily="2" charset="-122"/>
              </a:rPr>
              <a:t>Selected</a:t>
            </a:r>
          </a:p>
        </p:txBody>
      </p:sp>
      <p:grpSp>
        <p:nvGrpSpPr>
          <p:cNvPr id="406736" name="Group 208">
            <a:extLst>
              <a:ext uri="{FF2B5EF4-FFF2-40B4-BE49-F238E27FC236}">
                <a16:creationId xmlns:a16="http://schemas.microsoft.com/office/drawing/2014/main" id="{98533EF8-A17C-41C8-81C7-EC32C20DA4AB}"/>
              </a:ext>
            </a:extLst>
          </p:cNvPr>
          <p:cNvGrpSpPr>
            <a:grpSpLocks/>
          </p:cNvGrpSpPr>
          <p:nvPr/>
        </p:nvGrpSpPr>
        <p:grpSpPr bwMode="auto">
          <a:xfrm>
            <a:off x="1544638" y="3736975"/>
            <a:ext cx="7142162" cy="2605088"/>
            <a:chOff x="949" y="2354"/>
            <a:chExt cx="4499" cy="1641"/>
          </a:xfrm>
        </p:grpSpPr>
        <p:grpSp>
          <p:nvGrpSpPr>
            <p:cNvPr id="84046" name="Group 206">
              <a:extLst>
                <a:ext uri="{FF2B5EF4-FFF2-40B4-BE49-F238E27FC236}">
                  <a16:creationId xmlns:a16="http://schemas.microsoft.com/office/drawing/2014/main" id="{CEBC4AF9-5FB9-49A9-8DA4-9EAE0533A95C}"/>
                </a:ext>
              </a:extLst>
            </p:cNvPr>
            <p:cNvGrpSpPr>
              <a:grpSpLocks/>
            </p:cNvGrpSpPr>
            <p:nvPr/>
          </p:nvGrpSpPr>
          <p:grpSpPr bwMode="auto">
            <a:xfrm>
              <a:off x="949" y="2354"/>
              <a:ext cx="4499" cy="1641"/>
              <a:chOff x="949" y="2354"/>
              <a:chExt cx="4499" cy="1641"/>
            </a:xfrm>
          </p:grpSpPr>
          <p:grpSp>
            <p:nvGrpSpPr>
              <p:cNvPr id="84050" name="Group 107">
                <a:extLst>
                  <a:ext uri="{FF2B5EF4-FFF2-40B4-BE49-F238E27FC236}">
                    <a16:creationId xmlns:a16="http://schemas.microsoft.com/office/drawing/2014/main" id="{10B9D8F9-3FF6-4B50-A0B6-EA8703B5CCDF}"/>
                  </a:ext>
                </a:extLst>
              </p:cNvPr>
              <p:cNvGrpSpPr>
                <a:grpSpLocks/>
              </p:cNvGrpSpPr>
              <p:nvPr/>
            </p:nvGrpSpPr>
            <p:grpSpPr bwMode="auto">
              <a:xfrm>
                <a:off x="949" y="2354"/>
                <a:ext cx="160" cy="104"/>
                <a:chOff x="2512" y="3432"/>
                <a:chExt cx="160" cy="104"/>
              </a:xfrm>
            </p:grpSpPr>
            <p:sp>
              <p:nvSpPr>
                <p:cNvPr id="84056" name="Line 108">
                  <a:extLst>
                    <a:ext uri="{FF2B5EF4-FFF2-40B4-BE49-F238E27FC236}">
                      <a16:creationId xmlns:a16="http://schemas.microsoft.com/office/drawing/2014/main" id="{764DC09D-C4ED-4CDC-84FD-2D85EC8E9259}"/>
                    </a:ext>
                  </a:extLst>
                </p:cNvPr>
                <p:cNvSpPr>
                  <a:spLocks noChangeShapeType="1"/>
                </p:cNvSpPr>
                <p:nvPr/>
              </p:nvSpPr>
              <p:spPr bwMode="auto">
                <a:xfrm>
                  <a:off x="2512" y="3456"/>
                  <a:ext cx="8" cy="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4057" name="Line 109">
                  <a:extLst>
                    <a:ext uri="{FF2B5EF4-FFF2-40B4-BE49-F238E27FC236}">
                      <a16:creationId xmlns:a16="http://schemas.microsoft.com/office/drawing/2014/main" id="{EC676222-3ACE-43BE-A02D-129E393DD0BE}"/>
                    </a:ext>
                  </a:extLst>
                </p:cNvPr>
                <p:cNvSpPr>
                  <a:spLocks noChangeShapeType="1"/>
                </p:cNvSpPr>
                <p:nvPr/>
              </p:nvSpPr>
              <p:spPr bwMode="auto">
                <a:xfrm flipV="1">
                  <a:off x="2520" y="3432"/>
                  <a:ext cx="152" cy="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84051" name="Group 110">
                <a:extLst>
                  <a:ext uri="{FF2B5EF4-FFF2-40B4-BE49-F238E27FC236}">
                    <a16:creationId xmlns:a16="http://schemas.microsoft.com/office/drawing/2014/main" id="{10FA7F7B-995A-4FA6-9C25-53157177EBFC}"/>
                  </a:ext>
                </a:extLst>
              </p:cNvPr>
              <p:cNvGrpSpPr>
                <a:grpSpLocks/>
              </p:cNvGrpSpPr>
              <p:nvPr/>
            </p:nvGrpSpPr>
            <p:grpSpPr bwMode="auto">
              <a:xfrm>
                <a:off x="1897" y="3745"/>
                <a:ext cx="3551" cy="250"/>
                <a:chOff x="1905" y="3745"/>
                <a:chExt cx="3551" cy="250"/>
              </a:xfrm>
            </p:grpSpPr>
            <p:sp>
              <p:nvSpPr>
                <p:cNvPr id="84053" name="Text Box 114">
                  <a:extLst>
                    <a:ext uri="{FF2B5EF4-FFF2-40B4-BE49-F238E27FC236}">
                      <a16:creationId xmlns:a16="http://schemas.microsoft.com/office/drawing/2014/main" id="{3974907E-9F1C-47EB-B37E-547DE1DE9600}"/>
                    </a:ext>
                  </a:extLst>
                </p:cNvPr>
                <p:cNvSpPr txBox="1">
                  <a:spLocks noChangeArrowheads="1"/>
                </p:cNvSpPr>
                <p:nvPr/>
              </p:nvSpPr>
              <p:spPr bwMode="auto">
                <a:xfrm>
                  <a:off x="1905" y="3745"/>
                  <a:ext cx="35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000" dirty="0">
                      <a:ea typeface="宋体" panose="02010600030101010101" pitchFamily="2" charset="-122"/>
                    </a:rPr>
                    <a:t>            </a:t>
                  </a:r>
                  <a:r>
                    <a:rPr lang="en-US" altLang="zh-CN" sz="2000" dirty="0" err="1">
                      <a:ea typeface="宋体" panose="02010600030101010101" pitchFamily="2" charset="-122"/>
                    </a:rPr>
                    <a:t>Minterms</a:t>
                  </a:r>
                  <a:r>
                    <a:rPr lang="en-US" altLang="zh-CN" sz="2000" dirty="0">
                      <a:ea typeface="宋体" panose="02010600030101010101" pitchFamily="2" charset="-122"/>
                    </a:rPr>
                    <a:t> covered by essential prime implicants</a:t>
                  </a:r>
                </a:p>
              </p:txBody>
            </p:sp>
            <p:grpSp>
              <p:nvGrpSpPr>
                <p:cNvPr id="84052" name="Group 111">
                  <a:extLst>
                    <a:ext uri="{FF2B5EF4-FFF2-40B4-BE49-F238E27FC236}">
                      <a16:creationId xmlns:a16="http://schemas.microsoft.com/office/drawing/2014/main" id="{C9F904C2-1A02-40F6-9049-FF3BB969167F}"/>
                    </a:ext>
                  </a:extLst>
                </p:cNvPr>
                <p:cNvGrpSpPr>
                  <a:grpSpLocks/>
                </p:cNvGrpSpPr>
                <p:nvPr/>
              </p:nvGrpSpPr>
              <p:grpSpPr bwMode="auto">
                <a:xfrm>
                  <a:off x="2633" y="3816"/>
                  <a:ext cx="160" cy="104"/>
                  <a:chOff x="3025" y="3432"/>
                  <a:chExt cx="160" cy="104"/>
                </a:xfrm>
              </p:grpSpPr>
              <p:sp>
                <p:nvSpPr>
                  <p:cNvPr id="84054" name="Line 112">
                    <a:extLst>
                      <a:ext uri="{FF2B5EF4-FFF2-40B4-BE49-F238E27FC236}">
                        <a16:creationId xmlns:a16="http://schemas.microsoft.com/office/drawing/2014/main" id="{629289EE-B6D5-40B0-B2C5-E85DA4500242}"/>
                      </a:ext>
                    </a:extLst>
                  </p:cNvPr>
                  <p:cNvSpPr>
                    <a:spLocks noChangeShapeType="1"/>
                  </p:cNvSpPr>
                  <p:nvPr/>
                </p:nvSpPr>
                <p:spPr bwMode="auto">
                  <a:xfrm>
                    <a:off x="3025" y="3456"/>
                    <a:ext cx="8" cy="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4055" name="Line 113">
                    <a:extLst>
                      <a:ext uri="{FF2B5EF4-FFF2-40B4-BE49-F238E27FC236}">
                        <a16:creationId xmlns:a16="http://schemas.microsoft.com/office/drawing/2014/main" id="{E5B1B546-BA14-4174-AA30-0680E0A2C5B0}"/>
                      </a:ext>
                    </a:extLst>
                  </p:cNvPr>
                  <p:cNvSpPr>
                    <a:spLocks noChangeShapeType="1"/>
                  </p:cNvSpPr>
                  <p:nvPr/>
                </p:nvSpPr>
                <p:spPr bwMode="auto">
                  <a:xfrm flipV="1">
                    <a:off x="3033" y="3432"/>
                    <a:ext cx="152" cy="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grpSp>
        <p:grpSp>
          <p:nvGrpSpPr>
            <p:cNvPr id="84047" name="Group 104">
              <a:extLst>
                <a:ext uri="{FF2B5EF4-FFF2-40B4-BE49-F238E27FC236}">
                  <a16:creationId xmlns:a16="http://schemas.microsoft.com/office/drawing/2014/main" id="{EA946E27-B196-4107-8313-0476C01AE185}"/>
                </a:ext>
              </a:extLst>
            </p:cNvPr>
            <p:cNvGrpSpPr>
              <a:grpSpLocks/>
            </p:cNvGrpSpPr>
            <p:nvPr/>
          </p:nvGrpSpPr>
          <p:grpSpPr bwMode="auto">
            <a:xfrm>
              <a:off x="2022" y="2356"/>
              <a:ext cx="160" cy="104"/>
              <a:chOff x="2512" y="3432"/>
              <a:chExt cx="160" cy="104"/>
            </a:xfrm>
          </p:grpSpPr>
          <p:sp>
            <p:nvSpPr>
              <p:cNvPr id="84048" name="Line 105">
                <a:extLst>
                  <a:ext uri="{FF2B5EF4-FFF2-40B4-BE49-F238E27FC236}">
                    <a16:creationId xmlns:a16="http://schemas.microsoft.com/office/drawing/2014/main" id="{EF6C3560-FAEC-44AB-ACDA-1555FE7D062F}"/>
                  </a:ext>
                </a:extLst>
              </p:cNvPr>
              <p:cNvSpPr>
                <a:spLocks noChangeShapeType="1"/>
              </p:cNvSpPr>
              <p:nvPr/>
            </p:nvSpPr>
            <p:spPr bwMode="auto">
              <a:xfrm>
                <a:off x="2512" y="3456"/>
                <a:ext cx="8" cy="7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4049" name="Line 106">
                <a:extLst>
                  <a:ext uri="{FF2B5EF4-FFF2-40B4-BE49-F238E27FC236}">
                    <a16:creationId xmlns:a16="http://schemas.microsoft.com/office/drawing/2014/main" id="{4B00260E-0F1F-459B-ACBE-C121478D0CB1}"/>
                  </a:ext>
                </a:extLst>
              </p:cNvPr>
              <p:cNvSpPr>
                <a:spLocks noChangeShapeType="1"/>
              </p:cNvSpPr>
              <p:nvPr/>
            </p:nvSpPr>
            <p:spPr bwMode="auto">
              <a:xfrm flipV="1">
                <a:off x="2520" y="3432"/>
                <a:ext cx="152" cy="10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grpSp>
        <p:nvGrpSpPr>
          <p:cNvPr id="83988" name="Group 142">
            <a:extLst>
              <a:ext uri="{FF2B5EF4-FFF2-40B4-BE49-F238E27FC236}">
                <a16:creationId xmlns:a16="http://schemas.microsoft.com/office/drawing/2014/main" id="{489A6D89-4EC0-45BA-A196-5C2268127835}"/>
              </a:ext>
            </a:extLst>
          </p:cNvPr>
          <p:cNvGrpSpPr>
            <a:grpSpLocks/>
          </p:cNvGrpSpPr>
          <p:nvPr/>
        </p:nvGrpSpPr>
        <p:grpSpPr bwMode="auto">
          <a:xfrm>
            <a:off x="712788" y="2176463"/>
            <a:ext cx="3660775" cy="3825875"/>
            <a:chOff x="407" y="1368"/>
            <a:chExt cx="2361" cy="2410"/>
          </a:xfrm>
        </p:grpSpPr>
        <p:sp>
          <p:nvSpPr>
            <p:cNvPr id="84023" name="Rectangle 143">
              <a:extLst>
                <a:ext uri="{FF2B5EF4-FFF2-40B4-BE49-F238E27FC236}">
                  <a16:creationId xmlns:a16="http://schemas.microsoft.com/office/drawing/2014/main" id="{DB3D1FC3-83F6-41C6-AA29-85B1942359C9}"/>
                </a:ext>
              </a:extLst>
            </p:cNvPr>
            <p:cNvSpPr>
              <a:spLocks noChangeAspect="1" noChangeArrowheads="1"/>
            </p:cNvSpPr>
            <p:nvPr/>
          </p:nvSpPr>
          <p:spPr bwMode="auto">
            <a:xfrm>
              <a:off x="1305" y="3067"/>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4024" name="Rectangle 144">
              <a:extLst>
                <a:ext uri="{FF2B5EF4-FFF2-40B4-BE49-F238E27FC236}">
                  <a16:creationId xmlns:a16="http://schemas.microsoft.com/office/drawing/2014/main" id="{CAAE8FAC-E0C3-4150-B751-F2215CF287BC}"/>
                </a:ext>
              </a:extLst>
            </p:cNvPr>
            <p:cNvSpPr>
              <a:spLocks noChangeAspect="1" noChangeArrowheads="1"/>
            </p:cNvSpPr>
            <p:nvPr/>
          </p:nvSpPr>
          <p:spPr bwMode="auto">
            <a:xfrm>
              <a:off x="2064" y="2258"/>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4025" name="Rectangle 145">
              <a:extLst>
                <a:ext uri="{FF2B5EF4-FFF2-40B4-BE49-F238E27FC236}">
                  <a16:creationId xmlns:a16="http://schemas.microsoft.com/office/drawing/2014/main" id="{83E10836-96AE-49B0-ADB6-E55282D8CDDE}"/>
                </a:ext>
              </a:extLst>
            </p:cNvPr>
            <p:cNvSpPr>
              <a:spLocks noChangeAspect="1" noChangeArrowheads="1"/>
            </p:cNvSpPr>
            <p:nvPr/>
          </p:nvSpPr>
          <p:spPr bwMode="auto">
            <a:xfrm>
              <a:off x="2062" y="1850"/>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x</a:t>
              </a:r>
              <a:endParaRPr lang="en-US" altLang="zh-CN" b="1">
                <a:ea typeface="宋体" panose="02010600030101010101" pitchFamily="2" charset="-122"/>
              </a:endParaRPr>
            </a:p>
          </p:txBody>
        </p:sp>
        <p:sp>
          <p:nvSpPr>
            <p:cNvPr id="84026" name="Rectangle 146">
              <a:extLst>
                <a:ext uri="{FF2B5EF4-FFF2-40B4-BE49-F238E27FC236}">
                  <a16:creationId xmlns:a16="http://schemas.microsoft.com/office/drawing/2014/main" id="{EC19ECE5-90C1-42B7-96C2-6A8664CDA85F}"/>
                </a:ext>
              </a:extLst>
            </p:cNvPr>
            <p:cNvSpPr>
              <a:spLocks noChangeAspect="1" noChangeArrowheads="1"/>
            </p:cNvSpPr>
            <p:nvPr/>
          </p:nvSpPr>
          <p:spPr bwMode="auto">
            <a:xfrm>
              <a:off x="2095" y="3049"/>
              <a:ext cx="1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x</a:t>
              </a:r>
              <a:endParaRPr lang="en-US" altLang="zh-CN" b="1">
                <a:ea typeface="宋体" panose="02010600030101010101" pitchFamily="2" charset="-122"/>
              </a:endParaRPr>
            </a:p>
          </p:txBody>
        </p:sp>
        <p:sp>
          <p:nvSpPr>
            <p:cNvPr id="84027" name="Rectangle 147">
              <a:extLst>
                <a:ext uri="{FF2B5EF4-FFF2-40B4-BE49-F238E27FC236}">
                  <a16:creationId xmlns:a16="http://schemas.microsoft.com/office/drawing/2014/main" id="{B5FA5BDD-C166-4682-9696-F76B3A218584}"/>
                </a:ext>
              </a:extLst>
            </p:cNvPr>
            <p:cNvSpPr>
              <a:spLocks noChangeAspect="1" noChangeArrowheads="1"/>
            </p:cNvSpPr>
            <p:nvPr/>
          </p:nvSpPr>
          <p:spPr bwMode="auto">
            <a:xfrm>
              <a:off x="1339" y="2266"/>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x</a:t>
              </a:r>
              <a:endParaRPr lang="en-US" altLang="zh-CN" b="1">
                <a:ea typeface="宋体" panose="02010600030101010101" pitchFamily="2" charset="-122"/>
              </a:endParaRPr>
            </a:p>
          </p:txBody>
        </p:sp>
        <p:sp>
          <p:nvSpPr>
            <p:cNvPr id="84028" name="Rectangle 148">
              <a:extLst>
                <a:ext uri="{FF2B5EF4-FFF2-40B4-BE49-F238E27FC236}">
                  <a16:creationId xmlns:a16="http://schemas.microsoft.com/office/drawing/2014/main" id="{4BDCB7DC-B6BF-4DFC-8EC0-7E51F1B3D836}"/>
                </a:ext>
              </a:extLst>
            </p:cNvPr>
            <p:cNvSpPr>
              <a:spLocks noChangeAspect="1" noChangeArrowheads="1"/>
            </p:cNvSpPr>
            <p:nvPr/>
          </p:nvSpPr>
          <p:spPr bwMode="auto">
            <a:xfrm>
              <a:off x="1664" y="2258"/>
              <a:ext cx="1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x</a:t>
              </a:r>
              <a:endParaRPr lang="en-US" altLang="zh-CN" b="1">
                <a:ea typeface="宋体" panose="02010600030101010101" pitchFamily="2" charset="-122"/>
              </a:endParaRPr>
            </a:p>
          </p:txBody>
        </p:sp>
        <p:sp>
          <p:nvSpPr>
            <p:cNvPr id="84029" name="Rectangle 149">
              <a:extLst>
                <a:ext uri="{FF2B5EF4-FFF2-40B4-BE49-F238E27FC236}">
                  <a16:creationId xmlns:a16="http://schemas.microsoft.com/office/drawing/2014/main" id="{EA302474-581F-488F-ADB7-841B9D11E1CD}"/>
                </a:ext>
              </a:extLst>
            </p:cNvPr>
            <p:cNvSpPr>
              <a:spLocks noChangeAspect="1" noChangeArrowheads="1"/>
            </p:cNvSpPr>
            <p:nvPr/>
          </p:nvSpPr>
          <p:spPr bwMode="auto">
            <a:xfrm>
              <a:off x="1339" y="2666"/>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x</a:t>
              </a:r>
              <a:endParaRPr lang="en-US" altLang="zh-CN" b="1">
                <a:ea typeface="宋体" panose="02010600030101010101" pitchFamily="2" charset="-122"/>
              </a:endParaRPr>
            </a:p>
          </p:txBody>
        </p:sp>
        <p:sp>
          <p:nvSpPr>
            <p:cNvPr id="84030" name="Rectangle 150">
              <a:extLst>
                <a:ext uri="{FF2B5EF4-FFF2-40B4-BE49-F238E27FC236}">
                  <a16:creationId xmlns:a16="http://schemas.microsoft.com/office/drawing/2014/main" id="{2F7E897B-0AAF-4B2E-8BEE-64ACDF9E468B}"/>
                </a:ext>
              </a:extLst>
            </p:cNvPr>
            <p:cNvSpPr>
              <a:spLocks noChangeAspect="1" noChangeArrowheads="1"/>
            </p:cNvSpPr>
            <p:nvPr/>
          </p:nvSpPr>
          <p:spPr bwMode="auto">
            <a:xfrm>
              <a:off x="1680" y="1850"/>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grpSp>
          <p:nvGrpSpPr>
            <p:cNvPr id="84031" name="Group 151">
              <a:extLst>
                <a:ext uri="{FF2B5EF4-FFF2-40B4-BE49-F238E27FC236}">
                  <a16:creationId xmlns:a16="http://schemas.microsoft.com/office/drawing/2014/main" id="{10081ADA-A9D2-4FB8-B771-C23F94FAF584}"/>
                </a:ext>
              </a:extLst>
            </p:cNvPr>
            <p:cNvGrpSpPr>
              <a:grpSpLocks/>
            </p:cNvGrpSpPr>
            <p:nvPr/>
          </p:nvGrpSpPr>
          <p:grpSpPr bwMode="auto">
            <a:xfrm>
              <a:off x="407" y="1368"/>
              <a:ext cx="2361" cy="2410"/>
              <a:chOff x="95" y="1359"/>
              <a:chExt cx="2361" cy="2410"/>
            </a:xfrm>
          </p:grpSpPr>
          <p:sp>
            <p:nvSpPr>
              <p:cNvPr id="84034" name="Rectangle 152">
                <a:extLst>
                  <a:ext uri="{FF2B5EF4-FFF2-40B4-BE49-F238E27FC236}">
                    <a16:creationId xmlns:a16="http://schemas.microsoft.com/office/drawing/2014/main" id="{42ACC4C2-06DE-45E0-9BD2-128EC53CA9D0}"/>
                  </a:ext>
                </a:extLst>
              </p:cNvPr>
              <p:cNvSpPr>
                <a:spLocks noChangeAspect="1" noChangeArrowheads="1"/>
              </p:cNvSpPr>
              <p:nvPr/>
            </p:nvSpPr>
            <p:spPr bwMode="auto">
              <a:xfrm>
                <a:off x="1243" y="1449"/>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84035" name="Group 153">
                <a:extLst>
                  <a:ext uri="{FF2B5EF4-FFF2-40B4-BE49-F238E27FC236}">
                    <a16:creationId xmlns:a16="http://schemas.microsoft.com/office/drawing/2014/main" id="{89D35C38-4129-4311-9782-87C3B28AD732}"/>
                  </a:ext>
                </a:extLst>
              </p:cNvPr>
              <p:cNvGrpSpPr>
                <a:grpSpLocks/>
              </p:cNvGrpSpPr>
              <p:nvPr/>
            </p:nvGrpSpPr>
            <p:grpSpPr bwMode="auto">
              <a:xfrm>
                <a:off x="95" y="1359"/>
                <a:ext cx="2361" cy="2410"/>
                <a:chOff x="383" y="1359"/>
                <a:chExt cx="2361" cy="2410"/>
              </a:xfrm>
            </p:grpSpPr>
            <p:sp>
              <p:nvSpPr>
                <p:cNvPr id="84036" name="Rectangle 154">
                  <a:extLst>
                    <a:ext uri="{FF2B5EF4-FFF2-40B4-BE49-F238E27FC236}">
                      <a16:creationId xmlns:a16="http://schemas.microsoft.com/office/drawing/2014/main" id="{61B3419F-B8F9-4F52-82DF-99EF551A0DB5}"/>
                    </a:ext>
                  </a:extLst>
                </p:cNvPr>
                <p:cNvSpPr>
                  <a:spLocks noChangeAspect="1" noChangeArrowheads="1"/>
                </p:cNvSpPr>
                <p:nvPr/>
              </p:nvSpPr>
              <p:spPr bwMode="auto">
                <a:xfrm>
                  <a:off x="1914" y="1760"/>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37" name="Rectangle 155">
                  <a:extLst>
                    <a:ext uri="{FF2B5EF4-FFF2-40B4-BE49-F238E27FC236}">
                      <a16:creationId xmlns:a16="http://schemas.microsoft.com/office/drawing/2014/main" id="{1B0FD543-8247-490E-9B0E-456C342CC44C}"/>
                    </a:ext>
                  </a:extLst>
                </p:cNvPr>
                <p:cNvSpPr>
                  <a:spLocks noChangeAspect="1" noChangeArrowheads="1"/>
                </p:cNvSpPr>
                <p:nvPr/>
              </p:nvSpPr>
              <p:spPr bwMode="auto">
                <a:xfrm>
                  <a:off x="1167" y="1760"/>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38" name="Rectangle 156">
                  <a:extLst>
                    <a:ext uri="{FF2B5EF4-FFF2-40B4-BE49-F238E27FC236}">
                      <a16:creationId xmlns:a16="http://schemas.microsoft.com/office/drawing/2014/main" id="{C956D4B4-A930-46DC-AE64-4AAFB2D3A903}"/>
                    </a:ext>
                  </a:extLst>
                </p:cNvPr>
                <p:cNvSpPr>
                  <a:spLocks noChangeAspect="1" noChangeArrowheads="1"/>
                </p:cNvSpPr>
                <p:nvPr/>
              </p:nvSpPr>
              <p:spPr bwMode="auto">
                <a:xfrm>
                  <a:off x="809" y="1760"/>
                  <a:ext cx="1495" cy="162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39" name="Rectangle 157">
                  <a:extLst>
                    <a:ext uri="{FF2B5EF4-FFF2-40B4-BE49-F238E27FC236}">
                      <a16:creationId xmlns:a16="http://schemas.microsoft.com/office/drawing/2014/main" id="{58FDA78F-1393-49F3-A5B5-023A7EDE1482}"/>
                    </a:ext>
                  </a:extLst>
                </p:cNvPr>
                <p:cNvSpPr>
                  <a:spLocks noChangeAspect="1" noChangeArrowheads="1"/>
                </p:cNvSpPr>
                <p:nvPr/>
              </p:nvSpPr>
              <p:spPr bwMode="auto">
                <a:xfrm>
                  <a:off x="2577" y="2454"/>
                  <a:ext cx="1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B</a:t>
                  </a:r>
                  <a:endParaRPr lang="en-US" altLang="zh-CN" b="1">
                    <a:ea typeface="宋体" panose="02010600030101010101" pitchFamily="2" charset="-122"/>
                  </a:endParaRPr>
                </a:p>
              </p:txBody>
            </p:sp>
            <p:sp>
              <p:nvSpPr>
                <p:cNvPr id="84040" name="Rectangle 158">
                  <a:extLst>
                    <a:ext uri="{FF2B5EF4-FFF2-40B4-BE49-F238E27FC236}">
                      <a16:creationId xmlns:a16="http://schemas.microsoft.com/office/drawing/2014/main" id="{C14DDC53-CF48-4231-8AA1-38525D56AD44}"/>
                    </a:ext>
                  </a:extLst>
                </p:cNvPr>
                <p:cNvSpPr>
                  <a:spLocks noChangeAspect="1" noChangeArrowheads="1"/>
                </p:cNvSpPr>
                <p:nvPr/>
              </p:nvSpPr>
              <p:spPr bwMode="auto">
                <a:xfrm>
                  <a:off x="1510" y="3519"/>
                  <a:ext cx="1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D</a:t>
                  </a:r>
                  <a:endParaRPr lang="en-US" altLang="zh-CN" b="1">
                    <a:ea typeface="宋体" panose="02010600030101010101" pitchFamily="2" charset="-122"/>
                  </a:endParaRPr>
                </a:p>
              </p:txBody>
            </p:sp>
            <p:sp>
              <p:nvSpPr>
                <p:cNvPr id="84041" name="Rectangle 159">
                  <a:extLst>
                    <a:ext uri="{FF2B5EF4-FFF2-40B4-BE49-F238E27FC236}">
                      <a16:creationId xmlns:a16="http://schemas.microsoft.com/office/drawing/2014/main" id="{6D511ECF-E580-4A20-87B3-1FF2D772639F}"/>
                    </a:ext>
                  </a:extLst>
                </p:cNvPr>
                <p:cNvSpPr>
                  <a:spLocks noChangeAspect="1" noChangeArrowheads="1"/>
                </p:cNvSpPr>
                <p:nvPr/>
              </p:nvSpPr>
              <p:spPr bwMode="auto">
                <a:xfrm>
                  <a:off x="392" y="2826"/>
                  <a:ext cx="1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A</a:t>
                  </a:r>
                  <a:endParaRPr lang="en-US" altLang="zh-CN" b="1">
                    <a:ea typeface="宋体" panose="02010600030101010101" pitchFamily="2" charset="-122"/>
                  </a:endParaRPr>
                </a:p>
              </p:txBody>
            </p:sp>
            <p:sp>
              <p:nvSpPr>
                <p:cNvPr id="84042" name="Rectangle 160">
                  <a:extLst>
                    <a:ext uri="{FF2B5EF4-FFF2-40B4-BE49-F238E27FC236}">
                      <a16:creationId xmlns:a16="http://schemas.microsoft.com/office/drawing/2014/main" id="{F2279228-C243-4318-9C6D-4BBA14A487B6}"/>
                    </a:ext>
                  </a:extLst>
                </p:cNvPr>
                <p:cNvSpPr>
                  <a:spLocks noChangeAspect="1" noChangeArrowheads="1"/>
                </p:cNvSpPr>
                <p:nvPr/>
              </p:nvSpPr>
              <p:spPr bwMode="auto">
                <a:xfrm rot="-5400000">
                  <a:off x="1338" y="1637"/>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43" name="Rectangle 161">
                  <a:extLst>
                    <a:ext uri="{FF2B5EF4-FFF2-40B4-BE49-F238E27FC236}">
                      <a16:creationId xmlns:a16="http://schemas.microsoft.com/office/drawing/2014/main" id="{0B17D5DC-3961-4B05-85CE-312B834E8EBC}"/>
                    </a:ext>
                  </a:extLst>
                </p:cNvPr>
                <p:cNvSpPr>
                  <a:spLocks noChangeAspect="1" noChangeArrowheads="1"/>
                </p:cNvSpPr>
                <p:nvPr/>
              </p:nvSpPr>
              <p:spPr bwMode="auto">
                <a:xfrm rot="-5400000">
                  <a:off x="1773" y="1236"/>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44" name="Rectangle 162">
                  <a:extLst>
                    <a:ext uri="{FF2B5EF4-FFF2-40B4-BE49-F238E27FC236}">
                      <a16:creationId xmlns:a16="http://schemas.microsoft.com/office/drawing/2014/main" id="{0F3C277B-A716-46C4-9A26-3E9698A6EBF9}"/>
                    </a:ext>
                  </a:extLst>
                </p:cNvPr>
                <p:cNvSpPr>
                  <a:spLocks noChangeAspect="1" noChangeArrowheads="1"/>
                </p:cNvSpPr>
                <p:nvPr/>
              </p:nvSpPr>
              <p:spPr bwMode="auto">
                <a:xfrm rot="-5400000">
                  <a:off x="1773" y="2006"/>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45" name="Rectangle 163">
                  <a:extLst>
                    <a:ext uri="{FF2B5EF4-FFF2-40B4-BE49-F238E27FC236}">
                      <a16:creationId xmlns:a16="http://schemas.microsoft.com/office/drawing/2014/main" id="{BB022D80-DE9C-420F-BF43-40F4E7C87999}"/>
                    </a:ext>
                  </a:extLst>
                </p:cNvPr>
                <p:cNvSpPr>
                  <a:spLocks noChangeAspect="1" noChangeArrowheads="1"/>
                </p:cNvSpPr>
                <p:nvPr/>
              </p:nvSpPr>
              <p:spPr bwMode="auto">
                <a:xfrm>
                  <a:off x="1877" y="1359"/>
                  <a:ext cx="1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C</a:t>
                  </a:r>
                  <a:endParaRPr lang="en-US" altLang="zh-CN" b="1">
                    <a:ea typeface="宋体" panose="02010600030101010101" pitchFamily="2" charset="-122"/>
                  </a:endParaRPr>
                </a:p>
              </p:txBody>
            </p:sp>
          </p:grpSp>
        </p:grpSp>
        <p:sp>
          <p:nvSpPr>
            <p:cNvPr id="84032" name="Rectangle 164">
              <a:extLst>
                <a:ext uri="{FF2B5EF4-FFF2-40B4-BE49-F238E27FC236}">
                  <a16:creationId xmlns:a16="http://schemas.microsoft.com/office/drawing/2014/main" id="{6CB40BBC-9627-4E2C-B7FB-5B6736CCAA69}"/>
                </a:ext>
              </a:extLst>
            </p:cNvPr>
            <p:cNvSpPr>
              <a:spLocks noChangeAspect="1" noChangeArrowheads="1"/>
            </p:cNvSpPr>
            <p:nvPr/>
          </p:nvSpPr>
          <p:spPr bwMode="auto">
            <a:xfrm>
              <a:off x="971" y="2282"/>
              <a:ext cx="1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4033" name="Rectangle 165">
              <a:extLst>
                <a:ext uri="{FF2B5EF4-FFF2-40B4-BE49-F238E27FC236}">
                  <a16:creationId xmlns:a16="http://schemas.microsoft.com/office/drawing/2014/main" id="{E167D454-0093-4FF3-9127-CE6871C49ED3}"/>
                </a:ext>
              </a:extLst>
            </p:cNvPr>
            <p:cNvSpPr>
              <a:spLocks noChangeAspect="1" noChangeArrowheads="1"/>
            </p:cNvSpPr>
            <p:nvPr/>
          </p:nvSpPr>
          <p:spPr bwMode="auto">
            <a:xfrm>
              <a:off x="1711" y="3072"/>
              <a:ext cx="1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grpSp>
      <p:grpSp>
        <p:nvGrpSpPr>
          <p:cNvPr id="406694" name="Group 166">
            <a:extLst>
              <a:ext uri="{FF2B5EF4-FFF2-40B4-BE49-F238E27FC236}">
                <a16:creationId xmlns:a16="http://schemas.microsoft.com/office/drawing/2014/main" id="{B21E58E3-E434-4E22-8D04-F525D1D5FD2F}"/>
              </a:ext>
            </a:extLst>
          </p:cNvPr>
          <p:cNvGrpSpPr>
            <a:grpSpLocks/>
          </p:cNvGrpSpPr>
          <p:nvPr/>
        </p:nvGrpSpPr>
        <p:grpSpPr bwMode="auto">
          <a:xfrm>
            <a:off x="4784725" y="2173288"/>
            <a:ext cx="3660775" cy="3825875"/>
            <a:chOff x="407" y="1368"/>
            <a:chExt cx="2361" cy="2410"/>
          </a:xfrm>
        </p:grpSpPr>
        <p:sp>
          <p:nvSpPr>
            <p:cNvPr id="84000" name="Rectangle 167">
              <a:extLst>
                <a:ext uri="{FF2B5EF4-FFF2-40B4-BE49-F238E27FC236}">
                  <a16:creationId xmlns:a16="http://schemas.microsoft.com/office/drawing/2014/main" id="{DC3394A5-FA81-4F2F-8621-81BD4D0A0726}"/>
                </a:ext>
              </a:extLst>
            </p:cNvPr>
            <p:cNvSpPr>
              <a:spLocks noChangeAspect="1" noChangeArrowheads="1"/>
            </p:cNvSpPr>
            <p:nvPr/>
          </p:nvSpPr>
          <p:spPr bwMode="auto">
            <a:xfrm>
              <a:off x="1305" y="3067"/>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4001" name="Rectangle 168">
              <a:extLst>
                <a:ext uri="{FF2B5EF4-FFF2-40B4-BE49-F238E27FC236}">
                  <a16:creationId xmlns:a16="http://schemas.microsoft.com/office/drawing/2014/main" id="{A085AD87-0852-4370-B1B3-0FEFBEE2BF18}"/>
                </a:ext>
              </a:extLst>
            </p:cNvPr>
            <p:cNvSpPr>
              <a:spLocks noChangeAspect="1" noChangeArrowheads="1"/>
            </p:cNvSpPr>
            <p:nvPr/>
          </p:nvSpPr>
          <p:spPr bwMode="auto">
            <a:xfrm>
              <a:off x="2064" y="2258"/>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4002" name="Rectangle 169">
              <a:extLst>
                <a:ext uri="{FF2B5EF4-FFF2-40B4-BE49-F238E27FC236}">
                  <a16:creationId xmlns:a16="http://schemas.microsoft.com/office/drawing/2014/main" id="{61121666-D47F-473D-ABF4-FC945D4B7D73}"/>
                </a:ext>
              </a:extLst>
            </p:cNvPr>
            <p:cNvSpPr>
              <a:spLocks noChangeAspect="1" noChangeArrowheads="1"/>
            </p:cNvSpPr>
            <p:nvPr/>
          </p:nvSpPr>
          <p:spPr bwMode="auto">
            <a:xfrm>
              <a:off x="2062" y="1850"/>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x</a:t>
              </a:r>
              <a:endParaRPr lang="en-US" altLang="zh-CN" b="1">
                <a:ea typeface="宋体" panose="02010600030101010101" pitchFamily="2" charset="-122"/>
              </a:endParaRPr>
            </a:p>
          </p:txBody>
        </p:sp>
        <p:sp>
          <p:nvSpPr>
            <p:cNvPr id="84003" name="Rectangle 170">
              <a:extLst>
                <a:ext uri="{FF2B5EF4-FFF2-40B4-BE49-F238E27FC236}">
                  <a16:creationId xmlns:a16="http://schemas.microsoft.com/office/drawing/2014/main" id="{4F5C8003-45AB-4A23-8C26-67FF523462E6}"/>
                </a:ext>
              </a:extLst>
            </p:cNvPr>
            <p:cNvSpPr>
              <a:spLocks noChangeAspect="1" noChangeArrowheads="1"/>
            </p:cNvSpPr>
            <p:nvPr/>
          </p:nvSpPr>
          <p:spPr bwMode="auto">
            <a:xfrm>
              <a:off x="2095" y="3049"/>
              <a:ext cx="1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x</a:t>
              </a:r>
              <a:endParaRPr lang="en-US" altLang="zh-CN" b="1">
                <a:ea typeface="宋体" panose="02010600030101010101" pitchFamily="2" charset="-122"/>
              </a:endParaRPr>
            </a:p>
          </p:txBody>
        </p:sp>
        <p:sp>
          <p:nvSpPr>
            <p:cNvPr id="84004" name="Rectangle 171">
              <a:extLst>
                <a:ext uri="{FF2B5EF4-FFF2-40B4-BE49-F238E27FC236}">
                  <a16:creationId xmlns:a16="http://schemas.microsoft.com/office/drawing/2014/main" id="{9E5F3E05-F33E-49E0-843B-106A5F2CEAC4}"/>
                </a:ext>
              </a:extLst>
            </p:cNvPr>
            <p:cNvSpPr>
              <a:spLocks noChangeAspect="1" noChangeArrowheads="1"/>
            </p:cNvSpPr>
            <p:nvPr/>
          </p:nvSpPr>
          <p:spPr bwMode="auto">
            <a:xfrm>
              <a:off x="1339" y="2266"/>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x</a:t>
              </a:r>
              <a:endParaRPr lang="en-US" altLang="zh-CN" b="1">
                <a:ea typeface="宋体" panose="02010600030101010101" pitchFamily="2" charset="-122"/>
              </a:endParaRPr>
            </a:p>
          </p:txBody>
        </p:sp>
        <p:sp>
          <p:nvSpPr>
            <p:cNvPr id="84005" name="Rectangle 172">
              <a:extLst>
                <a:ext uri="{FF2B5EF4-FFF2-40B4-BE49-F238E27FC236}">
                  <a16:creationId xmlns:a16="http://schemas.microsoft.com/office/drawing/2014/main" id="{95C614B4-C1E5-4127-BAAC-0E096491B32C}"/>
                </a:ext>
              </a:extLst>
            </p:cNvPr>
            <p:cNvSpPr>
              <a:spLocks noChangeAspect="1" noChangeArrowheads="1"/>
            </p:cNvSpPr>
            <p:nvPr/>
          </p:nvSpPr>
          <p:spPr bwMode="auto">
            <a:xfrm>
              <a:off x="1664" y="2258"/>
              <a:ext cx="1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x</a:t>
              </a:r>
              <a:endParaRPr lang="en-US" altLang="zh-CN" b="1">
                <a:ea typeface="宋体" panose="02010600030101010101" pitchFamily="2" charset="-122"/>
              </a:endParaRPr>
            </a:p>
          </p:txBody>
        </p:sp>
        <p:sp>
          <p:nvSpPr>
            <p:cNvPr id="84006" name="Rectangle 173">
              <a:extLst>
                <a:ext uri="{FF2B5EF4-FFF2-40B4-BE49-F238E27FC236}">
                  <a16:creationId xmlns:a16="http://schemas.microsoft.com/office/drawing/2014/main" id="{451F095D-E575-45F7-804C-E1F3FBCB6AF9}"/>
                </a:ext>
              </a:extLst>
            </p:cNvPr>
            <p:cNvSpPr>
              <a:spLocks noChangeAspect="1" noChangeArrowheads="1"/>
            </p:cNvSpPr>
            <p:nvPr/>
          </p:nvSpPr>
          <p:spPr bwMode="auto">
            <a:xfrm>
              <a:off x="1339" y="2666"/>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x</a:t>
              </a:r>
              <a:endParaRPr lang="en-US" altLang="zh-CN" b="1">
                <a:ea typeface="宋体" panose="02010600030101010101" pitchFamily="2" charset="-122"/>
              </a:endParaRPr>
            </a:p>
          </p:txBody>
        </p:sp>
        <p:sp>
          <p:nvSpPr>
            <p:cNvPr id="84007" name="Rectangle 174">
              <a:extLst>
                <a:ext uri="{FF2B5EF4-FFF2-40B4-BE49-F238E27FC236}">
                  <a16:creationId xmlns:a16="http://schemas.microsoft.com/office/drawing/2014/main" id="{74B1F001-844A-4CF2-A5E3-748E05E077FB}"/>
                </a:ext>
              </a:extLst>
            </p:cNvPr>
            <p:cNvSpPr>
              <a:spLocks noChangeAspect="1" noChangeArrowheads="1"/>
            </p:cNvSpPr>
            <p:nvPr/>
          </p:nvSpPr>
          <p:spPr bwMode="auto">
            <a:xfrm>
              <a:off x="1680" y="1850"/>
              <a:ext cx="10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grpSp>
          <p:nvGrpSpPr>
            <p:cNvPr id="84008" name="Group 175">
              <a:extLst>
                <a:ext uri="{FF2B5EF4-FFF2-40B4-BE49-F238E27FC236}">
                  <a16:creationId xmlns:a16="http://schemas.microsoft.com/office/drawing/2014/main" id="{00FDCC8D-415C-4FD7-B65E-915B8ABD8276}"/>
                </a:ext>
              </a:extLst>
            </p:cNvPr>
            <p:cNvGrpSpPr>
              <a:grpSpLocks/>
            </p:cNvGrpSpPr>
            <p:nvPr/>
          </p:nvGrpSpPr>
          <p:grpSpPr bwMode="auto">
            <a:xfrm>
              <a:off x="407" y="1368"/>
              <a:ext cx="2361" cy="2410"/>
              <a:chOff x="95" y="1359"/>
              <a:chExt cx="2361" cy="2410"/>
            </a:xfrm>
          </p:grpSpPr>
          <p:sp>
            <p:nvSpPr>
              <p:cNvPr id="84011" name="Rectangle 176">
                <a:extLst>
                  <a:ext uri="{FF2B5EF4-FFF2-40B4-BE49-F238E27FC236}">
                    <a16:creationId xmlns:a16="http://schemas.microsoft.com/office/drawing/2014/main" id="{8BCBE774-D24D-4A52-ABFB-C5244B4BAF58}"/>
                  </a:ext>
                </a:extLst>
              </p:cNvPr>
              <p:cNvSpPr>
                <a:spLocks noChangeAspect="1" noChangeArrowheads="1"/>
              </p:cNvSpPr>
              <p:nvPr/>
            </p:nvSpPr>
            <p:spPr bwMode="auto">
              <a:xfrm>
                <a:off x="1243" y="1449"/>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84012" name="Group 177">
                <a:extLst>
                  <a:ext uri="{FF2B5EF4-FFF2-40B4-BE49-F238E27FC236}">
                    <a16:creationId xmlns:a16="http://schemas.microsoft.com/office/drawing/2014/main" id="{A78734D1-6059-46D5-AECC-EB4A6AE2FB8C}"/>
                  </a:ext>
                </a:extLst>
              </p:cNvPr>
              <p:cNvGrpSpPr>
                <a:grpSpLocks/>
              </p:cNvGrpSpPr>
              <p:nvPr/>
            </p:nvGrpSpPr>
            <p:grpSpPr bwMode="auto">
              <a:xfrm>
                <a:off x="95" y="1359"/>
                <a:ext cx="2361" cy="2410"/>
                <a:chOff x="383" y="1359"/>
                <a:chExt cx="2361" cy="2410"/>
              </a:xfrm>
            </p:grpSpPr>
            <p:sp>
              <p:nvSpPr>
                <p:cNvPr id="84013" name="Rectangle 178">
                  <a:extLst>
                    <a:ext uri="{FF2B5EF4-FFF2-40B4-BE49-F238E27FC236}">
                      <a16:creationId xmlns:a16="http://schemas.microsoft.com/office/drawing/2014/main" id="{8B84D631-13D8-469F-8421-58A2E8022214}"/>
                    </a:ext>
                  </a:extLst>
                </p:cNvPr>
                <p:cNvSpPr>
                  <a:spLocks noChangeAspect="1" noChangeArrowheads="1"/>
                </p:cNvSpPr>
                <p:nvPr/>
              </p:nvSpPr>
              <p:spPr bwMode="auto">
                <a:xfrm>
                  <a:off x="1914" y="1760"/>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14" name="Rectangle 179">
                  <a:extLst>
                    <a:ext uri="{FF2B5EF4-FFF2-40B4-BE49-F238E27FC236}">
                      <a16:creationId xmlns:a16="http://schemas.microsoft.com/office/drawing/2014/main" id="{54BF6480-2AA6-4FAE-AD2D-44433F32269F}"/>
                    </a:ext>
                  </a:extLst>
                </p:cNvPr>
                <p:cNvSpPr>
                  <a:spLocks noChangeAspect="1" noChangeArrowheads="1"/>
                </p:cNvSpPr>
                <p:nvPr/>
              </p:nvSpPr>
              <p:spPr bwMode="auto">
                <a:xfrm>
                  <a:off x="1167" y="1760"/>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15" name="Rectangle 180">
                  <a:extLst>
                    <a:ext uri="{FF2B5EF4-FFF2-40B4-BE49-F238E27FC236}">
                      <a16:creationId xmlns:a16="http://schemas.microsoft.com/office/drawing/2014/main" id="{6874A61C-A4BF-4FF5-A42A-FECE498D961C}"/>
                    </a:ext>
                  </a:extLst>
                </p:cNvPr>
                <p:cNvSpPr>
                  <a:spLocks noChangeAspect="1" noChangeArrowheads="1"/>
                </p:cNvSpPr>
                <p:nvPr/>
              </p:nvSpPr>
              <p:spPr bwMode="auto">
                <a:xfrm>
                  <a:off x="809" y="1760"/>
                  <a:ext cx="1495" cy="162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16" name="Rectangle 181">
                  <a:extLst>
                    <a:ext uri="{FF2B5EF4-FFF2-40B4-BE49-F238E27FC236}">
                      <a16:creationId xmlns:a16="http://schemas.microsoft.com/office/drawing/2014/main" id="{14940094-F1CF-4CBB-8260-28F2A16582A8}"/>
                    </a:ext>
                  </a:extLst>
                </p:cNvPr>
                <p:cNvSpPr>
                  <a:spLocks noChangeAspect="1" noChangeArrowheads="1"/>
                </p:cNvSpPr>
                <p:nvPr/>
              </p:nvSpPr>
              <p:spPr bwMode="auto">
                <a:xfrm>
                  <a:off x="2577" y="2454"/>
                  <a:ext cx="1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B</a:t>
                  </a:r>
                  <a:endParaRPr lang="en-US" altLang="zh-CN" b="1">
                    <a:ea typeface="宋体" panose="02010600030101010101" pitchFamily="2" charset="-122"/>
                  </a:endParaRPr>
                </a:p>
              </p:txBody>
            </p:sp>
            <p:sp>
              <p:nvSpPr>
                <p:cNvPr id="84017" name="Rectangle 182">
                  <a:extLst>
                    <a:ext uri="{FF2B5EF4-FFF2-40B4-BE49-F238E27FC236}">
                      <a16:creationId xmlns:a16="http://schemas.microsoft.com/office/drawing/2014/main" id="{7509E5BD-9B62-46CE-8054-07458BAF729D}"/>
                    </a:ext>
                  </a:extLst>
                </p:cNvPr>
                <p:cNvSpPr>
                  <a:spLocks noChangeAspect="1" noChangeArrowheads="1"/>
                </p:cNvSpPr>
                <p:nvPr/>
              </p:nvSpPr>
              <p:spPr bwMode="auto">
                <a:xfrm>
                  <a:off x="1510" y="3519"/>
                  <a:ext cx="1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D</a:t>
                  </a:r>
                  <a:endParaRPr lang="en-US" altLang="zh-CN" b="1">
                    <a:ea typeface="宋体" panose="02010600030101010101" pitchFamily="2" charset="-122"/>
                  </a:endParaRPr>
                </a:p>
              </p:txBody>
            </p:sp>
            <p:sp>
              <p:nvSpPr>
                <p:cNvPr id="84018" name="Rectangle 183">
                  <a:extLst>
                    <a:ext uri="{FF2B5EF4-FFF2-40B4-BE49-F238E27FC236}">
                      <a16:creationId xmlns:a16="http://schemas.microsoft.com/office/drawing/2014/main" id="{407B8D7E-0E13-4146-B5A2-9D9CC501A19F}"/>
                    </a:ext>
                  </a:extLst>
                </p:cNvPr>
                <p:cNvSpPr>
                  <a:spLocks noChangeAspect="1" noChangeArrowheads="1"/>
                </p:cNvSpPr>
                <p:nvPr/>
              </p:nvSpPr>
              <p:spPr bwMode="auto">
                <a:xfrm>
                  <a:off x="392" y="2826"/>
                  <a:ext cx="1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A</a:t>
                  </a:r>
                  <a:endParaRPr lang="en-US" altLang="zh-CN" b="1">
                    <a:ea typeface="宋体" panose="02010600030101010101" pitchFamily="2" charset="-122"/>
                  </a:endParaRPr>
                </a:p>
              </p:txBody>
            </p:sp>
            <p:sp>
              <p:nvSpPr>
                <p:cNvPr id="84019" name="Rectangle 184">
                  <a:extLst>
                    <a:ext uri="{FF2B5EF4-FFF2-40B4-BE49-F238E27FC236}">
                      <a16:creationId xmlns:a16="http://schemas.microsoft.com/office/drawing/2014/main" id="{945711AD-5584-4801-8DBE-CE64607EABDA}"/>
                    </a:ext>
                  </a:extLst>
                </p:cNvPr>
                <p:cNvSpPr>
                  <a:spLocks noChangeAspect="1" noChangeArrowheads="1"/>
                </p:cNvSpPr>
                <p:nvPr/>
              </p:nvSpPr>
              <p:spPr bwMode="auto">
                <a:xfrm rot="-5400000">
                  <a:off x="1338" y="1637"/>
                  <a:ext cx="16" cy="1926"/>
                </a:xfrm>
                <a:prstGeom prst="rect">
                  <a:avLst/>
                </a:prstGeom>
                <a:solidFill>
                  <a:srgbClr val="000000"/>
                </a:solidFill>
                <a:ln w="3175">
                  <a:solidFill>
                    <a:srgbClr val="000000"/>
                  </a:solidFill>
                  <a:miter lim="800000"/>
                  <a:headEnd/>
                  <a:tailEnd/>
                </a:ln>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20" name="Rectangle 185">
                  <a:extLst>
                    <a:ext uri="{FF2B5EF4-FFF2-40B4-BE49-F238E27FC236}">
                      <a16:creationId xmlns:a16="http://schemas.microsoft.com/office/drawing/2014/main" id="{C0A831D6-98D2-4B93-A2C7-8F26DE9693B3}"/>
                    </a:ext>
                  </a:extLst>
                </p:cNvPr>
                <p:cNvSpPr>
                  <a:spLocks noChangeAspect="1" noChangeArrowheads="1"/>
                </p:cNvSpPr>
                <p:nvPr/>
              </p:nvSpPr>
              <p:spPr bwMode="auto">
                <a:xfrm rot="-5400000">
                  <a:off x="1773" y="1236"/>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21" name="Rectangle 186">
                  <a:extLst>
                    <a:ext uri="{FF2B5EF4-FFF2-40B4-BE49-F238E27FC236}">
                      <a16:creationId xmlns:a16="http://schemas.microsoft.com/office/drawing/2014/main" id="{F13EDCB8-C197-4984-A518-940BA18FDE29}"/>
                    </a:ext>
                  </a:extLst>
                </p:cNvPr>
                <p:cNvSpPr>
                  <a:spLocks noChangeAspect="1" noChangeArrowheads="1"/>
                </p:cNvSpPr>
                <p:nvPr/>
              </p:nvSpPr>
              <p:spPr bwMode="auto">
                <a:xfrm rot="-5400000">
                  <a:off x="1773" y="2006"/>
                  <a:ext cx="16" cy="19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84022" name="Rectangle 187">
                  <a:extLst>
                    <a:ext uri="{FF2B5EF4-FFF2-40B4-BE49-F238E27FC236}">
                      <a16:creationId xmlns:a16="http://schemas.microsoft.com/office/drawing/2014/main" id="{8E1836B6-E69E-4ADC-AE0E-32DD5A2D30C0}"/>
                    </a:ext>
                  </a:extLst>
                </p:cNvPr>
                <p:cNvSpPr>
                  <a:spLocks noChangeAspect="1" noChangeArrowheads="1"/>
                </p:cNvSpPr>
                <p:nvPr/>
              </p:nvSpPr>
              <p:spPr bwMode="auto">
                <a:xfrm>
                  <a:off x="1877" y="1359"/>
                  <a:ext cx="1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C</a:t>
                  </a:r>
                  <a:endParaRPr lang="en-US" altLang="zh-CN" b="1">
                    <a:ea typeface="宋体" panose="02010600030101010101" pitchFamily="2" charset="-122"/>
                  </a:endParaRPr>
                </a:p>
              </p:txBody>
            </p:sp>
          </p:grpSp>
        </p:grpSp>
        <p:sp>
          <p:nvSpPr>
            <p:cNvPr id="84009" name="Rectangle 188">
              <a:extLst>
                <a:ext uri="{FF2B5EF4-FFF2-40B4-BE49-F238E27FC236}">
                  <a16:creationId xmlns:a16="http://schemas.microsoft.com/office/drawing/2014/main" id="{91E0FD31-2FC3-4D5D-B754-2607CEFCC869}"/>
                </a:ext>
              </a:extLst>
            </p:cNvPr>
            <p:cNvSpPr>
              <a:spLocks noChangeAspect="1" noChangeArrowheads="1"/>
            </p:cNvSpPr>
            <p:nvPr/>
          </p:nvSpPr>
          <p:spPr bwMode="auto">
            <a:xfrm>
              <a:off x="971" y="2282"/>
              <a:ext cx="1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sp>
          <p:nvSpPr>
            <p:cNvPr id="84010" name="Rectangle 189">
              <a:extLst>
                <a:ext uri="{FF2B5EF4-FFF2-40B4-BE49-F238E27FC236}">
                  <a16:creationId xmlns:a16="http://schemas.microsoft.com/office/drawing/2014/main" id="{B84A4E59-B537-4DF3-9B6C-29A179732023}"/>
                </a:ext>
              </a:extLst>
            </p:cNvPr>
            <p:cNvSpPr>
              <a:spLocks noChangeAspect="1" noChangeArrowheads="1"/>
            </p:cNvSpPr>
            <p:nvPr/>
          </p:nvSpPr>
          <p:spPr bwMode="auto">
            <a:xfrm>
              <a:off x="1711" y="3072"/>
              <a:ext cx="1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ea typeface="宋体" panose="02010600030101010101" pitchFamily="2" charset="-122"/>
                </a:rPr>
                <a:t>1</a:t>
              </a:r>
              <a:endParaRPr lang="en-US" altLang="zh-CN" b="1">
                <a:ea typeface="宋体" panose="02010600030101010101" pitchFamily="2" charset="-122"/>
              </a:endParaRPr>
            </a:p>
          </p:txBody>
        </p:sp>
      </p:grpSp>
      <p:grpSp>
        <p:nvGrpSpPr>
          <p:cNvPr id="406723" name="Group 195">
            <a:extLst>
              <a:ext uri="{FF2B5EF4-FFF2-40B4-BE49-F238E27FC236}">
                <a16:creationId xmlns:a16="http://schemas.microsoft.com/office/drawing/2014/main" id="{BF6F87E2-5C88-43E4-866E-E1FE77EA8D55}"/>
              </a:ext>
            </a:extLst>
          </p:cNvPr>
          <p:cNvGrpSpPr>
            <a:grpSpLocks/>
          </p:cNvGrpSpPr>
          <p:nvPr/>
        </p:nvGrpSpPr>
        <p:grpSpPr bwMode="auto">
          <a:xfrm>
            <a:off x="5075238" y="2298700"/>
            <a:ext cx="2041525" cy="2998788"/>
            <a:chOff x="3197" y="1448"/>
            <a:chExt cx="1286" cy="1889"/>
          </a:xfrm>
        </p:grpSpPr>
        <p:sp>
          <p:nvSpPr>
            <p:cNvPr id="83998" name="Line 125">
              <a:extLst>
                <a:ext uri="{FF2B5EF4-FFF2-40B4-BE49-F238E27FC236}">
                  <a16:creationId xmlns:a16="http://schemas.microsoft.com/office/drawing/2014/main" id="{EE7562DD-B163-4BF7-9305-D9B40E80EE64}"/>
                </a:ext>
              </a:extLst>
            </p:cNvPr>
            <p:cNvSpPr>
              <a:spLocks noChangeShapeType="1"/>
            </p:cNvSpPr>
            <p:nvPr/>
          </p:nvSpPr>
          <p:spPr bwMode="auto">
            <a:xfrm>
              <a:off x="3197" y="1448"/>
              <a:ext cx="817" cy="1754"/>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83999" name="AutoShape 194">
              <a:extLst>
                <a:ext uri="{FF2B5EF4-FFF2-40B4-BE49-F238E27FC236}">
                  <a16:creationId xmlns:a16="http://schemas.microsoft.com/office/drawing/2014/main" id="{BCE1A204-BDCA-4FF7-A516-C765BF669EAB}"/>
                </a:ext>
              </a:extLst>
            </p:cNvPr>
            <p:cNvSpPr>
              <a:spLocks noChangeArrowheads="1"/>
            </p:cNvSpPr>
            <p:nvPr/>
          </p:nvSpPr>
          <p:spPr bwMode="auto">
            <a:xfrm rot="-5400000">
              <a:off x="4003" y="2857"/>
              <a:ext cx="288" cy="672"/>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406719" name="Group 191">
            <a:extLst>
              <a:ext uri="{FF2B5EF4-FFF2-40B4-BE49-F238E27FC236}">
                <a16:creationId xmlns:a16="http://schemas.microsoft.com/office/drawing/2014/main" id="{4547130D-7630-4921-8757-2113D8BF58F5}"/>
              </a:ext>
            </a:extLst>
          </p:cNvPr>
          <p:cNvGrpSpPr>
            <a:grpSpLocks/>
          </p:cNvGrpSpPr>
          <p:nvPr/>
        </p:nvGrpSpPr>
        <p:grpSpPr bwMode="auto">
          <a:xfrm>
            <a:off x="5502275" y="1789113"/>
            <a:ext cx="2209800" cy="2184400"/>
            <a:chOff x="3475" y="1136"/>
            <a:chExt cx="1392" cy="1376"/>
          </a:xfrm>
        </p:grpSpPr>
        <p:sp>
          <p:nvSpPr>
            <p:cNvPr id="83994" name="AutoShape 28">
              <a:extLst>
                <a:ext uri="{FF2B5EF4-FFF2-40B4-BE49-F238E27FC236}">
                  <a16:creationId xmlns:a16="http://schemas.microsoft.com/office/drawing/2014/main" id="{9A979C7E-57E0-4357-90CE-7572F90E0EE5}"/>
                </a:ext>
              </a:extLst>
            </p:cNvPr>
            <p:cNvSpPr>
              <a:spLocks noChangeArrowheads="1"/>
            </p:cNvSpPr>
            <p:nvPr/>
          </p:nvSpPr>
          <p:spPr bwMode="auto">
            <a:xfrm rot="-5400000">
              <a:off x="4055" y="1700"/>
              <a:ext cx="232" cy="1392"/>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83995" name="Group 190">
              <a:extLst>
                <a:ext uri="{FF2B5EF4-FFF2-40B4-BE49-F238E27FC236}">
                  <a16:creationId xmlns:a16="http://schemas.microsoft.com/office/drawing/2014/main" id="{439CB8CC-6640-405B-AFD3-4528AC23497E}"/>
                </a:ext>
              </a:extLst>
            </p:cNvPr>
            <p:cNvGrpSpPr>
              <a:grpSpLocks/>
            </p:cNvGrpSpPr>
            <p:nvPr/>
          </p:nvGrpSpPr>
          <p:grpSpPr bwMode="auto">
            <a:xfrm>
              <a:off x="3672" y="1136"/>
              <a:ext cx="1168" cy="1288"/>
              <a:chOff x="3672" y="1136"/>
              <a:chExt cx="1168" cy="1288"/>
            </a:xfrm>
          </p:grpSpPr>
          <p:sp>
            <p:nvSpPr>
              <p:cNvPr id="83996" name="Text Box 90">
                <a:extLst>
                  <a:ext uri="{FF2B5EF4-FFF2-40B4-BE49-F238E27FC236}">
                    <a16:creationId xmlns:a16="http://schemas.microsoft.com/office/drawing/2014/main" id="{C4845C3E-4932-454F-86B6-279D675628D3}"/>
                  </a:ext>
                </a:extLst>
              </p:cNvPr>
              <p:cNvSpPr txBox="1">
                <a:spLocks noChangeArrowheads="1"/>
              </p:cNvSpPr>
              <p:nvPr/>
            </p:nvSpPr>
            <p:spPr bwMode="auto">
              <a:xfrm>
                <a:off x="3672" y="1136"/>
                <a:ext cx="11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b="1">
                    <a:solidFill>
                      <a:schemeClr val="accent2"/>
                    </a:solidFill>
                    <a:ea typeface="宋体" panose="02010600030101010101" pitchFamily="2" charset="-122"/>
                  </a:rPr>
                  <a:t>Essential</a:t>
                </a:r>
              </a:p>
            </p:txBody>
          </p:sp>
          <p:sp>
            <p:nvSpPr>
              <p:cNvPr id="83997" name="Line 93">
                <a:extLst>
                  <a:ext uri="{FF2B5EF4-FFF2-40B4-BE49-F238E27FC236}">
                    <a16:creationId xmlns:a16="http://schemas.microsoft.com/office/drawing/2014/main" id="{531FCFD7-3E4D-44BB-B03F-F7CC4436DDB8}"/>
                  </a:ext>
                </a:extLst>
              </p:cNvPr>
              <p:cNvSpPr>
                <a:spLocks noChangeShapeType="1"/>
              </p:cNvSpPr>
              <p:nvPr/>
            </p:nvSpPr>
            <p:spPr bwMode="auto">
              <a:xfrm flipH="1">
                <a:off x="4072" y="1408"/>
                <a:ext cx="264" cy="1016"/>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sp>
        <p:nvSpPr>
          <p:cNvPr id="406732" name="AutoShape 204">
            <a:extLst>
              <a:ext uri="{FF2B5EF4-FFF2-40B4-BE49-F238E27FC236}">
                <a16:creationId xmlns:a16="http://schemas.microsoft.com/office/drawing/2014/main" id="{78AF3C99-7B83-48A7-A225-0BA3DF5F3E66}"/>
              </a:ext>
            </a:extLst>
          </p:cNvPr>
          <p:cNvSpPr>
            <a:spLocks noChangeArrowheads="1"/>
          </p:cNvSpPr>
          <p:nvPr/>
        </p:nvSpPr>
        <p:spPr bwMode="auto">
          <a:xfrm rot="-5400000">
            <a:off x="2318544" y="2705894"/>
            <a:ext cx="457200" cy="2198688"/>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06733" name="AutoShape 205">
            <a:extLst>
              <a:ext uri="{FF2B5EF4-FFF2-40B4-BE49-F238E27FC236}">
                <a16:creationId xmlns:a16="http://schemas.microsoft.com/office/drawing/2014/main" id="{168067DF-BF23-4110-9175-65D555391ACB}"/>
              </a:ext>
            </a:extLst>
          </p:cNvPr>
          <p:cNvSpPr>
            <a:spLocks noChangeArrowheads="1"/>
          </p:cNvSpPr>
          <p:nvPr/>
        </p:nvSpPr>
        <p:spPr bwMode="auto">
          <a:xfrm>
            <a:off x="2079625" y="3646488"/>
            <a:ext cx="306388" cy="10668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104" name="灯片编号占位符 3">
            <a:extLst>
              <a:ext uri="{FF2B5EF4-FFF2-40B4-BE49-F238E27FC236}">
                <a16:creationId xmlns:a16="http://schemas.microsoft.com/office/drawing/2014/main" id="{D13386F8-DF1C-4987-9299-38B83528277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55</a:t>
            </a:fld>
            <a:endParaRPr lang="en-US" altLang="zh-CN" sz="1600" dirty="0"/>
          </a:p>
        </p:txBody>
      </p:sp>
    </p:spTree>
    <p:extLst>
      <p:ext uri="{BB962C8B-B14F-4D97-AF65-F5344CB8AC3E}">
        <p14:creationId xmlns:p14="http://schemas.microsoft.com/office/powerpoint/2010/main" val="33266308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6732"/>
                                        </p:tgtEl>
                                        <p:attrNameLst>
                                          <p:attrName>style.visibility</p:attrName>
                                        </p:attrNameLst>
                                      </p:cBhvr>
                                      <p:to>
                                        <p:strVal val="visible"/>
                                      </p:to>
                                    </p:set>
                                  </p:childTnLst>
                                  <p:subTnLst>
                                    <p:animClr clrSpc="rgb" dir="cw">
                                      <p:cBhvr override="childStyle">
                                        <p:cTn dur="1" fill="hold" display="0" masterRel="nextClick" afterEffect="1"/>
                                        <p:tgtEl>
                                          <p:spTgt spid="406732"/>
                                        </p:tgtEl>
                                        <p:attrNameLst>
                                          <p:attrName>ppt_c</p:attrName>
                                        </p:attrNameLst>
                                      </p:cBhvr>
                                      <p:to>
                                        <a:schemeClr va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6555"/>
                                        </p:tgtEl>
                                        <p:attrNameLst>
                                          <p:attrName>style.visibility</p:attrName>
                                        </p:attrNameLst>
                                      </p:cBhvr>
                                      <p:to>
                                        <p:strVal val="visible"/>
                                      </p:to>
                                    </p:set>
                                  </p:childTnLst>
                                  <p:subTnLst>
                                    <p:animClr clrSpc="rgb" dir="cw">
                                      <p:cBhvr override="childStyle">
                                        <p:cTn dur="1" fill="hold" display="0" masterRel="nextClick" afterEffect="1"/>
                                        <p:tgtEl>
                                          <p:spTgt spid="406555"/>
                                        </p:tgtEl>
                                        <p:attrNameLst>
                                          <p:attrName>ppt_c</p:attrName>
                                        </p:attrNameLst>
                                      </p:cBhvr>
                                      <p:to>
                                        <a:schemeClr va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6590"/>
                                        </p:tgtEl>
                                        <p:attrNameLst>
                                          <p:attrName>style.visibility</p:attrName>
                                        </p:attrNameLst>
                                      </p:cBhvr>
                                      <p:to>
                                        <p:strVal val="visible"/>
                                      </p:to>
                                    </p:set>
                                  </p:childTnLst>
                                  <p:subTnLst>
                                    <p:animClr clrSpc="rgb" dir="cw">
                                      <p:cBhvr override="childStyle">
                                        <p:cTn dur="1" fill="hold" display="0" masterRel="nextClick" afterEffect="1"/>
                                        <p:tgtEl>
                                          <p:spTgt spid="406590"/>
                                        </p:tgtEl>
                                        <p:attrNameLst>
                                          <p:attrName>ppt_c</p:attrName>
                                        </p:attrNameLst>
                                      </p:cBhvr>
                                      <p:to>
                                        <a:schemeClr va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6733"/>
                                        </p:tgtEl>
                                        <p:attrNameLst>
                                          <p:attrName>style.visibility</p:attrName>
                                        </p:attrNameLst>
                                      </p:cBhvr>
                                      <p:to>
                                        <p:strVal val="visible"/>
                                      </p:to>
                                    </p:set>
                                  </p:childTnLst>
                                  <p:subTnLst>
                                    <p:animClr clrSpc="rgb" dir="cw">
                                      <p:cBhvr override="childStyle">
                                        <p:cTn dur="1" fill="hold" display="0" masterRel="nextClick" afterEffect="1"/>
                                        <p:tgtEl>
                                          <p:spTgt spid="406733"/>
                                        </p:tgtEl>
                                        <p:attrNameLst>
                                          <p:attrName>ppt_c</p:attrName>
                                        </p:attrNameLst>
                                      </p:cBhvr>
                                      <p:to>
                                        <a:schemeClr va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6582"/>
                                        </p:tgtEl>
                                        <p:attrNameLst>
                                          <p:attrName>style.visibility</p:attrName>
                                        </p:attrNameLst>
                                      </p:cBhvr>
                                      <p:to>
                                        <p:strVal val="visible"/>
                                      </p:to>
                                    </p:set>
                                  </p:childTnLst>
                                  <p:subTnLst>
                                    <p:animClr clrSpc="rgb" dir="cw">
                                      <p:cBhvr override="childStyle">
                                        <p:cTn dur="1" fill="hold" display="0" masterRel="nextClick" afterEffect="1"/>
                                        <p:tgtEl>
                                          <p:spTgt spid="406582"/>
                                        </p:tgtEl>
                                        <p:attrNameLst>
                                          <p:attrName>ppt_c</p:attrName>
                                        </p:attrNameLst>
                                      </p:cBhvr>
                                      <p:to>
                                        <a:schemeClr va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066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06736"/>
                                        </p:tgtEl>
                                        <p:attrNameLst>
                                          <p:attrName>style.visibility</p:attrName>
                                        </p:attrNameLst>
                                      </p:cBhvr>
                                      <p:to>
                                        <p:strVal val="visible"/>
                                      </p:to>
                                    </p:set>
                                    <p:anim calcmode="lin" valueType="num">
                                      <p:cBhvr additive="base">
                                        <p:cTn id="31" dur="500" fill="hold"/>
                                        <p:tgtEl>
                                          <p:spTgt spid="406736"/>
                                        </p:tgtEl>
                                        <p:attrNameLst>
                                          <p:attrName>ppt_x</p:attrName>
                                        </p:attrNameLst>
                                      </p:cBhvr>
                                      <p:tavLst>
                                        <p:tav tm="0">
                                          <p:val>
                                            <p:strVal val="0-#ppt_w/2"/>
                                          </p:val>
                                        </p:tav>
                                        <p:tav tm="100000">
                                          <p:val>
                                            <p:strVal val="#ppt_x"/>
                                          </p:val>
                                        </p:tav>
                                      </p:tavLst>
                                    </p:anim>
                                    <p:anim calcmode="lin" valueType="num">
                                      <p:cBhvr additive="base">
                                        <p:cTn id="32" dur="500" fill="hold"/>
                                        <p:tgtEl>
                                          <p:spTgt spid="40673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406694"/>
                                        </p:tgtEl>
                                        <p:attrNameLst>
                                          <p:attrName>style.visibility</p:attrName>
                                        </p:attrNameLst>
                                      </p:cBhvr>
                                      <p:to>
                                        <p:strVal val="visible"/>
                                      </p:to>
                                    </p:set>
                                    <p:anim calcmode="lin" valueType="num">
                                      <p:cBhvr additive="base">
                                        <p:cTn id="37" dur="500" fill="hold"/>
                                        <p:tgtEl>
                                          <p:spTgt spid="406694"/>
                                        </p:tgtEl>
                                        <p:attrNameLst>
                                          <p:attrName>ppt_x</p:attrName>
                                        </p:attrNameLst>
                                      </p:cBhvr>
                                      <p:tavLst>
                                        <p:tav tm="0">
                                          <p:val>
                                            <p:strVal val="0-#ppt_w/2"/>
                                          </p:val>
                                        </p:tav>
                                        <p:tav tm="100000">
                                          <p:val>
                                            <p:strVal val="#ppt_x"/>
                                          </p:val>
                                        </p:tav>
                                      </p:tavLst>
                                    </p:anim>
                                    <p:anim calcmode="lin" valueType="num">
                                      <p:cBhvr additive="base">
                                        <p:cTn id="38" dur="500" fill="hold"/>
                                        <p:tgtEl>
                                          <p:spTgt spid="40669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4067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4067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40665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406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55" grpId="0" animBg="1"/>
      <p:bldP spid="406582" grpId="0" animBg="1"/>
      <p:bldP spid="406590" grpId="0" animBg="1"/>
      <p:bldP spid="406651" grpId="0" autoUpdateAnimBg="0"/>
      <p:bldP spid="406732" grpId="0" animBg="1"/>
      <p:bldP spid="40673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47CE0C84-6A70-4293-ADFA-3E7AA1FFBE8C}"/>
              </a:ext>
            </a:extLst>
          </p:cNvPr>
          <p:cNvSpPr>
            <a:spLocks noGrp="1" noChangeArrowheads="1"/>
          </p:cNvSpPr>
          <p:nvPr>
            <p:ph type="title"/>
          </p:nvPr>
        </p:nvSpPr>
        <p:spPr>
          <a:xfrm>
            <a:off x="685800" y="228600"/>
            <a:ext cx="7772400" cy="838200"/>
          </a:xfrm>
        </p:spPr>
        <p:txBody>
          <a:bodyPr/>
          <a:lstStyle/>
          <a:p>
            <a:r>
              <a:rPr lang="en-US" altLang="zh-CN" b="1" dirty="0">
                <a:ea typeface="宋体" panose="02010600030101010101" pitchFamily="2" charset="-122"/>
              </a:rPr>
              <a:t>An Example with Don’t Cares</a:t>
            </a:r>
          </a:p>
        </p:txBody>
      </p:sp>
      <p:sp>
        <p:nvSpPr>
          <p:cNvPr id="5" name="灯片编号占位符 3">
            <a:extLst>
              <a:ext uri="{FF2B5EF4-FFF2-40B4-BE49-F238E27FC236}">
                <a16:creationId xmlns:a16="http://schemas.microsoft.com/office/drawing/2014/main" id="{98FCAC02-549B-4F38-A79B-AC4E370DE5F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56</a:t>
            </a:fld>
            <a:endParaRPr lang="en-US" altLang="zh-CN" sz="1600" dirty="0"/>
          </a:p>
        </p:txBody>
      </p:sp>
      <p:graphicFrame>
        <p:nvGraphicFramePr>
          <p:cNvPr id="6" name="Object 4">
            <a:extLst>
              <a:ext uri="{FF2B5EF4-FFF2-40B4-BE49-F238E27FC236}">
                <a16:creationId xmlns:a16="http://schemas.microsoft.com/office/drawing/2014/main" id="{895D9972-F457-43E0-9FAB-E97DB6CB03B3}"/>
              </a:ext>
            </a:extLst>
          </p:cNvPr>
          <p:cNvGraphicFramePr>
            <a:graphicFrameLocks noChangeAspect="1"/>
          </p:cNvGraphicFramePr>
          <p:nvPr>
            <p:custDataLst>
              <p:tags r:id="rId1"/>
            </p:custDataLst>
            <p:extLst>
              <p:ext uri="{D42A27DB-BD31-4B8C-83A1-F6EECF244321}">
                <p14:modId xmlns:p14="http://schemas.microsoft.com/office/powerpoint/2010/main" val="3654876358"/>
              </p:ext>
            </p:extLst>
          </p:nvPr>
        </p:nvGraphicFramePr>
        <p:xfrm>
          <a:off x="1600200" y="1600200"/>
          <a:ext cx="2362200" cy="4191000"/>
        </p:xfrm>
        <a:graphic>
          <a:graphicData uri="http://schemas.openxmlformats.org/presentationml/2006/ole">
            <mc:AlternateContent xmlns:mc="http://schemas.openxmlformats.org/markup-compatibility/2006">
              <mc:Choice xmlns:v="urn:schemas-microsoft-com:vml" Requires="v">
                <p:oleObj name="VISIO" r:id="rId5" imgW="1177560" imgH="2089080" progId="Visio.Drawing.6">
                  <p:embed/>
                </p:oleObj>
              </mc:Choice>
              <mc:Fallback>
                <p:oleObj name="VISIO" r:id="rId5" imgW="1177560" imgH="2089080" progId="Visio.Drawing.6">
                  <p:embed/>
                  <p:pic>
                    <p:nvPicPr>
                      <p:cNvPr id="6" name="Object 4">
                        <a:extLst>
                          <a:ext uri="{FF2B5EF4-FFF2-40B4-BE49-F238E27FC236}">
                            <a16:creationId xmlns:a16="http://schemas.microsoft.com/office/drawing/2014/main" id="{895D9972-F457-43E0-9FAB-E97DB6CB03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600200"/>
                        <a:ext cx="2362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1">
            <a:extLst>
              <a:ext uri="{FF2B5EF4-FFF2-40B4-BE49-F238E27FC236}">
                <a16:creationId xmlns:a16="http://schemas.microsoft.com/office/drawing/2014/main" id="{97121114-625E-4B44-A960-B1318433CB8B}"/>
              </a:ext>
            </a:extLst>
          </p:cNvPr>
          <p:cNvGraphicFramePr>
            <a:graphicFrameLocks noChangeAspect="1"/>
          </p:cNvGraphicFramePr>
          <p:nvPr>
            <p:custDataLst>
              <p:tags r:id="rId2"/>
            </p:custDataLst>
            <p:extLst>
              <p:ext uri="{D42A27DB-BD31-4B8C-83A1-F6EECF244321}">
                <p14:modId xmlns:p14="http://schemas.microsoft.com/office/powerpoint/2010/main" val="1931152320"/>
              </p:ext>
            </p:extLst>
          </p:nvPr>
        </p:nvGraphicFramePr>
        <p:xfrm>
          <a:off x="4724400" y="1676400"/>
          <a:ext cx="3454400" cy="3962400"/>
        </p:xfrm>
        <a:graphic>
          <a:graphicData uri="http://schemas.openxmlformats.org/presentationml/2006/ole">
            <mc:AlternateContent xmlns:mc="http://schemas.openxmlformats.org/markup-compatibility/2006">
              <mc:Choice xmlns:v="urn:schemas-microsoft-com:vml" Requires="v">
                <p:oleObj name="VISIO" r:id="rId7" imgW="1732320" imgH="1988280" progId="Visio.Drawing.6">
                  <p:embed/>
                </p:oleObj>
              </mc:Choice>
              <mc:Fallback>
                <p:oleObj name="VISIO" r:id="rId7" imgW="1732320" imgH="1988280" progId="Visio.Drawing.6">
                  <p:embed/>
                  <p:pic>
                    <p:nvPicPr>
                      <p:cNvPr id="7" name="Object 11">
                        <a:extLst>
                          <a:ext uri="{FF2B5EF4-FFF2-40B4-BE49-F238E27FC236}">
                            <a16:creationId xmlns:a16="http://schemas.microsoft.com/office/drawing/2014/main" id="{97121114-625E-4B44-A960-B1318433CB8B}"/>
                          </a:ext>
                        </a:extLst>
                      </p:cNvPr>
                      <p:cNvPicPr>
                        <a:picLocks noChangeAspect="1" noChangeArrowheads="1"/>
                      </p:cNvPicPr>
                      <p:nvPr/>
                    </p:nvPicPr>
                    <p:blipFill>
                      <a:blip r:embed="rId8"/>
                      <a:srcRect/>
                      <a:stretch>
                        <a:fillRect/>
                      </a:stretch>
                    </p:blipFill>
                    <p:spPr bwMode="auto">
                      <a:xfrm>
                        <a:off x="4724400" y="1676400"/>
                        <a:ext cx="3454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1123390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47CE0C84-6A70-4293-ADFA-3E7AA1FFBE8C}"/>
              </a:ext>
            </a:extLst>
          </p:cNvPr>
          <p:cNvSpPr>
            <a:spLocks noGrp="1" noChangeArrowheads="1"/>
          </p:cNvSpPr>
          <p:nvPr>
            <p:ph type="title"/>
          </p:nvPr>
        </p:nvSpPr>
        <p:spPr>
          <a:xfrm>
            <a:off x="685800" y="228600"/>
            <a:ext cx="7772400" cy="838200"/>
          </a:xfrm>
        </p:spPr>
        <p:txBody>
          <a:bodyPr/>
          <a:lstStyle/>
          <a:p>
            <a:r>
              <a:rPr lang="en-US" altLang="zh-CN" b="1" dirty="0">
                <a:ea typeface="宋体" panose="02010600030101010101" pitchFamily="2" charset="-122"/>
              </a:rPr>
              <a:t>An Example with Don’t Cares</a:t>
            </a:r>
          </a:p>
        </p:txBody>
      </p:sp>
      <p:sp>
        <p:nvSpPr>
          <p:cNvPr id="5" name="灯片编号占位符 3">
            <a:extLst>
              <a:ext uri="{FF2B5EF4-FFF2-40B4-BE49-F238E27FC236}">
                <a16:creationId xmlns:a16="http://schemas.microsoft.com/office/drawing/2014/main" id="{98FCAC02-549B-4F38-A79B-AC4E370DE5F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57</a:t>
            </a:fld>
            <a:endParaRPr lang="en-US" altLang="zh-CN" sz="1600" dirty="0"/>
          </a:p>
        </p:txBody>
      </p:sp>
      <p:graphicFrame>
        <p:nvGraphicFramePr>
          <p:cNvPr id="6" name="Object 4">
            <a:extLst>
              <a:ext uri="{FF2B5EF4-FFF2-40B4-BE49-F238E27FC236}">
                <a16:creationId xmlns:a16="http://schemas.microsoft.com/office/drawing/2014/main" id="{895D9972-F457-43E0-9FAB-E97DB6CB03B3}"/>
              </a:ext>
            </a:extLst>
          </p:cNvPr>
          <p:cNvGraphicFramePr>
            <a:graphicFrameLocks noChangeAspect="1"/>
          </p:cNvGraphicFramePr>
          <p:nvPr>
            <p:custDataLst>
              <p:tags r:id="rId1"/>
            </p:custDataLst>
          </p:nvPr>
        </p:nvGraphicFramePr>
        <p:xfrm>
          <a:off x="1600200" y="1600200"/>
          <a:ext cx="2362200" cy="4191000"/>
        </p:xfrm>
        <a:graphic>
          <a:graphicData uri="http://schemas.openxmlformats.org/presentationml/2006/ole">
            <mc:AlternateContent xmlns:mc="http://schemas.openxmlformats.org/markup-compatibility/2006">
              <mc:Choice xmlns:v="urn:schemas-microsoft-com:vml" Requires="v">
                <p:oleObj name="VISIO" r:id="rId5" imgW="1177560" imgH="2089080" progId="Visio.Drawing.6">
                  <p:embed/>
                </p:oleObj>
              </mc:Choice>
              <mc:Fallback>
                <p:oleObj name="VISIO" r:id="rId5" imgW="1177560" imgH="2089080" progId="Visio.Drawing.6">
                  <p:embed/>
                  <p:pic>
                    <p:nvPicPr>
                      <p:cNvPr id="6" name="Object 4">
                        <a:extLst>
                          <a:ext uri="{FF2B5EF4-FFF2-40B4-BE49-F238E27FC236}">
                            <a16:creationId xmlns:a16="http://schemas.microsoft.com/office/drawing/2014/main" id="{895D9972-F457-43E0-9FAB-E97DB6CB03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600200"/>
                        <a:ext cx="2362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1">
            <a:extLst>
              <a:ext uri="{FF2B5EF4-FFF2-40B4-BE49-F238E27FC236}">
                <a16:creationId xmlns:a16="http://schemas.microsoft.com/office/drawing/2014/main" id="{1053F10C-4165-4791-B6EA-58FBF50F7BD3}"/>
              </a:ext>
            </a:extLst>
          </p:cNvPr>
          <p:cNvGraphicFramePr>
            <a:graphicFrameLocks noChangeAspect="1"/>
          </p:cNvGraphicFramePr>
          <p:nvPr>
            <p:custDataLst>
              <p:tags r:id="rId2"/>
            </p:custDataLst>
            <p:extLst>
              <p:ext uri="{D42A27DB-BD31-4B8C-83A1-F6EECF244321}">
                <p14:modId xmlns:p14="http://schemas.microsoft.com/office/powerpoint/2010/main" val="3663462131"/>
              </p:ext>
            </p:extLst>
          </p:nvPr>
        </p:nvGraphicFramePr>
        <p:xfrm>
          <a:off x="4724400" y="1676400"/>
          <a:ext cx="3454400" cy="3962400"/>
        </p:xfrm>
        <a:graphic>
          <a:graphicData uri="http://schemas.openxmlformats.org/presentationml/2006/ole">
            <mc:AlternateContent xmlns:mc="http://schemas.openxmlformats.org/markup-compatibility/2006">
              <mc:Choice xmlns:v="urn:schemas-microsoft-com:vml" Requires="v">
                <p:oleObj name="VISIO" r:id="rId7" imgW="1732320" imgH="1988280" progId="Visio.Drawing.6">
                  <p:embed/>
                </p:oleObj>
              </mc:Choice>
              <mc:Fallback>
                <p:oleObj name="VISIO" r:id="rId7" imgW="1732320" imgH="1988280" progId="Visio.Drawing.6">
                  <p:embed/>
                  <p:pic>
                    <p:nvPicPr>
                      <p:cNvPr id="8" name="Object 11">
                        <a:extLst>
                          <a:ext uri="{FF2B5EF4-FFF2-40B4-BE49-F238E27FC236}">
                            <a16:creationId xmlns:a16="http://schemas.microsoft.com/office/drawing/2014/main" id="{1053F10C-4165-4791-B6EA-58FBF50F7B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1676400"/>
                        <a:ext cx="3454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4691641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Systematic Simplification</a:t>
            </a:r>
          </a:p>
        </p:txBody>
      </p:sp>
      <p:sp>
        <p:nvSpPr>
          <p:cNvPr id="3" name="Content Placeholder 2"/>
          <p:cNvSpPr>
            <a:spLocks noGrp="1"/>
          </p:cNvSpPr>
          <p:nvPr>
            <p:ph idx="1"/>
          </p:nvPr>
        </p:nvSpPr>
        <p:spPr/>
        <p:txBody>
          <a:bodyPr/>
          <a:lstStyle/>
          <a:p>
            <a:r>
              <a:rPr lang="en-US" sz="2400" dirty="0">
                <a:solidFill>
                  <a:schemeClr val="tx1"/>
                </a:solidFill>
                <a:sym typeface="+mn-ea"/>
              </a:rPr>
              <a:t>Example: </a:t>
            </a:r>
            <a:r>
              <a:rPr lang="en-US" sz="2400" dirty="0">
                <a:sym typeface="+mn-ea"/>
              </a:rPr>
              <a:t>∑ </a:t>
            </a:r>
            <a:r>
              <a:rPr lang="en-US" altLang="zh-CN" sz="2400" baseline="-25000" dirty="0">
                <a:sym typeface="+mn-ea"/>
              </a:rPr>
              <a:t>m</a:t>
            </a:r>
            <a:r>
              <a:rPr lang="en-US" sz="2400" dirty="0">
                <a:sym typeface="+mn-ea"/>
              </a:rPr>
              <a:t>(1, 2, 5, 7, 8, 10, 12, 13, 15)</a:t>
            </a:r>
            <a:endParaRPr lang="en-US" sz="2400" dirty="0">
              <a:solidFill>
                <a:schemeClr val="tx1"/>
              </a:solidFill>
              <a:sym typeface="+mn-ea"/>
            </a:endParaRPr>
          </a:p>
        </p:txBody>
      </p:sp>
      <p:graphicFrame>
        <p:nvGraphicFramePr>
          <p:cNvPr id="5" name="Table 4"/>
          <p:cNvGraphicFramePr/>
          <p:nvPr>
            <p:extLst>
              <p:ext uri="{D42A27DB-BD31-4B8C-83A1-F6EECF244321}">
                <p14:modId xmlns:p14="http://schemas.microsoft.com/office/powerpoint/2010/main" val="2337902942"/>
              </p:ext>
            </p:extLst>
          </p:nvPr>
        </p:nvGraphicFramePr>
        <p:xfrm>
          <a:off x="1000760" y="2630339"/>
          <a:ext cx="2070735" cy="1828800"/>
        </p:xfrm>
        <a:graphic>
          <a:graphicData uri="http://schemas.openxmlformats.org/drawingml/2006/table">
            <a:tbl>
              <a:tblPr firstRow="1" bandRow="1">
                <a:tableStyleId>{5940675A-B579-460E-94D1-54222C63F5DA}</a:tableStyleId>
              </a:tblPr>
              <a:tblGrid>
                <a:gridCol w="414147">
                  <a:extLst>
                    <a:ext uri="{9D8B030D-6E8A-4147-A177-3AD203B41FA5}">
                      <a16:colId xmlns:a16="http://schemas.microsoft.com/office/drawing/2014/main" val="20000"/>
                    </a:ext>
                  </a:extLst>
                </a:gridCol>
                <a:gridCol w="414147">
                  <a:extLst>
                    <a:ext uri="{9D8B030D-6E8A-4147-A177-3AD203B41FA5}">
                      <a16:colId xmlns:a16="http://schemas.microsoft.com/office/drawing/2014/main" val="20001"/>
                    </a:ext>
                  </a:extLst>
                </a:gridCol>
                <a:gridCol w="414147">
                  <a:extLst>
                    <a:ext uri="{9D8B030D-6E8A-4147-A177-3AD203B41FA5}">
                      <a16:colId xmlns:a16="http://schemas.microsoft.com/office/drawing/2014/main" val="20002"/>
                    </a:ext>
                  </a:extLst>
                </a:gridCol>
                <a:gridCol w="414147">
                  <a:extLst>
                    <a:ext uri="{9D8B030D-6E8A-4147-A177-3AD203B41FA5}">
                      <a16:colId xmlns:a16="http://schemas.microsoft.com/office/drawing/2014/main" val="20003"/>
                    </a:ext>
                  </a:extLst>
                </a:gridCol>
                <a:gridCol w="414147">
                  <a:extLst>
                    <a:ext uri="{9D8B030D-6E8A-4147-A177-3AD203B41FA5}">
                      <a16:colId xmlns:a16="http://schemas.microsoft.com/office/drawing/2014/main" val="20004"/>
                    </a:ext>
                  </a:extLst>
                </a:gridCol>
              </a:tblGrid>
              <a:tr h="365760">
                <a:tc>
                  <a:txBody>
                    <a:bodyPr/>
                    <a:lstStyle/>
                    <a:p>
                      <a:pPr algn="ctr">
                        <a:buNone/>
                      </a:pPr>
                      <a:endParaRPr lang="en-US">
                        <a:latin typeface="Times New Roman" panose="02020603050405020304" pitchFamily="18" charset="0"/>
                        <a:cs typeface="Times New Roman" panose="02020603050405020304" pitchFamily="18" charset="0"/>
                      </a:endParaRPr>
                    </a:p>
                  </a:txBody>
                  <a:tcPr>
                    <a:lnL>
                      <a:noFill/>
                    </a:lnL>
                    <a:lnR>
                      <a:noFill/>
                    </a:lnR>
                    <a:lnT>
                      <a:noFill/>
                    </a:lnT>
                    <a:lnB>
                      <a:noFill/>
                    </a:lnB>
                    <a:lnTlToBr w="12700">
                      <a:solidFill>
                        <a:schemeClr val="tx1"/>
                      </a:solidFill>
                      <a:prstDash val="solid"/>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365760">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1"/>
                  </a:ext>
                </a:extLst>
              </a:tr>
              <a:tr h="365760">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r h="365760">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3"/>
                  </a:ext>
                </a:extLst>
              </a:tr>
              <a:tr h="365760">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4"/>
                  </a:ext>
                </a:extLst>
              </a:tr>
            </a:tbl>
          </a:graphicData>
        </a:graphic>
      </p:graphicFrame>
      <p:grpSp>
        <p:nvGrpSpPr>
          <p:cNvPr id="6" name="Group 5"/>
          <p:cNvGrpSpPr/>
          <p:nvPr/>
        </p:nvGrpSpPr>
        <p:grpSpPr>
          <a:xfrm>
            <a:off x="832485" y="2477304"/>
            <a:ext cx="700405" cy="630555"/>
            <a:chOff x="4967" y="6752"/>
            <a:chExt cx="1103" cy="993"/>
          </a:xfrm>
        </p:grpSpPr>
        <p:sp>
          <p:nvSpPr>
            <p:cNvPr id="10" name="Text Box 9"/>
            <p:cNvSpPr txBox="1"/>
            <p:nvPr/>
          </p:nvSpPr>
          <p:spPr>
            <a:xfrm>
              <a:off x="5282" y="6752"/>
              <a:ext cx="78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AB</a:t>
              </a:r>
            </a:p>
          </p:txBody>
        </p:sp>
        <p:sp>
          <p:nvSpPr>
            <p:cNvPr id="15" name="Text Box 14"/>
            <p:cNvSpPr txBox="1"/>
            <p:nvPr/>
          </p:nvSpPr>
          <p:spPr>
            <a:xfrm>
              <a:off x="4967" y="7165"/>
              <a:ext cx="78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CD</a:t>
              </a:r>
            </a:p>
          </p:txBody>
        </p:sp>
      </p:grpSp>
      <p:sp>
        <p:nvSpPr>
          <p:cNvPr id="21" name="Rounded Rectangle 20"/>
          <p:cNvSpPr/>
          <p:nvPr/>
        </p:nvSpPr>
        <p:spPr>
          <a:xfrm>
            <a:off x="2290445" y="3032929"/>
            <a:ext cx="328930" cy="666750"/>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p:nvSpPr>
        <p:spPr>
          <a:xfrm>
            <a:off x="1883410" y="3407579"/>
            <a:ext cx="735965" cy="647700"/>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rot="16200000">
            <a:off x="1667510" y="3177709"/>
            <a:ext cx="302895" cy="740410"/>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rot="16200000">
            <a:off x="2508885" y="2813854"/>
            <a:ext cx="302895" cy="740410"/>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Table 50"/>
          <p:cNvGraphicFramePr/>
          <p:nvPr>
            <p:extLst>
              <p:ext uri="{D42A27DB-BD31-4B8C-83A1-F6EECF244321}">
                <p14:modId xmlns:p14="http://schemas.microsoft.com/office/powerpoint/2010/main" val="1601842418"/>
              </p:ext>
            </p:extLst>
          </p:nvPr>
        </p:nvGraphicFramePr>
        <p:xfrm>
          <a:off x="3536315" y="2634149"/>
          <a:ext cx="2070735" cy="1828800"/>
        </p:xfrm>
        <a:graphic>
          <a:graphicData uri="http://schemas.openxmlformats.org/drawingml/2006/table">
            <a:tbl>
              <a:tblPr firstRow="1" bandRow="1">
                <a:tableStyleId>{5940675A-B579-460E-94D1-54222C63F5DA}</a:tableStyleId>
              </a:tblPr>
              <a:tblGrid>
                <a:gridCol w="414147">
                  <a:extLst>
                    <a:ext uri="{9D8B030D-6E8A-4147-A177-3AD203B41FA5}">
                      <a16:colId xmlns:a16="http://schemas.microsoft.com/office/drawing/2014/main" val="20000"/>
                    </a:ext>
                  </a:extLst>
                </a:gridCol>
                <a:gridCol w="414147">
                  <a:extLst>
                    <a:ext uri="{9D8B030D-6E8A-4147-A177-3AD203B41FA5}">
                      <a16:colId xmlns:a16="http://schemas.microsoft.com/office/drawing/2014/main" val="20001"/>
                    </a:ext>
                  </a:extLst>
                </a:gridCol>
                <a:gridCol w="414147">
                  <a:extLst>
                    <a:ext uri="{9D8B030D-6E8A-4147-A177-3AD203B41FA5}">
                      <a16:colId xmlns:a16="http://schemas.microsoft.com/office/drawing/2014/main" val="20002"/>
                    </a:ext>
                  </a:extLst>
                </a:gridCol>
                <a:gridCol w="414147">
                  <a:extLst>
                    <a:ext uri="{9D8B030D-6E8A-4147-A177-3AD203B41FA5}">
                      <a16:colId xmlns:a16="http://schemas.microsoft.com/office/drawing/2014/main" val="20003"/>
                    </a:ext>
                  </a:extLst>
                </a:gridCol>
                <a:gridCol w="414147">
                  <a:extLst>
                    <a:ext uri="{9D8B030D-6E8A-4147-A177-3AD203B41FA5}">
                      <a16:colId xmlns:a16="http://schemas.microsoft.com/office/drawing/2014/main" val="20004"/>
                    </a:ext>
                  </a:extLst>
                </a:gridCol>
              </a:tblGrid>
              <a:tr h="365760">
                <a:tc>
                  <a:txBody>
                    <a:bodyPr/>
                    <a:lstStyle/>
                    <a:p>
                      <a:pPr algn="ctr">
                        <a:buNone/>
                      </a:pPr>
                      <a:endParaRPr lang="en-US">
                        <a:latin typeface="Times New Roman" panose="02020603050405020304" pitchFamily="18" charset="0"/>
                        <a:cs typeface="Times New Roman" panose="02020603050405020304" pitchFamily="18" charset="0"/>
                      </a:endParaRPr>
                    </a:p>
                  </a:txBody>
                  <a:tcPr>
                    <a:lnL>
                      <a:noFill/>
                    </a:lnL>
                    <a:lnR>
                      <a:noFill/>
                    </a:lnR>
                    <a:lnT>
                      <a:noFill/>
                    </a:lnT>
                    <a:lnB>
                      <a:noFill/>
                    </a:lnB>
                    <a:lnTlToBr w="12700">
                      <a:solidFill>
                        <a:schemeClr val="tx1"/>
                      </a:solidFill>
                      <a:prstDash val="solid"/>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365760">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1"/>
                  </a:ext>
                </a:extLst>
              </a:tr>
              <a:tr h="365760">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r h="365760">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3"/>
                  </a:ext>
                </a:extLst>
              </a:tr>
              <a:tr h="365760">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4"/>
                  </a:ext>
                </a:extLst>
              </a:tr>
            </a:tbl>
          </a:graphicData>
        </a:graphic>
      </p:graphicFrame>
      <p:grpSp>
        <p:nvGrpSpPr>
          <p:cNvPr id="52" name="Group 51"/>
          <p:cNvGrpSpPr/>
          <p:nvPr/>
        </p:nvGrpSpPr>
        <p:grpSpPr>
          <a:xfrm>
            <a:off x="3368040" y="2481114"/>
            <a:ext cx="700405" cy="630555"/>
            <a:chOff x="4967" y="6752"/>
            <a:chExt cx="1103" cy="993"/>
          </a:xfrm>
        </p:grpSpPr>
        <p:sp>
          <p:nvSpPr>
            <p:cNvPr id="53" name="Text Box 52"/>
            <p:cNvSpPr txBox="1"/>
            <p:nvPr/>
          </p:nvSpPr>
          <p:spPr>
            <a:xfrm>
              <a:off x="5282" y="6752"/>
              <a:ext cx="78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AB</a:t>
              </a:r>
            </a:p>
          </p:txBody>
        </p:sp>
        <p:sp>
          <p:nvSpPr>
            <p:cNvPr id="54" name="Text Box 53"/>
            <p:cNvSpPr txBox="1"/>
            <p:nvPr/>
          </p:nvSpPr>
          <p:spPr>
            <a:xfrm>
              <a:off x="4967" y="7165"/>
              <a:ext cx="78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CD</a:t>
              </a:r>
            </a:p>
          </p:txBody>
        </p:sp>
      </p:grpSp>
      <p:sp>
        <p:nvSpPr>
          <p:cNvPr id="56" name="Rounded Rectangle 55"/>
          <p:cNvSpPr/>
          <p:nvPr/>
        </p:nvSpPr>
        <p:spPr>
          <a:xfrm>
            <a:off x="4418965" y="3411389"/>
            <a:ext cx="735965" cy="647700"/>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rot="16200000">
            <a:off x="4203065" y="3181519"/>
            <a:ext cx="302895" cy="740410"/>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p:cNvGraphicFramePr/>
          <p:nvPr>
            <p:extLst>
              <p:ext uri="{D42A27DB-BD31-4B8C-83A1-F6EECF244321}">
                <p14:modId xmlns:p14="http://schemas.microsoft.com/office/powerpoint/2010/main" val="2733214529"/>
              </p:ext>
            </p:extLst>
          </p:nvPr>
        </p:nvGraphicFramePr>
        <p:xfrm>
          <a:off x="6208395" y="2630339"/>
          <a:ext cx="2070735" cy="1828800"/>
        </p:xfrm>
        <a:graphic>
          <a:graphicData uri="http://schemas.openxmlformats.org/drawingml/2006/table">
            <a:tbl>
              <a:tblPr firstRow="1" bandRow="1">
                <a:tableStyleId>{5940675A-B579-460E-94D1-54222C63F5DA}</a:tableStyleId>
              </a:tblPr>
              <a:tblGrid>
                <a:gridCol w="414147">
                  <a:extLst>
                    <a:ext uri="{9D8B030D-6E8A-4147-A177-3AD203B41FA5}">
                      <a16:colId xmlns:a16="http://schemas.microsoft.com/office/drawing/2014/main" val="20000"/>
                    </a:ext>
                  </a:extLst>
                </a:gridCol>
                <a:gridCol w="414147">
                  <a:extLst>
                    <a:ext uri="{9D8B030D-6E8A-4147-A177-3AD203B41FA5}">
                      <a16:colId xmlns:a16="http://schemas.microsoft.com/office/drawing/2014/main" val="20001"/>
                    </a:ext>
                  </a:extLst>
                </a:gridCol>
                <a:gridCol w="414147">
                  <a:extLst>
                    <a:ext uri="{9D8B030D-6E8A-4147-A177-3AD203B41FA5}">
                      <a16:colId xmlns:a16="http://schemas.microsoft.com/office/drawing/2014/main" val="20002"/>
                    </a:ext>
                  </a:extLst>
                </a:gridCol>
                <a:gridCol w="414147">
                  <a:extLst>
                    <a:ext uri="{9D8B030D-6E8A-4147-A177-3AD203B41FA5}">
                      <a16:colId xmlns:a16="http://schemas.microsoft.com/office/drawing/2014/main" val="20003"/>
                    </a:ext>
                  </a:extLst>
                </a:gridCol>
                <a:gridCol w="414147">
                  <a:extLst>
                    <a:ext uri="{9D8B030D-6E8A-4147-A177-3AD203B41FA5}">
                      <a16:colId xmlns:a16="http://schemas.microsoft.com/office/drawing/2014/main" val="20004"/>
                    </a:ext>
                  </a:extLst>
                </a:gridCol>
              </a:tblGrid>
              <a:tr h="365760">
                <a:tc>
                  <a:txBody>
                    <a:bodyPr/>
                    <a:lstStyle/>
                    <a:p>
                      <a:pPr algn="ctr">
                        <a:buNone/>
                      </a:pPr>
                      <a:endParaRPr lang="en-US">
                        <a:latin typeface="Times New Roman" panose="02020603050405020304" pitchFamily="18" charset="0"/>
                        <a:cs typeface="Times New Roman" panose="02020603050405020304" pitchFamily="18" charset="0"/>
                      </a:endParaRPr>
                    </a:p>
                  </a:txBody>
                  <a:tcPr>
                    <a:lnL>
                      <a:noFill/>
                    </a:lnL>
                    <a:lnR>
                      <a:noFill/>
                    </a:lnR>
                    <a:lnT>
                      <a:noFill/>
                    </a:lnT>
                    <a:lnB>
                      <a:noFill/>
                    </a:lnB>
                    <a:lnTlToBr w="12700">
                      <a:solidFill>
                        <a:schemeClr val="tx1"/>
                      </a:solidFill>
                      <a:prstDash val="solid"/>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a:noFill/>
                    </a:lnR>
                    <a:lnT>
                      <a:noFill/>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a:noFill/>
                    </a:lnR>
                    <a:lnT>
                      <a:noFill/>
                    </a:lnT>
                    <a:lnB w="12700">
                      <a:solidFill>
                        <a:schemeClr val="tx1"/>
                      </a:solidFill>
                      <a:prstDash val="solid"/>
                    </a:lnB>
                    <a:lnTlToBr>
                      <a:noFill/>
                    </a:lnTlToBr>
                    <a:lnBlToTr>
                      <a:noFill/>
                    </a:lnBlToTr>
                  </a:tcPr>
                </a:tc>
                <a:extLst>
                  <a:ext uri="{0D108BD9-81ED-4DB2-BD59-A6C34878D82A}">
                    <a16:rowId xmlns:a16="http://schemas.microsoft.com/office/drawing/2014/main" val="10000"/>
                  </a:ext>
                </a:extLst>
              </a:tr>
              <a:tr h="365760">
                <a:tc>
                  <a:txBody>
                    <a:bodyPr/>
                    <a:lstStyle/>
                    <a:p>
                      <a:pPr algn="ctr">
                        <a:buNone/>
                      </a:pPr>
                      <a:r>
                        <a:rPr lang="en-US">
                          <a:latin typeface="Times New Roman" panose="02020603050405020304" pitchFamily="18" charset="0"/>
                          <a:cs typeface="Times New Roman" panose="02020603050405020304" pitchFamily="18" charset="0"/>
                        </a:rPr>
                        <a:t>00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1"/>
                  </a:ext>
                </a:extLst>
              </a:tr>
              <a:tr h="365760">
                <a:tc>
                  <a:txBody>
                    <a:bodyPr/>
                    <a:lstStyle/>
                    <a:p>
                      <a:pPr algn="ctr">
                        <a:buNone/>
                      </a:pPr>
                      <a:r>
                        <a:rPr lang="en-US">
                          <a:latin typeface="Times New Roman" panose="02020603050405020304" pitchFamily="18" charset="0"/>
                          <a:cs typeface="Times New Roman" panose="02020603050405020304" pitchFamily="18" charset="0"/>
                        </a:rPr>
                        <a:t>01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2"/>
                  </a:ext>
                </a:extLst>
              </a:tr>
              <a:tr h="365760">
                <a:tc>
                  <a:txBody>
                    <a:bodyPr/>
                    <a:lstStyle/>
                    <a:p>
                      <a:pPr algn="ctr">
                        <a:buNone/>
                      </a:pPr>
                      <a:r>
                        <a:rPr lang="en-US">
                          <a:latin typeface="Times New Roman" panose="02020603050405020304" pitchFamily="18" charset="0"/>
                          <a:cs typeface="Times New Roman" panose="02020603050405020304" pitchFamily="18" charset="0"/>
                        </a:rPr>
                        <a:t>11</a:t>
                      </a:r>
                    </a:p>
                  </a:txBody>
                  <a:tcPr>
                    <a:lnL>
                      <a:noFill/>
                    </a:lnL>
                    <a:lnR w="12700">
                      <a:solidFill>
                        <a:schemeClr val="tx1"/>
                      </a:solidFill>
                      <a:prstDash val="solid"/>
                    </a:lnR>
                    <a:lnT>
                      <a:noFill/>
                    </a:lnT>
                    <a:lnB>
                      <a:noFill/>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3"/>
                  </a:ext>
                </a:extLst>
              </a:tr>
              <a:tr h="365760">
                <a:tc>
                  <a:txBody>
                    <a:bodyPr/>
                    <a:lstStyle/>
                    <a:p>
                      <a:pPr algn="ctr">
                        <a:buNone/>
                      </a:pPr>
                      <a:r>
                        <a:rPr lang="en-US">
                          <a:latin typeface="Times New Roman" panose="02020603050405020304" pitchFamily="18" charset="0"/>
                          <a:cs typeface="Times New Roman" panose="02020603050405020304" pitchFamily="18" charset="0"/>
                        </a:rPr>
                        <a:t>10</a:t>
                      </a:r>
                    </a:p>
                  </a:txBody>
                  <a:tcPr>
                    <a:lnL>
                      <a:noFill/>
                    </a:lnL>
                    <a:lnR w="12700">
                      <a:solidFill>
                        <a:schemeClr val="tx1"/>
                      </a:solidFill>
                      <a:prstDash val="solid"/>
                    </a:lnR>
                    <a:lnT>
                      <a:noFill/>
                    </a:lnT>
                    <a:lnB>
                      <a:noFill/>
                    </a:lnB>
                    <a:lnTlToBr>
                      <a:noFill/>
                    </a:lnTlToBr>
                    <a:lnBlToTr>
                      <a:noFill/>
                    </a:lnBlToTr>
                  </a:tcPr>
                </a:tc>
                <a:tc>
                  <a:txBody>
                    <a:bodyPr/>
                    <a:lstStyle/>
                    <a:p>
                      <a:pPr algn="ctr">
                        <a:buNone/>
                      </a:pPr>
                      <a:r>
                        <a:rPr lang="en-US">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endParaRPr lang="en-US">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buNone/>
                      </a:pPr>
                      <a:r>
                        <a:rPr lang="en-US" dirty="0">
                          <a:latin typeface="Times New Roman" panose="02020603050405020304" pitchFamily="18" charset="0"/>
                          <a:cs typeface="Times New Roman" panose="02020603050405020304" pitchFamily="18" charset="0"/>
                        </a:rPr>
                        <a:t>1</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extLst>
                  <a:ext uri="{0D108BD9-81ED-4DB2-BD59-A6C34878D82A}">
                    <a16:rowId xmlns:a16="http://schemas.microsoft.com/office/drawing/2014/main" val="10004"/>
                  </a:ext>
                </a:extLst>
              </a:tr>
            </a:tbl>
          </a:graphicData>
        </a:graphic>
      </p:graphicFrame>
      <p:grpSp>
        <p:nvGrpSpPr>
          <p:cNvPr id="60" name="Group 59"/>
          <p:cNvGrpSpPr/>
          <p:nvPr/>
        </p:nvGrpSpPr>
        <p:grpSpPr>
          <a:xfrm>
            <a:off x="6040120" y="2477304"/>
            <a:ext cx="700405" cy="630555"/>
            <a:chOff x="4967" y="6752"/>
            <a:chExt cx="1103" cy="993"/>
          </a:xfrm>
        </p:grpSpPr>
        <p:sp>
          <p:nvSpPr>
            <p:cNvPr id="61" name="Text Box 60"/>
            <p:cNvSpPr txBox="1"/>
            <p:nvPr/>
          </p:nvSpPr>
          <p:spPr>
            <a:xfrm>
              <a:off x="5282" y="6752"/>
              <a:ext cx="78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AB</a:t>
              </a:r>
            </a:p>
          </p:txBody>
        </p:sp>
        <p:sp>
          <p:nvSpPr>
            <p:cNvPr id="62" name="Text Box 61"/>
            <p:cNvSpPr txBox="1"/>
            <p:nvPr/>
          </p:nvSpPr>
          <p:spPr>
            <a:xfrm>
              <a:off x="4967" y="7165"/>
              <a:ext cx="788" cy="580"/>
            </a:xfrm>
            <a:prstGeom prst="rect">
              <a:avLst/>
            </a:prstGeom>
            <a:noFill/>
          </p:spPr>
          <p:txBody>
            <a:bodyPr wrap="none" rtlCol="0">
              <a:spAutoFit/>
            </a:bodyPr>
            <a:lstStyle/>
            <a:p>
              <a:pPr algn="ctr"/>
              <a:r>
                <a:rPr lang="en-US">
                  <a:latin typeface="Times New Roman" panose="02020603050405020304" pitchFamily="18" charset="0"/>
                  <a:cs typeface="Times New Roman" panose="02020603050405020304" pitchFamily="18" charset="0"/>
                </a:rPr>
                <a:t>CD</a:t>
              </a:r>
            </a:p>
          </p:txBody>
        </p:sp>
      </p:grpSp>
      <p:sp>
        <p:nvSpPr>
          <p:cNvPr id="63" name="Rounded Rectangle 62"/>
          <p:cNvSpPr/>
          <p:nvPr/>
        </p:nvSpPr>
        <p:spPr>
          <a:xfrm>
            <a:off x="7091045" y="3407579"/>
            <a:ext cx="735965" cy="647700"/>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rot="16200000">
            <a:off x="6875145" y="3177709"/>
            <a:ext cx="302895" cy="740410"/>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rot="16200000">
            <a:off x="7700010" y="2813854"/>
            <a:ext cx="302895" cy="740410"/>
          </a:xfrm>
          <a:prstGeom prst="roundRect">
            <a:avLst/>
          </a:prstGeom>
          <a:noFill/>
          <a:ln w="12700" cmpd="sng">
            <a:solidFill>
              <a:srgbClr val="3333FF"/>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2734945" y="2913549"/>
            <a:ext cx="252730" cy="422275"/>
          </a:xfrm>
          <a:custGeom>
            <a:avLst/>
            <a:gdLst>
              <a:gd name="connisteX0" fmla="*/ 21820 w 395126"/>
              <a:gd name="connsiteY0" fmla="*/ 36830 h 422403"/>
              <a:gd name="connisteX1" fmla="*/ 33885 w 395126"/>
              <a:gd name="connsiteY1" fmla="*/ 335280 h 422403"/>
              <a:gd name="connisteX2" fmla="*/ 350750 w 395126"/>
              <a:gd name="connsiteY2" fmla="*/ 391160 h 422403"/>
              <a:gd name="connisteX3" fmla="*/ 387580 w 395126"/>
              <a:gd name="connsiteY3" fmla="*/ 0 h 422403"/>
            </a:gdLst>
            <a:ahLst/>
            <a:cxnLst>
              <a:cxn ang="0">
                <a:pos x="connisteX0" y="connsiteY0"/>
              </a:cxn>
              <a:cxn ang="0">
                <a:pos x="connisteX1" y="connsiteY1"/>
              </a:cxn>
              <a:cxn ang="0">
                <a:pos x="connisteX2" y="connsiteY2"/>
              </a:cxn>
              <a:cxn ang="0">
                <a:pos x="connisteX3" y="connsiteY3"/>
              </a:cxn>
            </a:cxnLst>
            <a:rect l="l" t="t" r="r" b="b"/>
            <a:pathLst>
              <a:path w="395126" h="422404">
                <a:moveTo>
                  <a:pt x="21821" y="36830"/>
                </a:moveTo>
                <a:cubicBezTo>
                  <a:pt x="18011" y="95250"/>
                  <a:pt x="-32154" y="264160"/>
                  <a:pt x="33886" y="335280"/>
                </a:cubicBezTo>
                <a:cubicBezTo>
                  <a:pt x="99926" y="406400"/>
                  <a:pt x="280266" y="458470"/>
                  <a:pt x="350751" y="391160"/>
                </a:cubicBezTo>
                <a:cubicBezTo>
                  <a:pt x="421236" y="323850"/>
                  <a:pt x="386311" y="79375"/>
                  <a:pt x="387581" y="0"/>
                </a:cubicBezTo>
              </a:path>
            </a:pathLst>
          </a:cu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rot="10800000">
            <a:off x="2734945" y="4114334"/>
            <a:ext cx="252730" cy="422275"/>
          </a:xfrm>
          <a:custGeom>
            <a:avLst/>
            <a:gdLst>
              <a:gd name="connisteX0" fmla="*/ 21820 w 395126"/>
              <a:gd name="connsiteY0" fmla="*/ 36830 h 422403"/>
              <a:gd name="connisteX1" fmla="*/ 33885 w 395126"/>
              <a:gd name="connsiteY1" fmla="*/ 335280 h 422403"/>
              <a:gd name="connisteX2" fmla="*/ 350750 w 395126"/>
              <a:gd name="connsiteY2" fmla="*/ 391160 h 422403"/>
              <a:gd name="connisteX3" fmla="*/ 387580 w 395126"/>
              <a:gd name="connsiteY3" fmla="*/ 0 h 422403"/>
            </a:gdLst>
            <a:ahLst/>
            <a:cxnLst>
              <a:cxn ang="0">
                <a:pos x="connisteX0" y="connsiteY0"/>
              </a:cxn>
              <a:cxn ang="0">
                <a:pos x="connisteX1" y="connsiteY1"/>
              </a:cxn>
              <a:cxn ang="0">
                <a:pos x="connisteX2" y="connsiteY2"/>
              </a:cxn>
              <a:cxn ang="0">
                <a:pos x="connisteX3" y="connsiteY3"/>
              </a:cxn>
            </a:cxnLst>
            <a:rect l="l" t="t" r="r" b="b"/>
            <a:pathLst>
              <a:path w="395126" h="422404">
                <a:moveTo>
                  <a:pt x="21821" y="36830"/>
                </a:moveTo>
                <a:cubicBezTo>
                  <a:pt x="18011" y="95250"/>
                  <a:pt x="-32154" y="264160"/>
                  <a:pt x="33886" y="335280"/>
                </a:cubicBezTo>
                <a:cubicBezTo>
                  <a:pt x="99926" y="406400"/>
                  <a:pt x="280266" y="458470"/>
                  <a:pt x="350751" y="391160"/>
                </a:cubicBezTo>
                <a:cubicBezTo>
                  <a:pt x="421236" y="323850"/>
                  <a:pt x="386311" y="79375"/>
                  <a:pt x="387581" y="0"/>
                </a:cubicBezTo>
              </a:path>
            </a:pathLst>
          </a:cu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6200000">
            <a:off x="1417320" y="4073694"/>
            <a:ext cx="252730" cy="422275"/>
          </a:xfrm>
          <a:custGeom>
            <a:avLst/>
            <a:gdLst>
              <a:gd name="connisteX0" fmla="*/ 21820 w 395126"/>
              <a:gd name="connsiteY0" fmla="*/ 36830 h 422403"/>
              <a:gd name="connisteX1" fmla="*/ 33885 w 395126"/>
              <a:gd name="connsiteY1" fmla="*/ 335280 h 422403"/>
              <a:gd name="connisteX2" fmla="*/ 350750 w 395126"/>
              <a:gd name="connsiteY2" fmla="*/ 391160 h 422403"/>
              <a:gd name="connisteX3" fmla="*/ 387580 w 395126"/>
              <a:gd name="connsiteY3" fmla="*/ 0 h 422403"/>
            </a:gdLst>
            <a:ahLst/>
            <a:cxnLst>
              <a:cxn ang="0">
                <a:pos x="connisteX0" y="connsiteY0"/>
              </a:cxn>
              <a:cxn ang="0">
                <a:pos x="connisteX1" y="connsiteY1"/>
              </a:cxn>
              <a:cxn ang="0">
                <a:pos x="connisteX2" y="connsiteY2"/>
              </a:cxn>
              <a:cxn ang="0">
                <a:pos x="connisteX3" y="connsiteY3"/>
              </a:cxn>
            </a:cxnLst>
            <a:rect l="l" t="t" r="r" b="b"/>
            <a:pathLst>
              <a:path w="395126" h="422404">
                <a:moveTo>
                  <a:pt x="21821" y="36830"/>
                </a:moveTo>
                <a:cubicBezTo>
                  <a:pt x="18011" y="95250"/>
                  <a:pt x="-32154" y="264160"/>
                  <a:pt x="33886" y="335280"/>
                </a:cubicBezTo>
                <a:cubicBezTo>
                  <a:pt x="99926" y="406400"/>
                  <a:pt x="280266" y="458470"/>
                  <a:pt x="350751" y="391160"/>
                </a:cubicBezTo>
                <a:cubicBezTo>
                  <a:pt x="421236" y="323850"/>
                  <a:pt x="386311" y="79375"/>
                  <a:pt x="387581" y="0"/>
                </a:cubicBezTo>
              </a:path>
            </a:pathLst>
          </a:cu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5400000">
            <a:off x="2770505" y="4073694"/>
            <a:ext cx="252730" cy="422275"/>
          </a:xfrm>
          <a:custGeom>
            <a:avLst/>
            <a:gdLst>
              <a:gd name="connisteX0" fmla="*/ 21820 w 395126"/>
              <a:gd name="connsiteY0" fmla="*/ 36830 h 422403"/>
              <a:gd name="connisteX1" fmla="*/ 33885 w 395126"/>
              <a:gd name="connsiteY1" fmla="*/ 335280 h 422403"/>
              <a:gd name="connisteX2" fmla="*/ 350750 w 395126"/>
              <a:gd name="connsiteY2" fmla="*/ 391160 h 422403"/>
              <a:gd name="connisteX3" fmla="*/ 387580 w 395126"/>
              <a:gd name="connsiteY3" fmla="*/ 0 h 422403"/>
            </a:gdLst>
            <a:ahLst/>
            <a:cxnLst>
              <a:cxn ang="0">
                <a:pos x="connisteX0" y="connsiteY0"/>
              </a:cxn>
              <a:cxn ang="0">
                <a:pos x="connisteX1" y="connsiteY1"/>
              </a:cxn>
              <a:cxn ang="0">
                <a:pos x="connisteX2" y="connsiteY2"/>
              </a:cxn>
              <a:cxn ang="0">
                <a:pos x="connisteX3" y="connsiteY3"/>
              </a:cxn>
            </a:cxnLst>
            <a:rect l="l" t="t" r="r" b="b"/>
            <a:pathLst>
              <a:path w="395126" h="422404">
                <a:moveTo>
                  <a:pt x="21821" y="36830"/>
                </a:moveTo>
                <a:cubicBezTo>
                  <a:pt x="18011" y="95250"/>
                  <a:pt x="-32154" y="264160"/>
                  <a:pt x="33886" y="335280"/>
                </a:cubicBezTo>
                <a:cubicBezTo>
                  <a:pt x="99926" y="406400"/>
                  <a:pt x="280266" y="458470"/>
                  <a:pt x="350751" y="391160"/>
                </a:cubicBezTo>
                <a:cubicBezTo>
                  <a:pt x="421236" y="323850"/>
                  <a:pt x="386311" y="79375"/>
                  <a:pt x="387581" y="0"/>
                </a:cubicBezTo>
              </a:path>
            </a:pathLst>
          </a:cu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6200000">
            <a:off x="6664325" y="4073694"/>
            <a:ext cx="252730" cy="422275"/>
          </a:xfrm>
          <a:custGeom>
            <a:avLst/>
            <a:gdLst>
              <a:gd name="connisteX0" fmla="*/ 21820 w 395126"/>
              <a:gd name="connsiteY0" fmla="*/ 36830 h 422403"/>
              <a:gd name="connisteX1" fmla="*/ 33885 w 395126"/>
              <a:gd name="connsiteY1" fmla="*/ 335280 h 422403"/>
              <a:gd name="connisteX2" fmla="*/ 350750 w 395126"/>
              <a:gd name="connsiteY2" fmla="*/ 391160 h 422403"/>
              <a:gd name="connisteX3" fmla="*/ 387580 w 395126"/>
              <a:gd name="connsiteY3" fmla="*/ 0 h 422403"/>
            </a:gdLst>
            <a:ahLst/>
            <a:cxnLst>
              <a:cxn ang="0">
                <a:pos x="connisteX0" y="connsiteY0"/>
              </a:cxn>
              <a:cxn ang="0">
                <a:pos x="connisteX1" y="connsiteY1"/>
              </a:cxn>
              <a:cxn ang="0">
                <a:pos x="connisteX2" y="connsiteY2"/>
              </a:cxn>
              <a:cxn ang="0">
                <a:pos x="connisteX3" y="connsiteY3"/>
              </a:cxn>
            </a:cxnLst>
            <a:rect l="l" t="t" r="r" b="b"/>
            <a:pathLst>
              <a:path w="395126" h="422404">
                <a:moveTo>
                  <a:pt x="21821" y="36830"/>
                </a:moveTo>
                <a:cubicBezTo>
                  <a:pt x="18011" y="95250"/>
                  <a:pt x="-32154" y="264160"/>
                  <a:pt x="33886" y="335280"/>
                </a:cubicBezTo>
                <a:cubicBezTo>
                  <a:pt x="99926" y="406400"/>
                  <a:pt x="280266" y="458470"/>
                  <a:pt x="350751" y="391160"/>
                </a:cubicBezTo>
                <a:cubicBezTo>
                  <a:pt x="421236" y="323850"/>
                  <a:pt x="386311" y="79375"/>
                  <a:pt x="387581" y="0"/>
                </a:cubicBezTo>
              </a:path>
            </a:pathLst>
          </a:cu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5400000">
            <a:off x="8017510" y="4073694"/>
            <a:ext cx="252730" cy="422275"/>
          </a:xfrm>
          <a:custGeom>
            <a:avLst/>
            <a:gdLst>
              <a:gd name="connisteX0" fmla="*/ 21820 w 395126"/>
              <a:gd name="connsiteY0" fmla="*/ 36830 h 422403"/>
              <a:gd name="connisteX1" fmla="*/ 33885 w 395126"/>
              <a:gd name="connsiteY1" fmla="*/ 335280 h 422403"/>
              <a:gd name="connisteX2" fmla="*/ 350750 w 395126"/>
              <a:gd name="connsiteY2" fmla="*/ 391160 h 422403"/>
              <a:gd name="connisteX3" fmla="*/ 387580 w 395126"/>
              <a:gd name="connsiteY3" fmla="*/ 0 h 422403"/>
            </a:gdLst>
            <a:ahLst/>
            <a:cxnLst>
              <a:cxn ang="0">
                <a:pos x="connisteX0" y="connsiteY0"/>
              </a:cxn>
              <a:cxn ang="0">
                <a:pos x="connisteX1" y="connsiteY1"/>
              </a:cxn>
              <a:cxn ang="0">
                <a:pos x="connisteX2" y="connsiteY2"/>
              </a:cxn>
              <a:cxn ang="0">
                <a:pos x="connisteX3" y="connsiteY3"/>
              </a:cxn>
            </a:cxnLst>
            <a:rect l="l" t="t" r="r" b="b"/>
            <a:pathLst>
              <a:path w="395126" h="422404">
                <a:moveTo>
                  <a:pt x="21821" y="36830"/>
                </a:moveTo>
                <a:cubicBezTo>
                  <a:pt x="18011" y="95250"/>
                  <a:pt x="-32154" y="264160"/>
                  <a:pt x="33886" y="335280"/>
                </a:cubicBezTo>
                <a:cubicBezTo>
                  <a:pt x="99926" y="406400"/>
                  <a:pt x="280266" y="458470"/>
                  <a:pt x="350751" y="391160"/>
                </a:cubicBezTo>
                <a:cubicBezTo>
                  <a:pt x="421236" y="323850"/>
                  <a:pt x="386311" y="79375"/>
                  <a:pt x="387581" y="0"/>
                </a:cubicBezTo>
              </a:path>
            </a:pathLst>
          </a:cu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灯片编号占位符 3">
            <a:extLst>
              <a:ext uri="{FF2B5EF4-FFF2-40B4-BE49-F238E27FC236}">
                <a16:creationId xmlns:a16="http://schemas.microsoft.com/office/drawing/2014/main" id="{1EF57B29-7EE8-4C7E-BF49-9665624D5B6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58</a:t>
            </a:fld>
            <a:endParaRPr lang="en-US" altLang="zh-CN" sz="1600" dirty="0"/>
          </a:p>
        </p:txBody>
      </p:sp>
      <p:sp>
        <p:nvSpPr>
          <p:cNvPr id="32" name="Freeform 69">
            <a:extLst>
              <a:ext uri="{FF2B5EF4-FFF2-40B4-BE49-F238E27FC236}">
                <a16:creationId xmlns:a16="http://schemas.microsoft.com/office/drawing/2014/main" id="{B106BB0E-9072-448E-A0F4-4CF62087CF23}"/>
              </a:ext>
            </a:extLst>
          </p:cNvPr>
          <p:cNvSpPr/>
          <p:nvPr/>
        </p:nvSpPr>
        <p:spPr>
          <a:xfrm rot="16200000">
            <a:off x="3973629" y="4073694"/>
            <a:ext cx="252730" cy="422275"/>
          </a:xfrm>
          <a:custGeom>
            <a:avLst/>
            <a:gdLst>
              <a:gd name="connisteX0" fmla="*/ 21820 w 395126"/>
              <a:gd name="connsiteY0" fmla="*/ 36830 h 422403"/>
              <a:gd name="connisteX1" fmla="*/ 33885 w 395126"/>
              <a:gd name="connsiteY1" fmla="*/ 335280 h 422403"/>
              <a:gd name="connisteX2" fmla="*/ 350750 w 395126"/>
              <a:gd name="connsiteY2" fmla="*/ 391160 h 422403"/>
              <a:gd name="connisteX3" fmla="*/ 387580 w 395126"/>
              <a:gd name="connsiteY3" fmla="*/ 0 h 422403"/>
            </a:gdLst>
            <a:ahLst/>
            <a:cxnLst>
              <a:cxn ang="0">
                <a:pos x="connisteX0" y="connsiteY0"/>
              </a:cxn>
              <a:cxn ang="0">
                <a:pos x="connisteX1" y="connsiteY1"/>
              </a:cxn>
              <a:cxn ang="0">
                <a:pos x="connisteX2" y="connsiteY2"/>
              </a:cxn>
              <a:cxn ang="0">
                <a:pos x="connisteX3" y="connsiteY3"/>
              </a:cxn>
            </a:cxnLst>
            <a:rect l="l" t="t" r="r" b="b"/>
            <a:pathLst>
              <a:path w="395126" h="422404">
                <a:moveTo>
                  <a:pt x="21821" y="36830"/>
                </a:moveTo>
                <a:cubicBezTo>
                  <a:pt x="18011" y="95250"/>
                  <a:pt x="-32154" y="264160"/>
                  <a:pt x="33886" y="335280"/>
                </a:cubicBezTo>
                <a:cubicBezTo>
                  <a:pt x="99926" y="406400"/>
                  <a:pt x="280266" y="458470"/>
                  <a:pt x="350751" y="391160"/>
                </a:cubicBezTo>
                <a:cubicBezTo>
                  <a:pt x="421236" y="323850"/>
                  <a:pt x="386311" y="79375"/>
                  <a:pt x="387581" y="0"/>
                </a:cubicBezTo>
              </a:path>
            </a:pathLst>
          </a:cu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70">
            <a:extLst>
              <a:ext uri="{FF2B5EF4-FFF2-40B4-BE49-F238E27FC236}">
                <a16:creationId xmlns:a16="http://schemas.microsoft.com/office/drawing/2014/main" id="{88C806DA-2933-47D2-8082-3AE51DA0F0B2}"/>
              </a:ext>
            </a:extLst>
          </p:cNvPr>
          <p:cNvSpPr/>
          <p:nvPr/>
        </p:nvSpPr>
        <p:spPr>
          <a:xfrm rot="5400000">
            <a:off x="5326814" y="4073694"/>
            <a:ext cx="252730" cy="422275"/>
          </a:xfrm>
          <a:custGeom>
            <a:avLst/>
            <a:gdLst>
              <a:gd name="connisteX0" fmla="*/ 21820 w 395126"/>
              <a:gd name="connsiteY0" fmla="*/ 36830 h 422403"/>
              <a:gd name="connisteX1" fmla="*/ 33885 w 395126"/>
              <a:gd name="connsiteY1" fmla="*/ 335280 h 422403"/>
              <a:gd name="connisteX2" fmla="*/ 350750 w 395126"/>
              <a:gd name="connsiteY2" fmla="*/ 391160 h 422403"/>
              <a:gd name="connisteX3" fmla="*/ 387580 w 395126"/>
              <a:gd name="connsiteY3" fmla="*/ 0 h 422403"/>
            </a:gdLst>
            <a:ahLst/>
            <a:cxnLst>
              <a:cxn ang="0">
                <a:pos x="connisteX0" y="connsiteY0"/>
              </a:cxn>
              <a:cxn ang="0">
                <a:pos x="connisteX1" y="connsiteY1"/>
              </a:cxn>
              <a:cxn ang="0">
                <a:pos x="connisteX2" y="connsiteY2"/>
              </a:cxn>
              <a:cxn ang="0">
                <a:pos x="connisteX3" y="connsiteY3"/>
              </a:cxn>
            </a:cxnLst>
            <a:rect l="l" t="t" r="r" b="b"/>
            <a:pathLst>
              <a:path w="395126" h="422404">
                <a:moveTo>
                  <a:pt x="21821" y="36830"/>
                </a:moveTo>
                <a:cubicBezTo>
                  <a:pt x="18011" y="95250"/>
                  <a:pt x="-32154" y="264160"/>
                  <a:pt x="33886" y="335280"/>
                </a:cubicBezTo>
                <a:cubicBezTo>
                  <a:pt x="99926" y="406400"/>
                  <a:pt x="280266" y="458470"/>
                  <a:pt x="350751" y="391160"/>
                </a:cubicBezTo>
                <a:cubicBezTo>
                  <a:pt x="421236" y="323850"/>
                  <a:pt x="386311" y="79375"/>
                  <a:pt x="387581" y="0"/>
                </a:cubicBezTo>
              </a:path>
            </a:pathLst>
          </a:custGeom>
          <a:no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47369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a:extLst>
              <a:ext uri="{FF2B5EF4-FFF2-40B4-BE49-F238E27FC236}">
                <a16:creationId xmlns:a16="http://schemas.microsoft.com/office/drawing/2014/main" id="{6B38087C-B5F6-491C-8066-2252843A2172}"/>
              </a:ext>
            </a:extLst>
          </p:cNvPr>
          <p:cNvSpPr>
            <a:spLocks noGrp="1" noChangeArrowheads="1"/>
          </p:cNvSpPr>
          <p:nvPr>
            <p:ph type="title"/>
          </p:nvPr>
        </p:nvSpPr>
        <p:spPr>
          <a:xfrm>
            <a:off x="519113" y="214313"/>
            <a:ext cx="8458200" cy="838200"/>
          </a:xfrm>
        </p:spPr>
        <p:txBody>
          <a:bodyPr/>
          <a:lstStyle/>
          <a:p>
            <a:r>
              <a:rPr lang="en-US" altLang="zh-CN" b="1" dirty="0">
                <a:solidFill>
                  <a:schemeClr val="tx1"/>
                </a:solidFill>
                <a:ea typeface="宋体" panose="02010600030101010101" pitchFamily="2" charset="-122"/>
              </a:rPr>
              <a:t>Systematic Simplification</a:t>
            </a:r>
            <a:endParaRPr lang="en-US" altLang="zh-CN" b="1" dirty="0">
              <a:ea typeface="宋体" panose="02010600030101010101" pitchFamily="2" charset="-122"/>
            </a:endParaRPr>
          </a:p>
        </p:txBody>
      </p:sp>
      <p:sp>
        <p:nvSpPr>
          <p:cNvPr id="72709" name="Rectangle 4">
            <a:extLst>
              <a:ext uri="{FF2B5EF4-FFF2-40B4-BE49-F238E27FC236}">
                <a16:creationId xmlns:a16="http://schemas.microsoft.com/office/drawing/2014/main" id="{D288CEDB-AB47-4B43-9DE9-2C7F71EE7A79}"/>
              </a:ext>
            </a:extLst>
          </p:cNvPr>
          <p:cNvSpPr>
            <a:spLocks noGrp="1" noChangeArrowheads="1"/>
          </p:cNvSpPr>
          <p:nvPr>
            <p:ph type="body" idx="1"/>
          </p:nvPr>
        </p:nvSpPr>
        <p:spPr/>
        <p:txBody>
          <a:bodyPr/>
          <a:lstStyle/>
          <a:p>
            <a:r>
              <a:rPr lang="en-US" altLang="zh-CN" sz="2800" b="1" dirty="0">
                <a:sym typeface="+mn-ea"/>
              </a:rPr>
              <a:t>F(W,X,Y,Z) = ∑ </a:t>
            </a:r>
            <a:r>
              <a:rPr lang="en-US" altLang="zh-CN" sz="2800" b="1" baseline="-25000" dirty="0">
                <a:sym typeface="+mn-ea"/>
              </a:rPr>
              <a:t>m</a:t>
            </a:r>
            <a:r>
              <a:rPr lang="en-US" altLang="zh-CN" sz="2800" b="1" dirty="0">
                <a:sym typeface="+mn-ea"/>
              </a:rPr>
              <a:t>(3, 4, 5, 7, 9, 13, 14, 15) ?</a:t>
            </a:r>
            <a:r>
              <a:rPr lang="en-US" altLang="zh-CN" sz="2800" b="1" dirty="0">
                <a:ea typeface="宋体" panose="02010600030101010101" pitchFamily="2" charset="-122"/>
              </a:rPr>
              <a:t> </a:t>
            </a:r>
          </a:p>
          <a:p>
            <a:endParaRPr lang="en-US" altLang="zh-CN" dirty="0">
              <a:ea typeface="宋体" panose="02010600030101010101" pitchFamily="2" charset="-122"/>
            </a:endParaRPr>
          </a:p>
        </p:txBody>
      </p:sp>
      <p:sp>
        <p:nvSpPr>
          <p:cNvPr id="17" name="灯片编号占位符 3">
            <a:extLst>
              <a:ext uri="{FF2B5EF4-FFF2-40B4-BE49-F238E27FC236}">
                <a16:creationId xmlns:a16="http://schemas.microsoft.com/office/drawing/2014/main" id="{C0CA1245-95C6-4B48-BCE4-22BDA705230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59</a:t>
            </a:fld>
            <a:endParaRPr lang="en-US" altLang="zh-CN" sz="1600" dirty="0"/>
          </a:p>
        </p:txBody>
      </p:sp>
    </p:spTree>
    <p:extLst>
      <p:ext uri="{BB962C8B-B14F-4D97-AF65-F5344CB8AC3E}">
        <p14:creationId xmlns:p14="http://schemas.microsoft.com/office/powerpoint/2010/main" val="257789004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53C1A84A-3E54-41AD-B1B3-5A408AA23B05}"/>
              </a:ext>
            </a:extLst>
          </p:cNvPr>
          <p:cNvSpPr>
            <a:spLocks noGrp="1" noChangeArrowheads="1"/>
          </p:cNvSpPr>
          <p:nvPr>
            <p:ph type="title" idx="4294967295"/>
            <p:custDataLst>
              <p:tags r:id="rId1"/>
            </p:custDataLst>
          </p:nvPr>
        </p:nvSpPr>
        <p:spPr>
          <a:xfrm>
            <a:off x="490348" y="130183"/>
            <a:ext cx="8340725" cy="923925"/>
          </a:xfrm>
        </p:spPr>
        <p:txBody>
          <a:bodyPr/>
          <a:lstStyle/>
          <a:p>
            <a:r>
              <a:rPr lang="en-US" altLang="en-US" sz="3200" dirty="0"/>
              <a:t>Switching Algebra</a:t>
            </a:r>
          </a:p>
        </p:txBody>
      </p:sp>
      <p:sp>
        <p:nvSpPr>
          <p:cNvPr id="10244" name="Rectangle 3">
            <a:extLst>
              <a:ext uri="{FF2B5EF4-FFF2-40B4-BE49-F238E27FC236}">
                <a16:creationId xmlns:a16="http://schemas.microsoft.com/office/drawing/2014/main" id="{0272DF5F-0831-4D09-8A83-9A642414C41E}"/>
              </a:ext>
            </a:extLst>
          </p:cNvPr>
          <p:cNvSpPr>
            <a:spLocks noGrp="1" noChangeArrowheads="1"/>
          </p:cNvSpPr>
          <p:nvPr>
            <p:ph sz="half" idx="4294967295"/>
            <p:custDataLst>
              <p:tags r:id="rId2"/>
            </p:custDataLst>
          </p:nvPr>
        </p:nvSpPr>
        <p:spPr>
          <a:xfrm>
            <a:off x="533400" y="1224756"/>
            <a:ext cx="7924800" cy="2133600"/>
          </a:xfrm>
        </p:spPr>
        <p:txBody>
          <a:bodyPr/>
          <a:lstStyle/>
          <a:p>
            <a:r>
              <a:rPr lang="en-US" altLang="en-US" sz="2400" dirty="0"/>
              <a:t>Boolean Algebra: multiple-valued logic, i.e., each variable have multiple values.</a:t>
            </a:r>
          </a:p>
          <a:p>
            <a:r>
              <a:rPr lang="en-US" altLang="en-US" sz="2400" dirty="0"/>
              <a:t>Switching Algebra: binary logic, i.e., each variable can be either 1 or 0. </a:t>
            </a:r>
          </a:p>
          <a:p>
            <a:r>
              <a:rPr lang="en-US" altLang="en-US" sz="2400" dirty="0"/>
              <a:t>Boolean Algebra ≠ Switching Algebra</a:t>
            </a:r>
          </a:p>
        </p:txBody>
      </p:sp>
      <p:sp>
        <p:nvSpPr>
          <p:cNvPr id="2" name="Oval 1">
            <a:extLst>
              <a:ext uri="{FF2B5EF4-FFF2-40B4-BE49-F238E27FC236}">
                <a16:creationId xmlns:a16="http://schemas.microsoft.com/office/drawing/2014/main" id="{C48884A4-4074-4BB5-94C7-962B287E76A1}"/>
              </a:ext>
            </a:extLst>
          </p:cNvPr>
          <p:cNvSpPr/>
          <p:nvPr/>
        </p:nvSpPr>
        <p:spPr>
          <a:xfrm>
            <a:off x="2936981" y="3334675"/>
            <a:ext cx="5247980" cy="341735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BB</a:t>
            </a:r>
          </a:p>
        </p:txBody>
      </p:sp>
      <p:sp>
        <p:nvSpPr>
          <p:cNvPr id="10246" name="TextBox 2">
            <a:extLst>
              <a:ext uri="{FF2B5EF4-FFF2-40B4-BE49-F238E27FC236}">
                <a16:creationId xmlns:a16="http://schemas.microsoft.com/office/drawing/2014/main" id="{3C5C70B7-1AA1-479D-9ACE-EE9729FA9A36}"/>
              </a:ext>
            </a:extLst>
          </p:cNvPr>
          <p:cNvSpPr txBox="1">
            <a:spLocks noChangeArrowheads="1"/>
          </p:cNvSpPr>
          <p:nvPr/>
        </p:nvSpPr>
        <p:spPr bwMode="auto">
          <a:xfrm>
            <a:off x="4014599" y="3765342"/>
            <a:ext cx="1743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Boolean Algebra</a:t>
            </a:r>
          </a:p>
        </p:txBody>
      </p:sp>
      <p:sp>
        <p:nvSpPr>
          <p:cNvPr id="4" name="Oval 3">
            <a:extLst>
              <a:ext uri="{FF2B5EF4-FFF2-40B4-BE49-F238E27FC236}">
                <a16:creationId xmlns:a16="http://schemas.microsoft.com/office/drawing/2014/main" id="{26E17411-D524-4F5B-A552-B6A773D6A696}"/>
              </a:ext>
            </a:extLst>
          </p:cNvPr>
          <p:cNvSpPr/>
          <p:nvPr/>
        </p:nvSpPr>
        <p:spPr>
          <a:xfrm>
            <a:off x="4660711" y="4050115"/>
            <a:ext cx="2976563" cy="19970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248" name="TextBox 4">
            <a:extLst>
              <a:ext uri="{FF2B5EF4-FFF2-40B4-BE49-F238E27FC236}">
                <a16:creationId xmlns:a16="http://schemas.microsoft.com/office/drawing/2014/main" id="{34D63E7C-2D91-435E-91D4-3CF9C5FC6352}"/>
              </a:ext>
            </a:extLst>
          </p:cNvPr>
          <p:cNvSpPr txBox="1">
            <a:spLocks noChangeArrowheads="1"/>
          </p:cNvSpPr>
          <p:nvPr/>
        </p:nvSpPr>
        <p:spPr bwMode="auto">
          <a:xfrm>
            <a:off x="5316349" y="4208865"/>
            <a:ext cx="1909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Switching Algebra</a:t>
            </a:r>
          </a:p>
        </p:txBody>
      </p:sp>
      <p:sp>
        <p:nvSpPr>
          <p:cNvPr id="6" name="Oval 5">
            <a:extLst>
              <a:ext uri="{FF2B5EF4-FFF2-40B4-BE49-F238E27FC236}">
                <a16:creationId xmlns:a16="http://schemas.microsoft.com/office/drawing/2014/main" id="{6992C67F-EE6B-4BC2-B9CE-EABAED04B36E}"/>
              </a:ext>
            </a:extLst>
          </p:cNvPr>
          <p:cNvSpPr/>
          <p:nvPr/>
        </p:nvSpPr>
        <p:spPr>
          <a:xfrm>
            <a:off x="5757674" y="4659715"/>
            <a:ext cx="1525587" cy="1168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250" name="TextBox 6">
            <a:extLst>
              <a:ext uri="{FF2B5EF4-FFF2-40B4-BE49-F238E27FC236}">
                <a16:creationId xmlns:a16="http://schemas.microsoft.com/office/drawing/2014/main" id="{3ED303C6-B1A4-4A4E-A8C0-B0AB61BBB8EA}"/>
              </a:ext>
            </a:extLst>
          </p:cNvPr>
          <p:cNvSpPr txBox="1">
            <a:spLocks noChangeArrowheads="1"/>
          </p:cNvSpPr>
          <p:nvPr/>
        </p:nvSpPr>
        <p:spPr bwMode="auto">
          <a:xfrm>
            <a:off x="5741799" y="5047065"/>
            <a:ext cx="159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t>Two Level Logic</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a:extLst>
              <a:ext uri="{FF2B5EF4-FFF2-40B4-BE49-F238E27FC236}">
                <a16:creationId xmlns:a16="http://schemas.microsoft.com/office/drawing/2014/main" id="{6B38087C-B5F6-491C-8066-2252843A2172}"/>
              </a:ext>
            </a:extLst>
          </p:cNvPr>
          <p:cNvSpPr>
            <a:spLocks noGrp="1" noChangeArrowheads="1"/>
          </p:cNvSpPr>
          <p:nvPr>
            <p:ph type="title"/>
          </p:nvPr>
        </p:nvSpPr>
        <p:spPr>
          <a:xfrm>
            <a:off x="519113" y="214313"/>
            <a:ext cx="8458200" cy="838200"/>
          </a:xfrm>
        </p:spPr>
        <p:txBody>
          <a:bodyPr/>
          <a:lstStyle/>
          <a:p>
            <a:r>
              <a:rPr lang="en-US" altLang="zh-CN" dirty="0">
                <a:ea typeface="宋体" panose="02010600030101010101" pitchFamily="2" charset="-122"/>
              </a:rPr>
              <a:t>Results May NOT Be </a:t>
            </a:r>
            <a:r>
              <a:rPr lang="en-US" altLang="zh-CN" b="1" dirty="0">
                <a:solidFill>
                  <a:schemeClr val="tx1"/>
                </a:solidFill>
                <a:ea typeface="宋体" panose="02010600030101010101" pitchFamily="2" charset="-122"/>
              </a:rPr>
              <a:t>Unique</a:t>
            </a:r>
            <a:endParaRPr lang="en-US" altLang="zh-CN" b="1" dirty="0">
              <a:ea typeface="宋体" panose="02010600030101010101" pitchFamily="2" charset="-122"/>
            </a:endParaRPr>
          </a:p>
        </p:txBody>
      </p:sp>
      <p:sp>
        <p:nvSpPr>
          <p:cNvPr id="72709" name="Rectangle 4">
            <a:extLst>
              <a:ext uri="{FF2B5EF4-FFF2-40B4-BE49-F238E27FC236}">
                <a16:creationId xmlns:a16="http://schemas.microsoft.com/office/drawing/2014/main" id="{D288CEDB-AB47-4B43-9DE9-2C7F71EE7A79}"/>
              </a:ext>
            </a:extLst>
          </p:cNvPr>
          <p:cNvSpPr>
            <a:spLocks noGrp="1" noChangeArrowheads="1"/>
          </p:cNvSpPr>
          <p:nvPr>
            <p:ph type="body" idx="1"/>
          </p:nvPr>
        </p:nvSpPr>
        <p:spPr/>
        <p:txBody>
          <a:bodyPr/>
          <a:lstStyle/>
          <a:p>
            <a:r>
              <a:rPr lang="en-US" altLang="zh-CN" sz="2800" b="1" dirty="0">
                <a:sym typeface="+mn-ea"/>
              </a:rPr>
              <a:t>F(X, Y, Z) = XZ’ + X’Z + YZ’ + Y’Z</a:t>
            </a:r>
          </a:p>
          <a:p>
            <a:r>
              <a:rPr lang="en-US" altLang="zh-CN" sz="2800" b="1" dirty="0">
                <a:ea typeface="宋体" panose="02010600030101010101" pitchFamily="2" charset="-122"/>
                <a:sym typeface="+mn-ea"/>
              </a:rPr>
              <a:t>F(X, Y, Z) = </a:t>
            </a:r>
            <a:r>
              <a:rPr lang="en-US" altLang="zh-CN" sz="2800" b="1" dirty="0">
                <a:sym typeface="+mn-ea"/>
              </a:rPr>
              <a:t>∑ </a:t>
            </a:r>
            <a:r>
              <a:rPr lang="en-US" altLang="zh-CN" sz="2800" b="1" baseline="-25000" dirty="0">
                <a:sym typeface="+mn-ea"/>
              </a:rPr>
              <a:t>m</a:t>
            </a:r>
            <a:r>
              <a:rPr lang="en-US" altLang="zh-CN" sz="2800" b="1" dirty="0">
                <a:sym typeface="+mn-ea"/>
              </a:rPr>
              <a:t>?</a:t>
            </a:r>
            <a:r>
              <a:rPr lang="en-US" altLang="zh-CN" sz="2800" b="1" dirty="0">
                <a:ea typeface="宋体" panose="02010600030101010101" pitchFamily="2" charset="-122"/>
              </a:rPr>
              <a:t> </a:t>
            </a:r>
          </a:p>
          <a:p>
            <a:r>
              <a:rPr lang="en-US" altLang="zh-CN" sz="2800" b="1" dirty="0">
                <a:ea typeface="宋体" panose="02010600030101010101" pitchFamily="2" charset="-122"/>
              </a:rPr>
              <a:t>?</a:t>
            </a:r>
          </a:p>
          <a:p>
            <a:endParaRPr lang="en-US" altLang="zh-CN" dirty="0">
              <a:ea typeface="宋体" panose="02010600030101010101" pitchFamily="2" charset="-122"/>
            </a:endParaRPr>
          </a:p>
        </p:txBody>
      </p:sp>
      <p:sp>
        <p:nvSpPr>
          <p:cNvPr id="17" name="灯片编号占位符 3">
            <a:extLst>
              <a:ext uri="{FF2B5EF4-FFF2-40B4-BE49-F238E27FC236}">
                <a16:creationId xmlns:a16="http://schemas.microsoft.com/office/drawing/2014/main" id="{C0CA1245-95C6-4B48-BCE4-22BDA705230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60</a:t>
            </a:fld>
            <a:endParaRPr lang="en-US" altLang="zh-CN" sz="1600" dirty="0"/>
          </a:p>
        </p:txBody>
      </p:sp>
    </p:spTree>
    <p:extLst>
      <p:ext uri="{BB962C8B-B14F-4D97-AF65-F5344CB8AC3E}">
        <p14:creationId xmlns:p14="http://schemas.microsoft.com/office/powerpoint/2010/main" val="195859000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DeMorgan’s</a:t>
            </a:r>
            <a:r>
              <a:rPr lang="en-US" dirty="0"/>
              <a:t> Theorem </a:t>
            </a:r>
            <a:r>
              <a:rPr lang="en-US" altLang="zh-CN" dirty="0"/>
              <a:t>Can Be Useful</a:t>
            </a:r>
            <a:endParaRPr lang="en-US" dirty="0"/>
          </a:p>
        </p:txBody>
      </p:sp>
      <p:sp>
        <p:nvSpPr>
          <p:cNvPr id="10" name="灯片编号占位符 3">
            <a:extLst>
              <a:ext uri="{FF2B5EF4-FFF2-40B4-BE49-F238E27FC236}">
                <a16:creationId xmlns:a16="http://schemas.microsoft.com/office/drawing/2014/main" id="{30AFBCDD-512D-42DE-994E-442C6BF2713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61</a:t>
            </a:fld>
            <a:endParaRPr lang="en-US" altLang="zh-CN" sz="1600" dirty="0"/>
          </a:p>
        </p:txBody>
      </p:sp>
      <p:sp>
        <p:nvSpPr>
          <p:cNvPr id="7" name="Rectangle 3">
            <a:extLst>
              <a:ext uri="{FF2B5EF4-FFF2-40B4-BE49-F238E27FC236}">
                <a16:creationId xmlns:a16="http://schemas.microsoft.com/office/drawing/2014/main" id="{01DCB84F-824B-4030-81FD-07525722B3D6}"/>
              </a:ext>
            </a:extLst>
          </p:cNvPr>
          <p:cNvSpPr txBox="1">
            <a:spLocks noChangeArrowheads="1"/>
          </p:cNvSpPr>
          <p:nvPr>
            <p:custDataLst>
              <p:tags r:id="rId1"/>
            </p:custDataLst>
          </p:nvPr>
        </p:nvSpPr>
        <p:spPr bwMode="auto">
          <a:xfrm>
            <a:off x="914400" y="1219200"/>
            <a:ext cx="38100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i="1" kern="0" baseline="0" dirty="0"/>
              <a:t>Y</a:t>
            </a:r>
            <a:r>
              <a:rPr lang="en-US" kern="0" baseline="0" dirty="0"/>
              <a:t> = </a:t>
            </a:r>
            <a:r>
              <a:rPr lang="en-US" i="1" kern="0" baseline="0" dirty="0"/>
              <a:t>AB</a:t>
            </a:r>
            <a:r>
              <a:rPr lang="en-US" kern="0" baseline="0" dirty="0"/>
              <a:t> = </a:t>
            </a:r>
            <a:r>
              <a:rPr lang="en-US" i="1" kern="0" baseline="0" dirty="0"/>
              <a:t>A</a:t>
            </a:r>
            <a:r>
              <a:rPr lang="en-US" kern="0" baseline="0" dirty="0"/>
              <a:t> + </a:t>
            </a:r>
            <a:r>
              <a:rPr lang="en-US" i="1" kern="0" baseline="0" dirty="0"/>
              <a:t>B</a:t>
            </a:r>
          </a:p>
          <a:p>
            <a:endParaRPr lang="en-US" kern="0" baseline="0" dirty="0"/>
          </a:p>
          <a:p>
            <a:endParaRPr lang="en-US" kern="0" baseline="0" dirty="0"/>
          </a:p>
          <a:p>
            <a:endParaRPr lang="en-US" kern="0" baseline="0" dirty="0"/>
          </a:p>
          <a:p>
            <a:endParaRPr lang="en-US" kern="0" baseline="0" dirty="0"/>
          </a:p>
          <a:p>
            <a:r>
              <a:rPr lang="en-US" i="1" kern="0" baseline="0" dirty="0"/>
              <a:t>Y</a:t>
            </a:r>
            <a:r>
              <a:rPr lang="en-US" kern="0" baseline="0" dirty="0"/>
              <a:t> = </a:t>
            </a:r>
            <a:r>
              <a:rPr lang="en-US" i="1" kern="0" baseline="0" dirty="0"/>
              <a:t>A</a:t>
            </a:r>
            <a:r>
              <a:rPr lang="en-US" kern="0" baseline="0" dirty="0"/>
              <a:t> + </a:t>
            </a:r>
            <a:r>
              <a:rPr lang="en-US" i="1" kern="0" baseline="0" dirty="0"/>
              <a:t>B</a:t>
            </a:r>
            <a:r>
              <a:rPr lang="en-US" kern="0" baseline="0" dirty="0"/>
              <a:t> = </a:t>
            </a:r>
            <a:r>
              <a:rPr lang="en-US" i="1" kern="0" baseline="0" dirty="0"/>
              <a:t>A</a:t>
            </a:r>
            <a:r>
              <a:rPr lang="en-US" kern="0" baseline="0" dirty="0"/>
              <a:t>   </a:t>
            </a:r>
            <a:r>
              <a:rPr lang="en-US" i="1" kern="0" baseline="0" dirty="0"/>
              <a:t>B</a:t>
            </a:r>
          </a:p>
        </p:txBody>
      </p:sp>
      <p:graphicFrame>
        <p:nvGraphicFramePr>
          <p:cNvPr id="8" name="Object 11">
            <a:extLst>
              <a:ext uri="{FF2B5EF4-FFF2-40B4-BE49-F238E27FC236}">
                <a16:creationId xmlns:a16="http://schemas.microsoft.com/office/drawing/2014/main" id="{C1A715B4-4BF4-4E0B-9DBF-007E2A670492}"/>
              </a:ext>
            </a:extLst>
          </p:cNvPr>
          <p:cNvGraphicFramePr>
            <a:graphicFrameLocks noChangeAspect="1"/>
          </p:cNvGraphicFramePr>
          <p:nvPr>
            <p:custDataLst>
              <p:tags r:id="rId2"/>
            </p:custDataLst>
            <p:extLst>
              <p:ext uri="{D42A27DB-BD31-4B8C-83A1-F6EECF244321}">
                <p14:modId xmlns:p14="http://schemas.microsoft.com/office/powerpoint/2010/main" val="1346720418"/>
              </p:ext>
            </p:extLst>
          </p:nvPr>
        </p:nvGraphicFramePr>
        <p:xfrm>
          <a:off x="4343400" y="1219200"/>
          <a:ext cx="1866900" cy="1590675"/>
        </p:xfrm>
        <a:graphic>
          <a:graphicData uri="http://schemas.openxmlformats.org/presentationml/2006/ole">
            <mc:AlternateContent xmlns:mc="http://schemas.openxmlformats.org/markup-compatibility/2006">
              <mc:Choice xmlns:v="urn:schemas-microsoft-com:vml" Requires="v">
                <p:oleObj name="VISIO" r:id="rId12" imgW="838800" imgH="714240" progId="Visio.Drawing.6">
                  <p:embed/>
                </p:oleObj>
              </mc:Choice>
              <mc:Fallback>
                <p:oleObj name="VISIO" r:id="rId12" imgW="838800" imgH="714240" progId="Visio.Drawing.6">
                  <p:embed/>
                  <p:pic>
                    <p:nvPicPr>
                      <p:cNvPr id="8" name="Object 11">
                        <a:extLst>
                          <a:ext uri="{FF2B5EF4-FFF2-40B4-BE49-F238E27FC236}">
                            <a16:creationId xmlns:a16="http://schemas.microsoft.com/office/drawing/2014/main" id="{C1A715B4-4BF4-4E0B-9DBF-007E2A67049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3400" y="1219200"/>
                        <a:ext cx="18669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3">
            <a:extLst>
              <a:ext uri="{FF2B5EF4-FFF2-40B4-BE49-F238E27FC236}">
                <a16:creationId xmlns:a16="http://schemas.microsoft.com/office/drawing/2014/main" id="{DB93C01F-CCDD-4DD2-A2F5-3480CBEE4EB9}"/>
              </a:ext>
            </a:extLst>
          </p:cNvPr>
          <p:cNvGraphicFramePr>
            <a:graphicFrameLocks noChangeAspect="1"/>
          </p:cNvGraphicFramePr>
          <p:nvPr>
            <p:custDataLst>
              <p:tags r:id="rId3"/>
            </p:custDataLst>
            <p:extLst>
              <p:ext uri="{D42A27DB-BD31-4B8C-83A1-F6EECF244321}">
                <p14:modId xmlns:p14="http://schemas.microsoft.com/office/powerpoint/2010/main" val="2698741455"/>
              </p:ext>
            </p:extLst>
          </p:nvPr>
        </p:nvGraphicFramePr>
        <p:xfrm>
          <a:off x="4419600" y="4038600"/>
          <a:ext cx="1866900" cy="1590675"/>
        </p:xfrm>
        <a:graphic>
          <a:graphicData uri="http://schemas.openxmlformats.org/presentationml/2006/ole">
            <mc:AlternateContent xmlns:mc="http://schemas.openxmlformats.org/markup-compatibility/2006">
              <mc:Choice xmlns:v="urn:schemas-microsoft-com:vml" Requires="v">
                <p:oleObj name="VISIO" r:id="rId14" imgW="838800" imgH="714240" progId="Visio.Drawing.6">
                  <p:embed/>
                </p:oleObj>
              </mc:Choice>
              <mc:Fallback>
                <p:oleObj name="VISIO" r:id="rId14" imgW="838800" imgH="714240" progId="Visio.Drawing.6">
                  <p:embed/>
                  <p:pic>
                    <p:nvPicPr>
                      <p:cNvPr id="9" name="Object 13">
                        <a:extLst>
                          <a:ext uri="{FF2B5EF4-FFF2-40B4-BE49-F238E27FC236}">
                            <a16:creationId xmlns:a16="http://schemas.microsoft.com/office/drawing/2014/main" id="{DB93C01F-CCDD-4DD2-A2F5-3480CBEE4EB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9600" y="4038600"/>
                        <a:ext cx="186690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4">
            <a:extLst>
              <a:ext uri="{FF2B5EF4-FFF2-40B4-BE49-F238E27FC236}">
                <a16:creationId xmlns:a16="http://schemas.microsoft.com/office/drawing/2014/main" id="{3A90CB13-CC32-4A72-8CCC-557A6DB8A362}"/>
              </a:ext>
            </a:extLst>
          </p:cNvPr>
          <p:cNvSpPr>
            <a:spLocks noChangeShapeType="1"/>
          </p:cNvSpPr>
          <p:nvPr>
            <p:custDataLst>
              <p:tags r:id="rId4"/>
            </p:custDataLst>
          </p:nvPr>
        </p:nvSpPr>
        <p:spPr bwMode="auto">
          <a:xfrm>
            <a:off x="2928905" y="1295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5">
            <a:extLst>
              <a:ext uri="{FF2B5EF4-FFF2-40B4-BE49-F238E27FC236}">
                <a16:creationId xmlns:a16="http://schemas.microsoft.com/office/drawing/2014/main" id="{FC5DD080-5901-4D0A-99A0-2A21C522FDDB}"/>
              </a:ext>
            </a:extLst>
          </p:cNvPr>
          <p:cNvSpPr>
            <a:spLocks noChangeShapeType="1"/>
          </p:cNvSpPr>
          <p:nvPr>
            <p:custDataLst>
              <p:tags r:id="rId5"/>
            </p:custDataLst>
          </p:nvPr>
        </p:nvSpPr>
        <p:spPr bwMode="auto">
          <a:xfrm>
            <a:off x="3615162" y="12954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6">
            <a:extLst>
              <a:ext uri="{FF2B5EF4-FFF2-40B4-BE49-F238E27FC236}">
                <a16:creationId xmlns:a16="http://schemas.microsoft.com/office/drawing/2014/main" id="{2BC16335-A3A1-40C6-BEDE-883F68E99CFA}"/>
              </a:ext>
            </a:extLst>
          </p:cNvPr>
          <p:cNvSpPr>
            <a:spLocks noChangeShapeType="1"/>
          </p:cNvSpPr>
          <p:nvPr>
            <p:custDataLst>
              <p:tags r:id="rId6"/>
            </p:custDataLst>
          </p:nvPr>
        </p:nvSpPr>
        <p:spPr bwMode="auto">
          <a:xfrm>
            <a:off x="2035953" y="12954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Oval 7">
            <a:extLst>
              <a:ext uri="{FF2B5EF4-FFF2-40B4-BE49-F238E27FC236}">
                <a16:creationId xmlns:a16="http://schemas.microsoft.com/office/drawing/2014/main" id="{D107D4BA-3AE5-461F-9746-657B2FF66A97}"/>
              </a:ext>
            </a:extLst>
          </p:cNvPr>
          <p:cNvSpPr>
            <a:spLocks noChangeArrowheads="1"/>
          </p:cNvSpPr>
          <p:nvPr>
            <p:custDataLst>
              <p:tags r:id="rId7"/>
            </p:custDataLst>
          </p:nvPr>
        </p:nvSpPr>
        <p:spPr bwMode="auto">
          <a:xfrm>
            <a:off x="3729691" y="4419600"/>
            <a:ext cx="76200" cy="762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8">
            <a:extLst>
              <a:ext uri="{FF2B5EF4-FFF2-40B4-BE49-F238E27FC236}">
                <a16:creationId xmlns:a16="http://schemas.microsoft.com/office/drawing/2014/main" id="{F5B6A5D7-4C83-4661-8CCE-C31A45D57BC7}"/>
              </a:ext>
            </a:extLst>
          </p:cNvPr>
          <p:cNvSpPr>
            <a:spLocks noChangeShapeType="1"/>
          </p:cNvSpPr>
          <p:nvPr>
            <p:custDataLst>
              <p:tags r:id="rId8"/>
            </p:custDataLst>
          </p:nvPr>
        </p:nvSpPr>
        <p:spPr bwMode="auto">
          <a:xfrm>
            <a:off x="3376066"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9">
            <a:extLst>
              <a:ext uri="{FF2B5EF4-FFF2-40B4-BE49-F238E27FC236}">
                <a16:creationId xmlns:a16="http://schemas.microsoft.com/office/drawing/2014/main" id="{E08F6C08-5949-486E-B34E-E931CE3C2691}"/>
              </a:ext>
            </a:extLst>
          </p:cNvPr>
          <p:cNvSpPr>
            <a:spLocks noChangeShapeType="1"/>
          </p:cNvSpPr>
          <p:nvPr>
            <p:custDataLst>
              <p:tags r:id="rId9"/>
            </p:custDataLst>
          </p:nvPr>
        </p:nvSpPr>
        <p:spPr bwMode="auto">
          <a:xfrm>
            <a:off x="3909466" y="4191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0">
            <a:extLst>
              <a:ext uri="{FF2B5EF4-FFF2-40B4-BE49-F238E27FC236}">
                <a16:creationId xmlns:a16="http://schemas.microsoft.com/office/drawing/2014/main" id="{8767C09E-F913-4DCF-818C-7242322668C8}"/>
              </a:ext>
            </a:extLst>
          </p:cNvPr>
          <p:cNvSpPr>
            <a:spLocks noChangeShapeType="1"/>
          </p:cNvSpPr>
          <p:nvPr>
            <p:custDataLst>
              <p:tags r:id="rId10"/>
            </p:custDataLst>
          </p:nvPr>
        </p:nvSpPr>
        <p:spPr bwMode="auto">
          <a:xfrm>
            <a:off x="1992604" y="41910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Bubble Pushing</a:t>
            </a:r>
          </a:p>
        </p:txBody>
      </p:sp>
      <p:sp>
        <p:nvSpPr>
          <p:cNvPr id="10" name="灯片编号占位符 3">
            <a:extLst>
              <a:ext uri="{FF2B5EF4-FFF2-40B4-BE49-F238E27FC236}">
                <a16:creationId xmlns:a16="http://schemas.microsoft.com/office/drawing/2014/main" id="{30AFBCDD-512D-42DE-994E-442C6BF2713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62</a:t>
            </a:fld>
            <a:endParaRPr lang="en-US" altLang="zh-CN" sz="1600" dirty="0"/>
          </a:p>
        </p:txBody>
      </p:sp>
      <p:sp>
        <p:nvSpPr>
          <p:cNvPr id="18" name="Rectangle 10">
            <a:extLst>
              <a:ext uri="{FF2B5EF4-FFF2-40B4-BE49-F238E27FC236}">
                <a16:creationId xmlns:a16="http://schemas.microsoft.com/office/drawing/2014/main" id="{1299FE4B-0B39-44FC-86E6-7169B15BE273}"/>
              </a:ext>
            </a:extLst>
          </p:cNvPr>
          <p:cNvSpPr txBox="1">
            <a:spLocks noChangeArrowheads="1"/>
          </p:cNvSpPr>
          <p:nvPr>
            <p:custDataLst>
              <p:tags r:id="rId1"/>
            </p:custDataLst>
          </p:nvPr>
        </p:nvSpPr>
        <p:spPr bwMode="auto">
          <a:xfrm>
            <a:off x="914400" y="12192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b="1" kern="0" baseline="0"/>
              <a:t>Backward:</a:t>
            </a:r>
          </a:p>
          <a:p>
            <a:pPr lvl="1"/>
            <a:r>
              <a:rPr lang="en-US" sz="2000" kern="0" baseline="0"/>
              <a:t>Body changes</a:t>
            </a:r>
          </a:p>
          <a:p>
            <a:pPr lvl="1"/>
            <a:r>
              <a:rPr lang="en-US" sz="2000" kern="0" baseline="0"/>
              <a:t>Adds bubbles to inputs</a:t>
            </a:r>
          </a:p>
          <a:p>
            <a:endParaRPr lang="en-US" sz="2400" kern="0" baseline="0"/>
          </a:p>
          <a:p>
            <a:endParaRPr lang="en-US" sz="2400" kern="0" baseline="0"/>
          </a:p>
          <a:p>
            <a:endParaRPr lang="en-US" sz="1400" kern="0" baseline="0"/>
          </a:p>
          <a:p>
            <a:r>
              <a:rPr lang="en-US" b="1" kern="0" baseline="0"/>
              <a:t>Forward:</a:t>
            </a:r>
          </a:p>
          <a:p>
            <a:pPr lvl="1"/>
            <a:r>
              <a:rPr lang="en-US" sz="2000" kern="0" baseline="0"/>
              <a:t>Body changes</a:t>
            </a:r>
          </a:p>
          <a:p>
            <a:pPr lvl="1"/>
            <a:r>
              <a:rPr lang="en-US" sz="2000" kern="0" baseline="0"/>
              <a:t>Adds bubble to output</a:t>
            </a:r>
            <a:endParaRPr lang="en-US" sz="2000" kern="0" baseline="0" dirty="0"/>
          </a:p>
        </p:txBody>
      </p:sp>
      <p:graphicFrame>
        <p:nvGraphicFramePr>
          <p:cNvPr id="19" name="Object 5">
            <a:extLst>
              <a:ext uri="{FF2B5EF4-FFF2-40B4-BE49-F238E27FC236}">
                <a16:creationId xmlns:a16="http://schemas.microsoft.com/office/drawing/2014/main" id="{029E9C76-1332-4DC7-8C93-64E604321EBC}"/>
              </a:ext>
            </a:extLst>
          </p:cNvPr>
          <p:cNvGraphicFramePr>
            <a:graphicFrameLocks noChangeAspect="1"/>
          </p:cNvGraphicFramePr>
          <p:nvPr>
            <p:custDataLst>
              <p:tags r:id="rId2"/>
            </p:custDataLst>
            <p:extLst>
              <p:ext uri="{D42A27DB-BD31-4B8C-83A1-F6EECF244321}">
                <p14:modId xmlns:p14="http://schemas.microsoft.com/office/powerpoint/2010/main" val="740250113"/>
              </p:ext>
            </p:extLst>
          </p:nvPr>
        </p:nvGraphicFramePr>
        <p:xfrm>
          <a:off x="2209800" y="2438400"/>
          <a:ext cx="5029200" cy="1109662"/>
        </p:xfrm>
        <a:graphic>
          <a:graphicData uri="http://schemas.openxmlformats.org/presentationml/2006/ole">
            <mc:AlternateContent xmlns:mc="http://schemas.openxmlformats.org/markup-compatibility/2006">
              <mc:Choice xmlns:v="urn:schemas-microsoft-com:vml" Requires="v">
                <p:oleObj name="VISIO" r:id="rId5" imgW="1685880" imgH="371520" progId="Visio.Drawing.6">
                  <p:embed/>
                </p:oleObj>
              </mc:Choice>
              <mc:Fallback>
                <p:oleObj name="VISIO" r:id="rId5" imgW="1685880" imgH="371520" progId="Visio.Drawing.6">
                  <p:embed/>
                  <p:pic>
                    <p:nvPicPr>
                      <p:cNvPr id="19" name="Object 5">
                        <a:extLst>
                          <a:ext uri="{FF2B5EF4-FFF2-40B4-BE49-F238E27FC236}">
                            <a16:creationId xmlns:a16="http://schemas.microsoft.com/office/drawing/2014/main" id="{029E9C76-1332-4DC7-8C93-64E604321E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438400"/>
                        <a:ext cx="5029200"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7">
            <a:extLst>
              <a:ext uri="{FF2B5EF4-FFF2-40B4-BE49-F238E27FC236}">
                <a16:creationId xmlns:a16="http://schemas.microsoft.com/office/drawing/2014/main" id="{D14996DB-BD30-4908-A85C-C771D909B26D}"/>
              </a:ext>
            </a:extLst>
          </p:cNvPr>
          <p:cNvGraphicFramePr>
            <a:graphicFrameLocks noChangeAspect="1"/>
          </p:cNvGraphicFramePr>
          <p:nvPr>
            <p:custDataLst>
              <p:tags r:id="rId3"/>
            </p:custDataLst>
            <p:extLst>
              <p:ext uri="{D42A27DB-BD31-4B8C-83A1-F6EECF244321}">
                <p14:modId xmlns:p14="http://schemas.microsoft.com/office/powerpoint/2010/main" val="4169091301"/>
              </p:ext>
            </p:extLst>
          </p:nvPr>
        </p:nvGraphicFramePr>
        <p:xfrm>
          <a:off x="2209800" y="5029200"/>
          <a:ext cx="4957763" cy="1092200"/>
        </p:xfrm>
        <a:graphic>
          <a:graphicData uri="http://schemas.openxmlformats.org/presentationml/2006/ole">
            <mc:AlternateContent xmlns:mc="http://schemas.openxmlformats.org/markup-compatibility/2006">
              <mc:Choice xmlns:v="urn:schemas-microsoft-com:vml" Requires="v">
                <p:oleObj name="VISIO" r:id="rId7" imgW="1685880" imgH="371520" progId="Visio.Drawing.6">
                  <p:embed/>
                </p:oleObj>
              </mc:Choice>
              <mc:Fallback>
                <p:oleObj name="VISIO" r:id="rId7" imgW="1685880" imgH="371520" progId="Visio.Drawing.6">
                  <p:embed/>
                  <p:pic>
                    <p:nvPicPr>
                      <p:cNvPr id="20" name="Object 7">
                        <a:extLst>
                          <a:ext uri="{FF2B5EF4-FFF2-40B4-BE49-F238E27FC236}">
                            <a16:creationId xmlns:a16="http://schemas.microsoft.com/office/drawing/2014/main" id="{D14996DB-BD30-4908-A85C-C771D909B2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5029200"/>
                        <a:ext cx="4957763"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7967889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Bubble Pushing</a:t>
            </a:r>
          </a:p>
        </p:txBody>
      </p:sp>
      <p:sp>
        <p:nvSpPr>
          <p:cNvPr id="10" name="灯片编号占位符 3">
            <a:extLst>
              <a:ext uri="{FF2B5EF4-FFF2-40B4-BE49-F238E27FC236}">
                <a16:creationId xmlns:a16="http://schemas.microsoft.com/office/drawing/2014/main" id="{30AFBCDD-512D-42DE-994E-442C6BF2713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63</a:t>
            </a:fld>
            <a:endParaRPr lang="en-US" altLang="zh-CN" sz="1600" dirty="0"/>
          </a:p>
        </p:txBody>
      </p:sp>
      <p:sp>
        <p:nvSpPr>
          <p:cNvPr id="18" name="Rectangle 10">
            <a:extLst>
              <a:ext uri="{FF2B5EF4-FFF2-40B4-BE49-F238E27FC236}">
                <a16:creationId xmlns:a16="http://schemas.microsoft.com/office/drawing/2014/main" id="{1299FE4B-0B39-44FC-86E6-7169B15BE273}"/>
              </a:ext>
            </a:extLst>
          </p:cNvPr>
          <p:cNvSpPr txBox="1">
            <a:spLocks noChangeArrowheads="1"/>
          </p:cNvSpPr>
          <p:nvPr>
            <p:custDataLst>
              <p:tags r:id="rId1"/>
            </p:custDataLst>
          </p:nvPr>
        </p:nvSpPr>
        <p:spPr bwMode="auto">
          <a:xfrm>
            <a:off x="914400" y="12192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kern="0" baseline="0" dirty="0"/>
              <a:t>What is the Boolean expression for this circuit?</a:t>
            </a:r>
          </a:p>
          <a:p>
            <a:endParaRPr lang="en-US" b="1" kern="0" baseline="0" dirty="0"/>
          </a:p>
          <a:p>
            <a:endParaRPr lang="en-US" b="1" kern="0" baseline="0" dirty="0"/>
          </a:p>
          <a:p>
            <a:endParaRPr lang="en-US" b="1" kern="0" baseline="0" dirty="0"/>
          </a:p>
          <a:p>
            <a:endParaRPr lang="en-US" b="1" kern="0" baseline="0" dirty="0"/>
          </a:p>
        </p:txBody>
      </p:sp>
      <p:graphicFrame>
        <p:nvGraphicFramePr>
          <p:cNvPr id="9" name="Object 4">
            <a:extLst>
              <a:ext uri="{FF2B5EF4-FFF2-40B4-BE49-F238E27FC236}">
                <a16:creationId xmlns:a16="http://schemas.microsoft.com/office/drawing/2014/main" id="{32D23C8A-266B-4D2A-9203-CECAC08826DE}"/>
              </a:ext>
            </a:extLst>
          </p:cNvPr>
          <p:cNvGraphicFramePr>
            <a:graphicFrameLocks noChangeAspect="1"/>
          </p:cNvGraphicFramePr>
          <p:nvPr>
            <p:custDataLst>
              <p:tags r:id="rId2"/>
            </p:custDataLst>
          </p:nvPr>
        </p:nvGraphicFramePr>
        <p:xfrm>
          <a:off x="2438400" y="2514600"/>
          <a:ext cx="4495800" cy="2184400"/>
        </p:xfrm>
        <a:graphic>
          <a:graphicData uri="http://schemas.openxmlformats.org/presentationml/2006/ole">
            <mc:AlternateContent xmlns:mc="http://schemas.openxmlformats.org/markup-compatibility/2006">
              <mc:Choice xmlns:v="urn:schemas-microsoft-com:vml" Requires="v">
                <p:oleObj name="VISIO" r:id="rId5" imgW="1407240" imgH="714240" progId="Visio.Drawing.6">
                  <p:embed/>
                </p:oleObj>
              </mc:Choice>
              <mc:Fallback>
                <p:oleObj name="VISIO" r:id="rId5" imgW="1407240" imgH="714240" progId="Visio.Drawing.6">
                  <p:embed/>
                  <p:pic>
                    <p:nvPicPr>
                      <p:cNvPr id="9" name="Object 4">
                        <a:extLst>
                          <a:ext uri="{FF2B5EF4-FFF2-40B4-BE49-F238E27FC236}">
                            <a16:creationId xmlns:a16="http://schemas.microsoft.com/office/drawing/2014/main" id="{32D23C8A-266B-4D2A-9203-CECAC08826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514600"/>
                        <a:ext cx="4495800"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id="{4F690D22-F6F3-4426-8135-865C2CB221DD}"/>
              </a:ext>
            </a:extLst>
          </p:cNvPr>
          <p:cNvSpPr>
            <a:spLocks noChangeArrowheads="1"/>
          </p:cNvSpPr>
          <p:nvPr>
            <p:custDataLst>
              <p:tags r:id="rId3"/>
            </p:custDataLst>
          </p:nvPr>
        </p:nvSpPr>
        <p:spPr bwMode="auto">
          <a:xfrm>
            <a:off x="3276600" y="5001367"/>
            <a:ext cx="3048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fontAlgn="auto" hangingPunct="1">
              <a:spcBef>
                <a:spcPct val="20000"/>
              </a:spcBef>
              <a:spcAft>
                <a:spcPts val="0"/>
              </a:spcAft>
            </a:pPr>
            <a:r>
              <a:rPr lang="en-US" sz="3200" i="1" baseline="0" dirty="0">
                <a:solidFill>
                  <a:prstClr val="black"/>
                </a:solidFill>
                <a:cs typeface="Arial" charset="0"/>
              </a:rPr>
              <a:t>Y</a:t>
            </a:r>
            <a:r>
              <a:rPr lang="en-US" sz="3200" baseline="0" dirty="0">
                <a:solidFill>
                  <a:prstClr val="black"/>
                </a:solidFill>
                <a:cs typeface="Arial" charset="0"/>
              </a:rPr>
              <a:t> = </a:t>
            </a:r>
            <a:r>
              <a:rPr lang="en-US" sz="3200" i="1" baseline="0" dirty="0">
                <a:solidFill>
                  <a:prstClr val="black"/>
                </a:solidFill>
                <a:cs typeface="Arial" charset="0"/>
              </a:rPr>
              <a:t>AB</a:t>
            </a:r>
            <a:r>
              <a:rPr lang="en-US" sz="3200" baseline="0" dirty="0">
                <a:solidFill>
                  <a:prstClr val="black"/>
                </a:solidFill>
                <a:cs typeface="Arial" charset="0"/>
              </a:rPr>
              <a:t> + </a:t>
            </a:r>
            <a:r>
              <a:rPr lang="en-US" sz="3200" i="1" baseline="0" dirty="0">
                <a:solidFill>
                  <a:prstClr val="black"/>
                </a:solidFill>
                <a:cs typeface="Arial" charset="0"/>
              </a:rPr>
              <a:t>CD</a:t>
            </a:r>
          </a:p>
        </p:txBody>
      </p:sp>
    </p:spTree>
    <p:extLst>
      <p:ext uri="{BB962C8B-B14F-4D97-AF65-F5344CB8AC3E}">
        <p14:creationId xmlns:p14="http://schemas.microsoft.com/office/powerpoint/2010/main" val="33873405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Bubble Pushing Rules</a:t>
            </a:r>
          </a:p>
        </p:txBody>
      </p:sp>
      <p:sp>
        <p:nvSpPr>
          <p:cNvPr id="10" name="灯片编号占位符 3">
            <a:extLst>
              <a:ext uri="{FF2B5EF4-FFF2-40B4-BE49-F238E27FC236}">
                <a16:creationId xmlns:a16="http://schemas.microsoft.com/office/drawing/2014/main" id="{30AFBCDD-512D-42DE-994E-442C6BF2713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64</a:t>
            </a:fld>
            <a:endParaRPr lang="en-US" altLang="zh-CN" sz="1600" dirty="0"/>
          </a:p>
        </p:txBody>
      </p:sp>
      <p:sp>
        <p:nvSpPr>
          <p:cNvPr id="18" name="Rectangle 10">
            <a:extLst>
              <a:ext uri="{FF2B5EF4-FFF2-40B4-BE49-F238E27FC236}">
                <a16:creationId xmlns:a16="http://schemas.microsoft.com/office/drawing/2014/main" id="{1299FE4B-0B39-44FC-86E6-7169B15BE273}"/>
              </a:ext>
            </a:extLst>
          </p:cNvPr>
          <p:cNvSpPr txBox="1">
            <a:spLocks noChangeArrowheads="1"/>
          </p:cNvSpPr>
          <p:nvPr>
            <p:custDataLst>
              <p:tags r:id="rId1"/>
            </p:custDataLst>
          </p:nvPr>
        </p:nvSpPr>
        <p:spPr bwMode="auto">
          <a:xfrm>
            <a:off x="914400" y="12192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kern="0" baseline="0" dirty="0"/>
              <a:t>Begin at output, then work toward inputs</a:t>
            </a:r>
          </a:p>
          <a:p>
            <a:r>
              <a:rPr lang="en-US" kern="0" baseline="0" dirty="0"/>
              <a:t>Push bubbles on final output back </a:t>
            </a:r>
          </a:p>
          <a:p>
            <a:r>
              <a:rPr lang="en-US" kern="0" baseline="0" dirty="0"/>
              <a:t>Draw gates in a form so bubbles cancel</a:t>
            </a:r>
          </a:p>
        </p:txBody>
      </p:sp>
      <p:graphicFrame>
        <p:nvGraphicFramePr>
          <p:cNvPr id="11" name="Object 8">
            <a:extLst>
              <a:ext uri="{FF2B5EF4-FFF2-40B4-BE49-F238E27FC236}">
                <a16:creationId xmlns:a16="http://schemas.microsoft.com/office/drawing/2014/main" id="{F9CAAFA5-E6DA-4C1C-A427-2797D730C2CA}"/>
              </a:ext>
            </a:extLst>
          </p:cNvPr>
          <p:cNvGraphicFramePr>
            <a:graphicFrameLocks noChangeAspect="1"/>
          </p:cNvGraphicFramePr>
          <p:nvPr>
            <p:custDataLst>
              <p:tags r:id="rId2"/>
            </p:custDataLst>
            <p:extLst>
              <p:ext uri="{D42A27DB-BD31-4B8C-83A1-F6EECF244321}">
                <p14:modId xmlns:p14="http://schemas.microsoft.com/office/powerpoint/2010/main" val="1940922204"/>
              </p:ext>
            </p:extLst>
          </p:nvPr>
        </p:nvGraphicFramePr>
        <p:xfrm>
          <a:off x="1828800" y="3124200"/>
          <a:ext cx="6289675" cy="2349500"/>
        </p:xfrm>
        <a:graphic>
          <a:graphicData uri="http://schemas.openxmlformats.org/presentationml/2006/ole">
            <mc:AlternateContent xmlns:mc="http://schemas.openxmlformats.org/markup-compatibility/2006">
              <mc:Choice xmlns:v="urn:schemas-microsoft-com:vml" Requires="v">
                <p:oleObj name="VISIO" r:id="rId4" imgW="2064600" imgH="771480" progId="Visio.Drawing.6">
                  <p:embed/>
                </p:oleObj>
              </mc:Choice>
              <mc:Fallback>
                <p:oleObj name="VISIO" r:id="rId4" imgW="2064600" imgH="771480" progId="Visio.Drawing.6">
                  <p:embed/>
                  <p:pic>
                    <p:nvPicPr>
                      <p:cNvPr id="11" name="Object 8">
                        <a:extLst>
                          <a:ext uri="{FF2B5EF4-FFF2-40B4-BE49-F238E27FC236}">
                            <a16:creationId xmlns:a16="http://schemas.microsoft.com/office/drawing/2014/main" id="{F9CAAFA5-E6DA-4C1C-A427-2797D730C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124200"/>
                        <a:ext cx="6289675"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5503438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Bubble Pushing Example</a:t>
            </a:r>
          </a:p>
        </p:txBody>
      </p:sp>
      <p:sp>
        <p:nvSpPr>
          <p:cNvPr id="10" name="灯片编号占位符 3">
            <a:extLst>
              <a:ext uri="{FF2B5EF4-FFF2-40B4-BE49-F238E27FC236}">
                <a16:creationId xmlns:a16="http://schemas.microsoft.com/office/drawing/2014/main" id="{30AFBCDD-512D-42DE-994E-442C6BF2713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65</a:t>
            </a:fld>
            <a:endParaRPr lang="en-US" altLang="zh-CN" sz="1600" dirty="0"/>
          </a:p>
        </p:txBody>
      </p:sp>
      <p:graphicFrame>
        <p:nvGraphicFramePr>
          <p:cNvPr id="6" name="Object 5">
            <a:extLst>
              <a:ext uri="{FF2B5EF4-FFF2-40B4-BE49-F238E27FC236}">
                <a16:creationId xmlns:a16="http://schemas.microsoft.com/office/drawing/2014/main" id="{0E62E908-E2FE-41CD-A8C6-12B649F8456C}"/>
              </a:ext>
            </a:extLst>
          </p:cNvPr>
          <p:cNvGraphicFramePr>
            <a:graphicFrameLocks noChangeAspect="1"/>
          </p:cNvGraphicFramePr>
          <p:nvPr>
            <p:custDataLst>
              <p:tags r:id="rId1"/>
            </p:custDataLst>
            <p:extLst>
              <p:ext uri="{D42A27DB-BD31-4B8C-83A1-F6EECF244321}">
                <p14:modId xmlns:p14="http://schemas.microsoft.com/office/powerpoint/2010/main" val="790285208"/>
              </p:ext>
            </p:extLst>
          </p:nvPr>
        </p:nvGraphicFramePr>
        <p:xfrm>
          <a:off x="2464499" y="1910019"/>
          <a:ext cx="4402138" cy="5334000"/>
        </p:xfrm>
        <a:graphic>
          <a:graphicData uri="http://schemas.openxmlformats.org/presentationml/2006/ole">
            <mc:AlternateContent xmlns:mc="http://schemas.openxmlformats.org/markup-compatibility/2006">
              <mc:Choice xmlns:v="urn:schemas-microsoft-com:vml" Requires="v">
                <p:oleObj name="VISIO" r:id="rId3" imgW="2235960" imgH="2709000" progId="Visio.Drawing.6">
                  <p:embed/>
                </p:oleObj>
              </mc:Choice>
              <mc:Fallback>
                <p:oleObj name="VISIO" r:id="rId3" imgW="2235960" imgH="2709000" progId="Visio.Drawing.6">
                  <p:embed/>
                  <p:pic>
                    <p:nvPicPr>
                      <p:cNvPr id="6" name="Object 5">
                        <a:extLst>
                          <a:ext uri="{FF2B5EF4-FFF2-40B4-BE49-F238E27FC236}">
                            <a16:creationId xmlns:a16="http://schemas.microsoft.com/office/drawing/2014/main" id="{0E62E908-E2FE-41CD-A8C6-12B649F845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4499" y="1910019"/>
                        <a:ext cx="4402138" cy="5334000"/>
                      </a:xfrm>
                      <a:prstGeom prst="rect">
                        <a:avLst/>
                      </a:prstGeom>
                    </p:spPr>
                  </p:pic>
                </p:oleObj>
              </mc:Fallback>
            </mc:AlternateContent>
          </a:graphicData>
        </a:graphic>
      </p:graphicFrame>
    </p:spTree>
    <p:extLst>
      <p:ext uri="{BB962C8B-B14F-4D97-AF65-F5344CB8AC3E}">
        <p14:creationId xmlns:p14="http://schemas.microsoft.com/office/powerpoint/2010/main" val="30954772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Bubble Pushing Example</a:t>
            </a:r>
          </a:p>
        </p:txBody>
      </p:sp>
      <p:sp>
        <p:nvSpPr>
          <p:cNvPr id="10" name="灯片编号占位符 3">
            <a:extLst>
              <a:ext uri="{FF2B5EF4-FFF2-40B4-BE49-F238E27FC236}">
                <a16:creationId xmlns:a16="http://schemas.microsoft.com/office/drawing/2014/main" id="{30AFBCDD-512D-42DE-994E-442C6BF2713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66</a:t>
            </a:fld>
            <a:endParaRPr lang="en-US" altLang="zh-CN" sz="1600" dirty="0"/>
          </a:p>
        </p:txBody>
      </p:sp>
      <p:graphicFrame>
        <p:nvGraphicFramePr>
          <p:cNvPr id="5" name="Object 3">
            <a:extLst>
              <a:ext uri="{FF2B5EF4-FFF2-40B4-BE49-F238E27FC236}">
                <a16:creationId xmlns:a16="http://schemas.microsoft.com/office/drawing/2014/main" id="{2523047D-8476-4188-A832-937B13F5DE8B}"/>
              </a:ext>
            </a:extLst>
          </p:cNvPr>
          <p:cNvGraphicFramePr>
            <a:graphicFrameLocks noChangeAspect="1"/>
          </p:cNvGraphicFramePr>
          <p:nvPr>
            <p:custDataLst>
              <p:tags r:id="rId1"/>
            </p:custDataLst>
            <p:extLst>
              <p:ext uri="{D42A27DB-BD31-4B8C-83A1-F6EECF244321}">
                <p14:modId xmlns:p14="http://schemas.microsoft.com/office/powerpoint/2010/main" val="265757307"/>
              </p:ext>
            </p:extLst>
          </p:nvPr>
        </p:nvGraphicFramePr>
        <p:xfrm>
          <a:off x="2449807" y="1964774"/>
          <a:ext cx="4402138" cy="5334000"/>
        </p:xfrm>
        <a:graphic>
          <a:graphicData uri="http://schemas.openxmlformats.org/presentationml/2006/ole">
            <mc:AlternateContent xmlns:mc="http://schemas.openxmlformats.org/markup-compatibility/2006">
              <mc:Choice xmlns:v="urn:schemas-microsoft-com:vml" Requires="v">
                <p:oleObj name="VISIO" r:id="rId3" imgW="2235960" imgH="2709000" progId="Visio.Drawing.6">
                  <p:embed/>
                </p:oleObj>
              </mc:Choice>
              <mc:Fallback>
                <p:oleObj name="VISIO" r:id="rId3" imgW="2235960" imgH="2709000" progId="Visio.Drawing.6">
                  <p:embed/>
                  <p:pic>
                    <p:nvPicPr>
                      <p:cNvPr id="5" name="Object 3">
                        <a:extLst>
                          <a:ext uri="{FF2B5EF4-FFF2-40B4-BE49-F238E27FC236}">
                            <a16:creationId xmlns:a16="http://schemas.microsoft.com/office/drawing/2014/main" id="{2523047D-8476-4188-A832-937B13F5DE8B}"/>
                          </a:ext>
                        </a:extLst>
                      </p:cNvPr>
                      <p:cNvPicPr>
                        <a:picLocks noChangeAspect="1" noChangeArrowheads="1"/>
                      </p:cNvPicPr>
                      <p:nvPr/>
                    </p:nvPicPr>
                    <p:blipFill>
                      <a:blip r:embed="rId4"/>
                      <a:srcRect/>
                      <a:stretch>
                        <a:fillRect/>
                      </a:stretch>
                    </p:blipFill>
                    <p:spPr bwMode="auto">
                      <a:xfrm>
                        <a:off x="2449807" y="1964774"/>
                        <a:ext cx="4402138" cy="5334000"/>
                      </a:xfrm>
                      <a:prstGeom prst="rect">
                        <a:avLst/>
                      </a:prstGeom>
                    </p:spPr>
                  </p:pic>
                </p:oleObj>
              </mc:Fallback>
            </mc:AlternateContent>
          </a:graphicData>
        </a:graphic>
      </p:graphicFrame>
    </p:spTree>
    <p:extLst>
      <p:ext uri="{BB962C8B-B14F-4D97-AF65-F5344CB8AC3E}">
        <p14:creationId xmlns:p14="http://schemas.microsoft.com/office/powerpoint/2010/main" val="141089767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Bubble Pushing Example</a:t>
            </a:r>
          </a:p>
        </p:txBody>
      </p:sp>
      <p:sp>
        <p:nvSpPr>
          <p:cNvPr id="10" name="灯片编号占位符 3">
            <a:extLst>
              <a:ext uri="{FF2B5EF4-FFF2-40B4-BE49-F238E27FC236}">
                <a16:creationId xmlns:a16="http://schemas.microsoft.com/office/drawing/2014/main" id="{30AFBCDD-512D-42DE-994E-442C6BF2713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67</a:t>
            </a:fld>
            <a:endParaRPr lang="en-US" altLang="zh-CN" sz="1600" dirty="0"/>
          </a:p>
        </p:txBody>
      </p:sp>
      <p:graphicFrame>
        <p:nvGraphicFramePr>
          <p:cNvPr id="6" name="Object 3">
            <a:extLst>
              <a:ext uri="{FF2B5EF4-FFF2-40B4-BE49-F238E27FC236}">
                <a16:creationId xmlns:a16="http://schemas.microsoft.com/office/drawing/2014/main" id="{88BD9454-258A-46EB-9894-21134485FC2F}"/>
              </a:ext>
            </a:extLst>
          </p:cNvPr>
          <p:cNvGraphicFramePr>
            <a:graphicFrameLocks noChangeAspect="1"/>
          </p:cNvGraphicFramePr>
          <p:nvPr>
            <p:custDataLst>
              <p:tags r:id="rId1"/>
            </p:custDataLst>
            <p:extLst>
              <p:ext uri="{D42A27DB-BD31-4B8C-83A1-F6EECF244321}">
                <p14:modId xmlns:p14="http://schemas.microsoft.com/office/powerpoint/2010/main" val="492698042"/>
              </p:ext>
            </p:extLst>
          </p:nvPr>
        </p:nvGraphicFramePr>
        <p:xfrm>
          <a:off x="2370931" y="1636246"/>
          <a:ext cx="4402138" cy="5334000"/>
        </p:xfrm>
        <a:graphic>
          <a:graphicData uri="http://schemas.openxmlformats.org/presentationml/2006/ole">
            <mc:AlternateContent xmlns:mc="http://schemas.openxmlformats.org/markup-compatibility/2006">
              <mc:Choice xmlns:v="urn:schemas-microsoft-com:vml" Requires="v">
                <p:oleObj name="VISIO" r:id="rId3" imgW="2235960" imgH="2709000" progId="Visio.Drawing.6">
                  <p:embed/>
                </p:oleObj>
              </mc:Choice>
              <mc:Fallback>
                <p:oleObj name="VISIO" r:id="rId3" imgW="2235960" imgH="2709000" progId="Visio.Drawing.6">
                  <p:embed/>
                  <p:pic>
                    <p:nvPicPr>
                      <p:cNvPr id="6" name="Object 3">
                        <a:extLst>
                          <a:ext uri="{FF2B5EF4-FFF2-40B4-BE49-F238E27FC236}">
                            <a16:creationId xmlns:a16="http://schemas.microsoft.com/office/drawing/2014/main" id="{88BD9454-258A-46EB-9894-21134485FC2F}"/>
                          </a:ext>
                        </a:extLst>
                      </p:cNvPr>
                      <p:cNvPicPr>
                        <a:picLocks noChangeAspect="1" noChangeArrowheads="1"/>
                      </p:cNvPicPr>
                      <p:nvPr/>
                    </p:nvPicPr>
                    <p:blipFill>
                      <a:blip r:embed="rId4"/>
                      <a:srcRect/>
                      <a:stretch>
                        <a:fillRect/>
                      </a:stretch>
                    </p:blipFill>
                    <p:spPr bwMode="auto">
                      <a:xfrm>
                        <a:off x="2370931" y="1636246"/>
                        <a:ext cx="4402138" cy="5334000"/>
                      </a:xfrm>
                      <a:prstGeom prst="rect">
                        <a:avLst/>
                      </a:prstGeom>
                    </p:spPr>
                  </p:pic>
                </p:oleObj>
              </mc:Fallback>
            </mc:AlternateContent>
          </a:graphicData>
        </a:graphic>
      </p:graphicFrame>
    </p:spTree>
    <p:extLst>
      <p:ext uri="{BB962C8B-B14F-4D97-AF65-F5344CB8AC3E}">
        <p14:creationId xmlns:p14="http://schemas.microsoft.com/office/powerpoint/2010/main" val="398146992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Bubble Pushing Example</a:t>
            </a:r>
          </a:p>
        </p:txBody>
      </p:sp>
      <p:sp>
        <p:nvSpPr>
          <p:cNvPr id="10" name="灯片编号占位符 3">
            <a:extLst>
              <a:ext uri="{FF2B5EF4-FFF2-40B4-BE49-F238E27FC236}">
                <a16:creationId xmlns:a16="http://schemas.microsoft.com/office/drawing/2014/main" id="{30AFBCDD-512D-42DE-994E-442C6BF2713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68</a:t>
            </a:fld>
            <a:endParaRPr lang="en-US" altLang="zh-CN" sz="1600" dirty="0"/>
          </a:p>
        </p:txBody>
      </p:sp>
      <p:graphicFrame>
        <p:nvGraphicFramePr>
          <p:cNvPr id="5" name="Object 3">
            <a:extLst>
              <a:ext uri="{FF2B5EF4-FFF2-40B4-BE49-F238E27FC236}">
                <a16:creationId xmlns:a16="http://schemas.microsoft.com/office/drawing/2014/main" id="{98794285-DC2A-4842-9FD3-227A8066CFA1}"/>
              </a:ext>
            </a:extLst>
          </p:cNvPr>
          <p:cNvGraphicFramePr>
            <a:graphicFrameLocks noChangeAspect="1"/>
          </p:cNvGraphicFramePr>
          <p:nvPr>
            <p:custDataLst>
              <p:tags r:id="rId1"/>
            </p:custDataLst>
            <p:extLst>
              <p:ext uri="{D42A27DB-BD31-4B8C-83A1-F6EECF244321}">
                <p14:modId xmlns:p14="http://schemas.microsoft.com/office/powerpoint/2010/main" val="2099680263"/>
              </p:ext>
            </p:extLst>
          </p:nvPr>
        </p:nvGraphicFramePr>
        <p:xfrm>
          <a:off x="2370931" y="1451810"/>
          <a:ext cx="4402138" cy="5334000"/>
        </p:xfrm>
        <a:graphic>
          <a:graphicData uri="http://schemas.openxmlformats.org/presentationml/2006/ole">
            <mc:AlternateContent xmlns:mc="http://schemas.openxmlformats.org/markup-compatibility/2006">
              <mc:Choice xmlns:v="urn:schemas-microsoft-com:vml" Requires="v">
                <p:oleObj name="VISIO" r:id="rId3" imgW="2235960" imgH="2709000" progId="Visio.Drawing.6">
                  <p:embed/>
                </p:oleObj>
              </mc:Choice>
              <mc:Fallback>
                <p:oleObj name="VISIO" r:id="rId3" imgW="2235960" imgH="2709000" progId="Visio.Drawing.6">
                  <p:embed/>
                  <p:pic>
                    <p:nvPicPr>
                      <p:cNvPr id="5" name="Object 3">
                        <a:extLst>
                          <a:ext uri="{FF2B5EF4-FFF2-40B4-BE49-F238E27FC236}">
                            <a16:creationId xmlns:a16="http://schemas.microsoft.com/office/drawing/2014/main" id="{98794285-DC2A-4842-9FD3-227A8066CF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931" y="1451810"/>
                        <a:ext cx="4402138" cy="5334000"/>
                      </a:xfrm>
                      <a:prstGeom prst="rect">
                        <a:avLst/>
                      </a:prstGeom>
                    </p:spPr>
                  </p:pic>
                </p:oleObj>
              </mc:Fallback>
            </mc:AlternateContent>
          </a:graphicData>
        </a:graphic>
      </p:graphicFrame>
    </p:spTree>
    <p:extLst>
      <p:ext uri="{BB962C8B-B14F-4D97-AF65-F5344CB8AC3E}">
        <p14:creationId xmlns:p14="http://schemas.microsoft.com/office/powerpoint/2010/main" val="352648826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p:txBody>
          <a:bodyPr/>
          <a:lstStyle/>
          <a:p>
            <a:r>
              <a:rPr lang="en-US" altLang="zh-CN" dirty="0"/>
              <a:t>Introduction</a:t>
            </a:r>
            <a:endParaRPr lang="en-US" dirty="0"/>
          </a:p>
          <a:p>
            <a:r>
              <a:rPr lang="en-US" dirty="0"/>
              <a:t>Binary logic and gates</a:t>
            </a:r>
          </a:p>
          <a:p>
            <a:r>
              <a:rPr lang="en-US" dirty="0"/>
              <a:t>Transistors</a:t>
            </a:r>
          </a:p>
          <a:p>
            <a:r>
              <a:rPr lang="en-US" dirty="0"/>
              <a:t>Some IC parameters</a:t>
            </a:r>
          </a:p>
          <a:p>
            <a:r>
              <a:rPr lang="en-US" dirty="0"/>
              <a:t>Boolean algebra</a:t>
            </a:r>
          </a:p>
          <a:p>
            <a:r>
              <a:rPr lang="en-US" dirty="0"/>
              <a:t>Logic functions</a:t>
            </a:r>
          </a:p>
          <a:p>
            <a:r>
              <a:rPr lang="en-US" dirty="0"/>
              <a:t>Simplification of logic functions</a:t>
            </a:r>
          </a:p>
          <a:p>
            <a:endParaRPr lang="en-US"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69</a:t>
            </a:fld>
            <a:endParaRPr lang="en-US" altLang="zh-CN" sz="1600" dirty="0"/>
          </a:p>
        </p:txBody>
      </p:sp>
    </p:spTree>
    <p:extLst>
      <p:ext uri="{BB962C8B-B14F-4D97-AF65-F5344CB8AC3E}">
        <p14:creationId xmlns:p14="http://schemas.microsoft.com/office/powerpoint/2010/main" val="14755271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958" y="142040"/>
            <a:ext cx="7772400" cy="1020763"/>
          </a:xfrm>
        </p:spPr>
        <p:txBody>
          <a:bodyPr>
            <a:normAutofit/>
          </a:bodyPr>
          <a:lstStyle/>
          <a:p>
            <a:r>
              <a:rPr lang="en-US" dirty="0"/>
              <a:t>Axioms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3076" y="1314450"/>
                <a:ext cx="4341812" cy="5027613"/>
              </a:xfrm>
            </p:spPr>
            <p:txBody>
              <a:bodyPr/>
              <a:lstStyle/>
              <a:p>
                <a:r>
                  <a:rPr lang="en-US" sz="2800" dirty="0"/>
                  <a:t>(A1) If X ≠ 1, X = 0</a:t>
                </a:r>
              </a:p>
              <a:p>
                <a:r>
                  <a:rPr lang="en-US" sz="2800" dirty="0"/>
                  <a:t>(A2) If X = 0, </a:t>
                </a:r>
                <a14:m>
                  <m:oMath xmlns:m="http://schemas.openxmlformats.org/officeDocument/2006/math">
                    <m:acc>
                      <m:accPr>
                        <m:chr m:val="̅"/>
                        <m:ctrlPr>
                          <a:rPr lang="en-US" altLang="zh-CN" sz="2800" i="1" smtClean="0">
                            <a:latin typeface="Cambria Math" panose="02040503050406030204" pitchFamily="18" charset="0"/>
                          </a:rPr>
                        </m:ctrlPr>
                      </m:accPr>
                      <m:e>
                        <m:r>
                          <m:rPr>
                            <m:sty m:val="p"/>
                          </m:rPr>
                          <a:rPr lang="en-US" altLang="zh-CN" sz="2800" b="0" i="0" smtClean="0">
                            <a:latin typeface="Cambria Math" panose="02040503050406030204" pitchFamily="18" charset="0"/>
                          </a:rPr>
                          <m:t>X</m:t>
                        </m:r>
                      </m:e>
                    </m:acc>
                  </m:oMath>
                </a14:m>
                <a:r>
                  <a:rPr lang="en-US" sz="2800" dirty="0"/>
                  <a:t> </a:t>
                </a:r>
                <a:r>
                  <a:rPr lang="en-US" altLang="zh-CN" sz="2800" dirty="0"/>
                  <a:t>= 1</a:t>
                </a:r>
              </a:p>
              <a:p>
                <a:r>
                  <a:rPr lang="en-US" sz="2800" dirty="0"/>
                  <a:t>(A3) 0 · 0 = 0</a:t>
                </a:r>
              </a:p>
              <a:p>
                <a:r>
                  <a:rPr lang="en-US" sz="2800" dirty="0"/>
                  <a:t>(A4) 1 · 1 = 1</a:t>
                </a:r>
              </a:p>
              <a:p>
                <a:r>
                  <a:rPr lang="en-US" sz="2800" dirty="0"/>
                  <a:t>(A5) 0 · 1 = 1 · 0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3076" y="1314450"/>
                <a:ext cx="4341812" cy="5027613"/>
              </a:xfrm>
              <a:blipFill>
                <a:blip r:embed="rId2"/>
                <a:stretch>
                  <a:fillRect l="-2528" t="-13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A86AE7C-A638-4175-8BFB-0654C5DC65F8}"/>
                  </a:ext>
                </a:extLst>
              </p:cNvPr>
              <p:cNvSpPr txBox="1">
                <a:spLocks/>
              </p:cNvSpPr>
              <p:nvPr/>
            </p:nvSpPr>
            <p:spPr bwMode="auto">
              <a:xfrm>
                <a:off x="4814888" y="1314450"/>
                <a:ext cx="4341812" cy="50276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sz="2800" kern="0" baseline="0" dirty="0"/>
                  <a:t>(A1D) If X ≠ 0, X = 1</a:t>
                </a:r>
              </a:p>
              <a:p>
                <a:r>
                  <a:rPr lang="en-US" sz="2800" kern="0" baseline="0" dirty="0"/>
                  <a:t>(A2D) If X = 1, </a:t>
                </a:r>
                <a14:m>
                  <m:oMath xmlns:m="http://schemas.openxmlformats.org/officeDocument/2006/math">
                    <m:acc>
                      <m:accPr>
                        <m:chr m:val="̅"/>
                        <m:ctrlP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m:rPr>
                            <m:sty m:val="p"/>
                          </m:rPr>
                          <a:rPr kumimoji="0" lang="en-US" altLang="zh-CN" sz="28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X</m:t>
                        </m:r>
                      </m:e>
                    </m:acc>
                  </m:oMath>
                </a14:m>
                <a:r>
                  <a:rPr lang="en-US" sz="2800" kern="0" baseline="0" dirty="0"/>
                  <a:t> = 0</a:t>
                </a:r>
              </a:p>
              <a:p>
                <a:r>
                  <a:rPr lang="en-US" sz="2800" kern="0" baseline="0" dirty="0"/>
                  <a:t>(A3D) 1 + 1 = 1</a:t>
                </a:r>
              </a:p>
              <a:p>
                <a:r>
                  <a:rPr lang="en-US" sz="2800" kern="0" baseline="0" dirty="0"/>
                  <a:t>(A4D) 0 + 0 = 0</a:t>
                </a:r>
              </a:p>
              <a:p>
                <a:r>
                  <a:rPr lang="en-US" sz="2800" kern="0" baseline="0" dirty="0"/>
                  <a:t>(A5D) 1 + 0 = 0 + 1 = 1</a:t>
                </a:r>
              </a:p>
            </p:txBody>
          </p:sp>
        </mc:Choice>
        <mc:Fallback xmlns="">
          <p:sp>
            <p:nvSpPr>
              <p:cNvPr id="11" name="Content Placeholder 2">
                <a:extLst>
                  <a:ext uri="{FF2B5EF4-FFF2-40B4-BE49-F238E27FC236}">
                    <a16:creationId xmlns:a16="http://schemas.microsoft.com/office/drawing/2014/main" id="{7A86AE7C-A638-4175-8BFB-0654C5DC65F8}"/>
                  </a:ext>
                </a:extLst>
              </p:cNvPr>
              <p:cNvSpPr txBox="1">
                <a:spLocks noRot="1" noChangeAspect="1" noMove="1" noResize="1" noEditPoints="1" noAdjustHandles="1" noChangeArrowheads="1" noChangeShapeType="1" noTextEdit="1"/>
              </p:cNvSpPr>
              <p:nvPr/>
            </p:nvSpPr>
            <p:spPr bwMode="auto">
              <a:xfrm>
                <a:off x="4814888" y="1314450"/>
                <a:ext cx="4341812" cy="5027613"/>
              </a:xfrm>
              <a:prstGeom prst="rect">
                <a:avLst/>
              </a:prstGeom>
              <a:blipFill>
                <a:blip r:embed="rId3"/>
                <a:stretch>
                  <a:fillRect l="-2528" t="-13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灯片编号占位符 3">
            <a:extLst>
              <a:ext uri="{FF2B5EF4-FFF2-40B4-BE49-F238E27FC236}">
                <a16:creationId xmlns:a16="http://schemas.microsoft.com/office/drawing/2014/main" id="{64A47CB5-868B-4045-86A6-19C18D926A1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7</a:t>
            </a:fld>
            <a:endParaRPr lang="en-US" altLang="zh-CN" sz="16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3">
            <a:extLst>
              <a:ext uri="{FF2B5EF4-FFF2-40B4-BE49-F238E27FC236}">
                <a16:creationId xmlns:a16="http://schemas.microsoft.com/office/drawing/2014/main" id="{EB8A31C4-FAF7-4982-B948-4F562FFD4C1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70</a:t>
            </a:fld>
            <a:endParaRPr lang="en-US" altLang="zh-CN" sz="1600" dirty="0"/>
          </a:p>
        </p:txBody>
      </p:sp>
      <p:sp>
        <p:nvSpPr>
          <p:cNvPr id="143363" name="Rectangle 2">
            <a:extLst>
              <a:ext uri="{FF2B5EF4-FFF2-40B4-BE49-F238E27FC236}">
                <a16:creationId xmlns:a16="http://schemas.microsoft.com/office/drawing/2014/main" id="{65A2C517-9775-4A1B-BE61-7B1FCD965CCF}"/>
              </a:ext>
            </a:extLst>
          </p:cNvPr>
          <p:cNvSpPr>
            <a:spLocks noGrp="1" noChangeArrowheads="1"/>
          </p:cNvSpPr>
          <p:nvPr>
            <p:ph type="title"/>
          </p:nvPr>
        </p:nvSpPr>
        <p:spPr/>
        <p:txBody>
          <a:bodyPr/>
          <a:lstStyle/>
          <a:p>
            <a:r>
              <a:rPr lang="en-US" altLang="zh-CN" dirty="0">
                <a:ea typeface="宋体" panose="02010600030101010101" pitchFamily="2" charset="-122"/>
              </a:rPr>
              <a:t>More Materials (Optional)</a:t>
            </a:r>
          </a:p>
        </p:txBody>
      </p:sp>
      <p:sp>
        <p:nvSpPr>
          <p:cNvPr id="143364" name="Rectangle 3">
            <a:extLst>
              <a:ext uri="{FF2B5EF4-FFF2-40B4-BE49-F238E27FC236}">
                <a16:creationId xmlns:a16="http://schemas.microsoft.com/office/drawing/2014/main" id="{0A9A2575-F675-42BB-9BDD-A61B5D394EEE}"/>
              </a:ext>
            </a:extLst>
          </p:cNvPr>
          <p:cNvSpPr>
            <a:spLocks noGrp="1" noChangeArrowheads="1"/>
          </p:cNvSpPr>
          <p:nvPr>
            <p:ph type="body" idx="1"/>
          </p:nvPr>
        </p:nvSpPr>
        <p:spPr/>
        <p:txBody>
          <a:bodyPr/>
          <a:lstStyle/>
          <a:p>
            <a:r>
              <a:rPr lang="en-US" altLang="zh-CN" b="1" dirty="0">
                <a:ea typeface="宋体" panose="02010600030101010101" pitchFamily="2" charset="-122"/>
              </a:rPr>
              <a:t>Circuit optimization and cost criterion</a:t>
            </a:r>
          </a:p>
          <a:p>
            <a:r>
              <a:rPr lang="en-US" altLang="zh-CN" b="1" dirty="0">
                <a:ea typeface="宋体" panose="02010600030101010101" pitchFamily="2" charset="-122"/>
              </a:rPr>
              <a:t>More about k-maps</a:t>
            </a:r>
          </a:p>
        </p:txBody>
      </p:sp>
    </p:spTree>
    <p:extLst>
      <p:ext uri="{BB962C8B-B14F-4D97-AF65-F5344CB8AC3E}">
        <p14:creationId xmlns:p14="http://schemas.microsoft.com/office/powerpoint/2010/main" val="166477927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3">
            <a:extLst>
              <a:ext uri="{FF2B5EF4-FFF2-40B4-BE49-F238E27FC236}">
                <a16:creationId xmlns:a16="http://schemas.microsoft.com/office/drawing/2014/main" id="{EB8A31C4-FAF7-4982-B948-4F562FFD4C1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71</a:t>
            </a:fld>
            <a:endParaRPr lang="en-US" altLang="zh-CN" sz="1600" dirty="0"/>
          </a:p>
        </p:txBody>
      </p:sp>
      <p:sp>
        <p:nvSpPr>
          <p:cNvPr id="143363" name="Rectangle 2">
            <a:extLst>
              <a:ext uri="{FF2B5EF4-FFF2-40B4-BE49-F238E27FC236}">
                <a16:creationId xmlns:a16="http://schemas.microsoft.com/office/drawing/2014/main" id="{65A2C517-9775-4A1B-BE61-7B1FCD965CCF}"/>
              </a:ext>
            </a:extLst>
          </p:cNvPr>
          <p:cNvSpPr>
            <a:spLocks noGrp="1" noChangeArrowheads="1"/>
          </p:cNvSpPr>
          <p:nvPr>
            <p:ph type="title"/>
          </p:nvPr>
        </p:nvSpPr>
        <p:spPr/>
        <p:txBody>
          <a:bodyPr/>
          <a:lstStyle/>
          <a:p>
            <a:r>
              <a:rPr lang="en-US" altLang="zh-CN" dirty="0">
                <a:ea typeface="宋体" panose="02010600030101010101" pitchFamily="2" charset="-122"/>
              </a:rPr>
              <a:t>More Materials (Optional)</a:t>
            </a:r>
          </a:p>
        </p:txBody>
      </p:sp>
      <p:sp>
        <p:nvSpPr>
          <p:cNvPr id="143364" name="Rectangle 3">
            <a:extLst>
              <a:ext uri="{FF2B5EF4-FFF2-40B4-BE49-F238E27FC236}">
                <a16:creationId xmlns:a16="http://schemas.microsoft.com/office/drawing/2014/main" id="{0A9A2575-F675-42BB-9BDD-A61B5D394EEE}"/>
              </a:ext>
            </a:extLst>
          </p:cNvPr>
          <p:cNvSpPr>
            <a:spLocks noGrp="1" noChangeArrowheads="1"/>
          </p:cNvSpPr>
          <p:nvPr>
            <p:ph type="body" idx="1"/>
          </p:nvPr>
        </p:nvSpPr>
        <p:spPr/>
        <p:txBody>
          <a:bodyPr/>
          <a:lstStyle/>
          <a:p>
            <a:r>
              <a:rPr lang="en-US" altLang="zh-CN" b="1" dirty="0">
                <a:ea typeface="宋体" panose="02010600030101010101" pitchFamily="2" charset="-122"/>
              </a:rPr>
              <a:t>Circuit optimization and cost criterion</a:t>
            </a:r>
          </a:p>
          <a:p>
            <a:r>
              <a:rPr lang="en-US" altLang="zh-CN" b="1" dirty="0">
                <a:solidFill>
                  <a:schemeClr val="bg1">
                    <a:lumMod val="75000"/>
                  </a:schemeClr>
                </a:solidFill>
                <a:ea typeface="宋体" panose="02010600030101010101" pitchFamily="2" charset="-122"/>
              </a:rPr>
              <a:t>More about k-maps</a:t>
            </a:r>
          </a:p>
        </p:txBody>
      </p:sp>
    </p:spTree>
    <p:extLst>
      <p:ext uri="{BB962C8B-B14F-4D97-AF65-F5344CB8AC3E}">
        <p14:creationId xmlns:p14="http://schemas.microsoft.com/office/powerpoint/2010/main" val="128176373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85401A3E-9095-47AC-81B0-7BFDA7240921}"/>
              </a:ext>
            </a:extLst>
          </p:cNvPr>
          <p:cNvSpPr>
            <a:spLocks noGrp="1" noChangeArrowheads="1"/>
          </p:cNvSpPr>
          <p:nvPr>
            <p:ph type="title"/>
          </p:nvPr>
        </p:nvSpPr>
        <p:spPr>
          <a:xfrm>
            <a:off x="598678" y="46830"/>
            <a:ext cx="7772400" cy="1020763"/>
          </a:xfrm>
        </p:spPr>
        <p:txBody>
          <a:bodyPr/>
          <a:lstStyle/>
          <a:p>
            <a:r>
              <a:rPr lang="en-US" altLang="zh-CN" b="1" dirty="0">
                <a:ea typeface="宋体" panose="02010600030101010101" pitchFamily="2" charset="-122"/>
              </a:rPr>
              <a:t>Circuit Optimization</a:t>
            </a:r>
          </a:p>
        </p:txBody>
      </p:sp>
      <p:sp>
        <p:nvSpPr>
          <p:cNvPr id="30724" name="Rectangle 3">
            <a:extLst>
              <a:ext uri="{FF2B5EF4-FFF2-40B4-BE49-F238E27FC236}">
                <a16:creationId xmlns:a16="http://schemas.microsoft.com/office/drawing/2014/main" id="{6A84A60E-B83E-4052-8A64-0558354561A6}"/>
              </a:ext>
            </a:extLst>
          </p:cNvPr>
          <p:cNvSpPr>
            <a:spLocks noGrp="1" noChangeArrowheads="1"/>
          </p:cNvSpPr>
          <p:nvPr>
            <p:ph type="body" idx="1"/>
          </p:nvPr>
        </p:nvSpPr>
        <p:spPr>
          <a:xfrm>
            <a:off x="476468" y="1273175"/>
            <a:ext cx="8169265" cy="5297364"/>
          </a:xfrm>
        </p:spPr>
        <p:txBody>
          <a:bodyPr/>
          <a:lstStyle/>
          <a:p>
            <a:pPr>
              <a:lnSpc>
                <a:spcPct val="90000"/>
              </a:lnSpc>
            </a:pPr>
            <a:r>
              <a:rPr lang="en-US" altLang="zh-CN" b="1" dirty="0">
                <a:ea typeface="宋体" panose="02010600030101010101" pitchFamily="2" charset="-122"/>
              </a:rPr>
              <a:t>Goal: To obtain the simplest implementation for a given function</a:t>
            </a:r>
          </a:p>
          <a:p>
            <a:pPr lvl="1">
              <a:lnSpc>
                <a:spcPct val="90000"/>
              </a:lnSpc>
            </a:pPr>
            <a:r>
              <a:rPr lang="en-US" altLang="zh-CN" dirty="0">
                <a:ea typeface="宋体" panose="02010600030101010101" pitchFamily="2" charset="-122"/>
              </a:rPr>
              <a:t>Optimization is a more formal approach to simplification that is performed using a specific procedure or algorithm</a:t>
            </a:r>
          </a:p>
          <a:p>
            <a:pPr>
              <a:lnSpc>
                <a:spcPct val="90000"/>
              </a:lnSpc>
            </a:pPr>
            <a:r>
              <a:rPr lang="en-US" altLang="zh-CN" b="1" dirty="0">
                <a:ea typeface="宋体" panose="02010600030101010101" pitchFamily="2" charset="-122"/>
              </a:rPr>
              <a:t>Optimization requires a cost criterion to measure the simplicity of a circuit</a:t>
            </a:r>
          </a:p>
          <a:p>
            <a:pPr>
              <a:lnSpc>
                <a:spcPct val="90000"/>
              </a:lnSpc>
            </a:pPr>
            <a:r>
              <a:rPr lang="en-US" altLang="zh-CN" b="1" dirty="0">
                <a:ea typeface="宋体" panose="02010600030101010101" pitchFamily="2" charset="-122"/>
              </a:rPr>
              <a:t>Distinct cost criteria we will use:</a:t>
            </a:r>
          </a:p>
          <a:p>
            <a:pPr lvl="1">
              <a:lnSpc>
                <a:spcPct val="90000"/>
              </a:lnSpc>
            </a:pPr>
            <a:r>
              <a:rPr lang="en-US" altLang="zh-CN" sz="2400" b="1" dirty="0">
                <a:ea typeface="宋体" panose="02010600030101010101" pitchFamily="2" charset="-122"/>
              </a:rPr>
              <a:t>Literal cost (L)</a:t>
            </a:r>
          </a:p>
          <a:p>
            <a:pPr lvl="1">
              <a:lnSpc>
                <a:spcPct val="90000"/>
              </a:lnSpc>
            </a:pPr>
            <a:r>
              <a:rPr lang="en-US" altLang="zh-CN" sz="2400" b="1" dirty="0">
                <a:ea typeface="宋体" panose="02010600030101010101" pitchFamily="2" charset="-122"/>
              </a:rPr>
              <a:t>Gate input cost (G)</a:t>
            </a:r>
          </a:p>
          <a:p>
            <a:pPr lvl="1">
              <a:lnSpc>
                <a:spcPct val="90000"/>
              </a:lnSpc>
            </a:pPr>
            <a:r>
              <a:rPr lang="en-US" altLang="zh-CN" sz="2400" b="1" dirty="0">
                <a:ea typeface="宋体" panose="02010600030101010101" pitchFamily="2" charset="-122"/>
              </a:rPr>
              <a:t>Gate input cost with NOTs (GN)</a:t>
            </a:r>
          </a:p>
        </p:txBody>
      </p:sp>
      <p:sp>
        <p:nvSpPr>
          <p:cNvPr id="5" name="灯片编号占位符 3">
            <a:extLst>
              <a:ext uri="{FF2B5EF4-FFF2-40B4-BE49-F238E27FC236}">
                <a16:creationId xmlns:a16="http://schemas.microsoft.com/office/drawing/2014/main" id="{E293A20B-4B5B-4034-A117-D85D1C2179E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72</a:t>
            </a:fld>
            <a:endParaRPr lang="en-US" altLang="zh-CN" sz="16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748" name="Rectangle 3">
                <a:extLst>
                  <a:ext uri="{FF2B5EF4-FFF2-40B4-BE49-F238E27FC236}">
                    <a16:creationId xmlns:a16="http://schemas.microsoft.com/office/drawing/2014/main" id="{066D1D06-E6C3-4CFA-9006-130AF267B8E6}"/>
                  </a:ext>
                </a:extLst>
              </p:cNvPr>
              <p:cNvSpPr>
                <a:spLocks noGrp="1" noChangeArrowheads="1"/>
              </p:cNvSpPr>
              <p:nvPr>
                <p:ph type="body" idx="1"/>
              </p:nvPr>
            </p:nvSpPr>
            <p:spPr>
              <a:xfrm>
                <a:off x="547649" y="1217613"/>
                <a:ext cx="8508744" cy="5435058"/>
              </a:xfrm>
            </p:spPr>
            <p:txBody>
              <a:bodyPr/>
              <a:lstStyle/>
              <a:p>
                <a:r>
                  <a:rPr lang="en-US" altLang="zh-CN" b="1" dirty="0">
                    <a:ea typeface="宋体" panose="02010600030101010101" pitchFamily="2" charset="-122"/>
                  </a:rPr>
                  <a:t>Literal</a:t>
                </a:r>
              </a:p>
              <a:p>
                <a:pPr lvl="1"/>
                <a:r>
                  <a:rPr lang="en-US" altLang="zh-CN" b="1" dirty="0">
                    <a:ea typeface="宋体" panose="02010600030101010101" pitchFamily="2" charset="-122"/>
                  </a:rPr>
                  <a:t>A variable or its complement</a:t>
                </a:r>
              </a:p>
              <a:p>
                <a:r>
                  <a:rPr lang="en-US" altLang="zh-CN" b="1" dirty="0">
                    <a:ea typeface="宋体" panose="02010600030101010101" pitchFamily="2" charset="-122"/>
                  </a:rPr>
                  <a:t>Literal cost</a:t>
                </a:r>
              </a:p>
              <a:p>
                <a:pPr lvl="1"/>
                <a:r>
                  <a:rPr lang="en-US" altLang="zh-CN" b="1" dirty="0">
                    <a:ea typeface="宋体" panose="02010600030101010101" pitchFamily="2" charset="-122"/>
                  </a:rPr>
                  <a:t>The number of literal appearances in a Boolean expression corresponding to the logic circuit diagram</a:t>
                </a:r>
              </a:p>
              <a:p>
                <a:r>
                  <a:rPr lang="en-US" altLang="zh-CN" b="1" dirty="0">
                    <a:ea typeface="宋体" panose="02010600030101010101" pitchFamily="2" charset="-122"/>
                  </a:rPr>
                  <a:t>Examples:</a:t>
                </a:r>
              </a:p>
              <a:p>
                <a:pPr lvl="1"/>
                <a14:m>
                  <m:oMath xmlns:m="http://schemas.openxmlformats.org/officeDocument/2006/math">
                    <m:r>
                      <m:rPr>
                        <m:sty m:val="p"/>
                      </m:rPr>
                      <a:rPr lang="en-US" altLang="zh-CN" sz="2000" b="1" i="1" dirty="0">
                        <a:solidFill>
                          <a:srgbClr val="000000"/>
                        </a:solidFill>
                        <a:latin typeface="Cambria Math" panose="02040503050406030204" pitchFamily="18" charset="0"/>
                      </a:rPr>
                      <m:t>F</m:t>
                    </m:r>
                    <m:r>
                      <a:rPr lang="en-US" altLang="zh-CN" sz="2000" b="1" i="0" dirty="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BD</m:t>
                    </m:r>
                    <m:r>
                      <a:rPr lang="en-US" altLang="zh-CN" sz="2000" b="0" i="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A</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B</m:t>
                        </m:r>
                      </m:e>
                    </m:acc>
                    <m:r>
                      <m:rPr>
                        <m:sty m:val="p"/>
                      </m:rPr>
                      <a:rPr lang="en-US" altLang="zh-CN" sz="2000" b="0" i="0" smtClean="0">
                        <a:solidFill>
                          <a:srgbClr val="000000"/>
                        </a:solidFill>
                        <a:latin typeface="Cambria Math" panose="02040503050406030204" pitchFamily="18" charset="0"/>
                      </a:rPr>
                      <m:t>C</m:t>
                    </m:r>
                    <m:r>
                      <a:rPr lang="en-US" altLang="zh-CN" sz="2000" b="0" i="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A</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C</m:t>
                        </m:r>
                      </m:e>
                    </m:acc>
                    <m:acc>
                      <m:accPr>
                        <m:chr m:val="̅"/>
                        <m:ctrlPr>
                          <a:rPr lang="en-US" altLang="zh-CN" sz="2000" i="1">
                            <a:solidFill>
                              <a:srgbClr val="000000"/>
                            </a:solidFill>
                            <a:latin typeface="Cambria Math" panose="02040503050406030204" pitchFamily="18" charset="0"/>
                          </a:rPr>
                        </m:ctrlPr>
                      </m:accPr>
                      <m:e>
                        <m:r>
                          <m:rPr>
                            <m:sty m:val="p"/>
                          </m:rPr>
                          <a:rPr lang="en-US" altLang="zh-CN" sz="2000" i="0" smtClean="0">
                            <a:solidFill>
                              <a:srgbClr val="000000"/>
                            </a:solidFill>
                            <a:latin typeface="Cambria Math" panose="02040503050406030204" pitchFamily="18" charset="0"/>
                          </a:rPr>
                          <m:t>D</m:t>
                        </m:r>
                      </m:e>
                    </m:acc>
                  </m:oMath>
                </a14:m>
                <a:r>
                  <a:rPr lang="en-US" altLang="zh-CN" sz="2000" b="1" dirty="0">
                    <a:ea typeface="宋体" panose="02010600030101010101" pitchFamily="2" charset="-122"/>
                  </a:rPr>
                  <a:t>                                      L = 8</a:t>
                </a:r>
              </a:p>
              <a:p>
                <a:pPr lvl="1"/>
                <a14:m>
                  <m:oMath xmlns:m="http://schemas.openxmlformats.org/officeDocument/2006/math">
                    <m:r>
                      <m:rPr>
                        <m:sty m:val="p"/>
                      </m:rPr>
                      <a:rPr lang="en-US" altLang="zh-CN" sz="2000" b="1" i="1" dirty="0" smtClean="0">
                        <a:solidFill>
                          <a:srgbClr val="000000"/>
                        </a:solidFill>
                        <a:latin typeface="Cambria Math" panose="02040503050406030204" pitchFamily="18" charset="0"/>
                      </a:rPr>
                      <m:t>F</m:t>
                    </m:r>
                    <m:r>
                      <a:rPr lang="en-US" altLang="zh-CN" sz="2000" b="1" i="0" dirty="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BD</m:t>
                    </m:r>
                    <m:r>
                      <a:rPr lang="en-US" altLang="zh-CN" sz="2000" b="0" i="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A</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B</m:t>
                        </m:r>
                      </m:e>
                    </m:acc>
                    <m:r>
                      <m:rPr>
                        <m:sty m:val="p"/>
                      </m:rPr>
                      <a:rPr lang="en-US" altLang="zh-CN" sz="2000" b="0" i="0" smtClean="0">
                        <a:solidFill>
                          <a:srgbClr val="000000"/>
                        </a:solidFill>
                        <a:latin typeface="Cambria Math" panose="02040503050406030204" pitchFamily="18" charset="0"/>
                      </a:rPr>
                      <m:t>C</m:t>
                    </m:r>
                    <m:r>
                      <a:rPr lang="en-US" altLang="zh-CN" sz="2000" b="0" i="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A</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B</m:t>
                        </m:r>
                      </m:e>
                    </m:acc>
                    <m:acc>
                      <m:accPr>
                        <m:chr m:val="̅"/>
                        <m:ctrlPr>
                          <a:rPr lang="en-US" altLang="zh-CN" sz="2000" i="1">
                            <a:solidFill>
                              <a:srgbClr val="000000"/>
                            </a:solidFill>
                            <a:latin typeface="Cambria Math" panose="02040503050406030204" pitchFamily="18" charset="0"/>
                          </a:rPr>
                        </m:ctrlPr>
                      </m:accPr>
                      <m:e>
                        <m:r>
                          <m:rPr>
                            <m:sty m:val="p"/>
                          </m:rPr>
                          <a:rPr lang="en-US" altLang="zh-CN" sz="2000" i="0" smtClean="0">
                            <a:solidFill>
                              <a:srgbClr val="000000"/>
                            </a:solidFill>
                            <a:latin typeface="Cambria Math" panose="02040503050406030204" pitchFamily="18" charset="0"/>
                          </a:rPr>
                          <m:t>D</m:t>
                        </m:r>
                      </m:e>
                    </m:acc>
                    <m:r>
                      <a:rPr lang="en-US" altLang="zh-CN" sz="2000" b="0" i="1" smtClean="0">
                        <a:solidFill>
                          <a:srgbClr val="000000"/>
                        </a:solidFill>
                        <a:latin typeface="Cambria Math" panose="02040503050406030204" pitchFamily="18" charset="0"/>
                      </a:rPr>
                      <m:t>+</m:t>
                    </m:r>
                    <m:r>
                      <m:rPr>
                        <m:sty m:val="p"/>
                      </m:rPr>
                      <a:rPr lang="en-US" altLang="zh-CN" sz="2000" i="1">
                        <a:solidFill>
                          <a:srgbClr val="000000"/>
                        </a:solidFill>
                        <a:latin typeface="Cambria Math" panose="02040503050406030204" pitchFamily="18" charset="0"/>
                      </a:rPr>
                      <m:t>AB</m:t>
                    </m:r>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C</m:t>
                        </m:r>
                      </m:e>
                    </m:acc>
                  </m:oMath>
                </a14:m>
                <a:r>
                  <a:rPr lang="en-US" altLang="zh-CN" sz="2000" b="1" dirty="0">
                    <a:ea typeface="宋体" panose="02010600030101010101" pitchFamily="2" charset="-122"/>
                  </a:rPr>
                  <a:t>                          L = </a:t>
                </a:r>
              </a:p>
              <a:p>
                <a:pPr lvl="1"/>
                <a14:m>
                  <m:oMath xmlns:m="http://schemas.openxmlformats.org/officeDocument/2006/math">
                    <m:r>
                      <m:rPr>
                        <m:sty m:val="p"/>
                      </m:rPr>
                      <a:rPr lang="en-US" altLang="zh-CN" sz="2000" b="1" i="1" dirty="0" smtClean="0">
                        <a:solidFill>
                          <a:srgbClr val="000000"/>
                        </a:solidFill>
                        <a:latin typeface="Cambria Math" panose="02040503050406030204" pitchFamily="18" charset="0"/>
                      </a:rPr>
                      <m:t>F</m:t>
                    </m:r>
                    <m:r>
                      <a:rPr lang="en-US" altLang="zh-CN" sz="2000" b="1" i="0" dirty="0" smtClean="0">
                        <a:solidFill>
                          <a:srgbClr val="000000"/>
                        </a:solidFill>
                        <a:latin typeface="Cambria Math" panose="02040503050406030204" pitchFamily="18" charset="0"/>
                      </a:rPr>
                      <m:t>=</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A</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B</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A</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D</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B</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C</m:t>
                    </m:r>
                    <m:r>
                      <a:rPr lang="en-US" altLang="zh-CN" sz="2000" b="0" i="0" dirty="0" smtClean="0">
                        <a:solidFill>
                          <a:srgbClr val="000000"/>
                        </a:solidFill>
                        <a:latin typeface="Cambria Math" panose="02040503050406030204" pitchFamily="18" charset="0"/>
                      </a:rPr>
                      <m:t>+</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D</m:t>
                        </m:r>
                      </m:e>
                    </m:acc>
                    <m:r>
                      <a:rPr lang="en-US" altLang="zh-CN" sz="2000" b="0" i="0" dirty="0" smtClean="0">
                        <a:solidFill>
                          <a:srgbClr val="000000"/>
                        </a:solidFill>
                        <a:latin typeface="Cambria Math" panose="02040503050406030204" pitchFamily="18" charset="0"/>
                      </a:rPr>
                      <m:t>)</m:t>
                    </m:r>
                    <m:r>
                      <a:rPr lang="en-US" altLang="zh-CN" sz="2000" b="0" i="1" dirty="0" smtClean="0">
                        <a:solidFill>
                          <a:srgbClr val="000000"/>
                        </a:solidFill>
                        <a:latin typeface="Cambria Math" panose="02040503050406030204" pitchFamily="18" charset="0"/>
                      </a:rPr>
                      <m:t>(</m:t>
                    </m:r>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B</m:t>
                        </m:r>
                      </m:e>
                    </m:acc>
                    <m:r>
                      <a:rPr lang="en-US" altLang="zh-CN" sz="2000" b="0" i="1" smtClean="0">
                        <a:solidFill>
                          <a:srgbClr val="000000"/>
                        </a:solidFill>
                        <a:latin typeface="Cambria Math" panose="02040503050406030204" pitchFamily="18" charset="0"/>
                      </a:rPr>
                      <m:t>+</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C</m:t>
                        </m:r>
                      </m:e>
                    </m:acc>
                    <m:r>
                      <a:rPr lang="en-US" altLang="zh-CN" sz="2000" b="0" i="1"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D</m:t>
                    </m:r>
                    <m:r>
                      <a:rPr lang="en-US" altLang="zh-CN" sz="2000" b="0" i="1" dirty="0" smtClean="0">
                        <a:solidFill>
                          <a:srgbClr val="000000"/>
                        </a:solidFill>
                        <a:latin typeface="Cambria Math" panose="02040503050406030204" pitchFamily="18" charset="0"/>
                      </a:rPr>
                      <m:t>)</m:t>
                    </m:r>
                  </m:oMath>
                </a14:m>
                <a:r>
                  <a:rPr lang="en-US" altLang="zh-CN" sz="2000" b="1" dirty="0">
                    <a:ea typeface="宋体" panose="02010600030101010101" pitchFamily="2" charset="-122"/>
                  </a:rPr>
                  <a:t> L =</a:t>
                </a:r>
              </a:p>
              <a:p>
                <a:pPr lvl="1"/>
                <a:r>
                  <a:rPr lang="en-US" altLang="zh-CN" sz="2000" b="1" dirty="0">
                    <a:ea typeface="宋体" panose="02010600030101010101" pitchFamily="2" charset="-122"/>
                  </a:rPr>
                  <a:t>Which solution is best?</a:t>
                </a:r>
                <a:endParaRPr lang="en-US" altLang="zh-CN" sz="2400" b="1" dirty="0">
                  <a:ea typeface="宋体" panose="02010600030101010101" pitchFamily="2" charset="-122"/>
                </a:endParaRPr>
              </a:p>
            </p:txBody>
          </p:sp>
        </mc:Choice>
        <mc:Fallback xmlns="">
          <p:sp>
            <p:nvSpPr>
              <p:cNvPr id="31748" name="Rectangle 3">
                <a:extLst>
                  <a:ext uri="{FF2B5EF4-FFF2-40B4-BE49-F238E27FC236}">
                    <a16:creationId xmlns:a16="http://schemas.microsoft.com/office/drawing/2014/main" id="{066D1D06-E6C3-4CFA-9006-130AF267B8E6}"/>
                  </a:ext>
                </a:extLst>
              </p:cNvPr>
              <p:cNvSpPr>
                <a:spLocks noGrp="1" noRot="1" noChangeAspect="1" noMove="1" noResize="1" noEditPoints="1" noAdjustHandles="1" noChangeArrowheads="1" noChangeShapeType="1" noTextEdit="1"/>
              </p:cNvSpPr>
              <p:nvPr>
                <p:ph type="body" idx="1"/>
              </p:nvPr>
            </p:nvSpPr>
            <p:spPr>
              <a:xfrm>
                <a:off x="547649" y="1217613"/>
                <a:ext cx="8508744" cy="5435058"/>
              </a:xfrm>
              <a:blipFill>
                <a:blip r:embed="rId3"/>
                <a:stretch>
                  <a:fillRect l="-1648" t="-1571"/>
                </a:stretch>
              </a:blipFill>
            </p:spPr>
            <p:txBody>
              <a:bodyPr/>
              <a:lstStyle/>
              <a:p>
                <a:r>
                  <a:rPr lang="zh-CN" altLang="en-US">
                    <a:noFill/>
                  </a:rPr>
                  <a:t> </a:t>
                </a:r>
              </a:p>
            </p:txBody>
          </p:sp>
        </mc:Fallback>
      </mc:AlternateContent>
      <p:sp>
        <p:nvSpPr>
          <p:cNvPr id="31749" name="Rectangle 2">
            <a:extLst>
              <a:ext uri="{FF2B5EF4-FFF2-40B4-BE49-F238E27FC236}">
                <a16:creationId xmlns:a16="http://schemas.microsoft.com/office/drawing/2014/main" id="{8E9D2D5A-2085-41AF-A79F-D29FC02BC736}"/>
              </a:ext>
            </a:extLst>
          </p:cNvPr>
          <p:cNvSpPr>
            <a:spLocks noGrp="1" noChangeArrowheads="1"/>
          </p:cNvSpPr>
          <p:nvPr>
            <p:ph type="title"/>
          </p:nvPr>
        </p:nvSpPr>
        <p:spPr>
          <a:xfrm>
            <a:off x="450841" y="73201"/>
            <a:ext cx="7772400" cy="1020763"/>
          </a:xfrm>
        </p:spPr>
        <p:txBody>
          <a:bodyPr/>
          <a:lstStyle/>
          <a:p>
            <a:r>
              <a:rPr lang="en-US" altLang="zh-CN" dirty="0">
                <a:ea typeface="宋体" panose="02010600030101010101" pitchFamily="2" charset="-122"/>
              </a:rPr>
              <a:t> </a:t>
            </a:r>
            <a:r>
              <a:rPr lang="en-US" altLang="zh-CN" b="1" dirty="0">
                <a:ea typeface="宋体" panose="02010600030101010101" pitchFamily="2" charset="-122"/>
              </a:rPr>
              <a:t>Literal Cost</a:t>
            </a:r>
          </a:p>
        </p:txBody>
      </p:sp>
      <p:sp>
        <p:nvSpPr>
          <p:cNvPr id="31774" name="Line 28">
            <a:extLst>
              <a:ext uri="{FF2B5EF4-FFF2-40B4-BE49-F238E27FC236}">
                <a16:creationId xmlns:a16="http://schemas.microsoft.com/office/drawing/2014/main" id="{0EE16CE8-E19F-4156-9484-A3C71BADCA6A}"/>
              </a:ext>
            </a:extLst>
          </p:cNvPr>
          <p:cNvSpPr>
            <a:spLocks noChangeShapeType="1"/>
          </p:cNvSpPr>
          <p:nvPr/>
        </p:nvSpPr>
        <p:spPr bwMode="auto">
          <a:xfrm flipV="1">
            <a:off x="3824288" y="30914"/>
            <a:ext cx="2095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5" name="灯片编号占位符 3">
            <a:extLst>
              <a:ext uri="{FF2B5EF4-FFF2-40B4-BE49-F238E27FC236}">
                <a16:creationId xmlns:a16="http://schemas.microsoft.com/office/drawing/2014/main" id="{A97EBF65-9067-41E7-96C9-5DE0FB3C5FA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73</a:t>
            </a:fld>
            <a:endParaRPr lang="en-US" altLang="zh-CN" sz="1600"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795" name="Rectangle 3">
                <a:extLst>
                  <a:ext uri="{FF2B5EF4-FFF2-40B4-BE49-F238E27FC236}">
                    <a16:creationId xmlns:a16="http://schemas.microsoft.com/office/drawing/2014/main" id="{5DDC1808-DA36-4D36-8620-81F9A0A038B7}"/>
                  </a:ext>
                </a:extLst>
              </p:cNvPr>
              <p:cNvSpPr>
                <a:spLocks noGrp="1" noChangeArrowheads="1"/>
              </p:cNvSpPr>
              <p:nvPr>
                <p:ph type="body" idx="1"/>
              </p:nvPr>
            </p:nvSpPr>
            <p:spPr>
              <a:xfrm>
                <a:off x="558600" y="1217613"/>
                <a:ext cx="8235950" cy="5027612"/>
              </a:xfrm>
            </p:spPr>
            <p:txBody>
              <a:bodyPr/>
              <a:lstStyle/>
              <a:p>
                <a:r>
                  <a:rPr lang="en-US" altLang="zh-CN" b="1" dirty="0">
                    <a:ea typeface="宋体" panose="02010600030101010101" pitchFamily="2" charset="-122"/>
                  </a:rPr>
                  <a:t>Another Example:</a:t>
                </a:r>
              </a:p>
              <a:p>
                <a:pPr lvl="1"/>
                <a14:m>
                  <m:oMath xmlns:m="http://schemas.openxmlformats.org/officeDocument/2006/math">
                    <m:r>
                      <m:rPr>
                        <m:sty m:val="p"/>
                      </m:rPr>
                      <a:rPr lang="en-US" altLang="zh-CN" sz="2800" b="1" i="1" dirty="0" smtClean="0">
                        <a:solidFill>
                          <a:srgbClr val="000000"/>
                        </a:solidFill>
                        <a:latin typeface="Cambria Math" panose="02040503050406030204" pitchFamily="18" charset="0"/>
                      </a:rPr>
                      <m:t>F</m:t>
                    </m:r>
                    <m:r>
                      <a:rPr lang="en-US" altLang="zh-CN" sz="2800" b="1" i="0" dirty="0" smtClean="0">
                        <a:solidFill>
                          <a:srgbClr val="000000"/>
                        </a:solidFill>
                        <a:latin typeface="Cambria Math" panose="02040503050406030204" pitchFamily="18" charset="0"/>
                      </a:rPr>
                      <m:t>=</m:t>
                    </m:r>
                    <m:r>
                      <m:rPr>
                        <m:sty m:val="p"/>
                      </m:rPr>
                      <a:rPr lang="en-US" altLang="zh-CN" sz="2800" b="0" i="0" dirty="0" smtClean="0">
                        <a:solidFill>
                          <a:srgbClr val="000000"/>
                        </a:solidFill>
                        <a:latin typeface="Cambria Math" panose="02040503050406030204" pitchFamily="18" charset="0"/>
                      </a:rPr>
                      <m:t>ABC</m:t>
                    </m:r>
                    <m:r>
                      <m:rPr>
                        <m:sty m:val="p"/>
                      </m:rPr>
                      <a:rPr lang="en-US" altLang="zh-CN" sz="2800" b="0" i="0" smtClean="0">
                        <a:solidFill>
                          <a:srgbClr val="000000"/>
                        </a:solidFill>
                        <a:latin typeface="Cambria Math" panose="02040503050406030204" pitchFamily="18" charset="0"/>
                      </a:rPr>
                      <m:t>D</m:t>
                    </m:r>
                    <m:r>
                      <a:rPr lang="en-US" altLang="zh-CN" sz="2800" b="0" i="0" smtClean="0">
                        <a:solidFill>
                          <a:srgbClr val="000000"/>
                        </a:solidFill>
                        <a:latin typeface="Cambria Math" panose="02040503050406030204" pitchFamily="18" charset="0"/>
                      </a:rPr>
                      <m:t>+</m:t>
                    </m:r>
                    <m:acc>
                      <m:accPr>
                        <m:chr m:val="̅"/>
                        <m:ctrlPr>
                          <a:rPr lang="en-US" altLang="zh-CN" i="1">
                            <a:solidFill>
                              <a:srgbClr val="000000"/>
                            </a:solidFill>
                            <a:latin typeface="Cambria Math" panose="02040503050406030204" pitchFamily="18" charset="0"/>
                          </a:rPr>
                        </m:ctrlPr>
                      </m:accPr>
                      <m:e>
                        <m:r>
                          <m:rPr>
                            <m:sty m:val="p"/>
                          </m:rPr>
                          <a:rPr lang="en-US" altLang="zh-CN" b="0" i="0" smtClean="0">
                            <a:solidFill>
                              <a:srgbClr val="000000"/>
                            </a:solidFill>
                            <a:latin typeface="Cambria Math" panose="02040503050406030204" pitchFamily="18" charset="0"/>
                          </a:rPr>
                          <m:t>A</m:t>
                        </m:r>
                      </m:e>
                    </m:acc>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B</m:t>
                        </m:r>
                      </m:e>
                    </m:acc>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C</m:t>
                        </m:r>
                      </m:e>
                    </m:acc>
                    <m:acc>
                      <m:accPr>
                        <m:chr m:val="̅"/>
                        <m:ctrlPr>
                          <a:rPr lang="en-US" altLang="zh-CN" sz="2800" i="1">
                            <a:solidFill>
                              <a:srgbClr val="000000"/>
                            </a:solidFill>
                            <a:latin typeface="Cambria Math" panose="02040503050406030204" pitchFamily="18" charset="0"/>
                          </a:rPr>
                        </m:ctrlPr>
                      </m:accPr>
                      <m:e>
                        <m:r>
                          <m:rPr>
                            <m:sty m:val="p"/>
                          </m:rPr>
                          <a:rPr lang="en-US" altLang="zh-CN" sz="2800" i="0" smtClean="0">
                            <a:solidFill>
                              <a:srgbClr val="000000"/>
                            </a:solidFill>
                            <a:latin typeface="Cambria Math" panose="02040503050406030204" pitchFamily="18" charset="0"/>
                          </a:rPr>
                          <m:t>D</m:t>
                        </m:r>
                      </m:e>
                    </m:acc>
                  </m:oMath>
                </a14:m>
                <a:endParaRPr lang="en-US" altLang="zh-CN" b="1" dirty="0">
                  <a:ea typeface="宋体" panose="02010600030101010101" pitchFamily="2" charset="-122"/>
                </a:endParaRPr>
              </a:p>
              <a:p>
                <a:pPr lvl="1"/>
                <a14:m>
                  <m:oMath xmlns:m="http://schemas.openxmlformats.org/officeDocument/2006/math">
                    <m:r>
                      <m:rPr>
                        <m:sty m:val="p"/>
                      </m:rPr>
                      <a:rPr lang="en-US" altLang="zh-CN" sz="2800" b="1" i="1" dirty="0" smtClean="0">
                        <a:solidFill>
                          <a:srgbClr val="000000"/>
                        </a:solidFill>
                        <a:latin typeface="Cambria Math" panose="02040503050406030204" pitchFamily="18" charset="0"/>
                      </a:rPr>
                      <m:t>F</m:t>
                    </m:r>
                    <m:r>
                      <a:rPr lang="en-US" altLang="zh-CN" sz="2800" b="0" i="0" dirty="0" smtClean="0">
                        <a:solidFill>
                          <a:srgbClr val="000000"/>
                        </a:solidFill>
                        <a:latin typeface="Cambria Math" panose="02040503050406030204" pitchFamily="18" charset="0"/>
                      </a:rPr>
                      <m:t>=(</m:t>
                    </m:r>
                    <m:r>
                      <m:rPr>
                        <m:sty m:val="p"/>
                      </m:rPr>
                      <a:rPr lang="en-US" altLang="zh-CN" sz="2800" b="0" i="0" dirty="0" smtClean="0">
                        <a:solidFill>
                          <a:srgbClr val="000000"/>
                        </a:solidFill>
                        <a:latin typeface="Cambria Math" panose="02040503050406030204" pitchFamily="18" charset="0"/>
                      </a:rPr>
                      <m:t>A</m:t>
                    </m:r>
                    <m:r>
                      <a:rPr lang="en-US" altLang="zh-CN" sz="2800" b="0" i="0" dirty="0" smtClean="0">
                        <a:solidFill>
                          <a:srgbClr val="000000"/>
                        </a:solidFill>
                        <a:latin typeface="Cambria Math" panose="02040503050406030204" pitchFamily="18" charset="0"/>
                      </a:rPr>
                      <m:t>+</m:t>
                    </m:r>
                    <m:r>
                      <m:rPr>
                        <m:sty m:val="p"/>
                      </m:rPr>
                      <a:rPr lang="en-US" altLang="zh-CN" sz="2800" b="0" i="0" dirty="0" smtClean="0">
                        <a:solidFill>
                          <a:srgbClr val="000000"/>
                        </a:solidFill>
                        <a:latin typeface="Cambria Math" panose="02040503050406030204" pitchFamily="18" charset="0"/>
                      </a:rPr>
                      <m:t>B</m:t>
                    </m:r>
                    <m:r>
                      <a:rPr lang="en-US" altLang="zh-CN" sz="2800" b="0" i="0" dirty="0" smtClean="0">
                        <a:solidFill>
                          <a:srgbClr val="000000"/>
                        </a:solidFill>
                        <a:latin typeface="Cambria Math" panose="02040503050406030204" pitchFamily="18" charset="0"/>
                      </a:rPr>
                      <m:t>)(</m:t>
                    </m:r>
                    <m:r>
                      <m:rPr>
                        <m:sty m:val="p"/>
                      </m:rPr>
                      <a:rPr lang="en-US" altLang="zh-CN" sz="2800" b="0" i="0" dirty="0" smtClean="0">
                        <a:solidFill>
                          <a:srgbClr val="000000"/>
                        </a:solidFill>
                        <a:latin typeface="Cambria Math" panose="02040503050406030204" pitchFamily="18" charset="0"/>
                      </a:rPr>
                      <m:t>B</m:t>
                    </m:r>
                    <m:r>
                      <a:rPr lang="en-US" altLang="zh-CN" sz="2800" b="0" i="0" dirty="0" smtClean="0">
                        <a:solidFill>
                          <a:srgbClr val="000000"/>
                        </a:solidFill>
                        <a:latin typeface="Cambria Math" panose="02040503050406030204" pitchFamily="18" charset="0"/>
                      </a:rPr>
                      <m:t>+</m:t>
                    </m:r>
                    <m:acc>
                      <m:accPr>
                        <m:chr m:val="̅"/>
                        <m:ctrlPr>
                          <a:rPr lang="en-US" altLang="zh-CN" i="1">
                            <a:solidFill>
                              <a:srgbClr val="000000"/>
                            </a:solidFill>
                            <a:latin typeface="Cambria Math" panose="02040503050406030204" pitchFamily="18" charset="0"/>
                          </a:rPr>
                        </m:ctrlPr>
                      </m:accPr>
                      <m:e>
                        <m:r>
                          <m:rPr>
                            <m:sty m:val="p"/>
                          </m:rPr>
                          <a:rPr lang="en-US" altLang="zh-CN" b="0" i="0">
                            <a:solidFill>
                              <a:srgbClr val="000000"/>
                            </a:solidFill>
                            <a:latin typeface="Cambria Math" panose="02040503050406030204" pitchFamily="18" charset="0"/>
                          </a:rPr>
                          <m:t>C</m:t>
                        </m:r>
                      </m:e>
                    </m:acc>
                    <m:r>
                      <a:rPr lang="en-US" altLang="zh-CN" sz="2800" b="0" i="0" dirty="0" smtClean="0">
                        <a:solidFill>
                          <a:srgbClr val="000000"/>
                        </a:solidFill>
                        <a:latin typeface="Cambria Math" panose="02040503050406030204" pitchFamily="18" charset="0"/>
                      </a:rPr>
                      <m:t>)(</m:t>
                    </m:r>
                    <m:r>
                      <m:rPr>
                        <m:sty m:val="p"/>
                      </m:rPr>
                      <a:rPr lang="en-US" altLang="zh-CN" sz="2800" b="0" i="0" dirty="0" smtClean="0">
                        <a:solidFill>
                          <a:srgbClr val="000000"/>
                        </a:solidFill>
                        <a:latin typeface="Cambria Math" panose="02040503050406030204" pitchFamily="18" charset="0"/>
                      </a:rPr>
                      <m:t>C</m:t>
                    </m:r>
                    <m:r>
                      <a:rPr lang="en-US" altLang="zh-CN" sz="2800" b="0" i="0" dirty="0" smtClean="0">
                        <a:solidFill>
                          <a:srgbClr val="000000"/>
                        </a:solidFill>
                        <a:latin typeface="Cambria Math" panose="02040503050406030204" pitchFamily="18" charset="0"/>
                      </a:rPr>
                      <m:t>+</m:t>
                    </m:r>
                    <m:acc>
                      <m:accPr>
                        <m:chr m:val="̅"/>
                        <m:ctrlPr>
                          <a:rPr lang="en-US" altLang="zh-CN" i="1">
                            <a:solidFill>
                              <a:srgbClr val="000000"/>
                            </a:solidFill>
                            <a:latin typeface="Cambria Math" panose="02040503050406030204" pitchFamily="18" charset="0"/>
                          </a:rPr>
                        </m:ctrlPr>
                      </m:accPr>
                      <m:e>
                        <m:r>
                          <m:rPr>
                            <m:sty m:val="p"/>
                          </m:rPr>
                          <a:rPr lang="en-US" altLang="zh-CN" b="0" i="0" smtClean="0">
                            <a:solidFill>
                              <a:srgbClr val="000000"/>
                            </a:solidFill>
                            <a:latin typeface="Cambria Math" panose="02040503050406030204" pitchFamily="18" charset="0"/>
                          </a:rPr>
                          <m:t>D</m:t>
                        </m:r>
                      </m:e>
                    </m:acc>
                    <m:r>
                      <a:rPr lang="en-US" altLang="zh-CN" sz="2800" b="0" i="0" dirty="0" smtClean="0">
                        <a:solidFill>
                          <a:srgbClr val="000000"/>
                        </a:solidFill>
                        <a:latin typeface="Cambria Math" panose="02040503050406030204" pitchFamily="18" charset="0"/>
                      </a:rPr>
                      <m:t>)(</m:t>
                    </m:r>
                    <m:r>
                      <m:rPr>
                        <m:sty m:val="p"/>
                      </m:rPr>
                      <a:rPr lang="en-US" altLang="zh-CN" sz="2800" b="0" i="0" dirty="0" smtClean="0">
                        <a:solidFill>
                          <a:srgbClr val="000000"/>
                        </a:solidFill>
                        <a:latin typeface="Cambria Math" panose="02040503050406030204" pitchFamily="18" charset="0"/>
                      </a:rPr>
                      <m:t>D</m:t>
                    </m:r>
                    <m:r>
                      <a:rPr lang="en-US" altLang="zh-CN" sz="2800" b="0" i="0" dirty="0" smtClean="0">
                        <a:solidFill>
                          <a:srgbClr val="000000"/>
                        </a:solidFill>
                        <a:latin typeface="Cambria Math" panose="02040503050406030204" pitchFamily="18" charset="0"/>
                      </a:rPr>
                      <m:t>+</m:t>
                    </m:r>
                    <m:acc>
                      <m:accPr>
                        <m:chr m:val="̅"/>
                        <m:ctrlPr>
                          <a:rPr lang="en-US" altLang="zh-CN" i="1">
                            <a:solidFill>
                              <a:srgbClr val="000000"/>
                            </a:solidFill>
                            <a:latin typeface="Cambria Math" panose="02040503050406030204" pitchFamily="18" charset="0"/>
                          </a:rPr>
                        </m:ctrlPr>
                      </m:accPr>
                      <m:e>
                        <m:r>
                          <m:rPr>
                            <m:sty m:val="p"/>
                          </m:rPr>
                          <a:rPr lang="en-US" altLang="zh-CN" b="0" i="0" smtClean="0">
                            <a:solidFill>
                              <a:srgbClr val="000000"/>
                            </a:solidFill>
                            <a:latin typeface="Cambria Math" panose="02040503050406030204" pitchFamily="18" charset="0"/>
                          </a:rPr>
                          <m:t>A</m:t>
                        </m:r>
                      </m:e>
                    </m:acc>
                    <m:r>
                      <a:rPr lang="en-US" altLang="zh-CN" sz="2800" b="0" i="0" dirty="0" smtClean="0">
                        <a:solidFill>
                          <a:srgbClr val="000000"/>
                        </a:solidFill>
                        <a:latin typeface="Cambria Math" panose="02040503050406030204" pitchFamily="18" charset="0"/>
                      </a:rPr>
                      <m:t>)</m:t>
                    </m:r>
                  </m:oMath>
                </a14:m>
                <a:endParaRPr lang="en-US" altLang="zh-CN" b="1" dirty="0">
                  <a:ea typeface="宋体" panose="02010600030101010101" pitchFamily="2" charset="-122"/>
                </a:endParaRPr>
              </a:p>
              <a:p>
                <a:pPr lvl="1"/>
                <a:r>
                  <a:rPr lang="en-US" altLang="zh-CN" b="1" dirty="0">
                    <a:ea typeface="宋体" panose="02010600030101010101" pitchFamily="2" charset="-122"/>
                  </a:rPr>
                  <a:t>Which solution is best?</a:t>
                </a:r>
              </a:p>
            </p:txBody>
          </p:sp>
        </mc:Choice>
        <mc:Fallback xmlns="">
          <p:sp>
            <p:nvSpPr>
              <p:cNvPr id="33795" name="Rectangle 3">
                <a:extLst>
                  <a:ext uri="{FF2B5EF4-FFF2-40B4-BE49-F238E27FC236}">
                    <a16:creationId xmlns:a16="http://schemas.microsoft.com/office/drawing/2014/main" id="{5DDC1808-DA36-4D36-8620-81F9A0A038B7}"/>
                  </a:ext>
                </a:extLst>
              </p:cNvPr>
              <p:cNvSpPr>
                <a:spLocks noGrp="1" noRot="1" noChangeAspect="1" noMove="1" noResize="1" noEditPoints="1" noAdjustHandles="1" noChangeArrowheads="1" noChangeShapeType="1" noTextEdit="1"/>
              </p:cNvSpPr>
              <p:nvPr>
                <p:ph type="body" idx="1"/>
              </p:nvPr>
            </p:nvSpPr>
            <p:spPr>
              <a:xfrm>
                <a:off x="558600" y="1217613"/>
                <a:ext cx="8235950" cy="5027612"/>
              </a:xfrm>
              <a:blipFill>
                <a:blip r:embed="rId3"/>
                <a:stretch>
                  <a:fillRect l="-1702" t="-1699"/>
                </a:stretch>
              </a:blipFill>
            </p:spPr>
            <p:txBody>
              <a:bodyPr/>
              <a:lstStyle/>
              <a:p>
                <a:r>
                  <a:rPr lang="zh-CN" altLang="en-US">
                    <a:noFill/>
                  </a:rPr>
                  <a:t> </a:t>
                </a:r>
              </a:p>
            </p:txBody>
          </p:sp>
        </mc:Fallback>
      </mc:AlternateContent>
      <p:sp>
        <p:nvSpPr>
          <p:cNvPr id="33796" name="Rectangle 2">
            <a:extLst>
              <a:ext uri="{FF2B5EF4-FFF2-40B4-BE49-F238E27FC236}">
                <a16:creationId xmlns:a16="http://schemas.microsoft.com/office/drawing/2014/main" id="{1AC634B4-9DD2-4814-8199-A0E340A8395D}"/>
              </a:ext>
            </a:extLst>
          </p:cNvPr>
          <p:cNvSpPr>
            <a:spLocks noGrp="1" noChangeArrowheads="1"/>
          </p:cNvSpPr>
          <p:nvPr>
            <p:ph type="title"/>
          </p:nvPr>
        </p:nvSpPr>
        <p:spPr>
          <a:xfrm>
            <a:off x="516547" y="102393"/>
            <a:ext cx="7772400" cy="1020763"/>
          </a:xfrm>
        </p:spPr>
        <p:txBody>
          <a:bodyPr/>
          <a:lstStyle/>
          <a:p>
            <a:r>
              <a:rPr lang="en-US" altLang="zh-CN" dirty="0">
                <a:ea typeface="宋体" panose="02010600030101010101" pitchFamily="2" charset="-122"/>
              </a:rPr>
              <a:t> </a:t>
            </a:r>
            <a:r>
              <a:rPr lang="en-US" altLang="zh-CN" b="1" dirty="0">
                <a:ea typeface="宋体" panose="02010600030101010101" pitchFamily="2" charset="-122"/>
              </a:rPr>
              <a:t>Literal Cost</a:t>
            </a:r>
          </a:p>
        </p:txBody>
      </p:sp>
      <p:sp>
        <p:nvSpPr>
          <p:cNvPr id="13" name="灯片编号占位符 3">
            <a:extLst>
              <a:ext uri="{FF2B5EF4-FFF2-40B4-BE49-F238E27FC236}">
                <a16:creationId xmlns:a16="http://schemas.microsoft.com/office/drawing/2014/main" id="{887B11A5-6B8F-45F5-AC89-D79410DB2C2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74</a:t>
            </a:fld>
            <a:endParaRPr lang="en-US" altLang="zh-CN" sz="16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B1455E44-F3C2-4D53-825C-A77BCFE03FC6}"/>
              </a:ext>
            </a:extLst>
          </p:cNvPr>
          <p:cNvSpPr>
            <a:spLocks noGrp="1" noChangeArrowheads="1"/>
          </p:cNvSpPr>
          <p:nvPr>
            <p:ph type="title"/>
          </p:nvPr>
        </p:nvSpPr>
        <p:spPr>
          <a:xfrm>
            <a:off x="434415" y="134149"/>
            <a:ext cx="7772400" cy="1020763"/>
          </a:xfrm>
        </p:spPr>
        <p:txBody>
          <a:bodyPr/>
          <a:lstStyle/>
          <a:p>
            <a:r>
              <a:rPr lang="en-US" altLang="zh-CN" dirty="0">
                <a:ea typeface="宋体" panose="02010600030101010101" pitchFamily="2" charset="-122"/>
              </a:rPr>
              <a:t> </a:t>
            </a:r>
            <a:r>
              <a:rPr lang="en-US" altLang="zh-CN" b="1" dirty="0">
                <a:ea typeface="宋体" panose="02010600030101010101" pitchFamily="2" charset="-122"/>
              </a:rPr>
              <a:t>Gate Input Cost</a:t>
            </a:r>
          </a:p>
        </p:txBody>
      </p:sp>
      <mc:AlternateContent xmlns:mc="http://schemas.openxmlformats.org/markup-compatibility/2006" xmlns:a14="http://schemas.microsoft.com/office/drawing/2010/main">
        <mc:Choice Requires="a14">
          <p:sp>
            <p:nvSpPr>
              <p:cNvPr id="35844" name="Rectangle 4">
                <a:extLst>
                  <a:ext uri="{FF2B5EF4-FFF2-40B4-BE49-F238E27FC236}">
                    <a16:creationId xmlns:a16="http://schemas.microsoft.com/office/drawing/2014/main" id="{99F16DB7-2D28-44CD-96ED-AF9995332B21}"/>
                  </a:ext>
                </a:extLst>
              </p:cNvPr>
              <p:cNvSpPr>
                <a:spLocks noGrp="1" noChangeArrowheads="1"/>
              </p:cNvSpPr>
              <p:nvPr>
                <p:ph type="body" idx="1"/>
              </p:nvPr>
            </p:nvSpPr>
            <p:spPr>
              <a:xfrm>
                <a:off x="516546" y="1174750"/>
                <a:ext cx="8495673" cy="5549101"/>
              </a:xfrm>
              <a:noFill/>
              <a:extLst>
                <a:ext uri="{91240B29-F687-4F45-9708-019B960494DF}">
                  <a14:hiddenLine w="9525">
                    <a:solidFill>
                      <a:schemeClr val="tx1"/>
                    </a:solidFill>
                    <a:miter lim="800000"/>
                    <a:headEnd/>
                    <a:tailEnd/>
                  </a14:hiddenLine>
                </a:ext>
              </a:extLst>
            </p:spPr>
            <p:txBody>
              <a:bodyPr/>
              <a:lstStyle/>
              <a:p>
                <a:r>
                  <a:rPr lang="en-US" altLang="zh-CN" sz="2400" b="1" dirty="0">
                    <a:ea typeface="宋体" panose="02010600030101010101" pitchFamily="2" charset="-122"/>
                  </a:rPr>
                  <a:t>Gate input costs</a:t>
                </a:r>
              </a:p>
              <a:p>
                <a:pPr lvl="1"/>
                <a:r>
                  <a:rPr lang="en-US" altLang="zh-CN" sz="2000" b="1" dirty="0">
                    <a:ea typeface="宋体" panose="02010600030101010101" pitchFamily="2" charset="-122"/>
                  </a:rPr>
                  <a:t>The number of inputs to the gates in the implementation corresponding exactly to the given equation or equations. </a:t>
                </a:r>
              </a:p>
              <a:p>
                <a:pPr lvl="1"/>
                <a:r>
                  <a:rPr lang="en-US" altLang="zh-CN" sz="1800" b="1" dirty="0">
                    <a:ea typeface="宋体" panose="02010600030101010101" pitchFamily="2" charset="-122"/>
                  </a:rPr>
                  <a:t>G - inverters not counted, GN - inverters counted</a:t>
                </a:r>
              </a:p>
              <a:p>
                <a:r>
                  <a:rPr lang="en-US" altLang="zh-CN" sz="2400" b="1" dirty="0">
                    <a:ea typeface="宋体" panose="02010600030101010101" pitchFamily="2" charset="-122"/>
                  </a:rPr>
                  <a:t>For SOP and POS equations, it can be found from the equation(s) by finding the sum of:</a:t>
                </a:r>
              </a:p>
              <a:p>
                <a:pPr lvl="1"/>
                <a:r>
                  <a:rPr lang="en-US" altLang="zh-CN" sz="2000" b="1" dirty="0">
                    <a:ea typeface="宋体" panose="02010600030101010101" pitchFamily="2" charset="-122"/>
                  </a:rPr>
                  <a:t>All literal appearances</a:t>
                </a:r>
              </a:p>
              <a:p>
                <a:pPr lvl="1"/>
                <a:r>
                  <a:rPr lang="en-US" altLang="zh-CN" sz="2000" b="1" dirty="0">
                    <a:ea typeface="宋体" panose="02010600030101010101" pitchFamily="2" charset="-122"/>
                  </a:rPr>
                  <a:t>The number of terms excluding single literal terms,(G) and</a:t>
                </a:r>
              </a:p>
              <a:p>
                <a:pPr lvl="1"/>
                <a:r>
                  <a:rPr lang="en-US" altLang="zh-CN" sz="2000" b="1" dirty="0">
                    <a:ea typeface="宋体" panose="02010600030101010101" pitchFamily="2" charset="-122"/>
                  </a:rPr>
                  <a:t>Optionally, the number of distinct complemented single literals (GN).</a:t>
                </a:r>
              </a:p>
              <a:p>
                <a:r>
                  <a:rPr lang="en-US" altLang="zh-CN" sz="2400" b="1" dirty="0">
                    <a:ea typeface="宋体" panose="02010600030101010101" pitchFamily="2" charset="-122"/>
                  </a:rPr>
                  <a:t>Example:</a:t>
                </a:r>
              </a:p>
              <a:p>
                <a:pPr lvl="1"/>
                <a14:m>
                  <m:oMath xmlns:m="http://schemas.openxmlformats.org/officeDocument/2006/math">
                    <m:r>
                      <m:rPr>
                        <m:sty m:val="p"/>
                      </m:rPr>
                      <a:rPr lang="en-US" altLang="zh-CN" sz="2000" b="1" i="1" dirty="0" smtClean="0">
                        <a:solidFill>
                          <a:srgbClr val="000000"/>
                        </a:solidFill>
                        <a:latin typeface="Cambria Math" panose="02040503050406030204" pitchFamily="18" charset="0"/>
                      </a:rPr>
                      <m:t>F</m:t>
                    </m:r>
                    <m:r>
                      <a:rPr lang="en-US" altLang="zh-CN" sz="2000" b="1" i="0" dirty="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BD</m:t>
                    </m:r>
                    <m:r>
                      <a:rPr lang="en-US" altLang="zh-CN" sz="2000" b="0" i="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A</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B</m:t>
                        </m:r>
                      </m:e>
                    </m:acc>
                    <m:r>
                      <m:rPr>
                        <m:sty m:val="p"/>
                      </m:rPr>
                      <a:rPr lang="en-US" altLang="zh-CN" sz="2000" b="0" i="0" smtClean="0">
                        <a:solidFill>
                          <a:srgbClr val="000000"/>
                        </a:solidFill>
                        <a:latin typeface="Cambria Math" panose="02040503050406030204" pitchFamily="18" charset="0"/>
                      </a:rPr>
                      <m:t>C</m:t>
                    </m:r>
                    <m:r>
                      <a:rPr lang="en-US" altLang="zh-CN" sz="2000" b="0" i="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A</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C</m:t>
                        </m:r>
                      </m:e>
                    </m:acc>
                    <m:acc>
                      <m:accPr>
                        <m:chr m:val="̅"/>
                        <m:ctrlPr>
                          <a:rPr lang="en-US" altLang="zh-CN" sz="2000" i="1">
                            <a:solidFill>
                              <a:srgbClr val="000000"/>
                            </a:solidFill>
                            <a:latin typeface="Cambria Math" panose="02040503050406030204" pitchFamily="18" charset="0"/>
                          </a:rPr>
                        </m:ctrlPr>
                      </m:accPr>
                      <m:e>
                        <m:r>
                          <m:rPr>
                            <m:sty m:val="p"/>
                          </m:rPr>
                          <a:rPr lang="en-US" altLang="zh-CN" sz="2000" i="0" smtClean="0">
                            <a:solidFill>
                              <a:srgbClr val="000000"/>
                            </a:solidFill>
                            <a:latin typeface="Cambria Math" panose="02040503050406030204" pitchFamily="18" charset="0"/>
                          </a:rPr>
                          <m:t>D</m:t>
                        </m:r>
                      </m:e>
                    </m:acc>
                  </m:oMath>
                </a14:m>
                <a:r>
                  <a:rPr lang="en-US" altLang="zh-CN" sz="2000" b="1" dirty="0">
                    <a:ea typeface="宋体" panose="02010600030101010101" pitchFamily="2" charset="-122"/>
                  </a:rPr>
                  <a:t>                                      L = 8, G = 11, GN = 14</a:t>
                </a:r>
              </a:p>
              <a:p>
                <a:pPr lvl="1"/>
                <a14:m>
                  <m:oMath xmlns:m="http://schemas.openxmlformats.org/officeDocument/2006/math">
                    <m:r>
                      <m:rPr>
                        <m:sty m:val="p"/>
                      </m:rPr>
                      <a:rPr lang="en-US" altLang="zh-CN" sz="2000" b="1" i="1" dirty="0" smtClean="0">
                        <a:solidFill>
                          <a:srgbClr val="000000"/>
                        </a:solidFill>
                        <a:latin typeface="Cambria Math" panose="02040503050406030204" pitchFamily="18" charset="0"/>
                      </a:rPr>
                      <m:t>F</m:t>
                    </m:r>
                    <m:r>
                      <a:rPr lang="en-US" altLang="zh-CN" sz="2000" b="1" i="0" dirty="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BD</m:t>
                    </m:r>
                    <m:r>
                      <a:rPr lang="en-US" altLang="zh-CN" sz="2000" b="0" i="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A</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B</m:t>
                        </m:r>
                      </m:e>
                    </m:acc>
                    <m:r>
                      <m:rPr>
                        <m:sty m:val="p"/>
                      </m:rPr>
                      <a:rPr lang="en-US" altLang="zh-CN" sz="2000" b="0" i="0" smtClean="0">
                        <a:solidFill>
                          <a:srgbClr val="000000"/>
                        </a:solidFill>
                        <a:latin typeface="Cambria Math" panose="02040503050406030204" pitchFamily="18" charset="0"/>
                      </a:rPr>
                      <m:t>C</m:t>
                    </m:r>
                    <m:r>
                      <a:rPr lang="en-US" altLang="zh-CN" sz="2000" b="0" i="0"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A</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B</m:t>
                        </m:r>
                      </m:e>
                    </m:acc>
                    <m:acc>
                      <m:accPr>
                        <m:chr m:val="̅"/>
                        <m:ctrlPr>
                          <a:rPr lang="en-US" altLang="zh-CN" sz="2000" i="1">
                            <a:solidFill>
                              <a:srgbClr val="000000"/>
                            </a:solidFill>
                            <a:latin typeface="Cambria Math" panose="02040503050406030204" pitchFamily="18" charset="0"/>
                          </a:rPr>
                        </m:ctrlPr>
                      </m:accPr>
                      <m:e>
                        <m:r>
                          <m:rPr>
                            <m:sty m:val="p"/>
                          </m:rPr>
                          <a:rPr lang="en-US" altLang="zh-CN" sz="2000" i="0" smtClean="0">
                            <a:solidFill>
                              <a:srgbClr val="000000"/>
                            </a:solidFill>
                            <a:latin typeface="Cambria Math" panose="02040503050406030204" pitchFamily="18" charset="0"/>
                          </a:rPr>
                          <m:t>D</m:t>
                        </m:r>
                      </m:e>
                    </m:acc>
                    <m:r>
                      <a:rPr lang="en-US" altLang="zh-CN" sz="2000" b="0" i="1" smtClean="0">
                        <a:solidFill>
                          <a:srgbClr val="000000"/>
                        </a:solidFill>
                        <a:latin typeface="Cambria Math" panose="02040503050406030204" pitchFamily="18" charset="0"/>
                      </a:rPr>
                      <m:t>+</m:t>
                    </m:r>
                    <m:r>
                      <m:rPr>
                        <m:sty m:val="p"/>
                      </m:rPr>
                      <a:rPr lang="en-US" altLang="zh-CN" sz="2000" i="1">
                        <a:solidFill>
                          <a:srgbClr val="000000"/>
                        </a:solidFill>
                        <a:latin typeface="Cambria Math" panose="02040503050406030204" pitchFamily="18" charset="0"/>
                      </a:rPr>
                      <m:t>AB</m:t>
                    </m:r>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C</m:t>
                        </m:r>
                      </m:e>
                    </m:acc>
                  </m:oMath>
                </a14:m>
                <a:r>
                  <a:rPr lang="en-US" altLang="zh-CN" sz="2000" b="1" dirty="0">
                    <a:ea typeface="宋体" panose="02010600030101010101" pitchFamily="2" charset="-122"/>
                  </a:rPr>
                  <a:t>                          L = 11, G = ?, GN = ?</a:t>
                </a:r>
              </a:p>
              <a:p>
                <a:pPr lvl="1"/>
                <a14:m>
                  <m:oMath xmlns:m="http://schemas.openxmlformats.org/officeDocument/2006/math">
                    <m:r>
                      <m:rPr>
                        <m:sty m:val="p"/>
                      </m:rPr>
                      <a:rPr lang="en-US" altLang="zh-CN" sz="2000" b="1" i="1" dirty="0" smtClean="0">
                        <a:solidFill>
                          <a:srgbClr val="000000"/>
                        </a:solidFill>
                        <a:latin typeface="Cambria Math" panose="02040503050406030204" pitchFamily="18" charset="0"/>
                      </a:rPr>
                      <m:t>F</m:t>
                    </m:r>
                    <m:r>
                      <a:rPr lang="en-US" altLang="zh-CN" sz="2000" b="1" i="0" dirty="0" smtClean="0">
                        <a:solidFill>
                          <a:srgbClr val="000000"/>
                        </a:solidFill>
                        <a:latin typeface="Cambria Math" panose="02040503050406030204" pitchFamily="18" charset="0"/>
                      </a:rPr>
                      <m:t>=</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A</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B</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A</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D</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B</m:t>
                    </m:r>
                    <m:r>
                      <a:rPr lang="en-US" altLang="zh-CN" sz="2000" b="0" i="0" dirty="0" smtClean="0">
                        <a:solidFill>
                          <a:srgbClr val="000000"/>
                        </a:solidFill>
                        <a:latin typeface="Cambria Math" panose="02040503050406030204" pitchFamily="18" charset="0"/>
                      </a:rPr>
                      <m:t>+</m:t>
                    </m:r>
                    <m:r>
                      <m:rPr>
                        <m:sty m:val="p"/>
                      </m:rPr>
                      <a:rPr lang="en-US" altLang="zh-CN" sz="2000" b="0" i="0" dirty="0" smtClean="0">
                        <a:solidFill>
                          <a:srgbClr val="000000"/>
                        </a:solidFill>
                        <a:latin typeface="Cambria Math" panose="02040503050406030204" pitchFamily="18" charset="0"/>
                      </a:rPr>
                      <m:t>C</m:t>
                    </m:r>
                    <m:r>
                      <a:rPr lang="en-US" altLang="zh-CN" sz="2000" b="0" i="0" dirty="0" smtClean="0">
                        <a:solidFill>
                          <a:srgbClr val="000000"/>
                        </a:solidFill>
                        <a:latin typeface="Cambria Math" panose="02040503050406030204" pitchFamily="18" charset="0"/>
                      </a:rPr>
                      <m:t>+</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D</m:t>
                        </m:r>
                      </m:e>
                    </m:acc>
                    <m:r>
                      <a:rPr lang="en-US" altLang="zh-CN" sz="2000" b="0" i="0" dirty="0" smtClean="0">
                        <a:solidFill>
                          <a:srgbClr val="000000"/>
                        </a:solidFill>
                        <a:latin typeface="Cambria Math" panose="02040503050406030204" pitchFamily="18" charset="0"/>
                      </a:rPr>
                      <m:t>)</m:t>
                    </m:r>
                    <m:r>
                      <a:rPr lang="en-US" altLang="zh-CN" sz="2000" b="0" i="1" dirty="0" smtClean="0">
                        <a:solidFill>
                          <a:srgbClr val="000000"/>
                        </a:solidFill>
                        <a:latin typeface="Cambria Math" panose="02040503050406030204" pitchFamily="18" charset="0"/>
                      </a:rPr>
                      <m:t>(</m:t>
                    </m:r>
                    <m:acc>
                      <m:accPr>
                        <m:chr m:val="̅"/>
                        <m:ctrlPr>
                          <a:rPr lang="en-US" altLang="zh-CN" sz="2000" i="1">
                            <a:solidFill>
                              <a:srgbClr val="000000"/>
                            </a:solidFill>
                            <a:latin typeface="Cambria Math" panose="02040503050406030204" pitchFamily="18" charset="0"/>
                          </a:rPr>
                        </m:ctrlPr>
                      </m:accPr>
                      <m:e>
                        <m:r>
                          <m:rPr>
                            <m:sty m:val="p"/>
                          </m:rPr>
                          <a:rPr lang="en-US" altLang="zh-CN" sz="2000">
                            <a:solidFill>
                              <a:srgbClr val="000000"/>
                            </a:solidFill>
                            <a:latin typeface="Cambria Math" panose="02040503050406030204" pitchFamily="18" charset="0"/>
                          </a:rPr>
                          <m:t>B</m:t>
                        </m:r>
                      </m:e>
                    </m:acc>
                    <m:r>
                      <a:rPr lang="en-US" altLang="zh-CN" sz="2000" b="0" i="1" smtClean="0">
                        <a:solidFill>
                          <a:srgbClr val="000000"/>
                        </a:solidFill>
                        <a:latin typeface="Cambria Math" panose="02040503050406030204" pitchFamily="18" charset="0"/>
                      </a:rPr>
                      <m:t>+</m:t>
                    </m:r>
                    <m:acc>
                      <m:accPr>
                        <m:chr m:val="̅"/>
                        <m:ctrlPr>
                          <a:rPr lang="en-US" altLang="zh-CN" sz="2000" i="1">
                            <a:solidFill>
                              <a:srgbClr val="000000"/>
                            </a:solidFill>
                            <a:latin typeface="Cambria Math" panose="02040503050406030204" pitchFamily="18" charset="0"/>
                          </a:rPr>
                        </m:ctrlPr>
                      </m:accPr>
                      <m:e>
                        <m:r>
                          <m:rPr>
                            <m:sty m:val="p"/>
                          </m:rPr>
                          <a:rPr lang="en-US" altLang="zh-CN" sz="2000" b="0" i="0" smtClean="0">
                            <a:solidFill>
                              <a:srgbClr val="000000"/>
                            </a:solidFill>
                            <a:latin typeface="Cambria Math" panose="02040503050406030204" pitchFamily="18" charset="0"/>
                          </a:rPr>
                          <m:t>C</m:t>
                        </m:r>
                      </m:e>
                    </m:acc>
                    <m:r>
                      <a:rPr lang="en-US" altLang="zh-CN" sz="2000" b="0" i="1" smtClean="0">
                        <a:solidFill>
                          <a:srgbClr val="000000"/>
                        </a:solidFill>
                        <a:latin typeface="Cambria Math" panose="02040503050406030204" pitchFamily="18" charset="0"/>
                      </a:rPr>
                      <m:t>+</m:t>
                    </m:r>
                    <m:r>
                      <m:rPr>
                        <m:sty m:val="p"/>
                      </m:rPr>
                      <a:rPr lang="en-US" altLang="zh-CN" sz="2000" b="0" i="0" smtClean="0">
                        <a:solidFill>
                          <a:srgbClr val="000000"/>
                        </a:solidFill>
                        <a:latin typeface="Cambria Math" panose="02040503050406030204" pitchFamily="18" charset="0"/>
                      </a:rPr>
                      <m:t>D</m:t>
                    </m:r>
                    <m:r>
                      <a:rPr lang="en-US" altLang="zh-CN" sz="2000" b="0" i="1" dirty="0" smtClean="0">
                        <a:solidFill>
                          <a:srgbClr val="000000"/>
                        </a:solidFill>
                        <a:latin typeface="Cambria Math" panose="02040503050406030204" pitchFamily="18" charset="0"/>
                      </a:rPr>
                      <m:t>)</m:t>
                    </m:r>
                  </m:oMath>
                </a14:m>
                <a:r>
                  <a:rPr lang="en-US" altLang="zh-CN" sz="2000" b="1" dirty="0">
                    <a:ea typeface="宋体" panose="02010600030101010101" pitchFamily="2" charset="-122"/>
                  </a:rPr>
                  <a:t> L = 10, G = ?, GN = ?</a:t>
                </a:r>
              </a:p>
              <a:p>
                <a:pPr lvl="1"/>
                <a:r>
                  <a:rPr lang="en-US" altLang="zh-CN" sz="2000" b="1" dirty="0">
                    <a:ea typeface="宋体" panose="02010600030101010101" pitchFamily="2" charset="-122"/>
                  </a:rPr>
                  <a:t>Which solution is best? </a:t>
                </a:r>
              </a:p>
            </p:txBody>
          </p:sp>
        </mc:Choice>
        <mc:Fallback xmlns="">
          <p:sp>
            <p:nvSpPr>
              <p:cNvPr id="35844" name="Rectangle 4">
                <a:extLst>
                  <a:ext uri="{FF2B5EF4-FFF2-40B4-BE49-F238E27FC236}">
                    <a16:creationId xmlns:a16="http://schemas.microsoft.com/office/drawing/2014/main" id="{99F16DB7-2D28-44CD-96ED-AF9995332B21}"/>
                  </a:ext>
                </a:extLst>
              </p:cNvPr>
              <p:cNvSpPr>
                <a:spLocks noGrp="1" noRot="1" noChangeAspect="1" noMove="1" noResize="1" noEditPoints="1" noAdjustHandles="1" noChangeArrowheads="1" noChangeShapeType="1" noTextEdit="1"/>
              </p:cNvSpPr>
              <p:nvPr>
                <p:ph type="body" idx="1"/>
              </p:nvPr>
            </p:nvSpPr>
            <p:spPr>
              <a:xfrm>
                <a:off x="516546" y="1174750"/>
                <a:ext cx="8495673" cy="5549101"/>
              </a:xfrm>
              <a:blipFill>
                <a:blip r:embed="rId3"/>
                <a:stretch>
                  <a:fillRect l="-1005" t="-879"/>
                </a:stretch>
              </a:blipFill>
              <a:extLs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a:noFill/>
                  </a:rPr>
                  <a:t> </a:t>
                </a:r>
              </a:p>
            </p:txBody>
          </p:sp>
        </mc:Fallback>
      </mc:AlternateContent>
      <p:sp>
        <p:nvSpPr>
          <p:cNvPr id="38" name="灯片编号占位符 3">
            <a:extLst>
              <a:ext uri="{FF2B5EF4-FFF2-40B4-BE49-F238E27FC236}">
                <a16:creationId xmlns:a16="http://schemas.microsoft.com/office/drawing/2014/main" id="{D25AC281-5710-46CE-94F4-7C64CC2EEC3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75</a:t>
            </a:fld>
            <a:endParaRPr lang="en-US" altLang="zh-CN" sz="16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891" name="Rectangle 3">
                <a:extLst>
                  <a:ext uri="{FF2B5EF4-FFF2-40B4-BE49-F238E27FC236}">
                    <a16:creationId xmlns:a16="http://schemas.microsoft.com/office/drawing/2014/main" id="{601DDDC4-CA35-4FC8-93C1-9C837EA78F20}"/>
                  </a:ext>
                </a:extLst>
              </p:cNvPr>
              <p:cNvSpPr>
                <a:spLocks noGrp="1" noChangeArrowheads="1"/>
              </p:cNvSpPr>
              <p:nvPr>
                <p:ph type="body" idx="1"/>
              </p:nvPr>
            </p:nvSpPr>
            <p:spPr>
              <a:xfrm>
                <a:off x="631825" y="1276350"/>
                <a:ext cx="8102600" cy="5027613"/>
              </a:xfrm>
              <a:noFill/>
              <a:extLst>
                <a:ext uri="{91240B29-F687-4F45-9708-019B960494DF}">
                  <a14:hiddenLine w="9525">
                    <a:solidFill>
                      <a:schemeClr val="tx1"/>
                    </a:solidFill>
                    <a:miter lim="800000"/>
                    <a:headEnd/>
                    <a:tailEnd/>
                  </a14:hiddenLine>
                </a:ext>
              </a:extLst>
            </p:spPr>
            <p:txBody>
              <a:bodyPr/>
              <a:lstStyle/>
              <a:p>
                <a:r>
                  <a:rPr lang="en-US" altLang="zh-CN" sz="2400" b="1" dirty="0">
                    <a:ea typeface="宋体" panose="02010600030101010101" pitchFamily="2" charset="-122"/>
                  </a:rPr>
                  <a:t>Example 1: </a:t>
                </a:r>
              </a:p>
              <a:p>
                <a14:m>
                  <m:oMath xmlns:m="http://schemas.openxmlformats.org/officeDocument/2006/math">
                    <m:r>
                      <m:rPr>
                        <m:sty m:val="p"/>
                      </m:rPr>
                      <a:rPr lang="en-US" altLang="zh-CN" sz="2800" b="1" i="1" dirty="0" smtClean="0">
                        <a:solidFill>
                          <a:srgbClr val="000000"/>
                        </a:solidFill>
                        <a:latin typeface="Cambria Math" panose="02040503050406030204" pitchFamily="18" charset="0"/>
                      </a:rPr>
                      <m:t>F</m:t>
                    </m:r>
                    <m:r>
                      <a:rPr lang="en-US" altLang="zh-CN" sz="2800" b="1" i="0" dirty="0" smtClean="0">
                        <a:solidFill>
                          <a:srgbClr val="000000"/>
                        </a:solidFill>
                        <a:latin typeface="Cambria Math" panose="02040503050406030204" pitchFamily="18" charset="0"/>
                      </a:rPr>
                      <m:t>=</m:t>
                    </m:r>
                    <m:r>
                      <m:rPr>
                        <m:sty m:val="p"/>
                      </m:rPr>
                      <a:rPr lang="en-US" altLang="zh-CN" sz="2800" b="0" i="0" dirty="0" smtClean="0">
                        <a:solidFill>
                          <a:srgbClr val="000000"/>
                        </a:solidFill>
                        <a:latin typeface="Cambria Math" panose="02040503050406030204" pitchFamily="18" charset="0"/>
                      </a:rPr>
                      <m:t>A</m:t>
                    </m:r>
                    <m:r>
                      <a:rPr lang="en-US" altLang="zh-CN" sz="2800" b="0" i="0" dirty="0" smtClean="0">
                        <a:solidFill>
                          <a:srgbClr val="000000"/>
                        </a:solidFill>
                        <a:latin typeface="Cambria Math" panose="02040503050406030204" pitchFamily="18" charset="0"/>
                      </a:rPr>
                      <m:t>+</m:t>
                    </m:r>
                    <m:r>
                      <m:rPr>
                        <m:sty m:val="p"/>
                      </m:rPr>
                      <a:rPr lang="en-US" altLang="zh-CN" sz="2800" b="0" i="0" smtClean="0">
                        <a:solidFill>
                          <a:srgbClr val="000000"/>
                        </a:solidFill>
                        <a:latin typeface="Cambria Math" panose="02040503050406030204" pitchFamily="18" charset="0"/>
                      </a:rPr>
                      <m:t>BC</m:t>
                    </m:r>
                    <m:r>
                      <a:rPr lang="en-US" altLang="zh-CN" sz="2800" b="0" i="0" smtClean="0">
                        <a:solidFill>
                          <a:srgbClr val="000000"/>
                        </a:solidFill>
                        <a:latin typeface="Cambria Math" panose="02040503050406030204" pitchFamily="18" charset="0"/>
                      </a:rPr>
                      <m:t>+</m:t>
                    </m:r>
                    <m:acc>
                      <m:accPr>
                        <m:chr m:val="̅"/>
                        <m:ctrlPr>
                          <a:rPr lang="en-US" altLang="zh-CN" sz="2800" i="1">
                            <a:solidFill>
                              <a:srgbClr val="000000"/>
                            </a:solidFill>
                            <a:latin typeface="Cambria Math" panose="02040503050406030204" pitchFamily="18" charset="0"/>
                          </a:rPr>
                        </m:ctrlPr>
                      </m:accPr>
                      <m:e>
                        <m:r>
                          <m:rPr>
                            <m:sty m:val="p"/>
                          </m:rPr>
                          <a:rPr lang="en-US" altLang="zh-CN" sz="2800">
                            <a:solidFill>
                              <a:srgbClr val="000000"/>
                            </a:solidFill>
                            <a:latin typeface="Cambria Math" panose="02040503050406030204" pitchFamily="18" charset="0"/>
                          </a:rPr>
                          <m:t>B</m:t>
                        </m:r>
                      </m:e>
                    </m:acc>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C</m:t>
                        </m:r>
                      </m:e>
                    </m:acc>
                  </m:oMath>
                </a14:m>
                <a:endParaRPr lang="en-US" altLang="zh-CN" sz="2800" b="1" dirty="0">
                  <a:ea typeface="宋体" panose="02010600030101010101" pitchFamily="2" charset="-122"/>
                </a:endParaRPr>
              </a:p>
              <a:p>
                <a:endParaRPr lang="en-US" altLang="zh-CN" sz="2400" b="1" dirty="0">
                  <a:ea typeface="宋体" panose="02010600030101010101" pitchFamily="2" charset="-122"/>
                </a:endParaRPr>
              </a:p>
              <a:p>
                <a:endParaRPr lang="en-US" altLang="zh-CN" sz="2400" b="1" dirty="0">
                  <a:ea typeface="宋体" panose="02010600030101010101" pitchFamily="2" charset="-122"/>
                </a:endParaRPr>
              </a:p>
              <a:p>
                <a:endParaRPr lang="en-US" altLang="zh-CN" sz="2400" b="1" dirty="0">
                  <a:ea typeface="宋体" panose="02010600030101010101" pitchFamily="2" charset="-122"/>
                </a:endParaRPr>
              </a:p>
              <a:p>
                <a:endParaRPr lang="en-US" altLang="zh-CN" b="1" dirty="0">
                  <a:ea typeface="宋体" panose="02010600030101010101" pitchFamily="2" charset="-122"/>
                </a:endParaRPr>
              </a:p>
            </p:txBody>
          </p:sp>
        </mc:Choice>
        <mc:Fallback xmlns="">
          <p:sp>
            <p:nvSpPr>
              <p:cNvPr id="37891" name="Rectangle 3">
                <a:extLst>
                  <a:ext uri="{FF2B5EF4-FFF2-40B4-BE49-F238E27FC236}">
                    <a16:creationId xmlns:a16="http://schemas.microsoft.com/office/drawing/2014/main" id="{601DDDC4-CA35-4FC8-93C1-9C837EA78F20}"/>
                  </a:ext>
                </a:extLst>
              </p:cNvPr>
              <p:cNvSpPr>
                <a:spLocks noGrp="1" noRot="1" noChangeAspect="1" noMove="1" noResize="1" noEditPoints="1" noAdjustHandles="1" noChangeArrowheads="1" noChangeShapeType="1" noTextEdit="1"/>
              </p:cNvSpPr>
              <p:nvPr>
                <p:ph type="body" idx="1"/>
              </p:nvPr>
            </p:nvSpPr>
            <p:spPr>
              <a:xfrm>
                <a:off x="631825" y="1276350"/>
                <a:ext cx="8102600" cy="5027613"/>
              </a:xfrm>
              <a:blipFill>
                <a:blip r:embed="rId2"/>
                <a:stretch>
                  <a:fillRect l="-1053" t="-970"/>
                </a:stretch>
              </a:blipFill>
              <a:extLs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a:noFill/>
                  </a:rPr>
                  <a:t> </a:t>
                </a:r>
              </a:p>
            </p:txBody>
          </p:sp>
        </mc:Fallback>
      </mc:AlternateContent>
      <p:grpSp>
        <p:nvGrpSpPr>
          <p:cNvPr id="388259" name="Group 163">
            <a:extLst>
              <a:ext uri="{FF2B5EF4-FFF2-40B4-BE49-F238E27FC236}">
                <a16:creationId xmlns:a16="http://schemas.microsoft.com/office/drawing/2014/main" id="{CE5C08DC-91DC-411F-BB0B-C61260C6BA23}"/>
              </a:ext>
            </a:extLst>
          </p:cNvPr>
          <p:cNvGrpSpPr>
            <a:grpSpLocks/>
          </p:cNvGrpSpPr>
          <p:nvPr/>
        </p:nvGrpSpPr>
        <p:grpSpPr bwMode="auto">
          <a:xfrm>
            <a:off x="1773238" y="1649413"/>
            <a:ext cx="3875087" cy="2798763"/>
            <a:chOff x="1117" y="1039"/>
            <a:chExt cx="2441" cy="1763"/>
          </a:xfrm>
        </p:grpSpPr>
        <p:grpSp>
          <p:nvGrpSpPr>
            <p:cNvPr id="37918" name="Group 130">
              <a:extLst>
                <a:ext uri="{FF2B5EF4-FFF2-40B4-BE49-F238E27FC236}">
                  <a16:creationId xmlns:a16="http://schemas.microsoft.com/office/drawing/2014/main" id="{8D836A5B-EA39-4F19-9B9F-23D5A97E0689}"/>
                </a:ext>
              </a:extLst>
            </p:cNvPr>
            <p:cNvGrpSpPr>
              <a:grpSpLocks noChangeAspect="1"/>
            </p:cNvGrpSpPr>
            <p:nvPr/>
          </p:nvGrpSpPr>
          <p:grpSpPr bwMode="auto">
            <a:xfrm>
              <a:off x="2740" y="1813"/>
              <a:ext cx="818" cy="989"/>
              <a:chOff x="4396" y="1127"/>
              <a:chExt cx="962" cy="1166"/>
            </a:xfrm>
          </p:grpSpPr>
          <p:sp>
            <p:nvSpPr>
              <p:cNvPr id="37928" name="Oval 99">
                <a:extLst>
                  <a:ext uri="{FF2B5EF4-FFF2-40B4-BE49-F238E27FC236}">
                    <a16:creationId xmlns:a16="http://schemas.microsoft.com/office/drawing/2014/main" id="{2DAE32B9-7DEF-4ACA-991E-8419AC3A4D49}"/>
                  </a:ext>
                </a:extLst>
              </p:cNvPr>
              <p:cNvSpPr>
                <a:spLocks noChangeAspect="1" noChangeArrowheads="1"/>
              </p:cNvSpPr>
              <p:nvPr/>
            </p:nvSpPr>
            <p:spPr bwMode="auto">
              <a:xfrm>
                <a:off x="5268" y="1711"/>
                <a:ext cx="90" cy="94"/>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dirty="0">
                  <a:ea typeface="宋体" panose="02010600030101010101" pitchFamily="2" charset="-122"/>
                </a:endParaRPr>
              </a:p>
            </p:txBody>
          </p:sp>
          <p:sp>
            <p:nvSpPr>
              <p:cNvPr id="37929" name="Oval 100">
                <a:extLst>
                  <a:ext uri="{FF2B5EF4-FFF2-40B4-BE49-F238E27FC236}">
                    <a16:creationId xmlns:a16="http://schemas.microsoft.com/office/drawing/2014/main" id="{8E74699E-C351-485F-AADC-51F2D9BB68D3}"/>
                  </a:ext>
                </a:extLst>
              </p:cNvPr>
              <p:cNvSpPr>
                <a:spLocks noChangeAspect="1" noChangeArrowheads="1"/>
              </p:cNvSpPr>
              <p:nvPr/>
            </p:nvSpPr>
            <p:spPr bwMode="auto">
              <a:xfrm>
                <a:off x="4396" y="1127"/>
                <a:ext cx="90" cy="94"/>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30" name="Oval 101">
                <a:extLst>
                  <a:ext uri="{FF2B5EF4-FFF2-40B4-BE49-F238E27FC236}">
                    <a16:creationId xmlns:a16="http://schemas.microsoft.com/office/drawing/2014/main" id="{2CB2438F-6857-4D8E-87D8-564FD460A0FD}"/>
                  </a:ext>
                </a:extLst>
              </p:cNvPr>
              <p:cNvSpPr>
                <a:spLocks noChangeAspect="1" noChangeArrowheads="1"/>
              </p:cNvSpPr>
              <p:nvPr/>
            </p:nvSpPr>
            <p:spPr bwMode="auto">
              <a:xfrm>
                <a:off x="4396" y="1327"/>
                <a:ext cx="90" cy="94"/>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31" name="Oval 102">
                <a:extLst>
                  <a:ext uri="{FF2B5EF4-FFF2-40B4-BE49-F238E27FC236}">
                    <a16:creationId xmlns:a16="http://schemas.microsoft.com/office/drawing/2014/main" id="{4CDA9611-5E46-4586-93E2-DF2F64BB9BF3}"/>
                  </a:ext>
                </a:extLst>
              </p:cNvPr>
              <p:cNvSpPr>
                <a:spLocks noChangeAspect="1" noChangeArrowheads="1"/>
              </p:cNvSpPr>
              <p:nvPr/>
            </p:nvSpPr>
            <p:spPr bwMode="auto">
              <a:xfrm>
                <a:off x="4396" y="2007"/>
                <a:ext cx="90" cy="94"/>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32" name="Oval 103">
                <a:extLst>
                  <a:ext uri="{FF2B5EF4-FFF2-40B4-BE49-F238E27FC236}">
                    <a16:creationId xmlns:a16="http://schemas.microsoft.com/office/drawing/2014/main" id="{62BD7187-841E-42AD-BEF0-607AB9F4EE53}"/>
                  </a:ext>
                </a:extLst>
              </p:cNvPr>
              <p:cNvSpPr>
                <a:spLocks noChangeAspect="1" noChangeArrowheads="1"/>
              </p:cNvSpPr>
              <p:nvPr/>
            </p:nvSpPr>
            <p:spPr bwMode="auto">
              <a:xfrm>
                <a:off x="4396" y="2199"/>
                <a:ext cx="90" cy="94"/>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37919" name="Group 152">
              <a:extLst>
                <a:ext uri="{FF2B5EF4-FFF2-40B4-BE49-F238E27FC236}">
                  <a16:creationId xmlns:a16="http://schemas.microsoft.com/office/drawing/2014/main" id="{11C6AA04-7B08-4A7A-A073-719ABD9E4F85}"/>
                </a:ext>
              </a:extLst>
            </p:cNvPr>
            <p:cNvGrpSpPr>
              <a:grpSpLocks/>
            </p:cNvGrpSpPr>
            <p:nvPr/>
          </p:nvGrpSpPr>
          <p:grpSpPr bwMode="auto">
            <a:xfrm>
              <a:off x="1117" y="1039"/>
              <a:ext cx="2314" cy="349"/>
              <a:chOff x="1125" y="1063"/>
              <a:chExt cx="2314" cy="349"/>
            </a:xfrm>
          </p:grpSpPr>
          <p:grpSp>
            <p:nvGrpSpPr>
              <p:cNvPr id="37921" name="Group 144">
                <a:extLst>
                  <a:ext uri="{FF2B5EF4-FFF2-40B4-BE49-F238E27FC236}">
                    <a16:creationId xmlns:a16="http://schemas.microsoft.com/office/drawing/2014/main" id="{BDF769B3-AB7A-4E60-83EE-D79F87363D11}"/>
                  </a:ext>
                </a:extLst>
              </p:cNvPr>
              <p:cNvGrpSpPr>
                <a:grpSpLocks/>
              </p:cNvGrpSpPr>
              <p:nvPr/>
            </p:nvGrpSpPr>
            <p:grpSpPr bwMode="auto">
              <a:xfrm>
                <a:off x="1125" y="1063"/>
                <a:ext cx="1154" cy="102"/>
                <a:chOff x="1125" y="1063"/>
                <a:chExt cx="1154" cy="102"/>
              </a:xfrm>
            </p:grpSpPr>
            <p:sp>
              <p:nvSpPr>
                <p:cNvPr id="37923" name="Oval 129">
                  <a:extLst>
                    <a:ext uri="{FF2B5EF4-FFF2-40B4-BE49-F238E27FC236}">
                      <a16:creationId xmlns:a16="http://schemas.microsoft.com/office/drawing/2014/main" id="{5F44D176-AE9B-4597-98E4-937B06F01750}"/>
                    </a:ext>
                  </a:extLst>
                </p:cNvPr>
                <p:cNvSpPr>
                  <a:spLocks noChangeArrowheads="1"/>
                </p:cNvSpPr>
                <p:nvPr/>
              </p:nvSpPr>
              <p:spPr bwMode="auto">
                <a:xfrm>
                  <a:off x="1125" y="1071"/>
                  <a:ext cx="90" cy="94"/>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24" name="Oval 135">
                  <a:extLst>
                    <a:ext uri="{FF2B5EF4-FFF2-40B4-BE49-F238E27FC236}">
                      <a16:creationId xmlns:a16="http://schemas.microsoft.com/office/drawing/2014/main" id="{746B75C7-7295-43C8-82A8-739C42E1A611}"/>
                    </a:ext>
                  </a:extLst>
                </p:cNvPr>
                <p:cNvSpPr>
                  <a:spLocks noChangeArrowheads="1"/>
                </p:cNvSpPr>
                <p:nvPr/>
              </p:nvSpPr>
              <p:spPr bwMode="auto">
                <a:xfrm>
                  <a:off x="1655" y="1071"/>
                  <a:ext cx="90" cy="94"/>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25" name="Oval 136">
                  <a:extLst>
                    <a:ext uri="{FF2B5EF4-FFF2-40B4-BE49-F238E27FC236}">
                      <a16:creationId xmlns:a16="http://schemas.microsoft.com/office/drawing/2014/main" id="{2A5ABF11-2771-4143-BBE7-889BDEA5D117}"/>
                    </a:ext>
                  </a:extLst>
                </p:cNvPr>
                <p:cNvSpPr>
                  <a:spLocks noChangeArrowheads="1"/>
                </p:cNvSpPr>
                <p:nvPr/>
              </p:nvSpPr>
              <p:spPr bwMode="auto">
                <a:xfrm>
                  <a:off x="1517" y="1071"/>
                  <a:ext cx="90" cy="94"/>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dirty="0">
                    <a:ea typeface="宋体" panose="02010600030101010101" pitchFamily="2" charset="-122"/>
                  </a:endParaRPr>
                </a:p>
              </p:txBody>
            </p:sp>
            <p:sp>
              <p:nvSpPr>
                <p:cNvPr id="37926" name="Oval 137">
                  <a:extLst>
                    <a:ext uri="{FF2B5EF4-FFF2-40B4-BE49-F238E27FC236}">
                      <a16:creationId xmlns:a16="http://schemas.microsoft.com/office/drawing/2014/main" id="{BDFA6BF1-A5CC-4925-9879-F2FD946A33B8}"/>
                    </a:ext>
                  </a:extLst>
                </p:cNvPr>
                <p:cNvSpPr>
                  <a:spLocks noChangeArrowheads="1"/>
                </p:cNvSpPr>
                <p:nvPr/>
              </p:nvSpPr>
              <p:spPr bwMode="auto">
                <a:xfrm>
                  <a:off x="2035" y="1063"/>
                  <a:ext cx="90" cy="94"/>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27" name="Oval 138">
                  <a:extLst>
                    <a:ext uri="{FF2B5EF4-FFF2-40B4-BE49-F238E27FC236}">
                      <a16:creationId xmlns:a16="http://schemas.microsoft.com/office/drawing/2014/main" id="{FA3201D0-4DA7-45CB-9027-CBAB1DF98C0F}"/>
                    </a:ext>
                  </a:extLst>
                </p:cNvPr>
                <p:cNvSpPr>
                  <a:spLocks noChangeArrowheads="1"/>
                </p:cNvSpPr>
                <p:nvPr/>
              </p:nvSpPr>
              <p:spPr bwMode="auto">
                <a:xfrm>
                  <a:off x="2189" y="1063"/>
                  <a:ext cx="90" cy="94"/>
                </a:xfrm>
                <a:prstGeom prst="ellipse">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7922" name="Text Box 147">
                <a:extLst>
                  <a:ext uri="{FF2B5EF4-FFF2-40B4-BE49-F238E27FC236}">
                    <a16:creationId xmlns:a16="http://schemas.microsoft.com/office/drawing/2014/main" id="{3CC545D4-FE0B-4F7D-96D8-48A6619E7A07}"/>
                  </a:ext>
                </a:extLst>
              </p:cNvPr>
              <p:cNvSpPr txBox="1">
                <a:spLocks noChangeArrowheads="1"/>
              </p:cNvSpPr>
              <p:nvPr/>
            </p:nvSpPr>
            <p:spPr bwMode="auto">
              <a:xfrm>
                <a:off x="2650" y="1085"/>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b="1" dirty="0">
                    <a:ea typeface="宋体" panose="02010600030101010101" pitchFamily="2" charset="-122"/>
                  </a:rPr>
                  <a:t>L = </a:t>
                </a:r>
                <a:r>
                  <a:rPr lang="en-US" altLang="zh-CN" sz="2800" b="1" dirty="0">
                    <a:solidFill>
                      <a:schemeClr val="hlink"/>
                    </a:solidFill>
                    <a:ea typeface="宋体" panose="02010600030101010101" pitchFamily="2" charset="-122"/>
                  </a:rPr>
                  <a:t>5</a:t>
                </a:r>
              </a:p>
            </p:txBody>
          </p:sp>
        </p:grpSp>
      </p:grpSp>
      <p:sp>
        <p:nvSpPr>
          <p:cNvPr id="37892" name="Rectangle 2">
            <a:extLst>
              <a:ext uri="{FF2B5EF4-FFF2-40B4-BE49-F238E27FC236}">
                <a16:creationId xmlns:a16="http://schemas.microsoft.com/office/drawing/2014/main" id="{CDF62C9E-150B-416A-96E4-221007F0F155}"/>
              </a:ext>
            </a:extLst>
          </p:cNvPr>
          <p:cNvSpPr>
            <a:spLocks noGrp="1" noChangeArrowheads="1"/>
          </p:cNvSpPr>
          <p:nvPr>
            <p:ph type="title"/>
          </p:nvPr>
        </p:nvSpPr>
        <p:spPr>
          <a:xfrm>
            <a:off x="463550" y="126231"/>
            <a:ext cx="7772400" cy="1020763"/>
          </a:xfrm>
        </p:spPr>
        <p:txBody>
          <a:bodyPr/>
          <a:lstStyle/>
          <a:p>
            <a:r>
              <a:rPr lang="en-US" altLang="zh-CN" dirty="0">
                <a:ea typeface="宋体" panose="02010600030101010101" pitchFamily="2" charset="-122"/>
              </a:rPr>
              <a:t> </a:t>
            </a:r>
            <a:r>
              <a:rPr lang="en-US" altLang="zh-CN" b="1" dirty="0">
                <a:ea typeface="宋体" panose="02010600030101010101" pitchFamily="2" charset="-122"/>
              </a:rPr>
              <a:t>Cost Criteria </a:t>
            </a:r>
            <a:r>
              <a:rPr lang="en-US" altLang="zh-CN" dirty="0">
                <a:ea typeface="宋体" panose="02010600030101010101" pitchFamily="2" charset="-122"/>
              </a:rPr>
              <a:t>(continued)</a:t>
            </a:r>
          </a:p>
        </p:txBody>
      </p:sp>
      <p:sp>
        <p:nvSpPr>
          <p:cNvPr id="37893" name="Line 70">
            <a:extLst>
              <a:ext uri="{FF2B5EF4-FFF2-40B4-BE49-F238E27FC236}">
                <a16:creationId xmlns:a16="http://schemas.microsoft.com/office/drawing/2014/main" id="{2DD9899B-8A40-464C-9707-C14744B397E1}"/>
              </a:ext>
            </a:extLst>
          </p:cNvPr>
          <p:cNvSpPr>
            <a:spLocks noChangeShapeType="1"/>
          </p:cNvSpPr>
          <p:nvPr/>
        </p:nvSpPr>
        <p:spPr bwMode="auto">
          <a:xfrm>
            <a:off x="1609725" y="5126038"/>
            <a:ext cx="6445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nvGrpSpPr>
          <p:cNvPr id="37894" name="Group 117">
            <a:extLst>
              <a:ext uri="{FF2B5EF4-FFF2-40B4-BE49-F238E27FC236}">
                <a16:creationId xmlns:a16="http://schemas.microsoft.com/office/drawing/2014/main" id="{8D08B236-E62D-49CF-B5E8-5E1278E87975}"/>
              </a:ext>
            </a:extLst>
          </p:cNvPr>
          <p:cNvGrpSpPr>
            <a:grpSpLocks noChangeAspect="1"/>
          </p:cNvGrpSpPr>
          <p:nvPr/>
        </p:nvGrpSpPr>
        <p:grpSpPr bwMode="auto">
          <a:xfrm>
            <a:off x="2033588" y="2740584"/>
            <a:ext cx="4659312" cy="2100262"/>
            <a:chOff x="681" y="1283"/>
            <a:chExt cx="3453" cy="1556"/>
          </a:xfrm>
        </p:grpSpPr>
        <p:sp>
          <p:nvSpPr>
            <p:cNvPr id="37937" name="Text Box 28">
              <a:extLst>
                <a:ext uri="{FF2B5EF4-FFF2-40B4-BE49-F238E27FC236}">
                  <a16:creationId xmlns:a16="http://schemas.microsoft.com/office/drawing/2014/main" id="{5E00A636-0AD3-49F2-8869-93DE329C8B37}"/>
                </a:ext>
              </a:extLst>
            </p:cNvPr>
            <p:cNvSpPr txBox="1">
              <a:spLocks noChangeAspect="1" noChangeArrowheads="1"/>
            </p:cNvSpPr>
            <p:nvPr/>
          </p:nvSpPr>
          <p:spPr bwMode="auto">
            <a:xfrm>
              <a:off x="703" y="1828"/>
              <a:ext cx="44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A</a:t>
              </a:r>
            </a:p>
          </p:txBody>
        </p:sp>
        <p:sp>
          <p:nvSpPr>
            <p:cNvPr id="37938" name="Text Box 30">
              <a:extLst>
                <a:ext uri="{FF2B5EF4-FFF2-40B4-BE49-F238E27FC236}">
                  <a16:creationId xmlns:a16="http://schemas.microsoft.com/office/drawing/2014/main" id="{362B15F1-4C5E-4D16-B4B2-03ACF94D50FF}"/>
                </a:ext>
              </a:extLst>
            </p:cNvPr>
            <p:cNvSpPr txBox="1">
              <a:spLocks noChangeAspect="1" noChangeArrowheads="1"/>
            </p:cNvSpPr>
            <p:nvPr/>
          </p:nvSpPr>
          <p:spPr bwMode="auto">
            <a:xfrm>
              <a:off x="703" y="1283"/>
              <a:ext cx="466"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B</a:t>
              </a:r>
            </a:p>
          </p:txBody>
        </p:sp>
        <p:sp>
          <p:nvSpPr>
            <p:cNvPr id="37939" name="Text Box 31">
              <a:extLst>
                <a:ext uri="{FF2B5EF4-FFF2-40B4-BE49-F238E27FC236}">
                  <a16:creationId xmlns:a16="http://schemas.microsoft.com/office/drawing/2014/main" id="{5245883C-166E-42A1-837F-C6A8768989D4}"/>
                </a:ext>
              </a:extLst>
            </p:cNvPr>
            <p:cNvSpPr txBox="1">
              <a:spLocks noChangeAspect="1" noChangeArrowheads="1"/>
            </p:cNvSpPr>
            <p:nvPr/>
          </p:nvSpPr>
          <p:spPr bwMode="auto">
            <a:xfrm>
              <a:off x="681" y="1476"/>
              <a:ext cx="4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C</a:t>
              </a:r>
            </a:p>
          </p:txBody>
        </p:sp>
        <p:sp>
          <p:nvSpPr>
            <p:cNvPr id="37940" name="AutoShape 10">
              <a:extLst>
                <a:ext uri="{FF2B5EF4-FFF2-40B4-BE49-F238E27FC236}">
                  <a16:creationId xmlns:a16="http://schemas.microsoft.com/office/drawing/2014/main" id="{3C87144D-691D-4A46-8A49-5BD187CFEB5F}"/>
                </a:ext>
              </a:extLst>
            </p:cNvPr>
            <p:cNvSpPr>
              <a:spLocks noChangeAspect="1" noChangeArrowheads="1"/>
            </p:cNvSpPr>
            <p:nvPr/>
          </p:nvSpPr>
          <p:spPr bwMode="auto">
            <a:xfrm>
              <a:off x="2349" y="1345"/>
              <a:ext cx="467" cy="380"/>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41" name="Freeform 11">
              <a:extLst>
                <a:ext uri="{FF2B5EF4-FFF2-40B4-BE49-F238E27FC236}">
                  <a16:creationId xmlns:a16="http://schemas.microsoft.com/office/drawing/2014/main" id="{B1FC455F-FBAB-41B9-96EC-8B79B62B2BB5}"/>
                </a:ext>
              </a:extLst>
            </p:cNvPr>
            <p:cNvSpPr>
              <a:spLocks noChangeAspect="1"/>
            </p:cNvSpPr>
            <p:nvPr/>
          </p:nvSpPr>
          <p:spPr bwMode="auto">
            <a:xfrm>
              <a:off x="3178" y="1826"/>
              <a:ext cx="467" cy="380"/>
            </a:xfrm>
            <a:custGeom>
              <a:avLst/>
              <a:gdLst>
                <a:gd name="T0" fmla="*/ 0 w 708"/>
                <a:gd name="T1" fmla="*/ 0 h 576"/>
                <a:gd name="T2" fmla="*/ 1 w 708"/>
                <a:gd name="T3" fmla="*/ 1 h 576"/>
                <a:gd name="T4" fmla="*/ 1 w 708"/>
                <a:gd name="T5" fmla="*/ 1 h 576"/>
                <a:gd name="T6" fmla="*/ 1 w 708"/>
                <a:gd name="T7" fmla="*/ 1 h 576"/>
                <a:gd name="T8" fmla="*/ 1 w 708"/>
                <a:gd name="T9" fmla="*/ 1 h 576"/>
                <a:gd name="T10" fmla="*/ 1 w 708"/>
                <a:gd name="T11" fmla="*/ 1 h 576"/>
                <a:gd name="T12" fmla="*/ 1 w 708"/>
                <a:gd name="T13" fmla="*/ 1 h 576"/>
                <a:gd name="T14" fmla="*/ 1 w 708"/>
                <a:gd name="T15" fmla="*/ 1 h 576"/>
                <a:gd name="T16" fmla="*/ 1 w 708"/>
                <a:gd name="T17" fmla="*/ 1 h 576"/>
                <a:gd name="T18" fmla="*/ 1 w 708"/>
                <a:gd name="T19" fmla="*/ 1 h 576"/>
                <a:gd name="T20" fmla="*/ 0 w 708"/>
                <a:gd name="T21" fmla="*/ 1 h 576"/>
                <a:gd name="T22" fmla="*/ 1 w 708"/>
                <a:gd name="T23" fmla="*/ 1 h 576"/>
                <a:gd name="T24" fmla="*/ 1 w 708"/>
                <a:gd name="T25" fmla="*/ 1 h 576"/>
                <a:gd name="T26" fmla="*/ 1 w 708"/>
                <a:gd name="T27" fmla="*/ 1 h 576"/>
                <a:gd name="T28" fmla="*/ 1 w 708"/>
                <a:gd name="T29" fmla="*/ 1 h 576"/>
                <a:gd name="T30" fmla="*/ 1 w 708"/>
                <a:gd name="T31" fmla="*/ 1 h 576"/>
                <a:gd name="T32" fmla="*/ 1 w 708"/>
                <a:gd name="T33" fmla="*/ 1 h 576"/>
                <a:gd name="T34" fmla="*/ 1 w 708"/>
                <a:gd name="T35" fmla="*/ 1 h 576"/>
                <a:gd name="T36" fmla="*/ 1 w 708"/>
                <a:gd name="T37" fmla="*/ 1 h 576"/>
                <a:gd name="T38" fmla="*/ 1 w 708"/>
                <a:gd name="T39" fmla="*/ 1 h 576"/>
                <a:gd name="T40" fmla="*/ 1 w 708"/>
                <a:gd name="T41" fmla="*/ 1 h 576"/>
                <a:gd name="T42" fmla="*/ 1 w 708"/>
                <a:gd name="T43" fmla="*/ 1 h 576"/>
                <a:gd name="T44" fmla="*/ 1 w 708"/>
                <a:gd name="T45" fmla="*/ 1 h 576"/>
                <a:gd name="T46" fmla="*/ 1 w 708"/>
                <a:gd name="T47" fmla="*/ 1 h 576"/>
                <a:gd name="T48" fmla="*/ 1 w 708"/>
                <a:gd name="T49" fmla="*/ 1 h 576"/>
                <a:gd name="T50" fmla="*/ 1 w 708"/>
                <a:gd name="T51" fmla="*/ 1 h 576"/>
                <a:gd name="T52" fmla="*/ 1 w 708"/>
                <a:gd name="T53" fmla="*/ 1 h 576"/>
                <a:gd name="T54" fmla="*/ 1 w 708"/>
                <a:gd name="T55" fmla="*/ 1 h 576"/>
                <a:gd name="T56" fmla="*/ 1 w 708"/>
                <a:gd name="T57" fmla="*/ 1 h 576"/>
                <a:gd name="T58" fmla="*/ 1 w 708"/>
                <a:gd name="T59" fmla="*/ 1 h 576"/>
                <a:gd name="T60" fmla="*/ 1 w 708"/>
                <a:gd name="T61" fmla="*/ 1 h 576"/>
                <a:gd name="T62" fmla="*/ 1 w 708"/>
                <a:gd name="T63" fmla="*/ 1 h 576"/>
                <a:gd name="T64" fmla="*/ 1 w 708"/>
                <a:gd name="T65" fmla="*/ 1 h 576"/>
                <a:gd name="T66" fmla="*/ 1 w 708"/>
                <a:gd name="T67" fmla="*/ 1 h 576"/>
                <a:gd name="T68" fmla="*/ 1 w 708"/>
                <a:gd name="T69" fmla="*/ 1 h 576"/>
                <a:gd name="T70" fmla="*/ 1 w 708"/>
                <a:gd name="T71" fmla="*/ 1 h 576"/>
                <a:gd name="T72" fmla="*/ 1 w 708"/>
                <a:gd name="T73" fmla="*/ 1 h 576"/>
                <a:gd name="T74" fmla="*/ 1 w 708"/>
                <a:gd name="T75" fmla="*/ 1 h 576"/>
                <a:gd name="T76" fmla="*/ 1 w 708"/>
                <a:gd name="T77" fmla="*/ 1 h 576"/>
                <a:gd name="T78" fmla="*/ 1 w 708"/>
                <a:gd name="T79" fmla="*/ 1 h 576"/>
                <a:gd name="T80" fmla="*/ 1 w 708"/>
                <a:gd name="T81" fmla="*/ 1 h 576"/>
                <a:gd name="T82" fmla="*/ 1 w 708"/>
                <a:gd name="T83" fmla="*/ 1 h 576"/>
                <a:gd name="T84" fmla="*/ 1 w 708"/>
                <a:gd name="T85" fmla="*/ 1 h 576"/>
                <a:gd name="T86" fmla="*/ 1 w 708"/>
                <a:gd name="T87" fmla="*/ 0 h 576"/>
                <a:gd name="T88" fmla="*/ 0 w 708"/>
                <a:gd name="T89" fmla="*/ 0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942" name="Group 12">
              <a:extLst>
                <a:ext uri="{FF2B5EF4-FFF2-40B4-BE49-F238E27FC236}">
                  <a16:creationId xmlns:a16="http://schemas.microsoft.com/office/drawing/2014/main" id="{112A04CC-B639-41E6-8B52-F7166A907217}"/>
                </a:ext>
              </a:extLst>
            </p:cNvPr>
            <p:cNvGrpSpPr>
              <a:grpSpLocks noChangeAspect="1"/>
            </p:cNvGrpSpPr>
            <p:nvPr/>
          </p:nvGrpSpPr>
          <p:grpSpPr bwMode="auto">
            <a:xfrm>
              <a:off x="1317" y="2522"/>
              <a:ext cx="317" cy="317"/>
              <a:chOff x="1968" y="1507"/>
              <a:chExt cx="480" cy="480"/>
            </a:xfrm>
          </p:grpSpPr>
          <p:sp>
            <p:nvSpPr>
              <p:cNvPr id="37970" name="AutoShape 13">
                <a:extLst>
                  <a:ext uri="{FF2B5EF4-FFF2-40B4-BE49-F238E27FC236}">
                    <a16:creationId xmlns:a16="http://schemas.microsoft.com/office/drawing/2014/main" id="{36C845D5-7169-4FAB-81FC-2EF2CA8CFF82}"/>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71" name="Oval 14">
                <a:extLst>
                  <a:ext uri="{FF2B5EF4-FFF2-40B4-BE49-F238E27FC236}">
                    <a16:creationId xmlns:a16="http://schemas.microsoft.com/office/drawing/2014/main" id="{CCA6D808-A808-44C9-874E-B2F5DF912E07}"/>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7943" name="AutoShape 17">
              <a:extLst>
                <a:ext uri="{FF2B5EF4-FFF2-40B4-BE49-F238E27FC236}">
                  <a16:creationId xmlns:a16="http://schemas.microsoft.com/office/drawing/2014/main" id="{5FAC6DDB-509A-4EC1-B826-366844430548}"/>
                </a:ext>
              </a:extLst>
            </p:cNvPr>
            <p:cNvSpPr>
              <a:spLocks noChangeAspect="1" noChangeArrowheads="1"/>
            </p:cNvSpPr>
            <p:nvPr/>
          </p:nvSpPr>
          <p:spPr bwMode="auto">
            <a:xfrm>
              <a:off x="2349" y="2212"/>
              <a:ext cx="467" cy="380"/>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37944" name="Group 18">
              <a:extLst>
                <a:ext uri="{FF2B5EF4-FFF2-40B4-BE49-F238E27FC236}">
                  <a16:creationId xmlns:a16="http://schemas.microsoft.com/office/drawing/2014/main" id="{7BAAD31A-9872-47D1-BE07-397E77115F59}"/>
                </a:ext>
              </a:extLst>
            </p:cNvPr>
            <p:cNvGrpSpPr>
              <a:grpSpLocks noChangeAspect="1"/>
            </p:cNvGrpSpPr>
            <p:nvPr/>
          </p:nvGrpSpPr>
          <p:grpSpPr bwMode="auto">
            <a:xfrm>
              <a:off x="1308" y="2134"/>
              <a:ext cx="317" cy="317"/>
              <a:chOff x="1968" y="1507"/>
              <a:chExt cx="480" cy="480"/>
            </a:xfrm>
          </p:grpSpPr>
          <p:sp>
            <p:nvSpPr>
              <p:cNvPr id="37968" name="AutoShape 19">
                <a:extLst>
                  <a:ext uri="{FF2B5EF4-FFF2-40B4-BE49-F238E27FC236}">
                    <a16:creationId xmlns:a16="http://schemas.microsoft.com/office/drawing/2014/main" id="{68DF7D20-EA62-4D9F-973B-FC655C5B8E0A}"/>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69" name="Oval 20">
                <a:extLst>
                  <a:ext uri="{FF2B5EF4-FFF2-40B4-BE49-F238E27FC236}">
                    <a16:creationId xmlns:a16="http://schemas.microsoft.com/office/drawing/2014/main" id="{DC696B24-7C8C-47AE-AE65-BA4D5DEF117C}"/>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7945" name="Line 24">
              <a:extLst>
                <a:ext uri="{FF2B5EF4-FFF2-40B4-BE49-F238E27FC236}">
                  <a16:creationId xmlns:a16="http://schemas.microsoft.com/office/drawing/2014/main" id="{9AD1B11A-968D-4A66-9E84-B6C0A4BD62CC}"/>
                </a:ext>
              </a:extLst>
            </p:cNvPr>
            <p:cNvSpPr>
              <a:spLocks noChangeAspect="1" noChangeShapeType="1"/>
            </p:cNvSpPr>
            <p:nvPr/>
          </p:nvSpPr>
          <p:spPr bwMode="auto">
            <a:xfrm flipH="1">
              <a:off x="1055" y="1428"/>
              <a:ext cx="12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46" name="Line 26">
              <a:extLst>
                <a:ext uri="{FF2B5EF4-FFF2-40B4-BE49-F238E27FC236}">
                  <a16:creationId xmlns:a16="http://schemas.microsoft.com/office/drawing/2014/main" id="{A043C4B4-C2F8-41A1-B712-67AD998AE819}"/>
                </a:ext>
              </a:extLst>
            </p:cNvPr>
            <p:cNvSpPr>
              <a:spLocks noChangeAspect="1" noChangeShapeType="1"/>
            </p:cNvSpPr>
            <p:nvPr/>
          </p:nvSpPr>
          <p:spPr bwMode="auto">
            <a:xfrm flipH="1">
              <a:off x="1058" y="1646"/>
              <a:ext cx="12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47" name="Text Box 29">
              <a:extLst>
                <a:ext uri="{FF2B5EF4-FFF2-40B4-BE49-F238E27FC236}">
                  <a16:creationId xmlns:a16="http://schemas.microsoft.com/office/drawing/2014/main" id="{C41A664F-1815-428A-A729-3F47D33FA28E}"/>
                </a:ext>
              </a:extLst>
            </p:cNvPr>
            <p:cNvSpPr txBox="1">
              <a:spLocks noChangeAspect="1" noChangeArrowheads="1"/>
            </p:cNvSpPr>
            <p:nvPr/>
          </p:nvSpPr>
          <p:spPr bwMode="auto">
            <a:xfrm>
              <a:off x="3694" y="1833"/>
              <a:ext cx="440"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F</a:t>
              </a:r>
            </a:p>
          </p:txBody>
        </p:sp>
        <p:sp>
          <p:nvSpPr>
            <p:cNvPr id="37948" name="Line 35">
              <a:extLst>
                <a:ext uri="{FF2B5EF4-FFF2-40B4-BE49-F238E27FC236}">
                  <a16:creationId xmlns:a16="http://schemas.microsoft.com/office/drawing/2014/main" id="{5177F087-6960-46AB-864A-2C9EACE77477}"/>
                </a:ext>
              </a:extLst>
            </p:cNvPr>
            <p:cNvSpPr>
              <a:spLocks noChangeAspect="1" noChangeShapeType="1"/>
            </p:cNvSpPr>
            <p:nvPr/>
          </p:nvSpPr>
          <p:spPr bwMode="auto">
            <a:xfrm flipH="1">
              <a:off x="1631" y="2297"/>
              <a:ext cx="71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49" name="Line 41">
              <a:extLst>
                <a:ext uri="{FF2B5EF4-FFF2-40B4-BE49-F238E27FC236}">
                  <a16:creationId xmlns:a16="http://schemas.microsoft.com/office/drawing/2014/main" id="{3A45ABB7-AD4E-452D-835B-217287F3E28A}"/>
                </a:ext>
              </a:extLst>
            </p:cNvPr>
            <p:cNvSpPr>
              <a:spLocks noChangeAspect="1" noChangeShapeType="1"/>
            </p:cNvSpPr>
            <p:nvPr/>
          </p:nvSpPr>
          <p:spPr bwMode="auto">
            <a:xfrm flipH="1">
              <a:off x="1218" y="2304"/>
              <a:ext cx="7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50" name="Line 42">
              <a:extLst>
                <a:ext uri="{FF2B5EF4-FFF2-40B4-BE49-F238E27FC236}">
                  <a16:creationId xmlns:a16="http://schemas.microsoft.com/office/drawing/2014/main" id="{59229408-77F5-4B26-8D62-0B41BA066AAF}"/>
                </a:ext>
              </a:extLst>
            </p:cNvPr>
            <p:cNvSpPr>
              <a:spLocks noChangeAspect="1" noChangeShapeType="1"/>
            </p:cNvSpPr>
            <p:nvPr/>
          </p:nvSpPr>
          <p:spPr bwMode="auto">
            <a:xfrm>
              <a:off x="1223" y="1428"/>
              <a:ext cx="2" cy="8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nvGrpSpPr>
            <p:cNvPr id="37951" name="Group 47">
              <a:extLst>
                <a:ext uri="{FF2B5EF4-FFF2-40B4-BE49-F238E27FC236}">
                  <a16:creationId xmlns:a16="http://schemas.microsoft.com/office/drawing/2014/main" id="{AEAFDE8B-5AEA-4811-84A8-CFD269A31764}"/>
                </a:ext>
              </a:extLst>
            </p:cNvPr>
            <p:cNvGrpSpPr>
              <a:grpSpLocks noChangeAspect="1"/>
            </p:cNvGrpSpPr>
            <p:nvPr/>
          </p:nvGrpSpPr>
          <p:grpSpPr bwMode="auto">
            <a:xfrm>
              <a:off x="2827" y="2102"/>
              <a:ext cx="387" cy="300"/>
              <a:chOff x="1006" y="2469"/>
              <a:chExt cx="731" cy="326"/>
            </a:xfrm>
          </p:grpSpPr>
          <p:sp>
            <p:nvSpPr>
              <p:cNvPr id="37965" name="Line 48">
                <a:extLst>
                  <a:ext uri="{FF2B5EF4-FFF2-40B4-BE49-F238E27FC236}">
                    <a16:creationId xmlns:a16="http://schemas.microsoft.com/office/drawing/2014/main" id="{710FEA09-6D13-47B2-B333-4EE53DB9DEA8}"/>
                  </a:ext>
                </a:extLst>
              </p:cNvPr>
              <p:cNvSpPr>
                <a:spLocks noChangeAspect="1" noChangeShapeType="1"/>
              </p:cNvSpPr>
              <p:nvPr/>
            </p:nvSpPr>
            <p:spPr bwMode="auto">
              <a:xfrm>
                <a:off x="1006" y="2794"/>
                <a:ext cx="20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66" name="Line 49">
                <a:extLst>
                  <a:ext uri="{FF2B5EF4-FFF2-40B4-BE49-F238E27FC236}">
                    <a16:creationId xmlns:a16="http://schemas.microsoft.com/office/drawing/2014/main" id="{D92D0756-C63C-46C5-8E52-CD5D9E3727CC}"/>
                  </a:ext>
                </a:extLst>
              </p:cNvPr>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67" name="Line 50">
                <a:extLst>
                  <a:ext uri="{FF2B5EF4-FFF2-40B4-BE49-F238E27FC236}">
                    <a16:creationId xmlns:a16="http://schemas.microsoft.com/office/drawing/2014/main" id="{3ADA65D8-8D8B-41F8-B5C3-03D8A1FC9234}"/>
                  </a:ext>
                </a:extLst>
              </p:cNvPr>
              <p:cNvSpPr>
                <a:spLocks noChangeAspect="1" noChangeShapeType="1"/>
              </p:cNvSpPr>
              <p:nvPr/>
            </p:nvSpPr>
            <p:spPr bwMode="auto">
              <a:xfrm>
                <a:off x="1221" y="2476"/>
                <a:ext cx="5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sp>
          <p:nvSpPr>
            <p:cNvPr id="37952" name="Line 51">
              <a:extLst>
                <a:ext uri="{FF2B5EF4-FFF2-40B4-BE49-F238E27FC236}">
                  <a16:creationId xmlns:a16="http://schemas.microsoft.com/office/drawing/2014/main" id="{4F867C6D-323A-41D2-99D4-278E8576F5E8}"/>
                </a:ext>
              </a:extLst>
            </p:cNvPr>
            <p:cNvSpPr>
              <a:spLocks noChangeAspect="1" noChangeShapeType="1"/>
            </p:cNvSpPr>
            <p:nvPr/>
          </p:nvSpPr>
          <p:spPr bwMode="auto">
            <a:xfrm flipV="1">
              <a:off x="1029" y="2004"/>
              <a:ext cx="21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nvGrpSpPr>
            <p:cNvPr id="37953" name="Group 52">
              <a:extLst>
                <a:ext uri="{FF2B5EF4-FFF2-40B4-BE49-F238E27FC236}">
                  <a16:creationId xmlns:a16="http://schemas.microsoft.com/office/drawing/2014/main" id="{9AB2EA09-947A-4C4A-9DF0-D6EF4302355B}"/>
                </a:ext>
              </a:extLst>
            </p:cNvPr>
            <p:cNvGrpSpPr>
              <a:grpSpLocks noChangeAspect="1"/>
            </p:cNvGrpSpPr>
            <p:nvPr/>
          </p:nvGrpSpPr>
          <p:grpSpPr bwMode="auto">
            <a:xfrm flipV="1">
              <a:off x="2824" y="1523"/>
              <a:ext cx="387" cy="403"/>
              <a:chOff x="1006" y="2469"/>
              <a:chExt cx="731" cy="326"/>
            </a:xfrm>
          </p:grpSpPr>
          <p:sp>
            <p:nvSpPr>
              <p:cNvPr id="37962" name="Line 53">
                <a:extLst>
                  <a:ext uri="{FF2B5EF4-FFF2-40B4-BE49-F238E27FC236}">
                    <a16:creationId xmlns:a16="http://schemas.microsoft.com/office/drawing/2014/main" id="{DAC41640-0345-4FAF-B9D5-5FED79246E18}"/>
                  </a:ext>
                </a:extLst>
              </p:cNvPr>
              <p:cNvSpPr>
                <a:spLocks noChangeAspect="1" noChangeShapeType="1"/>
              </p:cNvSpPr>
              <p:nvPr/>
            </p:nvSpPr>
            <p:spPr bwMode="auto">
              <a:xfrm>
                <a:off x="1006" y="2794"/>
                <a:ext cx="20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63" name="Line 54">
                <a:extLst>
                  <a:ext uri="{FF2B5EF4-FFF2-40B4-BE49-F238E27FC236}">
                    <a16:creationId xmlns:a16="http://schemas.microsoft.com/office/drawing/2014/main" id="{0EA7089B-D1FE-4034-9FA9-3F2796D037CE}"/>
                  </a:ext>
                </a:extLst>
              </p:cNvPr>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64" name="Line 55">
                <a:extLst>
                  <a:ext uri="{FF2B5EF4-FFF2-40B4-BE49-F238E27FC236}">
                    <a16:creationId xmlns:a16="http://schemas.microsoft.com/office/drawing/2014/main" id="{1836E9EE-B3F1-48B9-A300-29355DCFA561}"/>
                  </a:ext>
                </a:extLst>
              </p:cNvPr>
              <p:cNvSpPr>
                <a:spLocks noChangeAspect="1" noChangeShapeType="1"/>
              </p:cNvSpPr>
              <p:nvPr/>
            </p:nvSpPr>
            <p:spPr bwMode="auto">
              <a:xfrm>
                <a:off x="1221" y="2476"/>
                <a:ext cx="5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sp>
          <p:nvSpPr>
            <p:cNvPr id="37954" name="Line 60">
              <a:extLst>
                <a:ext uri="{FF2B5EF4-FFF2-40B4-BE49-F238E27FC236}">
                  <a16:creationId xmlns:a16="http://schemas.microsoft.com/office/drawing/2014/main" id="{260B52DB-E3D1-48A5-80F2-993AC46D70B7}"/>
                </a:ext>
              </a:extLst>
            </p:cNvPr>
            <p:cNvSpPr>
              <a:spLocks noChangeAspect="1" noChangeShapeType="1"/>
            </p:cNvSpPr>
            <p:nvPr/>
          </p:nvSpPr>
          <p:spPr bwMode="auto">
            <a:xfrm>
              <a:off x="3669" y="2014"/>
              <a:ext cx="14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55" name="Oval 61">
              <a:extLst>
                <a:ext uri="{FF2B5EF4-FFF2-40B4-BE49-F238E27FC236}">
                  <a16:creationId xmlns:a16="http://schemas.microsoft.com/office/drawing/2014/main" id="{EAD07E72-791C-42E5-9C53-E0236836239B}"/>
                </a:ext>
              </a:extLst>
            </p:cNvPr>
            <p:cNvSpPr>
              <a:spLocks noChangeAspect="1" noChangeArrowheads="1"/>
            </p:cNvSpPr>
            <p:nvPr/>
          </p:nvSpPr>
          <p:spPr bwMode="auto">
            <a:xfrm>
              <a:off x="1194" y="1402"/>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56" name="Line 62">
              <a:extLst>
                <a:ext uri="{FF2B5EF4-FFF2-40B4-BE49-F238E27FC236}">
                  <a16:creationId xmlns:a16="http://schemas.microsoft.com/office/drawing/2014/main" id="{276AEB1A-26AC-4797-A4F9-BD100A539439}"/>
                </a:ext>
              </a:extLst>
            </p:cNvPr>
            <p:cNvSpPr>
              <a:spLocks noChangeAspect="1" noChangeShapeType="1"/>
            </p:cNvSpPr>
            <p:nvPr/>
          </p:nvSpPr>
          <p:spPr bwMode="auto">
            <a:xfrm>
              <a:off x="1158" y="1627"/>
              <a:ext cx="0" cy="10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57" name="Oval 64">
              <a:extLst>
                <a:ext uri="{FF2B5EF4-FFF2-40B4-BE49-F238E27FC236}">
                  <a16:creationId xmlns:a16="http://schemas.microsoft.com/office/drawing/2014/main" id="{9FEC109D-A13B-4921-9E52-D32EE712F5DC}"/>
                </a:ext>
              </a:extLst>
            </p:cNvPr>
            <p:cNvSpPr>
              <a:spLocks noChangeAspect="1" noChangeArrowheads="1"/>
            </p:cNvSpPr>
            <p:nvPr/>
          </p:nvSpPr>
          <p:spPr bwMode="auto">
            <a:xfrm>
              <a:off x="1128" y="161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58" name="Line 69">
              <a:extLst>
                <a:ext uri="{FF2B5EF4-FFF2-40B4-BE49-F238E27FC236}">
                  <a16:creationId xmlns:a16="http://schemas.microsoft.com/office/drawing/2014/main" id="{B7316F86-B428-4B9C-9721-0C65EFFD8FE4}"/>
                </a:ext>
              </a:extLst>
            </p:cNvPr>
            <p:cNvSpPr>
              <a:spLocks noChangeAspect="1" noChangeShapeType="1"/>
            </p:cNvSpPr>
            <p:nvPr/>
          </p:nvSpPr>
          <p:spPr bwMode="auto">
            <a:xfrm>
              <a:off x="1141" y="2667"/>
              <a:ext cx="1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59" name="Line 72">
              <a:extLst>
                <a:ext uri="{FF2B5EF4-FFF2-40B4-BE49-F238E27FC236}">
                  <a16:creationId xmlns:a16="http://schemas.microsoft.com/office/drawing/2014/main" id="{F62E0CCA-F6CE-4FB2-9C0A-AFD23F289C9B}"/>
                </a:ext>
              </a:extLst>
            </p:cNvPr>
            <p:cNvSpPr>
              <a:spLocks noChangeAspect="1" noChangeShapeType="1"/>
            </p:cNvSpPr>
            <p:nvPr/>
          </p:nvSpPr>
          <p:spPr bwMode="auto">
            <a:xfrm>
              <a:off x="1639" y="2680"/>
              <a:ext cx="47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60" name="Line 73">
              <a:extLst>
                <a:ext uri="{FF2B5EF4-FFF2-40B4-BE49-F238E27FC236}">
                  <a16:creationId xmlns:a16="http://schemas.microsoft.com/office/drawing/2014/main" id="{7FE60403-78C5-42BB-AB0D-E57229FE6086}"/>
                </a:ext>
              </a:extLst>
            </p:cNvPr>
            <p:cNvSpPr>
              <a:spLocks noChangeAspect="1" noChangeShapeType="1"/>
            </p:cNvSpPr>
            <p:nvPr/>
          </p:nvSpPr>
          <p:spPr bwMode="auto">
            <a:xfrm flipH="1" flipV="1">
              <a:off x="2101" y="2490"/>
              <a:ext cx="1" cy="18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7961" name="Line 75">
              <a:extLst>
                <a:ext uri="{FF2B5EF4-FFF2-40B4-BE49-F238E27FC236}">
                  <a16:creationId xmlns:a16="http://schemas.microsoft.com/office/drawing/2014/main" id="{36C3F47F-38AB-40DD-A1F8-AA9796A0A7E4}"/>
                </a:ext>
              </a:extLst>
            </p:cNvPr>
            <p:cNvSpPr>
              <a:spLocks noChangeAspect="1" noChangeShapeType="1"/>
            </p:cNvSpPr>
            <p:nvPr/>
          </p:nvSpPr>
          <p:spPr bwMode="auto">
            <a:xfrm>
              <a:off x="2092" y="2495"/>
              <a:ext cx="26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388260" name="Group 164">
            <a:extLst>
              <a:ext uri="{FF2B5EF4-FFF2-40B4-BE49-F238E27FC236}">
                <a16:creationId xmlns:a16="http://schemas.microsoft.com/office/drawing/2014/main" id="{58E10A3F-DEFA-473B-B6DB-42FE0F3B42B7}"/>
              </a:ext>
            </a:extLst>
          </p:cNvPr>
          <p:cNvGrpSpPr>
            <a:grpSpLocks/>
          </p:cNvGrpSpPr>
          <p:nvPr/>
        </p:nvGrpSpPr>
        <p:grpSpPr bwMode="auto">
          <a:xfrm>
            <a:off x="2514600" y="2030429"/>
            <a:ext cx="3435350" cy="1887547"/>
            <a:chOff x="1584" y="1279"/>
            <a:chExt cx="2164" cy="1189"/>
          </a:xfrm>
        </p:grpSpPr>
        <p:grpSp>
          <p:nvGrpSpPr>
            <p:cNvPr id="37909" name="Group 132">
              <a:extLst>
                <a:ext uri="{FF2B5EF4-FFF2-40B4-BE49-F238E27FC236}">
                  <a16:creationId xmlns:a16="http://schemas.microsoft.com/office/drawing/2014/main" id="{8A3003AE-E230-4F89-88F2-291ED8C4B869}"/>
                </a:ext>
              </a:extLst>
            </p:cNvPr>
            <p:cNvGrpSpPr>
              <a:grpSpLocks noChangeAspect="1"/>
            </p:cNvGrpSpPr>
            <p:nvPr/>
          </p:nvGrpSpPr>
          <p:grpSpPr bwMode="auto">
            <a:xfrm>
              <a:off x="3488" y="2225"/>
              <a:ext cx="64" cy="243"/>
              <a:chOff x="3456" y="3708"/>
              <a:chExt cx="75" cy="289"/>
            </a:xfrm>
          </p:grpSpPr>
          <p:sp>
            <p:nvSpPr>
              <p:cNvPr id="37916" name="Rectangle 104">
                <a:extLst>
                  <a:ext uri="{FF2B5EF4-FFF2-40B4-BE49-F238E27FC236}">
                    <a16:creationId xmlns:a16="http://schemas.microsoft.com/office/drawing/2014/main" id="{C286A3EF-9361-4CA9-8BAF-405A1FF4DFD9}"/>
                  </a:ext>
                </a:extLst>
              </p:cNvPr>
              <p:cNvSpPr>
                <a:spLocks noChangeAspect="1" noChangeArrowheads="1"/>
              </p:cNvSpPr>
              <p:nvPr/>
            </p:nvSpPr>
            <p:spPr bwMode="auto">
              <a:xfrm>
                <a:off x="3456" y="3708"/>
                <a:ext cx="75" cy="6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dirty="0">
                  <a:ea typeface="宋体" panose="02010600030101010101" pitchFamily="2" charset="-122"/>
                </a:endParaRPr>
              </a:p>
            </p:txBody>
          </p:sp>
          <p:sp>
            <p:nvSpPr>
              <p:cNvPr id="37917" name="Rectangle 105">
                <a:extLst>
                  <a:ext uri="{FF2B5EF4-FFF2-40B4-BE49-F238E27FC236}">
                    <a16:creationId xmlns:a16="http://schemas.microsoft.com/office/drawing/2014/main" id="{557C9063-402C-4599-A2C8-4D7E5CEBD544}"/>
                  </a:ext>
                </a:extLst>
              </p:cNvPr>
              <p:cNvSpPr>
                <a:spLocks noChangeAspect="1" noChangeArrowheads="1"/>
              </p:cNvSpPr>
              <p:nvPr/>
            </p:nvSpPr>
            <p:spPr bwMode="auto">
              <a:xfrm>
                <a:off x="3456" y="3928"/>
                <a:ext cx="75" cy="6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37910" name="Group 150">
              <a:extLst>
                <a:ext uri="{FF2B5EF4-FFF2-40B4-BE49-F238E27FC236}">
                  <a16:creationId xmlns:a16="http://schemas.microsoft.com/office/drawing/2014/main" id="{01F1E044-379E-45AB-A3D4-99104B2A0996}"/>
                </a:ext>
              </a:extLst>
            </p:cNvPr>
            <p:cNvGrpSpPr>
              <a:grpSpLocks/>
            </p:cNvGrpSpPr>
            <p:nvPr/>
          </p:nvGrpSpPr>
          <p:grpSpPr bwMode="auto">
            <a:xfrm>
              <a:off x="1584" y="1279"/>
              <a:ext cx="2164" cy="239"/>
              <a:chOff x="1584" y="1335"/>
              <a:chExt cx="2164" cy="239"/>
            </a:xfrm>
          </p:grpSpPr>
          <p:grpSp>
            <p:nvGrpSpPr>
              <p:cNvPr id="37912" name="Group 145">
                <a:extLst>
                  <a:ext uri="{FF2B5EF4-FFF2-40B4-BE49-F238E27FC236}">
                    <a16:creationId xmlns:a16="http://schemas.microsoft.com/office/drawing/2014/main" id="{BB37BAFB-952D-4767-B651-0390AF329CFD}"/>
                  </a:ext>
                </a:extLst>
              </p:cNvPr>
              <p:cNvGrpSpPr>
                <a:grpSpLocks/>
              </p:cNvGrpSpPr>
              <p:nvPr/>
            </p:nvGrpSpPr>
            <p:grpSpPr bwMode="auto">
              <a:xfrm>
                <a:off x="1584" y="1408"/>
                <a:ext cx="600" cy="69"/>
                <a:chOff x="1584" y="1408"/>
                <a:chExt cx="600" cy="69"/>
              </a:xfrm>
            </p:grpSpPr>
            <p:sp>
              <p:nvSpPr>
                <p:cNvPr id="37914" name="Rectangle 131">
                  <a:extLst>
                    <a:ext uri="{FF2B5EF4-FFF2-40B4-BE49-F238E27FC236}">
                      <a16:creationId xmlns:a16="http://schemas.microsoft.com/office/drawing/2014/main" id="{1823735F-ABFE-4900-B37D-1C001F5DD7B6}"/>
                    </a:ext>
                  </a:extLst>
                </p:cNvPr>
                <p:cNvSpPr>
                  <a:spLocks noChangeArrowheads="1"/>
                </p:cNvSpPr>
                <p:nvPr/>
              </p:nvSpPr>
              <p:spPr bwMode="auto">
                <a:xfrm>
                  <a:off x="1584" y="1408"/>
                  <a:ext cx="75" cy="6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15" name="Rectangle 140">
                  <a:extLst>
                    <a:ext uri="{FF2B5EF4-FFF2-40B4-BE49-F238E27FC236}">
                      <a16:creationId xmlns:a16="http://schemas.microsoft.com/office/drawing/2014/main" id="{BFE692A6-8153-40FB-AF62-4287FA4B044B}"/>
                    </a:ext>
                  </a:extLst>
                </p:cNvPr>
                <p:cNvSpPr>
                  <a:spLocks noChangeArrowheads="1"/>
                </p:cNvSpPr>
                <p:nvPr/>
              </p:nvSpPr>
              <p:spPr bwMode="auto">
                <a:xfrm>
                  <a:off x="2109" y="1408"/>
                  <a:ext cx="75" cy="6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7913" name="Text Box 149">
                <a:extLst>
                  <a:ext uri="{FF2B5EF4-FFF2-40B4-BE49-F238E27FC236}">
                    <a16:creationId xmlns:a16="http://schemas.microsoft.com/office/drawing/2014/main" id="{56D7083F-F0F3-4C9E-8CA1-F88BC9A4DFC0}"/>
                  </a:ext>
                </a:extLst>
              </p:cNvPr>
              <p:cNvSpPr txBox="1">
                <a:spLocks noChangeArrowheads="1"/>
              </p:cNvSpPr>
              <p:nvPr/>
            </p:nvSpPr>
            <p:spPr bwMode="auto">
              <a:xfrm>
                <a:off x="2868" y="1335"/>
                <a:ext cx="880"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b="1" dirty="0">
                    <a:ea typeface="宋体" panose="02010600030101010101" pitchFamily="2" charset="-122"/>
                  </a:rPr>
                  <a:t>G =</a:t>
                </a:r>
                <a:r>
                  <a:rPr lang="en-US" altLang="zh-CN" sz="2800" b="1" dirty="0">
                    <a:solidFill>
                      <a:schemeClr val="accent2"/>
                    </a:solidFill>
                    <a:ea typeface="宋体" panose="02010600030101010101" pitchFamily="2" charset="-122"/>
                  </a:rPr>
                  <a:t> </a:t>
                </a:r>
                <a:r>
                  <a:rPr lang="en-US" altLang="zh-CN" sz="2800" b="1" dirty="0">
                    <a:ea typeface="宋体" panose="02010600030101010101" pitchFamily="2" charset="-122"/>
                  </a:rPr>
                  <a:t>L</a:t>
                </a:r>
                <a:r>
                  <a:rPr lang="en-US" altLang="zh-CN" sz="2800" b="1" dirty="0">
                    <a:solidFill>
                      <a:schemeClr val="accent2"/>
                    </a:solidFill>
                    <a:ea typeface="宋体" panose="02010600030101010101" pitchFamily="2" charset="-122"/>
                  </a:rPr>
                  <a:t> </a:t>
                </a:r>
                <a:r>
                  <a:rPr lang="en-US" altLang="zh-CN" sz="2800" b="1" dirty="0">
                    <a:ea typeface="宋体" panose="02010600030101010101" pitchFamily="2" charset="-122"/>
                  </a:rPr>
                  <a:t>+</a:t>
                </a:r>
                <a:r>
                  <a:rPr lang="en-US" altLang="zh-CN" sz="2800" b="1" dirty="0">
                    <a:solidFill>
                      <a:schemeClr val="accent2"/>
                    </a:solidFill>
                    <a:ea typeface="宋体" panose="02010600030101010101" pitchFamily="2" charset="-122"/>
                  </a:rPr>
                  <a:t> 2 </a:t>
                </a:r>
                <a:r>
                  <a:rPr lang="en-US" altLang="zh-CN" sz="2800" b="1" dirty="0">
                    <a:ea typeface="宋体" panose="02010600030101010101" pitchFamily="2" charset="-122"/>
                  </a:rPr>
                  <a:t>=  7</a:t>
                </a:r>
              </a:p>
            </p:txBody>
          </p:sp>
        </p:grpSp>
      </p:grpSp>
      <p:grpSp>
        <p:nvGrpSpPr>
          <p:cNvPr id="388262" name="Group 166">
            <a:extLst>
              <a:ext uri="{FF2B5EF4-FFF2-40B4-BE49-F238E27FC236}">
                <a16:creationId xmlns:a16="http://schemas.microsoft.com/office/drawing/2014/main" id="{F25A3324-4726-44FC-8B79-2B5B793E4691}"/>
              </a:ext>
            </a:extLst>
          </p:cNvPr>
          <p:cNvGrpSpPr>
            <a:grpSpLocks/>
          </p:cNvGrpSpPr>
          <p:nvPr/>
        </p:nvGrpSpPr>
        <p:grpSpPr bwMode="auto">
          <a:xfrm>
            <a:off x="2940050" y="1331913"/>
            <a:ext cx="3162301" cy="3373444"/>
            <a:chOff x="1852" y="839"/>
            <a:chExt cx="1992" cy="2125"/>
          </a:xfrm>
        </p:grpSpPr>
        <p:grpSp>
          <p:nvGrpSpPr>
            <p:cNvPr id="37900" name="Group 143">
              <a:extLst>
                <a:ext uri="{FF2B5EF4-FFF2-40B4-BE49-F238E27FC236}">
                  <a16:creationId xmlns:a16="http://schemas.microsoft.com/office/drawing/2014/main" id="{84B4B332-798A-49E7-A0E1-0BED92BC41AE}"/>
                </a:ext>
              </a:extLst>
            </p:cNvPr>
            <p:cNvGrpSpPr>
              <a:grpSpLocks noChangeAspect="1"/>
            </p:cNvGrpSpPr>
            <p:nvPr/>
          </p:nvGrpSpPr>
          <p:grpSpPr bwMode="auto">
            <a:xfrm>
              <a:off x="1852" y="2570"/>
              <a:ext cx="94" cy="394"/>
              <a:chOff x="1948" y="2816"/>
              <a:chExt cx="110" cy="464"/>
            </a:xfrm>
          </p:grpSpPr>
          <p:sp>
            <p:nvSpPr>
              <p:cNvPr id="37907" name="AutoShape 106">
                <a:extLst>
                  <a:ext uri="{FF2B5EF4-FFF2-40B4-BE49-F238E27FC236}">
                    <a16:creationId xmlns:a16="http://schemas.microsoft.com/office/drawing/2014/main" id="{25F26E46-5B6F-4839-8CB9-EC1A73A20D4E}"/>
                  </a:ext>
                </a:extLst>
              </p:cNvPr>
              <p:cNvSpPr>
                <a:spLocks noChangeAspect="1" noChangeArrowheads="1"/>
              </p:cNvSpPr>
              <p:nvPr/>
            </p:nvSpPr>
            <p:spPr bwMode="auto">
              <a:xfrm flipV="1">
                <a:off x="1948" y="3184"/>
                <a:ext cx="110" cy="96"/>
              </a:xfrm>
              <a:prstGeom prst="triangle">
                <a:avLst>
                  <a:gd name="adj" fmla="val 50000"/>
                </a:avLst>
              </a:prstGeom>
              <a:solidFill>
                <a:srgbClr val="7030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08" name="AutoShape 107">
                <a:extLst>
                  <a:ext uri="{FF2B5EF4-FFF2-40B4-BE49-F238E27FC236}">
                    <a16:creationId xmlns:a16="http://schemas.microsoft.com/office/drawing/2014/main" id="{E758558C-E5FD-4072-B4E7-31A14F17ACC9}"/>
                  </a:ext>
                </a:extLst>
              </p:cNvPr>
              <p:cNvSpPr>
                <a:spLocks noChangeAspect="1" noChangeArrowheads="1"/>
              </p:cNvSpPr>
              <p:nvPr/>
            </p:nvSpPr>
            <p:spPr bwMode="auto">
              <a:xfrm flipV="1">
                <a:off x="1948" y="2816"/>
                <a:ext cx="110" cy="96"/>
              </a:xfrm>
              <a:prstGeom prst="triangle">
                <a:avLst>
                  <a:gd name="adj" fmla="val 50000"/>
                </a:avLst>
              </a:prstGeom>
              <a:solidFill>
                <a:srgbClr val="7030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37901" name="Group 153">
              <a:extLst>
                <a:ext uri="{FF2B5EF4-FFF2-40B4-BE49-F238E27FC236}">
                  <a16:creationId xmlns:a16="http://schemas.microsoft.com/office/drawing/2014/main" id="{A35842F8-1E7E-4B5C-80ED-5B5E41B397FE}"/>
                </a:ext>
              </a:extLst>
            </p:cNvPr>
            <p:cNvGrpSpPr>
              <a:grpSpLocks/>
            </p:cNvGrpSpPr>
            <p:nvPr/>
          </p:nvGrpSpPr>
          <p:grpSpPr bwMode="auto">
            <a:xfrm>
              <a:off x="2017" y="839"/>
              <a:ext cx="1827" cy="239"/>
              <a:chOff x="2025" y="871"/>
              <a:chExt cx="1827" cy="239"/>
            </a:xfrm>
          </p:grpSpPr>
          <p:grpSp>
            <p:nvGrpSpPr>
              <p:cNvPr id="37903" name="Group 146">
                <a:extLst>
                  <a:ext uri="{FF2B5EF4-FFF2-40B4-BE49-F238E27FC236}">
                    <a16:creationId xmlns:a16="http://schemas.microsoft.com/office/drawing/2014/main" id="{27D3F018-1180-4965-BB91-26325D5A79EC}"/>
                  </a:ext>
                </a:extLst>
              </p:cNvPr>
              <p:cNvGrpSpPr>
                <a:grpSpLocks/>
              </p:cNvGrpSpPr>
              <p:nvPr/>
            </p:nvGrpSpPr>
            <p:grpSpPr bwMode="auto">
              <a:xfrm>
                <a:off x="2025" y="936"/>
                <a:ext cx="251" cy="96"/>
                <a:chOff x="2025" y="936"/>
                <a:chExt cx="251" cy="96"/>
              </a:xfrm>
            </p:grpSpPr>
            <p:sp>
              <p:nvSpPr>
                <p:cNvPr id="37905" name="AutoShape 133">
                  <a:extLst>
                    <a:ext uri="{FF2B5EF4-FFF2-40B4-BE49-F238E27FC236}">
                      <a16:creationId xmlns:a16="http://schemas.microsoft.com/office/drawing/2014/main" id="{CA2811CE-716C-4A48-9579-4E1AD47D48A7}"/>
                    </a:ext>
                  </a:extLst>
                </p:cNvPr>
                <p:cNvSpPr>
                  <a:spLocks noChangeArrowheads="1"/>
                </p:cNvSpPr>
                <p:nvPr/>
              </p:nvSpPr>
              <p:spPr bwMode="auto">
                <a:xfrm flipV="1">
                  <a:off x="2025" y="936"/>
                  <a:ext cx="110" cy="96"/>
                </a:xfrm>
                <a:prstGeom prst="triangle">
                  <a:avLst>
                    <a:gd name="adj" fmla="val 50000"/>
                  </a:avLst>
                </a:prstGeom>
                <a:solidFill>
                  <a:srgbClr val="7030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7906" name="AutoShape 142">
                  <a:extLst>
                    <a:ext uri="{FF2B5EF4-FFF2-40B4-BE49-F238E27FC236}">
                      <a16:creationId xmlns:a16="http://schemas.microsoft.com/office/drawing/2014/main" id="{68970F53-7963-4506-9FAA-512CC4C7598F}"/>
                    </a:ext>
                  </a:extLst>
                </p:cNvPr>
                <p:cNvSpPr>
                  <a:spLocks noChangeArrowheads="1"/>
                </p:cNvSpPr>
                <p:nvPr/>
              </p:nvSpPr>
              <p:spPr bwMode="auto">
                <a:xfrm flipV="1">
                  <a:off x="2166" y="936"/>
                  <a:ext cx="110" cy="96"/>
                </a:xfrm>
                <a:prstGeom prst="triangle">
                  <a:avLst>
                    <a:gd name="adj" fmla="val 50000"/>
                  </a:avLst>
                </a:prstGeom>
                <a:solidFill>
                  <a:srgbClr val="7030A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7904" name="Text Box 151">
                <a:extLst>
                  <a:ext uri="{FF2B5EF4-FFF2-40B4-BE49-F238E27FC236}">
                    <a16:creationId xmlns:a16="http://schemas.microsoft.com/office/drawing/2014/main" id="{AE1DB496-682C-47A2-92DE-17A05C27B52A}"/>
                  </a:ext>
                </a:extLst>
              </p:cNvPr>
              <p:cNvSpPr txBox="1">
                <a:spLocks noChangeArrowheads="1"/>
              </p:cNvSpPr>
              <p:nvPr/>
            </p:nvSpPr>
            <p:spPr bwMode="auto">
              <a:xfrm>
                <a:off x="2876" y="871"/>
                <a:ext cx="976"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b="1" dirty="0">
                    <a:ea typeface="宋体" panose="02010600030101010101" pitchFamily="2" charset="-122"/>
                  </a:rPr>
                  <a:t>GN = G + </a:t>
                </a:r>
                <a:r>
                  <a:rPr lang="en-US" altLang="zh-CN" sz="2800" b="1" dirty="0">
                    <a:solidFill>
                      <a:srgbClr val="7030A0"/>
                    </a:solidFill>
                    <a:ea typeface="宋体" panose="02010600030101010101" pitchFamily="2" charset="-122"/>
                  </a:rPr>
                  <a:t>2</a:t>
                </a:r>
                <a:r>
                  <a:rPr lang="en-US" altLang="zh-CN" sz="2800" b="1" dirty="0">
                    <a:ea typeface="宋体" panose="02010600030101010101" pitchFamily="2" charset="-122"/>
                  </a:rPr>
                  <a:t> = 9</a:t>
                </a:r>
              </a:p>
            </p:txBody>
          </p:sp>
        </p:grpSp>
      </p:grpSp>
      <p:sp>
        <p:nvSpPr>
          <p:cNvPr id="85" name="Rectangle 3">
            <a:extLst>
              <a:ext uri="{FF2B5EF4-FFF2-40B4-BE49-F238E27FC236}">
                <a16:creationId xmlns:a16="http://schemas.microsoft.com/office/drawing/2014/main" id="{ADCF1677-2B6E-4A1C-B765-A85EE2C7B2A2}"/>
              </a:ext>
            </a:extLst>
          </p:cNvPr>
          <p:cNvSpPr txBox="1">
            <a:spLocks noChangeArrowheads="1"/>
          </p:cNvSpPr>
          <p:nvPr/>
        </p:nvSpPr>
        <p:spPr bwMode="auto">
          <a:xfrm>
            <a:off x="607348" y="5004794"/>
            <a:ext cx="8508744" cy="49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000" b="1" kern="0" baseline="0" dirty="0">
                <a:ea typeface="宋体" panose="02010600030101010101" pitchFamily="2" charset="-122"/>
              </a:rPr>
              <a:t>L (literal count) counts the AND inputs and the single literal OR input</a:t>
            </a:r>
          </a:p>
        </p:txBody>
      </p:sp>
      <p:sp>
        <p:nvSpPr>
          <p:cNvPr id="86" name="Rectangle 3">
            <a:extLst>
              <a:ext uri="{FF2B5EF4-FFF2-40B4-BE49-F238E27FC236}">
                <a16:creationId xmlns:a16="http://schemas.microsoft.com/office/drawing/2014/main" id="{E2086237-757E-4763-A82C-B7E0A3371A43}"/>
              </a:ext>
            </a:extLst>
          </p:cNvPr>
          <p:cNvSpPr txBox="1">
            <a:spLocks noChangeArrowheads="1"/>
          </p:cNvSpPr>
          <p:nvPr/>
        </p:nvSpPr>
        <p:spPr bwMode="auto">
          <a:xfrm>
            <a:off x="607348" y="5803527"/>
            <a:ext cx="8508744" cy="50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000" b="1" kern="0" baseline="0" dirty="0">
                <a:ea typeface="宋体" panose="02010600030101010101" pitchFamily="2" charset="-122"/>
              </a:rPr>
              <a:t>GN(gate input count with NOTs) adds the inverter inputs</a:t>
            </a:r>
          </a:p>
        </p:txBody>
      </p:sp>
      <p:sp>
        <p:nvSpPr>
          <p:cNvPr id="87" name="Rectangle 3">
            <a:extLst>
              <a:ext uri="{FF2B5EF4-FFF2-40B4-BE49-F238E27FC236}">
                <a16:creationId xmlns:a16="http://schemas.microsoft.com/office/drawing/2014/main" id="{0D2B4702-01AE-4AB5-B7C5-E095DE641A72}"/>
              </a:ext>
            </a:extLst>
          </p:cNvPr>
          <p:cNvSpPr txBox="1">
            <a:spLocks noChangeArrowheads="1"/>
          </p:cNvSpPr>
          <p:nvPr/>
        </p:nvSpPr>
        <p:spPr bwMode="auto">
          <a:xfrm>
            <a:off x="607348" y="5392809"/>
            <a:ext cx="8508744" cy="496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000" b="1" kern="0" baseline="0" dirty="0">
                <a:ea typeface="宋体" panose="02010600030101010101" pitchFamily="2" charset="-122"/>
              </a:rPr>
              <a:t>G (gate input count) adds the remaining OR gate inputs</a:t>
            </a:r>
          </a:p>
        </p:txBody>
      </p:sp>
      <p:sp>
        <p:nvSpPr>
          <p:cNvPr id="88" name="灯片编号占位符 3">
            <a:extLst>
              <a:ext uri="{FF2B5EF4-FFF2-40B4-BE49-F238E27FC236}">
                <a16:creationId xmlns:a16="http://schemas.microsoft.com/office/drawing/2014/main" id="{AA8FB823-A33E-4C9F-A2A9-54C456B5F60F}"/>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76</a:t>
            </a:fld>
            <a:endParaRPr lang="en-US" altLang="zh-CN"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8259"/>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88260"/>
                                        </p:tgtEl>
                                        <p:attrNameLst>
                                          <p:attrName>style.visibility</p:attrName>
                                        </p:attrNameLst>
                                      </p:cBhvr>
                                      <p:to>
                                        <p:strVal val="visible"/>
                                      </p:to>
                                    </p:set>
                                  </p:childTnLst>
                                </p:cTn>
                              </p:par>
                            </p:childTnLst>
                          </p:cTn>
                        </p:par>
                        <p:par>
                          <p:cTn id="14" fill="hold" nodeType="with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8262"/>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5" name="Rectangle 2">
                <a:extLst>
                  <a:ext uri="{FF2B5EF4-FFF2-40B4-BE49-F238E27FC236}">
                    <a16:creationId xmlns:a16="http://schemas.microsoft.com/office/drawing/2014/main" id="{30B5CF97-2AB2-4658-AA98-96952C1A1E28}"/>
                  </a:ext>
                </a:extLst>
              </p:cNvPr>
              <p:cNvSpPr>
                <a:spLocks noGrp="1" noChangeArrowheads="1"/>
              </p:cNvSpPr>
              <p:nvPr>
                <p:ph type="body" idx="1"/>
              </p:nvPr>
            </p:nvSpPr>
            <p:spPr>
              <a:xfrm>
                <a:off x="460718" y="1244600"/>
                <a:ext cx="8306009" cy="5507038"/>
              </a:xfrm>
              <a:noFill/>
              <a:extLst>
                <a:ext uri="{91240B29-F687-4F45-9708-019B960494DF}">
                  <a14:hiddenLine w="9525">
                    <a:solidFill>
                      <a:schemeClr val="tx1"/>
                    </a:solidFill>
                    <a:miter lim="800000"/>
                    <a:headEnd/>
                    <a:tailEnd/>
                  </a14:hiddenLine>
                </a:ext>
              </a:extLst>
            </p:spPr>
            <p:txBody>
              <a:bodyPr/>
              <a:lstStyle/>
              <a:p>
                <a:r>
                  <a:rPr lang="en-US" altLang="zh-CN" sz="2400" b="1" dirty="0">
                    <a:ea typeface="宋体" panose="02010600030101010101" pitchFamily="2" charset="-122"/>
                  </a:rPr>
                  <a:t>Example 2: </a:t>
                </a:r>
              </a:p>
              <a:p>
                <a14:m>
                  <m:oMath xmlns:m="http://schemas.openxmlformats.org/officeDocument/2006/math">
                    <m:r>
                      <m:rPr>
                        <m:sty m:val="p"/>
                      </m:rPr>
                      <a:rPr lang="en-US" altLang="zh-CN" sz="2800" b="0" i="0" smtClean="0">
                        <a:solidFill>
                          <a:srgbClr val="000000"/>
                        </a:solidFill>
                        <a:latin typeface="Cambria Math" panose="02040503050406030204" pitchFamily="18" charset="0"/>
                      </a:rPr>
                      <m:t>F</m:t>
                    </m:r>
                    <m:r>
                      <a:rPr lang="en-US" altLang="zh-CN" sz="2800" b="0" i="0" smtClean="0">
                        <a:solidFill>
                          <a:srgbClr val="000000"/>
                        </a:solidFill>
                        <a:latin typeface="Cambria Math" panose="02040503050406030204" pitchFamily="18" charset="0"/>
                      </a:rPr>
                      <m:t>=</m:t>
                    </m:r>
                    <m:r>
                      <m:rPr>
                        <m:sty m:val="p"/>
                      </m:rPr>
                      <a:rPr lang="en-US" altLang="zh-CN" sz="2800" b="0" i="0" smtClean="0">
                        <a:solidFill>
                          <a:srgbClr val="000000"/>
                        </a:solidFill>
                        <a:latin typeface="Cambria Math" panose="02040503050406030204" pitchFamily="18" charset="0"/>
                      </a:rPr>
                      <m:t>ABC</m:t>
                    </m:r>
                    <m:r>
                      <a:rPr lang="en-US" altLang="zh-CN" sz="2800" b="0" i="1" smtClean="0">
                        <a:solidFill>
                          <a:srgbClr val="000000"/>
                        </a:solidFill>
                        <a:latin typeface="Cambria Math" panose="02040503050406030204" pitchFamily="18" charset="0"/>
                      </a:rPr>
                      <m:t>+</m:t>
                    </m:r>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A</m:t>
                        </m:r>
                      </m:e>
                    </m:acc>
                    <m:acc>
                      <m:accPr>
                        <m:chr m:val="̅"/>
                        <m:ctrlPr>
                          <a:rPr lang="en-US" altLang="zh-CN" sz="2800" i="1" smtClean="0">
                            <a:solidFill>
                              <a:srgbClr val="000000"/>
                            </a:solidFill>
                            <a:latin typeface="Cambria Math" panose="02040503050406030204" pitchFamily="18" charset="0"/>
                          </a:rPr>
                        </m:ctrlPr>
                      </m:accPr>
                      <m:e>
                        <m:r>
                          <m:rPr>
                            <m:sty m:val="p"/>
                          </m:rPr>
                          <a:rPr lang="en-US" altLang="zh-CN" sz="2800">
                            <a:solidFill>
                              <a:srgbClr val="000000"/>
                            </a:solidFill>
                            <a:latin typeface="Cambria Math" panose="02040503050406030204" pitchFamily="18" charset="0"/>
                          </a:rPr>
                          <m:t>B</m:t>
                        </m:r>
                      </m:e>
                    </m:acc>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C</m:t>
                        </m:r>
                      </m:e>
                    </m:acc>
                  </m:oMath>
                </a14:m>
                <a:endParaRPr lang="en-US" altLang="zh-CN" sz="2800" b="1" dirty="0">
                  <a:ea typeface="宋体" panose="02010600030101010101" pitchFamily="2" charset="-122"/>
                </a:endParaRPr>
              </a:p>
              <a:p>
                <a:pPr lvl="1"/>
                <a:r>
                  <a:rPr lang="en-US" altLang="zh-CN" sz="2400" b="1" dirty="0">
                    <a:ea typeface="宋体" panose="02010600030101010101" pitchFamily="2" charset="-122"/>
                  </a:rPr>
                  <a:t>L = 6 G = 8 GN = 11</a:t>
                </a:r>
              </a:p>
              <a:p>
                <a14:m>
                  <m:oMath xmlns:m="http://schemas.openxmlformats.org/officeDocument/2006/math">
                    <m:r>
                      <m:rPr>
                        <m:sty m:val="p"/>
                      </m:rPr>
                      <a:rPr lang="en-US" altLang="zh-CN" sz="2800" b="0" i="0" smtClean="0">
                        <a:solidFill>
                          <a:srgbClr val="000000"/>
                        </a:solidFill>
                        <a:latin typeface="Cambria Math" panose="02040503050406030204" pitchFamily="18" charset="0"/>
                      </a:rPr>
                      <m:t>F</m:t>
                    </m:r>
                    <m:r>
                      <a:rPr lang="en-US" altLang="zh-CN" sz="2800" b="0" i="0"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m:t>
                    </m:r>
                    <m:r>
                      <m:rPr>
                        <m:sty m:val="p"/>
                      </m:rPr>
                      <a:rPr lang="en-US" altLang="zh-CN" sz="2800" b="0" i="0" smtClean="0">
                        <a:solidFill>
                          <a:srgbClr val="000000"/>
                        </a:solidFill>
                        <a:latin typeface="Cambria Math" panose="02040503050406030204" pitchFamily="18" charset="0"/>
                      </a:rPr>
                      <m:t>A</m:t>
                    </m:r>
                    <m:r>
                      <a:rPr lang="en-US" altLang="zh-CN" sz="2800" b="0" i="0" smtClean="0">
                        <a:solidFill>
                          <a:srgbClr val="000000"/>
                        </a:solidFill>
                        <a:latin typeface="Cambria Math" panose="02040503050406030204" pitchFamily="18" charset="0"/>
                      </a:rPr>
                      <m:t>+</m:t>
                    </m:r>
                    <m:acc>
                      <m:accPr>
                        <m:chr m:val="̅"/>
                        <m:ctrlPr>
                          <a:rPr lang="en-US" altLang="zh-CN" sz="2800" i="1">
                            <a:solidFill>
                              <a:srgbClr val="000000"/>
                            </a:solidFill>
                            <a:latin typeface="Cambria Math" panose="02040503050406030204" pitchFamily="18" charset="0"/>
                          </a:rPr>
                        </m:ctrlPr>
                      </m:accPr>
                      <m:e>
                        <m:r>
                          <m:rPr>
                            <m:sty m:val="p"/>
                          </m:rPr>
                          <a:rPr lang="en-US" altLang="zh-CN" sz="2800">
                            <a:solidFill>
                              <a:srgbClr val="000000"/>
                            </a:solidFill>
                            <a:latin typeface="Cambria Math" panose="02040503050406030204" pitchFamily="18" charset="0"/>
                          </a:rPr>
                          <m:t>C</m:t>
                        </m:r>
                      </m:e>
                    </m:acc>
                    <m:r>
                      <a:rPr lang="en-US" altLang="zh-CN" sz="2800" b="0" i="0" smtClean="0">
                        <a:solidFill>
                          <a:srgbClr val="000000"/>
                        </a:solidFill>
                        <a:latin typeface="Cambria Math" panose="02040503050406030204" pitchFamily="18" charset="0"/>
                      </a:rPr>
                      <m:t>)(</m:t>
                    </m:r>
                    <m:acc>
                      <m:accPr>
                        <m:chr m:val="̅"/>
                        <m:ctrlPr>
                          <a:rPr lang="en-US" altLang="zh-CN" sz="2800" i="1">
                            <a:solidFill>
                              <a:srgbClr val="000000"/>
                            </a:solidFill>
                            <a:latin typeface="Cambria Math" panose="02040503050406030204" pitchFamily="18" charset="0"/>
                          </a:rPr>
                        </m:ctrlPr>
                      </m:accPr>
                      <m:e>
                        <m:r>
                          <m:rPr>
                            <m:sty m:val="p"/>
                          </m:rPr>
                          <a:rPr lang="en-US" altLang="zh-CN" sz="2800">
                            <a:solidFill>
                              <a:srgbClr val="000000"/>
                            </a:solidFill>
                            <a:latin typeface="Cambria Math" panose="02040503050406030204" pitchFamily="18" charset="0"/>
                          </a:rPr>
                          <m:t>B</m:t>
                        </m:r>
                      </m:e>
                    </m:acc>
                    <m:r>
                      <a:rPr lang="en-US" altLang="zh-CN" sz="2800" b="0" i="0" smtClean="0">
                        <a:solidFill>
                          <a:srgbClr val="000000"/>
                        </a:solidFill>
                        <a:latin typeface="Cambria Math" panose="02040503050406030204" pitchFamily="18" charset="0"/>
                      </a:rPr>
                      <m:t>+</m:t>
                    </m:r>
                    <m:r>
                      <m:rPr>
                        <m:sty m:val="p"/>
                      </m:rPr>
                      <a:rPr lang="en-US" altLang="zh-CN" sz="2800" b="0" i="0" smtClean="0">
                        <a:solidFill>
                          <a:srgbClr val="000000"/>
                        </a:solidFill>
                        <a:latin typeface="Cambria Math" panose="02040503050406030204" pitchFamily="18" charset="0"/>
                      </a:rPr>
                      <m:t>C</m:t>
                    </m:r>
                    <m:r>
                      <a:rPr lang="en-US" altLang="zh-CN" sz="2800" b="0" i="0"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m:t>
                    </m:r>
                    <m:acc>
                      <m:accPr>
                        <m:chr m:val="̅"/>
                        <m:ctrlPr>
                          <a:rPr lang="en-US" altLang="zh-CN" sz="2800" i="1">
                            <a:solidFill>
                              <a:srgbClr val="000000"/>
                            </a:solidFill>
                            <a:latin typeface="Cambria Math" panose="02040503050406030204" pitchFamily="18" charset="0"/>
                          </a:rPr>
                        </m:ctrlPr>
                      </m:accPr>
                      <m:e>
                        <m:r>
                          <m:rPr>
                            <m:sty m:val="p"/>
                          </m:rPr>
                          <a:rPr lang="en-US" altLang="zh-CN" sz="2800" b="0" i="0" smtClean="0">
                            <a:solidFill>
                              <a:srgbClr val="000000"/>
                            </a:solidFill>
                            <a:latin typeface="Cambria Math" panose="02040503050406030204" pitchFamily="18" charset="0"/>
                          </a:rPr>
                          <m:t>A</m:t>
                        </m:r>
                      </m:e>
                    </m:acc>
                    <m:r>
                      <a:rPr lang="en-US" altLang="zh-CN" sz="2800" b="0" i="1" smtClean="0">
                        <a:solidFill>
                          <a:srgbClr val="000000"/>
                        </a:solidFill>
                        <a:latin typeface="Cambria Math" panose="02040503050406030204" pitchFamily="18" charset="0"/>
                      </a:rPr>
                      <m:t>+</m:t>
                    </m:r>
                    <m:r>
                      <m:rPr>
                        <m:sty m:val="p"/>
                      </m:rPr>
                      <a:rPr lang="en-US" altLang="zh-CN" sz="2800" b="0" i="0" smtClean="0">
                        <a:solidFill>
                          <a:srgbClr val="000000"/>
                        </a:solidFill>
                        <a:latin typeface="Cambria Math" panose="02040503050406030204" pitchFamily="18" charset="0"/>
                      </a:rPr>
                      <m:t>B</m:t>
                    </m:r>
                  </m:oMath>
                </a14:m>
                <a:r>
                  <a:rPr lang="en-US" altLang="zh-CN" sz="2800" b="1" dirty="0">
                    <a:ea typeface="宋体" panose="02010600030101010101" pitchFamily="2" charset="-122"/>
                  </a:rPr>
                  <a:t>)</a:t>
                </a:r>
              </a:p>
              <a:p>
                <a:pPr lvl="1"/>
                <a:r>
                  <a:rPr lang="en-US" altLang="zh-CN" sz="2400" b="1" dirty="0">
                    <a:ea typeface="宋体" panose="02010600030101010101" pitchFamily="2" charset="-122"/>
                  </a:rPr>
                  <a:t>L = 6 G = 9 GN = 12</a:t>
                </a:r>
              </a:p>
              <a:p>
                <a:r>
                  <a:rPr lang="en-US" altLang="zh-CN" sz="2400" b="1" u="sng" dirty="0">
                    <a:ea typeface="宋体" panose="02010600030101010101" pitchFamily="2" charset="-122"/>
                  </a:rPr>
                  <a:t>Same</a:t>
                </a:r>
                <a:r>
                  <a:rPr lang="en-US" altLang="zh-CN" sz="2400" b="1" dirty="0">
                    <a:ea typeface="宋体" panose="02010600030101010101" pitchFamily="2" charset="-122"/>
                  </a:rPr>
                  <a:t> function and </a:t>
                </a:r>
                <a:r>
                  <a:rPr lang="en-US" altLang="zh-CN" sz="2400" b="1" u="sng" dirty="0">
                    <a:ea typeface="宋体" panose="02010600030101010101" pitchFamily="2" charset="-122"/>
                  </a:rPr>
                  <a:t>same</a:t>
                </a:r>
                <a:br>
                  <a:rPr lang="en-US" altLang="zh-CN" sz="2400" b="1" dirty="0">
                    <a:ea typeface="宋体" panose="02010600030101010101" pitchFamily="2" charset="-122"/>
                  </a:rPr>
                </a:br>
                <a:r>
                  <a:rPr lang="en-US" altLang="zh-CN" sz="2400" b="1" dirty="0">
                    <a:ea typeface="宋体" panose="02010600030101010101" pitchFamily="2" charset="-122"/>
                  </a:rPr>
                  <a:t>literal cost</a:t>
                </a:r>
              </a:p>
              <a:p>
                <a:r>
                  <a:rPr lang="en-US" altLang="zh-CN" sz="2400" b="1" dirty="0">
                    <a:ea typeface="宋体" panose="02010600030101010101" pitchFamily="2" charset="-122"/>
                  </a:rPr>
                  <a:t>But first circuit has </a:t>
                </a:r>
                <a:r>
                  <a:rPr lang="en-US" altLang="zh-CN" sz="2400" b="1" u="sng" dirty="0">
                    <a:ea typeface="宋体" panose="02010600030101010101" pitchFamily="2" charset="-122"/>
                  </a:rPr>
                  <a:t>better</a:t>
                </a:r>
                <a:br>
                  <a:rPr lang="en-US" altLang="zh-CN" sz="2400" b="1" dirty="0">
                    <a:ea typeface="宋体" panose="02010600030101010101" pitchFamily="2" charset="-122"/>
                  </a:rPr>
                </a:br>
                <a:r>
                  <a:rPr lang="en-US" altLang="zh-CN" sz="2400" b="1" dirty="0">
                    <a:ea typeface="宋体" panose="02010600030101010101" pitchFamily="2" charset="-122"/>
                  </a:rPr>
                  <a:t>gate input count and </a:t>
                </a:r>
                <a:r>
                  <a:rPr lang="en-US" altLang="zh-CN" sz="2400" b="1" u="sng" dirty="0">
                    <a:ea typeface="宋体" panose="02010600030101010101" pitchFamily="2" charset="-122"/>
                  </a:rPr>
                  <a:t>better</a:t>
                </a:r>
                <a:br>
                  <a:rPr lang="en-US" altLang="zh-CN" sz="2400" b="1" dirty="0">
                    <a:ea typeface="宋体" panose="02010600030101010101" pitchFamily="2" charset="-122"/>
                  </a:rPr>
                </a:br>
                <a:r>
                  <a:rPr lang="en-US" altLang="zh-CN" sz="2400" b="1" dirty="0">
                    <a:ea typeface="宋体" panose="02010600030101010101" pitchFamily="2" charset="-122"/>
                  </a:rPr>
                  <a:t>gate input count with NOTs</a:t>
                </a:r>
              </a:p>
              <a:p>
                <a:r>
                  <a:rPr lang="en-US" altLang="zh-CN" sz="2400" b="1" dirty="0">
                    <a:ea typeface="宋体" panose="02010600030101010101" pitchFamily="2" charset="-122"/>
                  </a:rPr>
                  <a:t>Select it!</a:t>
                </a:r>
              </a:p>
              <a:p>
                <a:pPr>
                  <a:buFont typeface="Wingdings" panose="05000000000000000000" pitchFamily="2" charset="2"/>
                  <a:buNone/>
                </a:pPr>
                <a:endParaRPr lang="en-US" altLang="zh-CN" sz="2400" b="1" dirty="0">
                  <a:ea typeface="宋体" panose="02010600030101010101" pitchFamily="2" charset="-122"/>
                </a:endParaRPr>
              </a:p>
            </p:txBody>
          </p:sp>
        </mc:Choice>
        <mc:Fallback xmlns="">
          <p:sp>
            <p:nvSpPr>
              <p:cNvPr id="38915" name="Rectangle 2">
                <a:extLst>
                  <a:ext uri="{FF2B5EF4-FFF2-40B4-BE49-F238E27FC236}">
                    <a16:creationId xmlns:a16="http://schemas.microsoft.com/office/drawing/2014/main" id="{30B5CF97-2AB2-4658-AA98-96952C1A1E28}"/>
                  </a:ext>
                </a:extLst>
              </p:cNvPr>
              <p:cNvSpPr>
                <a:spLocks noGrp="1" noRot="1" noChangeAspect="1" noMove="1" noResize="1" noEditPoints="1" noAdjustHandles="1" noChangeArrowheads="1" noChangeShapeType="1" noTextEdit="1"/>
              </p:cNvSpPr>
              <p:nvPr>
                <p:ph type="body" idx="1"/>
              </p:nvPr>
            </p:nvSpPr>
            <p:spPr>
              <a:xfrm>
                <a:off x="460718" y="1244600"/>
                <a:ext cx="8306009" cy="5507038"/>
              </a:xfrm>
              <a:blipFill>
                <a:blip r:embed="rId2"/>
                <a:stretch>
                  <a:fillRect l="-1028" t="-885"/>
                </a:stretch>
              </a:blipFill>
              <a:extLs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a:noFill/>
                  </a:rPr>
                  <a:t> </a:t>
                </a:r>
              </a:p>
            </p:txBody>
          </p:sp>
        </mc:Fallback>
      </mc:AlternateContent>
      <p:sp>
        <p:nvSpPr>
          <p:cNvPr id="38916" name="Rectangle 3">
            <a:extLst>
              <a:ext uri="{FF2B5EF4-FFF2-40B4-BE49-F238E27FC236}">
                <a16:creationId xmlns:a16="http://schemas.microsoft.com/office/drawing/2014/main" id="{1DC42110-1657-4F7F-BE03-B910A70FB62C}"/>
              </a:ext>
            </a:extLst>
          </p:cNvPr>
          <p:cNvSpPr>
            <a:spLocks noGrp="1" noChangeArrowheads="1"/>
          </p:cNvSpPr>
          <p:nvPr>
            <p:ph type="title"/>
          </p:nvPr>
        </p:nvSpPr>
        <p:spPr>
          <a:xfrm>
            <a:off x="458788" y="106362"/>
            <a:ext cx="7772400" cy="1020763"/>
          </a:xfrm>
        </p:spPr>
        <p:txBody>
          <a:bodyPr/>
          <a:lstStyle/>
          <a:p>
            <a:r>
              <a:rPr lang="en-US" altLang="zh-CN" dirty="0">
                <a:ea typeface="宋体" panose="02010600030101010101" pitchFamily="2" charset="-122"/>
              </a:rPr>
              <a:t> </a:t>
            </a:r>
            <a:r>
              <a:rPr lang="en-US" altLang="zh-CN" b="1" dirty="0">
                <a:ea typeface="宋体" panose="02010600030101010101" pitchFamily="2" charset="-122"/>
              </a:rPr>
              <a:t>Cost Criteria </a:t>
            </a:r>
            <a:r>
              <a:rPr lang="en-US" altLang="zh-CN" dirty="0">
                <a:ea typeface="宋体" panose="02010600030101010101" pitchFamily="2" charset="-122"/>
              </a:rPr>
              <a:t>(continued)</a:t>
            </a:r>
          </a:p>
        </p:txBody>
      </p:sp>
      <p:sp>
        <p:nvSpPr>
          <p:cNvPr id="38917" name="Line 4">
            <a:extLst>
              <a:ext uri="{FF2B5EF4-FFF2-40B4-BE49-F238E27FC236}">
                <a16:creationId xmlns:a16="http://schemas.microsoft.com/office/drawing/2014/main" id="{1D07AF06-5732-423C-824B-BD004BC0EDDE}"/>
              </a:ext>
            </a:extLst>
          </p:cNvPr>
          <p:cNvSpPr>
            <a:spLocks noChangeShapeType="1"/>
          </p:cNvSpPr>
          <p:nvPr/>
        </p:nvSpPr>
        <p:spPr bwMode="auto">
          <a:xfrm>
            <a:off x="1609725" y="5126038"/>
            <a:ext cx="64452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nvGrpSpPr>
          <p:cNvPr id="38921" name="Group 103">
            <a:extLst>
              <a:ext uri="{FF2B5EF4-FFF2-40B4-BE49-F238E27FC236}">
                <a16:creationId xmlns:a16="http://schemas.microsoft.com/office/drawing/2014/main" id="{F7CAFFF9-65DF-4114-8532-6A169E2E3102}"/>
              </a:ext>
            </a:extLst>
          </p:cNvPr>
          <p:cNvGrpSpPr>
            <a:grpSpLocks/>
          </p:cNvGrpSpPr>
          <p:nvPr/>
        </p:nvGrpSpPr>
        <p:grpSpPr bwMode="auto">
          <a:xfrm>
            <a:off x="4471146" y="1158875"/>
            <a:ext cx="4646612" cy="2876550"/>
            <a:chOff x="873" y="1410"/>
            <a:chExt cx="2927" cy="1812"/>
          </a:xfrm>
        </p:grpSpPr>
        <p:sp>
          <p:nvSpPr>
            <p:cNvPr id="38986" name="Text Box 7">
              <a:extLst>
                <a:ext uri="{FF2B5EF4-FFF2-40B4-BE49-F238E27FC236}">
                  <a16:creationId xmlns:a16="http://schemas.microsoft.com/office/drawing/2014/main" id="{372DE23B-EA2F-4A30-B85E-0BACD0EFD5B7}"/>
                </a:ext>
              </a:extLst>
            </p:cNvPr>
            <p:cNvSpPr txBox="1">
              <a:spLocks noChangeAspect="1" noChangeArrowheads="1"/>
            </p:cNvSpPr>
            <p:nvPr/>
          </p:nvSpPr>
          <p:spPr bwMode="auto">
            <a:xfrm>
              <a:off x="908" y="1410"/>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A</a:t>
              </a:r>
            </a:p>
          </p:txBody>
        </p:sp>
        <p:sp>
          <p:nvSpPr>
            <p:cNvPr id="38987" name="Text Box 8">
              <a:extLst>
                <a:ext uri="{FF2B5EF4-FFF2-40B4-BE49-F238E27FC236}">
                  <a16:creationId xmlns:a16="http://schemas.microsoft.com/office/drawing/2014/main" id="{EC752F03-6DA4-41F7-9851-98B049DB03B6}"/>
                </a:ext>
              </a:extLst>
            </p:cNvPr>
            <p:cNvSpPr txBox="1">
              <a:spLocks noChangeAspect="1" noChangeArrowheads="1"/>
            </p:cNvSpPr>
            <p:nvPr/>
          </p:nvSpPr>
          <p:spPr bwMode="auto">
            <a:xfrm>
              <a:off x="892" y="1595"/>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B</a:t>
              </a:r>
            </a:p>
          </p:txBody>
        </p:sp>
        <p:sp>
          <p:nvSpPr>
            <p:cNvPr id="38988" name="Text Box 9">
              <a:extLst>
                <a:ext uri="{FF2B5EF4-FFF2-40B4-BE49-F238E27FC236}">
                  <a16:creationId xmlns:a16="http://schemas.microsoft.com/office/drawing/2014/main" id="{8854F23D-ECA7-466C-B508-7DCC28DCED3A}"/>
                </a:ext>
              </a:extLst>
            </p:cNvPr>
            <p:cNvSpPr txBox="1">
              <a:spLocks noChangeAspect="1" noChangeArrowheads="1"/>
            </p:cNvSpPr>
            <p:nvPr/>
          </p:nvSpPr>
          <p:spPr bwMode="auto">
            <a:xfrm>
              <a:off x="873" y="1791"/>
              <a:ext cx="4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C</a:t>
              </a:r>
            </a:p>
          </p:txBody>
        </p:sp>
        <p:sp>
          <p:nvSpPr>
            <p:cNvPr id="38989" name="AutoShape 10">
              <a:extLst>
                <a:ext uri="{FF2B5EF4-FFF2-40B4-BE49-F238E27FC236}">
                  <a16:creationId xmlns:a16="http://schemas.microsoft.com/office/drawing/2014/main" id="{3B252E33-5434-4CD1-A907-CEC2DC7695CE}"/>
                </a:ext>
              </a:extLst>
            </p:cNvPr>
            <p:cNvSpPr>
              <a:spLocks noChangeAspect="1" noChangeArrowheads="1"/>
            </p:cNvSpPr>
            <p:nvPr/>
          </p:nvSpPr>
          <p:spPr bwMode="auto">
            <a:xfrm>
              <a:off x="2283" y="1600"/>
              <a:ext cx="397" cy="32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8990" name="Freeform 11">
              <a:extLst>
                <a:ext uri="{FF2B5EF4-FFF2-40B4-BE49-F238E27FC236}">
                  <a16:creationId xmlns:a16="http://schemas.microsoft.com/office/drawing/2014/main" id="{AEB571CD-247A-46F1-B6E4-EFB440688D98}"/>
                </a:ext>
              </a:extLst>
            </p:cNvPr>
            <p:cNvSpPr>
              <a:spLocks noChangeAspect="1"/>
            </p:cNvSpPr>
            <p:nvPr/>
          </p:nvSpPr>
          <p:spPr bwMode="auto">
            <a:xfrm>
              <a:off x="2987" y="2009"/>
              <a:ext cx="397" cy="323"/>
            </a:xfrm>
            <a:custGeom>
              <a:avLst/>
              <a:gdLst>
                <a:gd name="T0" fmla="*/ 0 w 708"/>
                <a:gd name="T1" fmla="*/ 0 h 576"/>
                <a:gd name="T2" fmla="*/ 1 w 708"/>
                <a:gd name="T3" fmla="*/ 1 h 576"/>
                <a:gd name="T4" fmla="*/ 1 w 708"/>
                <a:gd name="T5" fmla="*/ 1 h 576"/>
                <a:gd name="T6" fmla="*/ 1 w 708"/>
                <a:gd name="T7" fmla="*/ 1 h 576"/>
                <a:gd name="T8" fmla="*/ 1 w 708"/>
                <a:gd name="T9" fmla="*/ 1 h 576"/>
                <a:gd name="T10" fmla="*/ 1 w 708"/>
                <a:gd name="T11" fmla="*/ 1 h 576"/>
                <a:gd name="T12" fmla="*/ 1 w 708"/>
                <a:gd name="T13" fmla="*/ 1 h 576"/>
                <a:gd name="T14" fmla="*/ 1 w 708"/>
                <a:gd name="T15" fmla="*/ 1 h 576"/>
                <a:gd name="T16" fmla="*/ 1 w 708"/>
                <a:gd name="T17" fmla="*/ 1 h 576"/>
                <a:gd name="T18" fmla="*/ 1 w 708"/>
                <a:gd name="T19" fmla="*/ 1 h 576"/>
                <a:gd name="T20" fmla="*/ 0 w 708"/>
                <a:gd name="T21" fmla="*/ 1 h 576"/>
                <a:gd name="T22" fmla="*/ 1 w 708"/>
                <a:gd name="T23" fmla="*/ 1 h 576"/>
                <a:gd name="T24" fmla="*/ 1 w 708"/>
                <a:gd name="T25" fmla="*/ 1 h 576"/>
                <a:gd name="T26" fmla="*/ 1 w 708"/>
                <a:gd name="T27" fmla="*/ 1 h 576"/>
                <a:gd name="T28" fmla="*/ 1 w 708"/>
                <a:gd name="T29" fmla="*/ 1 h 576"/>
                <a:gd name="T30" fmla="*/ 1 w 708"/>
                <a:gd name="T31" fmla="*/ 1 h 576"/>
                <a:gd name="T32" fmla="*/ 1 w 708"/>
                <a:gd name="T33" fmla="*/ 1 h 576"/>
                <a:gd name="T34" fmla="*/ 1 w 708"/>
                <a:gd name="T35" fmla="*/ 1 h 576"/>
                <a:gd name="T36" fmla="*/ 1 w 708"/>
                <a:gd name="T37" fmla="*/ 1 h 576"/>
                <a:gd name="T38" fmla="*/ 1 w 708"/>
                <a:gd name="T39" fmla="*/ 1 h 576"/>
                <a:gd name="T40" fmla="*/ 1 w 708"/>
                <a:gd name="T41" fmla="*/ 1 h 576"/>
                <a:gd name="T42" fmla="*/ 1 w 708"/>
                <a:gd name="T43" fmla="*/ 1 h 576"/>
                <a:gd name="T44" fmla="*/ 1 w 708"/>
                <a:gd name="T45" fmla="*/ 1 h 576"/>
                <a:gd name="T46" fmla="*/ 1 w 708"/>
                <a:gd name="T47" fmla="*/ 1 h 576"/>
                <a:gd name="T48" fmla="*/ 1 w 708"/>
                <a:gd name="T49" fmla="*/ 1 h 576"/>
                <a:gd name="T50" fmla="*/ 1 w 708"/>
                <a:gd name="T51" fmla="*/ 1 h 576"/>
                <a:gd name="T52" fmla="*/ 1 w 708"/>
                <a:gd name="T53" fmla="*/ 1 h 576"/>
                <a:gd name="T54" fmla="*/ 1 w 708"/>
                <a:gd name="T55" fmla="*/ 1 h 576"/>
                <a:gd name="T56" fmla="*/ 1 w 708"/>
                <a:gd name="T57" fmla="*/ 1 h 576"/>
                <a:gd name="T58" fmla="*/ 1 w 708"/>
                <a:gd name="T59" fmla="*/ 1 h 576"/>
                <a:gd name="T60" fmla="*/ 1 w 708"/>
                <a:gd name="T61" fmla="*/ 1 h 576"/>
                <a:gd name="T62" fmla="*/ 1 w 708"/>
                <a:gd name="T63" fmla="*/ 1 h 576"/>
                <a:gd name="T64" fmla="*/ 1 w 708"/>
                <a:gd name="T65" fmla="*/ 1 h 576"/>
                <a:gd name="T66" fmla="*/ 1 w 708"/>
                <a:gd name="T67" fmla="*/ 1 h 576"/>
                <a:gd name="T68" fmla="*/ 1 w 708"/>
                <a:gd name="T69" fmla="*/ 1 h 576"/>
                <a:gd name="T70" fmla="*/ 1 w 708"/>
                <a:gd name="T71" fmla="*/ 1 h 576"/>
                <a:gd name="T72" fmla="*/ 1 w 708"/>
                <a:gd name="T73" fmla="*/ 1 h 576"/>
                <a:gd name="T74" fmla="*/ 1 w 708"/>
                <a:gd name="T75" fmla="*/ 1 h 576"/>
                <a:gd name="T76" fmla="*/ 1 w 708"/>
                <a:gd name="T77" fmla="*/ 1 h 576"/>
                <a:gd name="T78" fmla="*/ 1 w 708"/>
                <a:gd name="T79" fmla="*/ 1 h 576"/>
                <a:gd name="T80" fmla="*/ 1 w 708"/>
                <a:gd name="T81" fmla="*/ 1 h 576"/>
                <a:gd name="T82" fmla="*/ 1 w 708"/>
                <a:gd name="T83" fmla="*/ 1 h 576"/>
                <a:gd name="T84" fmla="*/ 1 w 708"/>
                <a:gd name="T85" fmla="*/ 1 h 576"/>
                <a:gd name="T86" fmla="*/ 1 w 708"/>
                <a:gd name="T87" fmla="*/ 0 h 576"/>
                <a:gd name="T88" fmla="*/ 0 w 708"/>
                <a:gd name="T89" fmla="*/ 0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991" name="Group 12">
              <a:extLst>
                <a:ext uri="{FF2B5EF4-FFF2-40B4-BE49-F238E27FC236}">
                  <a16:creationId xmlns:a16="http://schemas.microsoft.com/office/drawing/2014/main" id="{06ED5966-EE72-4155-B8D3-8E0D1C842775}"/>
                </a:ext>
              </a:extLst>
            </p:cNvPr>
            <p:cNvGrpSpPr>
              <a:grpSpLocks noChangeAspect="1"/>
            </p:cNvGrpSpPr>
            <p:nvPr/>
          </p:nvGrpSpPr>
          <p:grpSpPr bwMode="auto">
            <a:xfrm>
              <a:off x="1494" y="2600"/>
              <a:ext cx="269" cy="270"/>
              <a:chOff x="1968" y="1507"/>
              <a:chExt cx="480" cy="480"/>
            </a:xfrm>
          </p:grpSpPr>
          <p:sp>
            <p:nvSpPr>
              <p:cNvPr id="39028" name="AutoShape 13">
                <a:extLst>
                  <a:ext uri="{FF2B5EF4-FFF2-40B4-BE49-F238E27FC236}">
                    <a16:creationId xmlns:a16="http://schemas.microsoft.com/office/drawing/2014/main" id="{A3841077-4248-4C91-BCBD-DFC44FA8EFA6}"/>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9029" name="Oval 14">
                <a:extLst>
                  <a:ext uri="{FF2B5EF4-FFF2-40B4-BE49-F238E27FC236}">
                    <a16:creationId xmlns:a16="http://schemas.microsoft.com/office/drawing/2014/main" id="{501F9BF8-FDE6-4424-BD42-761BA8845D9F}"/>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8992" name="AutoShape 15">
              <a:extLst>
                <a:ext uri="{FF2B5EF4-FFF2-40B4-BE49-F238E27FC236}">
                  <a16:creationId xmlns:a16="http://schemas.microsoft.com/office/drawing/2014/main" id="{F9FCB1C5-FD15-4F43-BB42-1333B6B7124A}"/>
                </a:ext>
              </a:extLst>
            </p:cNvPr>
            <p:cNvSpPr>
              <a:spLocks noChangeAspect="1" noChangeArrowheads="1"/>
            </p:cNvSpPr>
            <p:nvPr/>
          </p:nvSpPr>
          <p:spPr bwMode="auto">
            <a:xfrm>
              <a:off x="2283" y="2337"/>
              <a:ext cx="397" cy="32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38993" name="Group 16">
              <a:extLst>
                <a:ext uri="{FF2B5EF4-FFF2-40B4-BE49-F238E27FC236}">
                  <a16:creationId xmlns:a16="http://schemas.microsoft.com/office/drawing/2014/main" id="{A25D9166-7885-4BC8-B376-97AD49EE4056}"/>
                </a:ext>
              </a:extLst>
            </p:cNvPr>
            <p:cNvGrpSpPr>
              <a:grpSpLocks noChangeAspect="1"/>
            </p:cNvGrpSpPr>
            <p:nvPr/>
          </p:nvGrpSpPr>
          <p:grpSpPr bwMode="auto">
            <a:xfrm>
              <a:off x="1486" y="2271"/>
              <a:ext cx="269" cy="269"/>
              <a:chOff x="1968" y="1507"/>
              <a:chExt cx="480" cy="480"/>
            </a:xfrm>
          </p:grpSpPr>
          <p:sp>
            <p:nvSpPr>
              <p:cNvPr id="39026" name="AutoShape 17">
                <a:extLst>
                  <a:ext uri="{FF2B5EF4-FFF2-40B4-BE49-F238E27FC236}">
                    <a16:creationId xmlns:a16="http://schemas.microsoft.com/office/drawing/2014/main" id="{D1A4B5D2-4CC7-4428-A0DD-A3C3B47DADA5}"/>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9027" name="Oval 18">
                <a:extLst>
                  <a:ext uri="{FF2B5EF4-FFF2-40B4-BE49-F238E27FC236}">
                    <a16:creationId xmlns:a16="http://schemas.microsoft.com/office/drawing/2014/main" id="{ED9310AF-7217-4CB0-ADE9-2E25FBC75A30}"/>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8994" name="Line 19">
              <a:extLst>
                <a:ext uri="{FF2B5EF4-FFF2-40B4-BE49-F238E27FC236}">
                  <a16:creationId xmlns:a16="http://schemas.microsoft.com/office/drawing/2014/main" id="{43FE430F-CEA7-4237-B452-9CD71E9AF37F}"/>
                </a:ext>
              </a:extLst>
            </p:cNvPr>
            <p:cNvSpPr>
              <a:spLocks noChangeAspect="1" noChangeShapeType="1"/>
            </p:cNvSpPr>
            <p:nvPr/>
          </p:nvSpPr>
          <p:spPr bwMode="auto">
            <a:xfrm flipH="1">
              <a:off x="1183" y="1654"/>
              <a:ext cx="1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95" name="Line 20">
              <a:extLst>
                <a:ext uri="{FF2B5EF4-FFF2-40B4-BE49-F238E27FC236}">
                  <a16:creationId xmlns:a16="http://schemas.microsoft.com/office/drawing/2014/main" id="{0988BF5C-38ED-4DCC-AD0A-F78D44BB71B2}"/>
                </a:ext>
              </a:extLst>
            </p:cNvPr>
            <p:cNvSpPr>
              <a:spLocks noChangeAspect="1" noChangeShapeType="1"/>
            </p:cNvSpPr>
            <p:nvPr/>
          </p:nvSpPr>
          <p:spPr bwMode="auto">
            <a:xfrm flipH="1">
              <a:off x="1185" y="1872"/>
              <a:ext cx="1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96" name="Text Box 21">
              <a:extLst>
                <a:ext uri="{FF2B5EF4-FFF2-40B4-BE49-F238E27FC236}">
                  <a16:creationId xmlns:a16="http://schemas.microsoft.com/office/drawing/2014/main" id="{58B55CB3-9741-495C-9875-D74231A00684}"/>
                </a:ext>
              </a:extLst>
            </p:cNvPr>
            <p:cNvSpPr txBox="1">
              <a:spLocks noChangeAspect="1" noChangeArrowheads="1"/>
            </p:cNvSpPr>
            <p:nvPr/>
          </p:nvSpPr>
          <p:spPr bwMode="auto">
            <a:xfrm>
              <a:off x="3426" y="2015"/>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F</a:t>
              </a:r>
            </a:p>
          </p:txBody>
        </p:sp>
        <p:sp>
          <p:nvSpPr>
            <p:cNvPr id="38997" name="Line 22">
              <a:extLst>
                <a:ext uri="{FF2B5EF4-FFF2-40B4-BE49-F238E27FC236}">
                  <a16:creationId xmlns:a16="http://schemas.microsoft.com/office/drawing/2014/main" id="{B338617C-1349-42FE-90B9-7EEEEC220A10}"/>
                </a:ext>
              </a:extLst>
            </p:cNvPr>
            <p:cNvSpPr>
              <a:spLocks noChangeAspect="1" noChangeShapeType="1"/>
            </p:cNvSpPr>
            <p:nvPr/>
          </p:nvSpPr>
          <p:spPr bwMode="auto">
            <a:xfrm flipH="1">
              <a:off x="1752" y="2409"/>
              <a:ext cx="5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98" name="Line 23">
              <a:extLst>
                <a:ext uri="{FF2B5EF4-FFF2-40B4-BE49-F238E27FC236}">
                  <a16:creationId xmlns:a16="http://schemas.microsoft.com/office/drawing/2014/main" id="{C3583663-C0A9-4F86-BD7B-BED84841FF73}"/>
                </a:ext>
              </a:extLst>
            </p:cNvPr>
            <p:cNvSpPr>
              <a:spLocks noChangeAspect="1" noChangeShapeType="1"/>
            </p:cNvSpPr>
            <p:nvPr/>
          </p:nvSpPr>
          <p:spPr bwMode="auto">
            <a:xfrm flipH="1">
              <a:off x="1409" y="2415"/>
              <a:ext cx="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99" name="Line 24">
              <a:extLst>
                <a:ext uri="{FF2B5EF4-FFF2-40B4-BE49-F238E27FC236}">
                  <a16:creationId xmlns:a16="http://schemas.microsoft.com/office/drawing/2014/main" id="{6BE8AC29-52EA-451B-96ED-4B08CA7073C8}"/>
                </a:ext>
              </a:extLst>
            </p:cNvPr>
            <p:cNvSpPr>
              <a:spLocks noChangeAspect="1" noChangeShapeType="1"/>
            </p:cNvSpPr>
            <p:nvPr/>
          </p:nvSpPr>
          <p:spPr bwMode="auto">
            <a:xfrm>
              <a:off x="1414" y="1670"/>
              <a:ext cx="1" cy="7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nvGrpSpPr>
            <p:cNvPr id="39000" name="Group 25">
              <a:extLst>
                <a:ext uri="{FF2B5EF4-FFF2-40B4-BE49-F238E27FC236}">
                  <a16:creationId xmlns:a16="http://schemas.microsoft.com/office/drawing/2014/main" id="{59602EAB-5466-44BB-81BC-C66293371D71}"/>
                </a:ext>
              </a:extLst>
            </p:cNvPr>
            <p:cNvGrpSpPr>
              <a:grpSpLocks noChangeAspect="1"/>
            </p:cNvGrpSpPr>
            <p:nvPr/>
          </p:nvGrpSpPr>
          <p:grpSpPr bwMode="auto">
            <a:xfrm>
              <a:off x="2689" y="2243"/>
              <a:ext cx="329" cy="255"/>
              <a:chOff x="1006" y="2469"/>
              <a:chExt cx="731" cy="326"/>
            </a:xfrm>
          </p:grpSpPr>
          <p:sp>
            <p:nvSpPr>
              <p:cNvPr id="39023" name="Line 26">
                <a:extLst>
                  <a:ext uri="{FF2B5EF4-FFF2-40B4-BE49-F238E27FC236}">
                    <a16:creationId xmlns:a16="http://schemas.microsoft.com/office/drawing/2014/main" id="{5CB05D29-0A0D-424B-812F-32D57F73C233}"/>
                  </a:ext>
                </a:extLst>
              </p:cNvPr>
              <p:cNvSpPr>
                <a:spLocks noChangeAspect="1" noChangeShapeType="1"/>
              </p:cNvSpPr>
              <p:nvPr/>
            </p:nvSpPr>
            <p:spPr bwMode="auto">
              <a:xfrm>
                <a:off x="1006" y="2794"/>
                <a:ext cx="20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24" name="Line 27">
                <a:extLst>
                  <a:ext uri="{FF2B5EF4-FFF2-40B4-BE49-F238E27FC236}">
                    <a16:creationId xmlns:a16="http://schemas.microsoft.com/office/drawing/2014/main" id="{74AF1309-7C1F-4E2F-964D-F66F1AACA4A3}"/>
                  </a:ext>
                </a:extLst>
              </p:cNvPr>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25" name="Line 28">
                <a:extLst>
                  <a:ext uri="{FF2B5EF4-FFF2-40B4-BE49-F238E27FC236}">
                    <a16:creationId xmlns:a16="http://schemas.microsoft.com/office/drawing/2014/main" id="{F013FFC6-5658-48F0-B08D-C2C241794554}"/>
                  </a:ext>
                </a:extLst>
              </p:cNvPr>
              <p:cNvSpPr>
                <a:spLocks noChangeAspect="1" noChangeShapeType="1"/>
              </p:cNvSpPr>
              <p:nvPr/>
            </p:nvSpPr>
            <p:spPr bwMode="auto">
              <a:xfrm>
                <a:off x="1221" y="2476"/>
                <a:ext cx="5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39001" name="Group 30">
              <a:extLst>
                <a:ext uri="{FF2B5EF4-FFF2-40B4-BE49-F238E27FC236}">
                  <a16:creationId xmlns:a16="http://schemas.microsoft.com/office/drawing/2014/main" id="{4F8A18FE-E55E-4340-8BEB-2033BBF33766}"/>
                </a:ext>
              </a:extLst>
            </p:cNvPr>
            <p:cNvGrpSpPr>
              <a:grpSpLocks noChangeAspect="1"/>
            </p:cNvGrpSpPr>
            <p:nvPr/>
          </p:nvGrpSpPr>
          <p:grpSpPr bwMode="auto">
            <a:xfrm flipV="1">
              <a:off x="2687" y="1751"/>
              <a:ext cx="328" cy="343"/>
              <a:chOff x="1006" y="2469"/>
              <a:chExt cx="731" cy="326"/>
            </a:xfrm>
          </p:grpSpPr>
          <p:sp>
            <p:nvSpPr>
              <p:cNvPr id="39020" name="Line 31">
                <a:extLst>
                  <a:ext uri="{FF2B5EF4-FFF2-40B4-BE49-F238E27FC236}">
                    <a16:creationId xmlns:a16="http://schemas.microsoft.com/office/drawing/2014/main" id="{5D95A665-8EEF-4DA2-B105-98DC78518CB0}"/>
                  </a:ext>
                </a:extLst>
              </p:cNvPr>
              <p:cNvSpPr>
                <a:spLocks noChangeAspect="1" noChangeShapeType="1"/>
              </p:cNvSpPr>
              <p:nvPr/>
            </p:nvSpPr>
            <p:spPr bwMode="auto">
              <a:xfrm>
                <a:off x="1006" y="2794"/>
                <a:ext cx="20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21" name="Line 32">
                <a:extLst>
                  <a:ext uri="{FF2B5EF4-FFF2-40B4-BE49-F238E27FC236}">
                    <a16:creationId xmlns:a16="http://schemas.microsoft.com/office/drawing/2014/main" id="{8BD0D491-94A1-4C74-8AD4-E0A6E2ACDFAE}"/>
                  </a:ext>
                </a:extLst>
              </p:cNvPr>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22" name="Line 33">
                <a:extLst>
                  <a:ext uri="{FF2B5EF4-FFF2-40B4-BE49-F238E27FC236}">
                    <a16:creationId xmlns:a16="http://schemas.microsoft.com/office/drawing/2014/main" id="{71B0703A-C095-4432-9E80-0CFCC5509591}"/>
                  </a:ext>
                </a:extLst>
              </p:cNvPr>
              <p:cNvSpPr>
                <a:spLocks noChangeAspect="1" noChangeShapeType="1"/>
              </p:cNvSpPr>
              <p:nvPr/>
            </p:nvSpPr>
            <p:spPr bwMode="auto">
              <a:xfrm>
                <a:off x="1221" y="2476"/>
                <a:ext cx="5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sp>
          <p:nvSpPr>
            <p:cNvPr id="39002" name="Line 34">
              <a:extLst>
                <a:ext uri="{FF2B5EF4-FFF2-40B4-BE49-F238E27FC236}">
                  <a16:creationId xmlns:a16="http://schemas.microsoft.com/office/drawing/2014/main" id="{7BC6FB1E-72C4-4A53-8788-E0637764D678}"/>
                </a:ext>
              </a:extLst>
            </p:cNvPr>
            <p:cNvSpPr>
              <a:spLocks noChangeAspect="1" noChangeShapeType="1"/>
            </p:cNvSpPr>
            <p:nvPr/>
          </p:nvSpPr>
          <p:spPr bwMode="auto">
            <a:xfrm>
              <a:off x="3405" y="2169"/>
              <a:ext cx="1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03" name="Oval 35">
              <a:extLst>
                <a:ext uri="{FF2B5EF4-FFF2-40B4-BE49-F238E27FC236}">
                  <a16:creationId xmlns:a16="http://schemas.microsoft.com/office/drawing/2014/main" id="{AE52355F-BD6B-4E92-89F9-943713031AC3}"/>
                </a:ext>
              </a:extLst>
            </p:cNvPr>
            <p:cNvSpPr>
              <a:spLocks noChangeAspect="1" noChangeArrowheads="1"/>
            </p:cNvSpPr>
            <p:nvPr/>
          </p:nvSpPr>
          <p:spPr bwMode="auto">
            <a:xfrm>
              <a:off x="1389" y="1632"/>
              <a:ext cx="41" cy="4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9004" name="Line 36">
              <a:extLst>
                <a:ext uri="{FF2B5EF4-FFF2-40B4-BE49-F238E27FC236}">
                  <a16:creationId xmlns:a16="http://schemas.microsoft.com/office/drawing/2014/main" id="{DF4C158D-42AB-4F9F-A215-09072BAF1D37}"/>
                </a:ext>
              </a:extLst>
            </p:cNvPr>
            <p:cNvSpPr>
              <a:spLocks noChangeAspect="1" noChangeShapeType="1"/>
            </p:cNvSpPr>
            <p:nvPr/>
          </p:nvSpPr>
          <p:spPr bwMode="auto">
            <a:xfrm>
              <a:off x="1358" y="1751"/>
              <a:ext cx="0" cy="97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05" name="Oval 37">
              <a:extLst>
                <a:ext uri="{FF2B5EF4-FFF2-40B4-BE49-F238E27FC236}">
                  <a16:creationId xmlns:a16="http://schemas.microsoft.com/office/drawing/2014/main" id="{0F96B1AF-21C9-4721-B0F0-BA45638EAC1A}"/>
                </a:ext>
              </a:extLst>
            </p:cNvPr>
            <p:cNvSpPr>
              <a:spLocks noChangeAspect="1" noChangeArrowheads="1"/>
            </p:cNvSpPr>
            <p:nvPr/>
          </p:nvSpPr>
          <p:spPr bwMode="auto">
            <a:xfrm>
              <a:off x="1333" y="1736"/>
              <a:ext cx="41" cy="4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9006" name="Line 38">
              <a:extLst>
                <a:ext uri="{FF2B5EF4-FFF2-40B4-BE49-F238E27FC236}">
                  <a16:creationId xmlns:a16="http://schemas.microsoft.com/office/drawing/2014/main" id="{ADA5B2EB-7BCD-4A94-82BC-B8CC81AD9936}"/>
                </a:ext>
              </a:extLst>
            </p:cNvPr>
            <p:cNvSpPr>
              <a:spLocks noChangeAspect="1" noChangeShapeType="1"/>
            </p:cNvSpPr>
            <p:nvPr/>
          </p:nvSpPr>
          <p:spPr bwMode="auto">
            <a:xfrm>
              <a:off x="1344" y="2724"/>
              <a:ext cx="1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07" name="Line 39">
              <a:extLst>
                <a:ext uri="{FF2B5EF4-FFF2-40B4-BE49-F238E27FC236}">
                  <a16:creationId xmlns:a16="http://schemas.microsoft.com/office/drawing/2014/main" id="{CF38B7A6-9275-4932-8D4F-1EA8BB48D415}"/>
                </a:ext>
              </a:extLst>
            </p:cNvPr>
            <p:cNvSpPr>
              <a:spLocks noChangeAspect="1" noChangeShapeType="1"/>
            </p:cNvSpPr>
            <p:nvPr/>
          </p:nvSpPr>
          <p:spPr bwMode="auto">
            <a:xfrm>
              <a:off x="1751" y="2735"/>
              <a:ext cx="32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08" name="Line 40">
              <a:extLst>
                <a:ext uri="{FF2B5EF4-FFF2-40B4-BE49-F238E27FC236}">
                  <a16:creationId xmlns:a16="http://schemas.microsoft.com/office/drawing/2014/main" id="{9CA8F1CB-2DA1-4E98-9B64-3E22DC3C28BF}"/>
                </a:ext>
              </a:extLst>
            </p:cNvPr>
            <p:cNvSpPr>
              <a:spLocks noChangeAspect="1" noChangeShapeType="1"/>
            </p:cNvSpPr>
            <p:nvPr/>
          </p:nvSpPr>
          <p:spPr bwMode="auto">
            <a:xfrm flipH="1" flipV="1">
              <a:off x="2072" y="2493"/>
              <a:ext cx="1" cy="2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09" name="Line 41">
              <a:extLst>
                <a:ext uri="{FF2B5EF4-FFF2-40B4-BE49-F238E27FC236}">
                  <a16:creationId xmlns:a16="http://schemas.microsoft.com/office/drawing/2014/main" id="{C2626176-4CD8-4652-BDAD-2B921538EF9E}"/>
                </a:ext>
              </a:extLst>
            </p:cNvPr>
            <p:cNvSpPr>
              <a:spLocks noChangeAspect="1" noChangeShapeType="1"/>
            </p:cNvSpPr>
            <p:nvPr/>
          </p:nvSpPr>
          <p:spPr bwMode="auto">
            <a:xfrm>
              <a:off x="2064" y="2506"/>
              <a:ext cx="2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10" name="Line 87">
              <a:extLst>
                <a:ext uri="{FF2B5EF4-FFF2-40B4-BE49-F238E27FC236}">
                  <a16:creationId xmlns:a16="http://schemas.microsoft.com/office/drawing/2014/main" id="{486F938D-99F9-4EF1-82DD-368A0B904EB9}"/>
                </a:ext>
              </a:extLst>
            </p:cNvPr>
            <p:cNvSpPr>
              <a:spLocks noChangeAspect="1" noChangeShapeType="1"/>
            </p:cNvSpPr>
            <p:nvPr/>
          </p:nvSpPr>
          <p:spPr bwMode="auto">
            <a:xfrm flipH="1">
              <a:off x="1183" y="1758"/>
              <a:ext cx="10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11" name="Line 92">
              <a:extLst>
                <a:ext uri="{FF2B5EF4-FFF2-40B4-BE49-F238E27FC236}">
                  <a16:creationId xmlns:a16="http://schemas.microsoft.com/office/drawing/2014/main" id="{42532841-B013-40A1-B3BD-1F056DB3B1BF}"/>
                </a:ext>
              </a:extLst>
            </p:cNvPr>
            <p:cNvSpPr>
              <a:spLocks noChangeAspect="1" noChangeShapeType="1"/>
            </p:cNvSpPr>
            <p:nvPr/>
          </p:nvSpPr>
          <p:spPr bwMode="auto">
            <a:xfrm>
              <a:off x="1743" y="3079"/>
              <a:ext cx="43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12" name="Line 93">
              <a:extLst>
                <a:ext uri="{FF2B5EF4-FFF2-40B4-BE49-F238E27FC236}">
                  <a16:creationId xmlns:a16="http://schemas.microsoft.com/office/drawing/2014/main" id="{22291706-4EC1-440A-AD4C-492C487C3540}"/>
                </a:ext>
              </a:extLst>
            </p:cNvPr>
            <p:cNvSpPr>
              <a:spLocks noChangeAspect="1" noChangeShapeType="1"/>
            </p:cNvSpPr>
            <p:nvPr/>
          </p:nvSpPr>
          <p:spPr bwMode="auto">
            <a:xfrm flipH="1" flipV="1">
              <a:off x="2168" y="2589"/>
              <a:ext cx="2" cy="4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13" name="Line 94">
              <a:extLst>
                <a:ext uri="{FF2B5EF4-FFF2-40B4-BE49-F238E27FC236}">
                  <a16:creationId xmlns:a16="http://schemas.microsoft.com/office/drawing/2014/main" id="{5E47AE66-B943-4BC7-B196-9998FBDBF60C}"/>
                </a:ext>
              </a:extLst>
            </p:cNvPr>
            <p:cNvSpPr>
              <a:spLocks noChangeAspect="1" noChangeShapeType="1"/>
            </p:cNvSpPr>
            <p:nvPr/>
          </p:nvSpPr>
          <p:spPr bwMode="auto">
            <a:xfrm>
              <a:off x="2160" y="2602"/>
              <a:ext cx="1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nvGrpSpPr>
            <p:cNvPr id="39014" name="Group 96">
              <a:extLst>
                <a:ext uri="{FF2B5EF4-FFF2-40B4-BE49-F238E27FC236}">
                  <a16:creationId xmlns:a16="http://schemas.microsoft.com/office/drawing/2014/main" id="{9C3D95E6-F4E0-4ACF-91F8-139535C08660}"/>
                </a:ext>
              </a:extLst>
            </p:cNvPr>
            <p:cNvGrpSpPr>
              <a:grpSpLocks noChangeAspect="1"/>
            </p:cNvGrpSpPr>
            <p:nvPr/>
          </p:nvGrpSpPr>
          <p:grpSpPr bwMode="auto">
            <a:xfrm>
              <a:off x="1494" y="2952"/>
              <a:ext cx="269" cy="270"/>
              <a:chOff x="1968" y="1507"/>
              <a:chExt cx="480" cy="480"/>
            </a:xfrm>
          </p:grpSpPr>
          <p:sp>
            <p:nvSpPr>
              <p:cNvPr id="39018" name="AutoShape 97">
                <a:extLst>
                  <a:ext uri="{FF2B5EF4-FFF2-40B4-BE49-F238E27FC236}">
                    <a16:creationId xmlns:a16="http://schemas.microsoft.com/office/drawing/2014/main" id="{0DDB48BD-ECBA-4B7B-980C-087E0AC3C96C}"/>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9019" name="Oval 98">
                <a:extLst>
                  <a:ext uri="{FF2B5EF4-FFF2-40B4-BE49-F238E27FC236}">
                    <a16:creationId xmlns:a16="http://schemas.microsoft.com/office/drawing/2014/main" id="{33E489B1-0F4F-4E2F-B958-24F3C069BE76}"/>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9015" name="Line 99">
              <a:extLst>
                <a:ext uri="{FF2B5EF4-FFF2-40B4-BE49-F238E27FC236}">
                  <a16:creationId xmlns:a16="http://schemas.microsoft.com/office/drawing/2014/main" id="{2EAB90E3-C0B6-4BA9-9457-F27EBEB81618}"/>
                </a:ext>
              </a:extLst>
            </p:cNvPr>
            <p:cNvSpPr>
              <a:spLocks noChangeAspect="1" noChangeShapeType="1"/>
            </p:cNvSpPr>
            <p:nvPr/>
          </p:nvSpPr>
          <p:spPr bwMode="auto">
            <a:xfrm>
              <a:off x="1302" y="1855"/>
              <a:ext cx="0" cy="122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16" name="Line 100">
              <a:extLst>
                <a:ext uri="{FF2B5EF4-FFF2-40B4-BE49-F238E27FC236}">
                  <a16:creationId xmlns:a16="http://schemas.microsoft.com/office/drawing/2014/main" id="{6327C4A1-1822-4C4B-8CED-F16240269BEA}"/>
                </a:ext>
              </a:extLst>
            </p:cNvPr>
            <p:cNvSpPr>
              <a:spLocks noChangeAspect="1" noChangeShapeType="1"/>
            </p:cNvSpPr>
            <p:nvPr/>
          </p:nvSpPr>
          <p:spPr bwMode="auto">
            <a:xfrm>
              <a:off x="1288" y="3076"/>
              <a:ext cx="2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9017" name="Oval 101">
              <a:extLst>
                <a:ext uri="{FF2B5EF4-FFF2-40B4-BE49-F238E27FC236}">
                  <a16:creationId xmlns:a16="http://schemas.microsoft.com/office/drawing/2014/main" id="{8CC87D96-92C2-4529-91F8-3893DFA07A25}"/>
                </a:ext>
              </a:extLst>
            </p:cNvPr>
            <p:cNvSpPr>
              <a:spLocks noChangeAspect="1" noChangeArrowheads="1"/>
            </p:cNvSpPr>
            <p:nvPr/>
          </p:nvSpPr>
          <p:spPr bwMode="auto">
            <a:xfrm>
              <a:off x="1277" y="1848"/>
              <a:ext cx="41" cy="4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38924" name="Group 172">
            <a:extLst>
              <a:ext uri="{FF2B5EF4-FFF2-40B4-BE49-F238E27FC236}">
                <a16:creationId xmlns:a16="http://schemas.microsoft.com/office/drawing/2014/main" id="{A0A6EC06-908C-489B-A567-DBBE226D9C06}"/>
              </a:ext>
            </a:extLst>
          </p:cNvPr>
          <p:cNvGrpSpPr>
            <a:grpSpLocks/>
          </p:cNvGrpSpPr>
          <p:nvPr/>
        </p:nvGrpSpPr>
        <p:grpSpPr bwMode="auto">
          <a:xfrm>
            <a:off x="4449019" y="3786188"/>
            <a:ext cx="4621212" cy="2876550"/>
            <a:chOff x="2705" y="2508"/>
            <a:chExt cx="2911" cy="1812"/>
          </a:xfrm>
        </p:grpSpPr>
        <p:sp>
          <p:nvSpPr>
            <p:cNvPr id="38930" name="Text Box 125">
              <a:extLst>
                <a:ext uri="{FF2B5EF4-FFF2-40B4-BE49-F238E27FC236}">
                  <a16:creationId xmlns:a16="http://schemas.microsoft.com/office/drawing/2014/main" id="{FF40209A-D73D-41DD-B1C4-EA2B3DD86A44}"/>
                </a:ext>
              </a:extLst>
            </p:cNvPr>
            <p:cNvSpPr txBox="1">
              <a:spLocks noChangeAspect="1" noChangeArrowheads="1"/>
            </p:cNvSpPr>
            <p:nvPr/>
          </p:nvSpPr>
          <p:spPr bwMode="auto">
            <a:xfrm>
              <a:off x="5242" y="3097"/>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F</a:t>
              </a:r>
            </a:p>
          </p:txBody>
        </p:sp>
        <p:sp>
          <p:nvSpPr>
            <p:cNvPr id="38931" name="Line 145">
              <a:extLst>
                <a:ext uri="{FF2B5EF4-FFF2-40B4-BE49-F238E27FC236}">
                  <a16:creationId xmlns:a16="http://schemas.microsoft.com/office/drawing/2014/main" id="{5C00649A-39A2-4813-A592-9E3409F0B95F}"/>
                </a:ext>
              </a:extLst>
            </p:cNvPr>
            <p:cNvSpPr>
              <a:spLocks noChangeAspect="1" noChangeShapeType="1"/>
            </p:cNvSpPr>
            <p:nvPr/>
          </p:nvSpPr>
          <p:spPr bwMode="auto">
            <a:xfrm flipH="1">
              <a:off x="3015" y="2848"/>
              <a:ext cx="7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32" name="Text Box 111">
              <a:extLst>
                <a:ext uri="{FF2B5EF4-FFF2-40B4-BE49-F238E27FC236}">
                  <a16:creationId xmlns:a16="http://schemas.microsoft.com/office/drawing/2014/main" id="{1AB19947-BAE9-4771-B724-CE595EF420C3}"/>
                </a:ext>
              </a:extLst>
            </p:cNvPr>
            <p:cNvSpPr txBox="1">
              <a:spLocks noChangeAspect="1" noChangeArrowheads="1"/>
            </p:cNvSpPr>
            <p:nvPr/>
          </p:nvSpPr>
          <p:spPr bwMode="auto">
            <a:xfrm>
              <a:off x="2740" y="2508"/>
              <a:ext cx="3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A</a:t>
              </a:r>
            </a:p>
          </p:txBody>
        </p:sp>
        <p:sp>
          <p:nvSpPr>
            <p:cNvPr id="38933" name="Text Box 112">
              <a:extLst>
                <a:ext uri="{FF2B5EF4-FFF2-40B4-BE49-F238E27FC236}">
                  <a16:creationId xmlns:a16="http://schemas.microsoft.com/office/drawing/2014/main" id="{BBDC2602-6149-400D-93D8-EFB1501D7366}"/>
                </a:ext>
              </a:extLst>
            </p:cNvPr>
            <p:cNvSpPr txBox="1">
              <a:spLocks noChangeAspect="1" noChangeArrowheads="1"/>
            </p:cNvSpPr>
            <p:nvPr/>
          </p:nvSpPr>
          <p:spPr bwMode="auto">
            <a:xfrm>
              <a:off x="2724" y="2693"/>
              <a:ext cx="3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B</a:t>
              </a:r>
            </a:p>
          </p:txBody>
        </p:sp>
        <p:sp>
          <p:nvSpPr>
            <p:cNvPr id="38934" name="Text Box 113">
              <a:extLst>
                <a:ext uri="{FF2B5EF4-FFF2-40B4-BE49-F238E27FC236}">
                  <a16:creationId xmlns:a16="http://schemas.microsoft.com/office/drawing/2014/main" id="{C79C5441-F444-409B-A448-DB83FC86A25F}"/>
                </a:ext>
              </a:extLst>
            </p:cNvPr>
            <p:cNvSpPr txBox="1">
              <a:spLocks noChangeAspect="1" noChangeArrowheads="1"/>
            </p:cNvSpPr>
            <p:nvPr/>
          </p:nvSpPr>
          <p:spPr bwMode="auto">
            <a:xfrm>
              <a:off x="2705" y="2889"/>
              <a:ext cx="4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ea typeface="宋体" panose="02010600030101010101" pitchFamily="2" charset="-122"/>
                </a:rPr>
                <a:t>C</a:t>
              </a:r>
            </a:p>
          </p:txBody>
        </p:sp>
        <p:sp>
          <p:nvSpPr>
            <p:cNvPr id="38935" name="Freeform 115">
              <a:extLst>
                <a:ext uri="{FF2B5EF4-FFF2-40B4-BE49-F238E27FC236}">
                  <a16:creationId xmlns:a16="http://schemas.microsoft.com/office/drawing/2014/main" id="{F45E95DD-660B-4200-BCE6-E0FD34E973F5}"/>
                </a:ext>
              </a:extLst>
            </p:cNvPr>
            <p:cNvSpPr>
              <a:spLocks noChangeAspect="1"/>
            </p:cNvSpPr>
            <p:nvPr/>
          </p:nvSpPr>
          <p:spPr bwMode="auto">
            <a:xfrm>
              <a:off x="4135" y="3507"/>
              <a:ext cx="397" cy="323"/>
            </a:xfrm>
            <a:custGeom>
              <a:avLst/>
              <a:gdLst>
                <a:gd name="T0" fmla="*/ 0 w 708"/>
                <a:gd name="T1" fmla="*/ 0 h 576"/>
                <a:gd name="T2" fmla="*/ 1 w 708"/>
                <a:gd name="T3" fmla="*/ 1 h 576"/>
                <a:gd name="T4" fmla="*/ 1 w 708"/>
                <a:gd name="T5" fmla="*/ 1 h 576"/>
                <a:gd name="T6" fmla="*/ 1 w 708"/>
                <a:gd name="T7" fmla="*/ 1 h 576"/>
                <a:gd name="T8" fmla="*/ 1 w 708"/>
                <a:gd name="T9" fmla="*/ 1 h 576"/>
                <a:gd name="T10" fmla="*/ 1 w 708"/>
                <a:gd name="T11" fmla="*/ 1 h 576"/>
                <a:gd name="T12" fmla="*/ 1 w 708"/>
                <a:gd name="T13" fmla="*/ 1 h 576"/>
                <a:gd name="T14" fmla="*/ 1 w 708"/>
                <a:gd name="T15" fmla="*/ 1 h 576"/>
                <a:gd name="T16" fmla="*/ 1 w 708"/>
                <a:gd name="T17" fmla="*/ 1 h 576"/>
                <a:gd name="T18" fmla="*/ 1 w 708"/>
                <a:gd name="T19" fmla="*/ 1 h 576"/>
                <a:gd name="T20" fmla="*/ 0 w 708"/>
                <a:gd name="T21" fmla="*/ 1 h 576"/>
                <a:gd name="T22" fmla="*/ 1 w 708"/>
                <a:gd name="T23" fmla="*/ 1 h 576"/>
                <a:gd name="T24" fmla="*/ 1 w 708"/>
                <a:gd name="T25" fmla="*/ 1 h 576"/>
                <a:gd name="T26" fmla="*/ 1 w 708"/>
                <a:gd name="T27" fmla="*/ 1 h 576"/>
                <a:gd name="T28" fmla="*/ 1 w 708"/>
                <a:gd name="T29" fmla="*/ 1 h 576"/>
                <a:gd name="T30" fmla="*/ 1 w 708"/>
                <a:gd name="T31" fmla="*/ 1 h 576"/>
                <a:gd name="T32" fmla="*/ 1 w 708"/>
                <a:gd name="T33" fmla="*/ 1 h 576"/>
                <a:gd name="T34" fmla="*/ 1 w 708"/>
                <a:gd name="T35" fmla="*/ 1 h 576"/>
                <a:gd name="T36" fmla="*/ 1 w 708"/>
                <a:gd name="T37" fmla="*/ 1 h 576"/>
                <a:gd name="T38" fmla="*/ 1 w 708"/>
                <a:gd name="T39" fmla="*/ 1 h 576"/>
                <a:gd name="T40" fmla="*/ 1 w 708"/>
                <a:gd name="T41" fmla="*/ 1 h 576"/>
                <a:gd name="T42" fmla="*/ 1 w 708"/>
                <a:gd name="T43" fmla="*/ 1 h 576"/>
                <a:gd name="T44" fmla="*/ 1 w 708"/>
                <a:gd name="T45" fmla="*/ 1 h 576"/>
                <a:gd name="T46" fmla="*/ 1 w 708"/>
                <a:gd name="T47" fmla="*/ 1 h 576"/>
                <a:gd name="T48" fmla="*/ 1 w 708"/>
                <a:gd name="T49" fmla="*/ 1 h 576"/>
                <a:gd name="T50" fmla="*/ 1 w 708"/>
                <a:gd name="T51" fmla="*/ 1 h 576"/>
                <a:gd name="T52" fmla="*/ 1 w 708"/>
                <a:gd name="T53" fmla="*/ 1 h 576"/>
                <a:gd name="T54" fmla="*/ 1 w 708"/>
                <a:gd name="T55" fmla="*/ 1 h 576"/>
                <a:gd name="T56" fmla="*/ 1 w 708"/>
                <a:gd name="T57" fmla="*/ 1 h 576"/>
                <a:gd name="T58" fmla="*/ 1 w 708"/>
                <a:gd name="T59" fmla="*/ 1 h 576"/>
                <a:gd name="T60" fmla="*/ 1 w 708"/>
                <a:gd name="T61" fmla="*/ 1 h 576"/>
                <a:gd name="T62" fmla="*/ 1 w 708"/>
                <a:gd name="T63" fmla="*/ 1 h 576"/>
                <a:gd name="T64" fmla="*/ 1 w 708"/>
                <a:gd name="T65" fmla="*/ 1 h 576"/>
                <a:gd name="T66" fmla="*/ 1 w 708"/>
                <a:gd name="T67" fmla="*/ 1 h 576"/>
                <a:gd name="T68" fmla="*/ 1 w 708"/>
                <a:gd name="T69" fmla="*/ 1 h 576"/>
                <a:gd name="T70" fmla="*/ 1 w 708"/>
                <a:gd name="T71" fmla="*/ 1 h 576"/>
                <a:gd name="T72" fmla="*/ 1 w 708"/>
                <a:gd name="T73" fmla="*/ 1 h 576"/>
                <a:gd name="T74" fmla="*/ 1 w 708"/>
                <a:gd name="T75" fmla="*/ 1 h 576"/>
                <a:gd name="T76" fmla="*/ 1 w 708"/>
                <a:gd name="T77" fmla="*/ 1 h 576"/>
                <a:gd name="T78" fmla="*/ 1 w 708"/>
                <a:gd name="T79" fmla="*/ 1 h 576"/>
                <a:gd name="T80" fmla="*/ 1 w 708"/>
                <a:gd name="T81" fmla="*/ 1 h 576"/>
                <a:gd name="T82" fmla="*/ 1 w 708"/>
                <a:gd name="T83" fmla="*/ 1 h 576"/>
                <a:gd name="T84" fmla="*/ 1 w 708"/>
                <a:gd name="T85" fmla="*/ 1 h 576"/>
                <a:gd name="T86" fmla="*/ 1 w 708"/>
                <a:gd name="T87" fmla="*/ 0 h 576"/>
                <a:gd name="T88" fmla="*/ 0 w 708"/>
                <a:gd name="T89" fmla="*/ 0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936" name="Group 116">
              <a:extLst>
                <a:ext uri="{FF2B5EF4-FFF2-40B4-BE49-F238E27FC236}">
                  <a16:creationId xmlns:a16="http://schemas.microsoft.com/office/drawing/2014/main" id="{F6DA20B3-CEEA-46E1-9188-0B12654DCC28}"/>
                </a:ext>
              </a:extLst>
            </p:cNvPr>
            <p:cNvGrpSpPr>
              <a:grpSpLocks noChangeAspect="1"/>
            </p:cNvGrpSpPr>
            <p:nvPr/>
          </p:nvGrpSpPr>
          <p:grpSpPr bwMode="auto">
            <a:xfrm>
              <a:off x="3326" y="3698"/>
              <a:ext cx="269" cy="270"/>
              <a:chOff x="1968" y="1507"/>
              <a:chExt cx="480" cy="480"/>
            </a:xfrm>
          </p:grpSpPr>
          <p:sp>
            <p:nvSpPr>
              <p:cNvPr id="38980" name="AutoShape 117">
                <a:extLst>
                  <a:ext uri="{FF2B5EF4-FFF2-40B4-BE49-F238E27FC236}">
                    <a16:creationId xmlns:a16="http://schemas.microsoft.com/office/drawing/2014/main" id="{2F6A280D-6D10-4DB4-9BCA-2B165607428F}"/>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8981" name="Oval 118">
                <a:extLst>
                  <a:ext uri="{FF2B5EF4-FFF2-40B4-BE49-F238E27FC236}">
                    <a16:creationId xmlns:a16="http://schemas.microsoft.com/office/drawing/2014/main" id="{F3D3C2A6-275A-4588-9CE6-8AD0B51EC03A}"/>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8937" name="AutoShape 119">
              <a:extLst>
                <a:ext uri="{FF2B5EF4-FFF2-40B4-BE49-F238E27FC236}">
                  <a16:creationId xmlns:a16="http://schemas.microsoft.com/office/drawing/2014/main" id="{517528A0-3683-4D6F-8738-5506C00AE077}"/>
                </a:ext>
              </a:extLst>
            </p:cNvPr>
            <p:cNvSpPr>
              <a:spLocks noChangeAspect="1" noChangeArrowheads="1"/>
            </p:cNvSpPr>
            <p:nvPr/>
          </p:nvSpPr>
          <p:spPr bwMode="auto">
            <a:xfrm>
              <a:off x="4851" y="3099"/>
              <a:ext cx="397" cy="32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38938" name="Group 120">
              <a:extLst>
                <a:ext uri="{FF2B5EF4-FFF2-40B4-BE49-F238E27FC236}">
                  <a16:creationId xmlns:a16="http://schemas.microsoft.com/office/drawing/2014/main" id="{8681A2A7-E2A9-4B90-8FB3-660848BE5AE2}"/>
                </a:ext>
              </a:extLst>
            </p:cNvPr>
            <p:cNvGrpSpPr>
              <a:grpSpLocks noChangeAspect="1"/>
            </p:cNvGrpSpPr>
            <p:nvPr/>
          </p:nvGrpSpPr>
          <p:grpSpPr bwMode="auto">
            <a:xfrm>
              <a:off x="3318" y="3369"/>
              <a:ext cx="269" cy="269"/>
              <a:chOff x="1968" y="1507"/>
              <a:chExt cx="480" cy="480"/>
            </a:xfrm>
          </p:grpSpPr>
          <p:sp>
            <p:nvSpPr>
              <p:cNvPr id="38978" name="AutoShape 121">
                <a:extLst>
                  <a:ext uri="{FF2B5EF4-FFF2-40B4-BE49-F238E27FC236}">
                    <a16:creationId xmlns:a16="http://schemas.microsoft.com/office/drawing/2014/main" id="{188C226C-B00F-4AD6-AAEC-402C7CD7DFCD}"/>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8979" name="Oval 122">
                <a:extLst>
                  <a:ext uri="{FF2B5EF4-FFF2-40B4-BE49-F238E27FC236}">
                    <a16:creationId xmlns:a16="http://schemas.microsoft.com/office/drawing/2014/main" id="{A4E015BE-A1CA-4DAF-B9CD-8EB6DB49FA69}"/>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8939" name="Line 123">
              <a:extLst>
                <a:ext uri="{FF2B5EF4-FFF2-40B4-BE49-F238E27FC236}">
                  <a16:creationId xmlns:a16="http://schemas.microsoft.com/office/drawing/2014/main" id="{C5240E6B-848D-426A-9CD0-47C58032B839}"/>
                </a:ext>
              </a:extLst>
            </p:cNvPr>
            <p:cNvSpPr>
              <a:spLocks noChangeAspect="1" noChangeShapeType="1"/>
            </p:cNvSpPr>
            <p:nvPr/>
          </p:nvSpPr>
          <p:spPr bwMode="auto">
            <a:xfrm flipH="1">
              <a:off x="3015" y="2752"/>
              <a:ext cx="115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40" name="Line 124">
              <a:extLst>
                <a:ext uri="{FF2B5EF4-FFF2-40B4-BE49-F238E27FC236}">
                  <a16:creationId xmlns:a16="http://schemas.microsoft.com/office/drawing/2014/main" id="{9105DFC1-96BF-40B0-885F-6605AD562C89}"/>
                </a:ext>
              </a:extLst>
            </p:cNvPr>
            <p:cNvSpPr>
              <a:spLocks noChangeAspect="1" noChangeShapeType="1"/>
            </p:cNvSpPr>
            <p:nvPr/>
          </p:nvSpPr>
          <p:spPr bwMode="auto">
            <a:xfrm flipH="1">
              <a:off x="3017" y="2962"/>
              <a:ext cx="6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41" name="Line 126">
              <a:extLst>
                <a:ext uri="{FF2B5EF4-FFF2-40B4-BE49-F238E27FC236}">
                  <a16:creationId xmlns:a16="http://schemas.microsoft.com/office/drawing/2014/main" id="{816C019B-5289-48E8-B2C6-1546C248ECD5}"/>
                </a:ext>
              </a:extLst>
            </p:cNvPr>
            <p:cNvSpPr>
              <a:spLocks noChangeAspect="1" noChangeShapeType="1"/>
            </p:cNvSpPr>
            <p:nvPr/>
          </p:nvSpPr>
          <p:spPr bwMode="auto">
            <a:xfrm flipH="1">
              <a:off x="3632" y="3339"/>
              <a:ext cx="5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42" name="Line 127">
              <a:extLst>
                <a:ext uri="{FF2B5EF4-FFF2-40B4-BE49-F238E27FC236}">
                  <a16:creationId xmlns:a16="http://schemas.microsoft.com/office/drawing/2014/main" id="{9CD2EC9A-B1E7-4305-8F77-2B8A7796D3BA}"/>
                </a:ext>
              </a:extLst>
            </p:cNvPr>
            <p:cNvSpPr>
              <a:spLocks noChangeAspect="1" noChangeShapeType="1"/>
            </p:cNvSpPr>
            <p:nvPr/>
          </p:nvSpPr>
          <p:spPr bwMode="auto">
            <a:xfrm flipH="1">
              <a:off x="3241" y="3513"/>
              <a:ext cx="6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43" name="Line 128">
              <a:extLst>
                <a:ext uri="{FF2B5EF4-FFF2-40B4-BE49-F238E27FC236}">
                  <a16:creationId xmlns:a16="http://schemas.microsoft.com/office/drawing/2014/main" id="{26C09E81-F0A4-4CCE-9185-A6FBFA8D4592}"/>
                </a:ext>
              </a:extLst>
            </p:cNvPr>
            <p:cNvSpPr>
              <a:spLocks noChangeAspect="1" noChangeShapeType="1"/>
            </p:cNvSpPr>
            <p:nvPr/>
          </p:nvSpPr>
          <p:spPr bwMode="auto">
            <a:xfrm>
              <a:off x="3246" y="2768"/>
              <a:ext cx="1" cy="7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nvGrpSpPr>
            <p:cNvPr id="38944" name="Group 129">
              <a:extLst>
                <a:ext uri="{FF2B5EF4-FFF2-40B4-BE49-F238E27FC236}">
                  <a16:creationId xmlns:a16="http://schemas.microsoft.com/office/drawing/2014/main" id="{B7AAEEAA-7482-432E-8E28-4C84FA2B33DF}"/>
                </a:ext>
              </a:extLst>
            </p:cNvPr>
            <p:cNvGrpSpPr>
              <a:grpSpLocks noChangeAspect="1"/>
            </p:cNvGrpSpPr>
            <p:nvPr/>
          </p:nvGrpSpPr>
          <p:grpSpPr bwMode="auto">
            <a:xfrm>
              <a:off x="4521" y="3341"/>
              <a:ext cx="329" cy="335"/>
              <a:chOff x="1006" y="2469"/>
              <a:chExt cx="731" cy="326"/>
            </a:xfrm>
          </p:grpSpPr>
          <p:sp>
            <p:nvSpPr>
              <p:cNvPr id="38975" name="Line 130">
                <a:extLst>
                  <a:ext uri="{FF2B5EF4-FFF2-40B4-BE49-F238E27FC236}">
                    <a16:creationId xmlns:a16="http://schemas.microsoft.com/office/drawing/2014/main" id="{82D523DB-6184-4ECE-8459-EE835DBDF7A5}"/>
                  </a:ext>
                </a:extLst>
              </p:cNvPr>
              <p:cNvSpPr>
                <a:spLocks noChangeAspect="1" noChangeShapeType="1"/>
              </p:cNvSpPr>
              <p:nvPr/>
            </p:nvSpPr>
            <p:spPr bwMode="auto">
              <a:xfrm>
                <a:off x="1006" y="2794"/>
                <a:ext cx="20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76" name="Line 131">
                <a:extLst>
                  <a:ext uri="{FF2B5EF4-FFF2-40B4-BE49-F238E27FC236}">
                    <a16:creationId xmlns:a16="http://schemas.microsoft.com/office/drawing/2014/main" id="{FE668D74-B354-4761-994A-5A5A2BE39A14}"/>
                  </a:ext>
                </a:extLst>
              </p:cNvPr>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77" name="Line 132">
                <a:extLst>
                  <a:ext uri="{FF2B5EF4-FFF2-40B4-BE49-F238E27FC236}">
                    <a16:creationId xmlns:a16="http://schemas.microsoft.com/office/drawing/2014/main" id="{4297AAFA-E26D-4C18-8FCB-B99A9F9AD738}"/>
                  </a:ext>
                </a:extLst>
              </p:cNvPr>
              <p:cNvSpPr>
                <a:spLocks noChangeAspect="1" noChangeShapeType="1"/>
              </p:cNvSpPr>
              <p:nvPr/>
            </p:nvSpPr>
            <p:spPr bwMode="auto">
              <a:xfrm>
                <a:off x="1221" y="2476"/>
                <a:ext cx="5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38945" name="Group 133">
              <a:extLst>
                <a:ext uri="{FF2B5EF4-FFF2-40B4-BE49-F238E27FC236}">
                  <a16:creationId xmlns:a16="http://schemas.microsoft.com/office/drawing/2014/main" id="{A053FEBA-6603-4FAA-B1FA-12CA2CA01B9E}"/>
                </a:ext>
              </a:extLst>
            </p:cNvPr>
            <p:cNvGrpSpPr>
              <a:grpSpLocks noChangeAspect="1"/>
            </p:cNvGrpSpPr>
            <p:nvPr/>
          </p:nvGrpSpPr>
          <p:grpSpPr bwMode="auto">
            <a:xfrm flipV="1">
              <a:off x="4519" y="2849"/>
              <a:ext cx="328" cy="343"/>
              <a:chOff x="1006" y="2469"/>
              <a:chExt cx="731" cy="326"/>
            </a:xfrm>
          </p:grpSpPr>
          <p:sp>
            <p:nvSpPr>
              <p:cNvPr id="38972" name="Line 134">
                <a:extLst>
                  <a:ext uri="{FF2B5EF4-FFF2-40B4-BE49-F238E27FC236}">
                    <a16:creationId xmlns:a16="http://schemas.microsoft.com/office/drawing/2014/main" id="{3A39FFB0-D4DD-4C9F-9DB0-C36F497B09A6}"/>
                  </a:ext>
                </a:extLst>
              </p:cNvPr>
              <p:cNvSpPr>
                <a:spLocks noChangeAspect="1" noChangeShapeType="1"/>
              </p:cNvSpPr>
              <p:nvPr/>
            </p:nvSpPr>
            <p:spPr bwMode="auto">
              <a:xfrm>
                <a:off x="1006" y="2794"/>
                <a:ext cx="20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73" name="Line 135">
                <a:extLst>
                  <a:ext uri="{FF2B5EF4-FFF2-40B4-BE49-F238E27FC236}">
                    <a16:creationId xmlns:a16="http://schemas.microsoft.com/office/drawing/2014/main" id="{9C92A391-1838-4C64-BBA1-6BDECDFFA871}"/>
                  </a:ext>
                </a:extLst>
              </p:cNvPr>
              <p:cNvSpPr>
                <a:spLocks noChangeAspect="1" noChangeShapeType="1"/>
              </p:cNvSpPr>
              <p:nvPr/>
            </p:nvSpPr>
            <p:spPr bwMode="auto">
              <a:xfrm flipV="1">
                <a:off x="1204" y="2469"/>
                <a:ext cx="9" cy="3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74" name="Line 136">
                <a:extLst>
                  <a:ext uri="{FF2B5EF4-FFF2-40B4-BE49-F238E27FC236}">
                    <a16:creationId xmlns:a16="http://schemas.microsoft.com/office/drawing/2014/main" id="{E8F2160C-5E67-4FF0-AE5D-C3DEC479ABF9}"/>
                  </a:ext>
                </a:extLst>
              </p:cNvPr>
              <p:cNvSpPr>
                <a:spLocks noChangeAspect="1" noChangeShapeType="1"/>
              </p:cNvSpPr>
              <p:nvPr/>
            </p:nvSpPr>
            <p:spPr bwMode="auto">
              <a:xfrm>
                <a:off x="1221" y="2476"/>
                <a:ext cx="5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sp>
          <p:nvSpPr>
            <p:cNvPr id="38946" name="Line 137">
              <a:extLst>
                <a:ext uri="{FF2B5EF4-FFF2-40B4-BE49-F238E27FC236}">
                  <a16:creationId xmlns:a16="http://schemas.microsoft.com/office/drawing/2014/main" id="{668ABCE7-1C2B-45DD-87A0-CD74A9E2D054}"/>
                </a:ext>
              </a:extLst>
            </p:cNvPr>
            <p:cNvSpPr>
              <a:spLocks noChangeAspect="1" noChangeShapeType="1"/>
            </p:cNvSpPr>
            <p:nvPr/>
          </p:nvSpPr>
          <p:spPr bwMode="auto">
            <a:xfrm>
              <a:off x="5237" y="3267"/>
              <a:ext cx="1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47" name="Oval 138">
              <a:extLst>
                <a:ext uri="{FF2B5EF4-FFF2-40B4-BE49-F238E27FC236}">
                  <a16:creationId xmlns:a16="http://schemas.microsoft.com/office/drawing/2014/main" id="{ADB36A43-ADC4-4606-8B42-D4435788D64A}"/>
                </a:ext>
              </a:extLst>
            </p:cNvPr>
            <p:cNvSpPr>
              <a:spLocks noChangeAspect="1" noChangeArrowheads="1"/>
            </p:cNvSpPr>
            <p:nvPr/>
          </p:nvSpPr>
          <p:spPr bwMode="auto">
            <a:xfrm>
              <a:off x="3221" y="2730"/>
              <a:ext cx="41" cy="4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8948" name="Line 139">
              <a:extLst>
                <a:ext uri="{FF2B5EF4-FFF2-40B4-BE49-F238E27FC236}">
                  <a16:creationId xmlns:a16="http://schemas.microsoft.com/office/drawing/2014/main" id="{AD75B6AB-DB68-4892-BE13-7621EF67F308}"/>
                </a:ext>
              </a:extLst>
            </p:cNvPr>
            <p:cNvSpPr>
              <a:spLocks noChangeAspect="1" noChangeShapeType="1"/>
            </p:cNvSpPr>
            <p:nvPr/>
          </p:nvSpPr>
          <p:spPr bwMode="auto">
            <a:xfrm>
              <a:off x="3190" y="2849"/>
              <a:ext cx="0" cy="97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49" name="Line 141">
              <a:extLst>
                <a:ext uri="{FF2B5EF4-FFF2-40B4-BE49-F238E27FC236}">
                  <a16:creationId xmlns:a16="http://schemas.microsoft.com/office/drawing/2014/main" id="{597A1D55-0CF2-4C9B-B92F-8E29FA1D865D}"/>
                </a:ext>
              </a:extLst>
            </p:cNvPr>
            <p:cNvSpPr>
              <a:spLocks noChangeAspect="1" noChangeShapeType="1"/>
            </p:cNvSpPr>
            <p:nvPr/>
          </p:nvSpPr>
          <p:spPr bwMode="auto">
            <a:xfrm>
              <a:off x="3176" y="3822"/>
              <a:ext cx="15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50" name="Line 142">
              <a:extLst>
                <a:ext uri="{FF2B5EF4-FFF2-40B4-BE49-F238E27FC236}">
                  <a16:creationId xmlns:a16="http://schemas.microsoft.com/office/drawing/2014/main" id="{8A98F425-B1B5-4B65-8619-99997AC0F16D}"/>
                </a:ext>
              </a:extLst>
            </p:cNvPr>
            <p:cNvSpPr>
              <a:spLocks noChangeAspect="1" noChangeShapeType="1"/>
            </p:cNvSpPr>
            <p:nvPr/>
          </p:nvSpPr>
          <p:spPr bwMode="auto">
            <a:xfrm>
              <a:off x="3583" y="3833"/>
              <a:ext cx="32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51" name="Line 143">
              <a:extLst>
                <a:ext uri="{FF2B5EF4-FFF2-40B4-BE49-F238E27FC236}">
                  <a16:creationId xmlns:a16="http://schemas.microsoft.com/office/drawing/2014/main" id="{84A2BDBF-1D33-402C-A758-D7A3D7560CEE}"/>
                </a:ext>
              </a:extLst>
            </p:cNvPr>
            <p:cNvSpPr>
              <a:spLocks noChangeAspect="1" noChangeShapeType="1"/>
            </p:cNvSpPr>
            <p:nvPr/>
          </p:nvSpPr>
          <p:spPr bwMode="auto">
            <a:xfrm flipH="1" flipV="1">
              <a:off x="3902" y="3167"/>
              <a:ext cx="3" cy="6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52" name="Line 144">
              <a:extLst>
                <a:ext uri="{FF2B5EF4-FFF2-40B4-BE49-F238E27FC236}">
                  <a16:creationId xmlns:a16="http://schemas.microsoft.com/office/drawing/2014/main" id="{6A724106-0458-49A1-9F10-D7ADB9A9C422}"/>
                </a:ext>
              </a:extLst>
            </p:cNvPr>
            <p:cNvSpPr>
              <a:spLocks noChangeAspect="1" noChangeShapeType="1"/>
            </p:cNvSpPr>
            <p:nvPr/>
          </p:nvSpPr>
          <p:spPr bwMode="auto">
            <a:xfrm>
              <a:off x="3904" y="3164"/>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53" name="Line 146">
              <a:extLst>
                <a:ext uri="{FF2B5EF4-FFF2-40B4-BE49-F238E27FC236}">
                  <a16:creationId xmlns:a16="http://schemas.microsoft.com/office/drawing/2014/main" id="{CFBE0FED-5D3A-4AC2-AE90-251B6C2C19E0}"/>
                </a:ext>
              </a:extLst>
            </p:cNvPr>
            <p:cNvSpPr>
              <a:spLocks noChangeAspect="1" noChangeShapeType="1"/>
            </p:cNvSpPr>
            <p:nvPr/>
          </p:nvSpPr>
          <p:spPr bwMode="auto">
            <a:xfrm>
              <a:off x="3575" y="4177"/>
              <a:ext cx="43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54" name="Line 147">
              <a:extLst>
                <a:ext uri="{FF2B5EF4-FFF2-40B4-BE49-F238E27FC236}">
                  <a16:creationId xmlns:a16="http://schemas.microsoft.com/office/drawing/2014/main" id="{E0EE9983-6265-44D3-A7A5-D4A4A28D14EB}"/>
                </a:ext>
              </a:extLst>
            </p:cNvPr>
            <p:cNvSpPr>
              <a:spLocks noChangeAspect="1" noChangeShapeType="1"/>
            </p:cNvSpPr>
            <p:nvPr/>
          </p:nvSpPr>
          <p:spPr bwMode="auto">
            <a:xfrm flipH="1" flipV="1">
              <a:off x="3997" y="2927"/>
              <a:ext cx="5" cy="12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nvGrpSpPr>
            <p:cNvPr id="38955" name="Group 149">
              <a:extLst>
                <a:ext uri="{FF2B5EF4-FFF2-40B4-BE49-F238E27FC236}">
                  <a16:creationId xmlns:a16="http://schemas.microsoft.com/office/drawing/2014/main" id="{0B73BBE4-221B-4CB7-8304-E311FEC39928}"/>
                </a:ext>
              </a:extLst>
            </p:cNvPr>
            <p:cNvGrpSpPr>
              <a:grpSpLocks noChangeAspect="1"/>
            </p:cNvGrpSpPr>
            <p:nvPr/>
          </p:nvGrpSpPr>
          <p:grpSpPr bwMode="auto">
            <a:xfrm>
              <a:off x="3326" y="4050"/>
              <a:ext cx="269" cy="270"/>
              <a:chOff x="1968" y="1507"/>
              <a:chExt cx="480" cy="480"/>
            </a:xfrm>
          </p:grpSpPr>
          <p:sp>
            <p:nvSpPr>
              <p:cNvPr id="38970" name="AutoShape 150">
                <a:extLst>
                  <a:ext uri="{FF2B5EF4-FFF2-40B4-BE49-F238E27FC236}">
                    <a16:creationId xmlns:a16="http://schemas.microsoft.com/office/drawing/2014/main" id="{C1153002-63CF-43D8-99B5-A6B77F84B2D2}"/>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8971" name="Oval 151">
                <a:extLst>
                  <a:ext uri="{FF2B5EF4-FFF2-40B4-BE49-F238E27FC236}">
                    <a16:creationId xmlns:a16="http://schemas.microsoft.com/office/drawing/2014/main" id="{C7E5DCDA-BEF2-40A5-A0C1-E515727B9717}"/>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8956" name="Line 152">
              <a:extLst>
                <a:ext uri="{FF2B5EF4-FFF2-40B4-BE49-F238E27FC236}">
                  <a16:creationId xmlns:a16="http://schemas.microsoft.com/office/drawing/2014/main" id="{16F68110-9416-4EBE-AB15-56661050E1FC}"/>
                </a:ext>
              </a:extLst>
            </p:cNvPr>
            <p:cNvSpPr>
              <a:spLocks noChangeAspect="1" noChangeShapeType="1"/>
            </p:cNvSpPr>
            <p:nvPr/>
          </p:nvSpPr>
          <p:spPr bwMode="auto">
            <a:xfrm>
              <a:off x="3126" y="2961"/>
              <a:ext cx="0" cy="121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57" name="Line 153">
              <a:extLst>
                <a:ext uri="{FF2B5EF4-FFF2-40B4-BE49-F238E27FC236}">
                  <a16:creationId xmlns:a16="http://schemas.microsoft.com/office/drawing/2014/main" id="{A7A3E5DC-6B85-4FC9-8E18-86A8541E0064}"/>
                </a:ext>
              </a:extLst>
            </p:cNvPr>
            <p:cNvSpPr>
              <a:spLocks noChangeAspect="1" noChangeShapeType="1"/>
            </p:cNvSpPr>
            <p:nvPr/>
          </p:nvSpPr>
          <p:spPr bwMode="auto">
            <a:xfrm>
              <a:off x="3120" y="4174"/>
              <a:ext cx="2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58" name="Freeform 155">
              <a:extLst>
                <a:ext uri="{FF2B5EF4-FFF2-40B4-BE49-F238E27FC236}">
                  <a16:creationId xmlns:a16="http://schemas.microsoft.com/office/drawing/2014/main" id="{88A8545D-3D84-4135-9205-DB6D4FEF010D}"/>
                </a:ext>
              </a:extLst>
            </p:cNvPr>
            <p:cNvSpPr>
              <a:spLocks noChangeAspect="1"/>
            </p:cNvSpPr>
            <p:nvPr/>
          </p:nvSpPr>
          <p:spPr bwMode="auto">
            <a:xfrm>
              <a:off x="4135" y="2683"/>
              <a:ext cx="397" cy="323"/>
            </a:xfrm>
            <a:custGeom>
              <a:avLst/>
              <a:gdLst>
                <a:gd name="T0" fmla="*/ 0 w 708"/>
                <a:gd name="T1" fmla="*/ 0 h 576"/>
                <a:gd name="T2" fmla="*/ 1 w 708"/>
                <a:gd name="T3" fmla="*/ 1 h 576"/>
                <a:gd name="T4" fmla="*/ 1 w 708"/>
                <a:gd name="T5" fmla="*/ 1 h 576"/>
                <a:gd name="T6" fmla="*/ 1 w 708"/>
                <a:gd name="T7" fmla="*/ 1 h 576"/>
                <a:gd name="T8" fmla="*/ 1 w 708"/>
                <a:gd name="T9" fmla="*/ 1 h 576"/>
                <a:gd name="T10" fmla="*/ 1 w 708"/>
                <a:gd name="T11" fmla="*/ 1 h 576"/>
                <a:gd name="T12" fmla="*/ 1 w 708"/>
                <a:gd name="T13" fmla="*/ 1 h 576"/>
                <a:gd name="T14" fmla="*/ 1 w 708"/>
                <a:gd name="T15" fmla="*/ 1 h 576"/>
                <a:gd name="T16" fmla="*/ 1 w 708"/>
                <a:gd name="T17" fmla="*/ 1 h 576"/>
                <a:gd name="T18" fmla="*/ 1 w 708"/>
                <a:gd name="T19" fmla="*/ 1 h 576"/>
                <a:gd name="T20" fmla="*/ 0 w 708"/>
                <a:gd name="T21" fmla="*/ 1 h 576"/>
                <a:gd name="T22" fmla="*/ 1 w 708"/>
                <a:gd name="T23" fmla="*/ 1 h 576"/>
                <a:gd name="T24" fmla="*/ 1 w 708"/>
                <a:gd name="T25" fmla="*/ 1 h 576"/>
                <a:gd name="T26" fmla="*/ 1 w 708"/>
                <a:gd name="T27" fmla="*/ 1 h 576"/>
                <a:gd name="T28" fmla="*/ 1 w 708"/>
                <a:gd name="T29" fmla="*/ 1 h 576"/>
                <a:gd name="T30" fmla="*/ 1 w 708"/>
                <a:gd name="T31" fmla="*/ 1 h 576"/>
                <a:gd name="T32" fmla="*/ 1 w 708"/>
                <a:gd name="T33" fmla="*/ 1 h 576"/>
                <a:gd name="T34" fmla="*/ 1 w 708"/>
                <a:gd name="T35" fmla="*/ 1 h 576"/>
                <a:gd name="T36" fmla="*/ 1 w 708"/>
                <a:gd name="T37" fmla="*/ 1 h 576"/>
                <a:gd name="T38" fmla="*/ 1 w 708"/>
                <a:gd name="T39" fmla="*/ 1 h 576"/>
                <a:gd name="T40" fmla="*/ 1 w 708"/>
                <a:gd name="T41" fmla="*/ 1 h 576"/>
                <a:gd name="T42" fmla="*/ 1 w 708"/>
                <a:gd name="T43" fmla="*/ 1 h 576"/>
                <a:gd name="T44" fmla="*/ 1 w 708"/>
                <a:gd name="T45" fmla="*/ 1 h 576"/>
                <a:gd name="T46" fmla="*/ 1 w 708"/>
                <a:gd name="T47" fmla="*/ 1 h 576"/>
                <a:gd name="T48" fmla="*/ 1 w 708"/>
                <a:gd name="T49" fmla="*/ 1 h 576"/>
                <a:gd name="T50" fmla="*/ 1 w 708"/>
                <a:gd name="T51" fmla="*/ 1 h 576"/>
                <a:gd name="T52" fmla="*/ 1 w 708"/>
                <a:gd name="T53" fmla="*/ 1 h 576"/>
                <a:gd name="T54" fmla="*/ 1 w 708"/>
                <a:gd name="T55" fmla="*/ 1 h 576"/>
                <a:gd name="T56" fmla="*/ 1 w 708"/>
                <a:gd name="T57" fmla="*/ 1 h 576"/>
                <a:gd name="T58" fmla="*/ 1 w 708"/>
                <a:gd name="T59" fmla="*/ 1 h 576"/>
                <a:gd name="T60" fmla="*/ 1 w 708"/>
                <a:gd name="T61" fmla="*/ 1 h 576"/>
                <a:gd name="T62" fmla="*/ 1 w 708"/>
                <a:gd name="T63" fmla="*/ 1 h 576"/>
                <a:gd name="T64" fmla="*/ 1 w 708"/>
                <a:gd name="T65" fmla="*/ 1 h 576"/>
                <a:gd name="T66" fmla="*/ 1 w 708"/>
                <a:gd name="T67" fmla="*/ 1 h 576"/>
                <a:gd name="T68" fmla="*/ 1 w 708"/>
                <a:gd name="T69" fmla="*/ 1 h 576"/>
                <a:gd name="T70" fmla="*/ 1 w 708"/>
                <a:gd name="T71" fmla="*/ 1 h 576"/>
                <a:gd name="T72" fmla="*/ 1 w 708"/>
                <a:gd name="T73" fmla="*/ 1 h 576"/>
                <a:gd name="T74" fmla="*/ 1 w 708"/>
                <a:gd name="T75" fmla="*/ 1 h 576"/>
                <a:gd name="T76" fmla="*/ 1 w 708"/>
                <a:gd name="T77" fmla="*/ 1 h 576"/>
                <a:gd name="T78" fmla="*/ 1 w 708"/>
                <a:gd name="T79" fmla="*/ 1 h 576"/>
                <a:gd name="T80" fmla="*/ 1 w 708"/>
                <a:gd name="T81" fmla="*/ 1 h 576"/>
                <a:gd name="T82" fmla="*/ 1 w 708"/>
                <a:gd name="T83" fmla="*/ 1 h 576"/>
                <a:gd name="T84" fmla="*/ 1 w 708"/>
                <a:gd name="T85" fmla="*/ 1 h 576"/>
                <a:gd name="T86" fmla="*/ 1 w 708"/>
                <a:gd name="T87" fmla="*/ 0 h 576"/>
                <a:gd name="T88" fmla="*/ 0 w 708"/>
                <a:gd name="T89" fmla="*/ 0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9" name="Freeform 157">
              <a:extLst>
                <a:ext uri="{FF2B5EF4-FFF2-40B4-BE49-F238E27FC236}">
                  <a16:creationId xmlns:a16="http://schemas.microsoft.com/office/drawing/2014/main" id="{684C240C-D5E3-45BF-B725-E0CFC6AFA7B6}"/>
                </a:ext>
              </a:extLst>
            </p:cNvPr>
            <p:cNvSpPr>
              <a:spLocks noChangeAspect="1"/>
            </p:cNvSpPr>
            <p:nvPr/>
          </p:nvSpPr>
          <p:spPr bwMode="auto">
            <a:xfrm>
              <a:off x="4135" y="3099"/>
              <a:ext cx="397" cy="323"/>
            </a:xfrm>
            <a:custGeom>
              <a:avLst/>
              <a:gdLst>
                <a:gd name="T0" fmla="*/ 0 w 708"/>
                <a:gd name="T1" fmla="*/ 0 h 576"/>
                <a:gd name="T2" fmla="*/ 1 w 708"/>
                <a:gd name="T3" fmla="*/ 1 h 576"/>
                <a:gd name="T4" fmla="*/ 1 w 708"/>
                <a:gd name="T5" fmla="*/ 1 h 576"/>
                <a:gd name="T6" fmla="*/ 1 w 708"/>
                <a:gd name="T7" fmla="*/ 1 h 576"/>
                <a:gd name="T8" fmla="*/ 1 w 708"/>
                <a:gd name="T9" fmla="*/ 1 h 576"/>
                <a:gd name="T10" fmla="*/ 1 w 708"/>
                <a:gd name="T11" fmla="*/ 1 h 576"/>
                <a:gd name="T12" fmla="*/ 1 w 708"/>
                <a:gd name="T13" fmla="*/ 1 h 576"/>
                <a:gd name="T14" fmla="*/ 1 w 708"/>
                <a:gd name="T15" fmla="*/ 1 h 576"/>
                <a:gd name="T16" fmla="*/ 1 w 708"/>
                <a:gd name="T17" fmla="*/ 1 h 576"/>
                <a:gd name="T18" fmla="*/ 1 w 708"/>
                <a:gd name="T19" fmla="*/ 1 h 576"/>
                <a:gd name="T20" fmla="*/ 0 w 708"/>
                <a:gd name="T21" fmla="*/ 1 h 576"/>
                <a:gd name="T22" fmla="*/ 1 w 708"/>
                <a:gd name="T23" fmla="*/ 1 h 576"/>
                <a:gd name="T24" fmla="*/ 1 w 708"/>
                <a:gd name="T25" fmla="*/ 1 h 576"/>
                <a:gd name="T26" fmla="*/ 1 w 708"/>
                <a:gd name="T27" fmla="*/ 1 h 576"/>
                <a:gd name="T28" fmla="*/ 1 w 708"/>
                <a:gd name="T29" fmla="*/ 1 h 576"/>
                <a:gd name="T30" fmla="*/ 1 w 708"/>
                <a:gd name="T31" fmla="*/ 1 h 576"/>
                <a:gd name="T32" fmla="*/ 1 w 708"/>
                <a:gd name="T33" fmla="*/ 1 h 576"/>
                <a:gd name="T34" fmla="*/ 1 w 708"/>
                <a:gd name="T35" fmla="*/ 1 h 576"/>
                <a:gd name="T36" fmla="*/ 1 w 708"/>
                <a:gd name="T37" fmla="*/ 1 h 576"/>
                <a:gd name="T38" fmla="*/ 1 w 708"/>
                <a:gd name="T39" fmla="*/ 1 h 576"/>
                <a:gd name="T40" fmla="*/ 1 w 708"/>
                <a:gd name="T41" fmla="*/ 1 h 576"/>
                <a:gd name="T42" fmla="*/ 1 w 708"/>
                <a:gd name="T43" fmla="*/ 1 h 576"/>
                <a:gd name="T44" fmla="*/ 1 w 708"/>
                <a:gd name="T45" fmla="*/ 1 h 576"/>
                <a:gd name="T46" fmla="*/ 1 w 708"/>
                <a:gd name="T47" fmla="*/ 1 h 576"/>
                <a:gd name="T48" fmla="*/ 1 w 708"/>
                <a:gd name="T49" fmla="*/ 1 h 576"/>
                <a:gd name="T50" fmla="*/ 1 w 708"/>
                <a:gd name="T51" fmla="*/ 1 h 576"/>
                <a:gd name="T52" fmla="*/ 1 w 708"/>
                <a:gd name="T53" fmla="*/ 1 h 576"/>
                <a:gd name="T54" fmla="*/ 1 w 708"/>
                <a:gd name="T55" fmla="*/ 1 h 576"/>
                <a:gd name="T56" fmla="*/ 1 w 708"/>
                <a:gd name="T57" fmla="*/ 1 h 576"/>
                <a:gd name="T58" fmla="*/ 1 w 708"/>
                <a:gd name="T59" fmla="*/ 1 h 576"/>
                <a:gd name="T60" fmla="*/ 1 w 708"/>
                <a:gd name="T61" fmla="*/ 1 h 576"/>
                <a:gd name="T62" fmla="*/ 1 w 708"/>
                <a:gd name="T63" fmla="*/ 1 h 576"/>
                <a:gd name="T64" fmla="*/ 1 w 708"/>
                <a:gd name="T65" fmla="*/ 1 h 576"/>
                <a:gd name="T66" fmla="*/ 1 w 708"/>
                <a:gd name="T67" fmla="*/ 1 h 576"/>
                <a:gd name="T68" fmla="*/ 1 w 708"/>
                <a:gd name="T69" fmla="*/ 1 h 576"/>
                <a:gd name="T70" fmla="*/ 1 w 708"/>
                <a:gd name="T71" fmla="*/ 1 h 576"/>
                <a:gd name="T72" fmla="*/ 1 w 708"/>
                <a:gd name="T73" fmla="*/ 1 h 576"/>
                <a:gd name="T74" fmla="*/ 1 w 708"/>
                <a:gd name="T75" fmla="*/ 1 h 576"/>
                <a:gd name="T76" fmla="*/ 1 w 708"/>
                <a:gd name="T77" fmla="*/ 1 h 576"/>
                <a:gd name="T78" fmla="*/ 1 w 708"/>
                <a:gd name="T79" fmla="*/ 1 h 576"/>
                <a:gd name="T80" fmla="*/ 1 w 708"/>
                <a:gd name="T81" fmla="*/ 1 h 576"/>
                <a:gd name="T82" fmla="*/ 1 w 708"/>
                <a:gd name="T83" fmla="*/ 1 h 576"/>
                <a:gd name="T84" fmla="*/ 1 w 708"/>
                <a:gd name="T85" fmla="*/ 1 h 576"/>
                <a:gd name="T86" fmla="*/ 1 w 708"/>
                <a:gd name="T87" fmla="*/ 0 h 576"/>
                <a:gd name="T88" fmla="*/ 0 w 708"/>
                <a:gd name="T89" fmla="*/ 0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08" h="576">
                  <a:moveTo>
                    <a:pt x="0" y="0"/>
                  </a:moveTo>
                  <a:lnTo>
                    <a:pt x="17" y="40"/>
                  </a:lnTo>
                  <a:lnTo>
                    <a:pt x="39" y="95"/>
                  </a:lnTo>
                  <a:lnTo>
                    <a:pt x="54" y="157"/>
                  </a:lnTo>
                  <a:lnTo>
                    <a:pt x="66" y="227"/>
                  </a:lnTo>
                  <a:lnTo>
                    <a:pt x="74" y="284"/>
                  </a:lnTo>
                  <a:lnTo>
                    <a:pt x="69" y="338"/>
                  </a:lnTo>
                  <a:lnTo>
                    <a:pt x="58" y="399"/>
                  </a:lnTo>
                  <a:lnTo>
                    <a:pt x="45" y="458"/>
                  </a:lnTo>
                  <a:lnTo>
                    <a:pt x="28" y="512"/>
                  </a:lnTo>
                  <a:lnTo>
                    <a:pt x="0" y="572"/>
                  </a:lnTo>
                  <a:lnTo>
                    <a:pt x="210" y="576"/>
                  </a:lnTo>
                  <a:lnTo>
                    <a:pt x="297" y="570"/>
                  </a:lnTo>
                  <a:lnTo>
                    <a:pt x="342" y="567"/>
                  </a:lnTo>
                  <a:lnTo>
                    <a:pt x="375" y="559"/>
                  </a:lnTo>
                  <a:lnTo>
                    <a:pt x="409" y="549"/>
                  </a:lnTo>
                  <a:lnTo>
                    <a:pt x="445" y="533"/>
                  </a:lnTo>
                  <a:lnTo>
                    <a:pt x="486" y="515"/>
                  </a:lnTo>
                  <a:lnTo>
                    <a:pt x="526" y="490"/>
                  </a:lnTo>
                  <a:lnTo>
                    <a:pt x="552" y="470"/>
                  </a:lnTo>
                  <a:lnTo>
                    <a:pt x="577" y="447"/>
                  </a:lnTo>
                  <a:lnTo>
                    <a:pt x="604" y="420"/>
                  </a:lnTo>
                  <a:lnTo>
                    <a:pt x="628" y="398"/>
                  </a:lnTo>
                  <a:lnTo>
                    <a:pt x="651" y="370"/>
                  </a:lnTo>
                  <a:lnTo>
                    <a:pt x="680" y="333"/>
                  </a:lnTo>
                  <a:lnTo>
                    <a:pt x="708" y="286"/>
                  </a:lnTo>
                  <a:lnTo>
                    <a:pt x="682" y="245"/>
                  </a:lnTo>
                  <a:lnTo>
                    <a:pt x="658" y="210"/>
                  </a:lnTo>
                  <a:lnTo>
                    <a:pt x="638" y="185"/>
                  </a:lnTo>
                  <a:lnTo>
                    <a:pt x="616" y="161"/>
                  </a:lnTo>
                  <a:lnTo>
                    <a:pt x="592" y="138"/>
                  </a:lnTo>
                  <a:lnTo>
                    <a:pt x="572" y="120"/>
                  </a:lnTo>
                  <a:lnTo>
                    <a:pt x="552" y="103"/>
                  </a:lnTo>
                  <a:lnTo>
                    <a:pt x="528" y="85"/>
                  </a:lnTo>
                  <a:lnTo>
                    <a:pt x="506" y="72"/>
                  </a:lnTo>
                  <a:lnTo>
                    <a:pt x="480" y="58"/>
                  </a:lnTo>
                  <a:lnTo>
                    <a:pt x="451" y="43"/>
                  </a:lnTo>
                  <a:lnTo>
                    <a:pt x="415" y="29"/>
                  </a:lnTo>
                  <a:lnTo>
                    <a:pt x="385" y="20"/>
                  </a:lnTo>
                  <a:lnTo>
                    <a:pt x="350" y="11"/>
                  </a:lnTo>
                  <a:lnTo>
                    <a:pt x="313" y="5"/>
                  </a:lnTo>
                  <a:lnTo>
                    <a:pt x="278" y="1"/>
                  </a:lnTo>
                  <a:lnTo>
                    <a:pt x="253" y="1"/>
                  </a:lnTo>
                  <a:lnTo>
                    <a:pt x="227" y="0"/>
                  </a:lnTo>
                  <a:lnTo>
                    <a:pt x="0" y="0"/>
                  </a:lnTo>
                  <a:close/>
                </a:path>
              </a:pathLst>
            </a:custGeom>
            <a:noFill/>
            <a:ln w="38100" cmpd="sng">
              <a:solidFill>
                <a:schemeClr val="tx1"/>
              </a:solidFill>
              <a:round/>
              <a:headEnd/>
              <a:tailEnd/>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0" name="Line 158">
              <a:extLst>
                <a:ext uri="{FF2B5EF4-FFF2-40B4-BE49-F238E27FC236}">
                  <a16:creationId xmlns:a16="http://schemas.microsoft.com/office/drawing/2014/main" id="{1C70BBEE-C7C4-46F3-9D89-D3566F93FC5E}"/>
                </a:ext>
              </a:extLst>
            </p:cNvPr>
            <p:cNvSpPr>
              <a:spLocks noChangeShapeType="1"/>
            </p:cNvSpPr>
            <p:nvPr/>
          </p:nvSpPr>
          <p:spPr bwMode="auto">
            <a:xfrm>
              <a:off x="4528" y="3264"/>
              <a:ext cx="3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61" name="Line 160">
              <a:extLst>
                <a:ext uri="{FF2B5EF4-FFF2-40B4-BE49-F238E27FC236}">
                  <a16:creationId xmlns:a16="http://schemas.microsoft.com/office/drawing/2014/main" id="{A7E01466-40EE-4657-930C-39E72347FB76}"/>
                </a:ext>
              </a:extLst>
            </p:cNvPr>
            <p:cNvSpPr>
              <a:spLocks noChangeShapeType="1"/>
            </p:cNvSpPr>
            <p:nvPr/>
          </p:nvSpPr>
          <p:spPr bwMode="auto">
            <a:xfrm>
              <a:off x="4000" y="2928"/>
              <a:ext cx="1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62" name="Line 161">
              <a:extLst>
                <a:ext uri="{FF2B5EF4-FFF2-40B4-BE49-F238E27FC236}">
                  <a16:creationId xmlns:a16="http://schemas.microsoft.com/office/drawing/2014/main" id="{ECF5109C-22BB-438D-AD85-EDBC88183406}"/>
                </a:ext>
              </a:extLst>
            </p:cNvPr>
            <p:cNvSpPr>
              <a:spLocks noChangeAspect="1" noChangeShapeType="1"/>
            </p:cNvSpPr>
            <p:nvPr/>
          </p:nvSpPr>
          <p:spPr bwMode="auto">
            <a:xfrm flipH="1" flipV="1">
              <a:off x="3638" y="2951"/>
              <a:ext cx="2" cy="3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63" name="Line 162">
              <a:extLst>
                <a:ext uri="{FF2B5EF4-FFF2-40B4-BE49-F238E27FC236}">
                  <a16:creationId xmlns:a16="http://schemas.microsoft.com/office/drawing/2014/main" id="{351DF072-CFA5-4142-B6FD-2326A2E9161A}"/>
                </a:ext>
              </a:extLst>
            </p:cNvPr>
            <p:cNvSpPr>
              <a:spLocks noChangeAspect="1" noChangeShapeType="1"/>
            </p:cNvSpPr>
            <p:nvPr/>
          </p:nvSpPr>
          <p:spPr bwMode="auto">
            <a:xfrm flipH="1">
              <a:off x="3640" y="3579"/>
              <a:ext cx="52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64" name="Line 164">
              <a:extLst>
                <a:ext uri="{FF2B5EF4-FFF2-40B4-BE49-F238E27FC236}">
                  <a16:creationId xmlns:a16="http://schemas.microsoft.com/office/drawing/2014/main" id="{CD5DB4A0-68ED-465D-865E-F66C02C149A5}"/>
                </a:ext>
              </a:extLst>
            </p:cNvPr>
            <p:cNvSpPr>
              <a:spLocks noChangeAspect="1" noChangeShapeType="1"/>
            </p:cNvSpPr>
            <p:nvPr/>
          </p:nvSpPr>
          <p:spPr bwMode="auto">
            <a:xfrm flipH="1" flipV="1">
              <a:off x="3641" y="3495"/>
              <a:ext cx="0" cy="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65" name="Line 165">
              <a:extLst>
                <a:ext uri="{FF2B5EF4-FFF2-40B4-BE49-F238E27FC236}">
                  <a16:creationId xmlns:a16="http://schemas.microsoft.com/office/drawing/2014/main" id="{EE55ECED-A7A4-4422-8A1C-948D9F479F06}"/>
                </a:ext>
              </a:extLst>
            </p:cNvPr>
            <p:cNvSpPr>
              <a:spLocks noChangeAspect="1" noChangeShapeType="1"/>
            </p:cNvSpPr>
            <p:nvPr/>
          </p:nvSpPr>
          <p:spPr bwMode="auto">
            <a:xfrm>
              <a:off x="3584" y="3500"/>
              <a:ext cx="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66" name="Oval 166">
              <a:extLst>
                <a:ext uri="{FF2B5EF4-FFF2-40B4-BE49-F238E27FC236}">
                  <a16:creationId xmlns:a16="http://schemas.microsoft.com/office/drawing/2014/main" id="{FDBB75C1-2B05-4DDF-B50B-D9D2FB517542}"/>
                </a:ext>
              </a:extLst>
            </p:cNvPr>
            <p:cNvSpPr>
              <a:spLocks noChangeAspect="1" noChangeArrowheads="1"/>
            </p:cNvSpPr>
            <p:nvPr/>
          </p:nvSpPr>
          <p:spPr bwMode="auto">
            <a:xfrm>
              <a:off x="3165" y="2834"/>
              <a:ext cx="41" cy="4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8967" name="Oval 167">
              <a:extLst>
                <a:ext uri="{FF2B5EF4-FFF2-40B4-BE49-F238E27FC236}">
                  <a16:creationId xmlns:a16="http://schemas.microsoft.com/office/drawing/2014/main" id="{9A029C99-BE0D-486E-8DF9-780A6751DB4B}"/>
                </a:ext>
              </a:extLst>
            </p:cNvPr>
            <p:cNvSpPr>
              <a:spLocks noChangeAspect="1" noChangeArrowheads="1"/>
            </p:cNvSpPr>
            <p:nvPr/>
          </p:nvSpPr>
          <p:spPr bwMode="auto">
            <a:xfrm>
              <a:off x="3101" y="2938"/>
              <a:ext cx="41" cy="41"/>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8968" name="Line 169">
              <a:extLst>
                <a:ext uri="{FF2B5EF4-FFF2-40B4-BE49-F238E27FC236}">
                  <a16:creationId xmlns:a16="http://schemas.microsoft.com/office/drawing/2014/main" id="{7894A935-DB17-469A-A421-26DCCB08CDA2}"/>
                </a:ext>
              </a:extLst>
            </p:cNvPr>
            <p:cNvSpPr>
              <a:spLocks noChangeAspect="1" noChangeShapeType="1"/>
            </p:cNvSpPr>
            <p:nvPr/>
          </p:nvSpPr>
          <p:spPr bwMode="auto">
            <a:xfrm flipH="1">
              <a:off x="3720" y="3747"/>
              <a:ext cx="43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69" name="Line 170">
              <a:extLst>
                <a:ext uri="{FF2B5EF4-FFF2-40B4-BE49-F238E27FC236}">
                  <a16:creationId xmlns:a16="http://schemas.microsoft.com/office/drawing/2014/main" id="{983F81B0-D424-41AD-9E10-B0A686B501F6}"/>
                </a:ext>
              </a:extLst>
            </p:cNvPr>
            <p:cNvSpPr>
              <a:spLocks noChangeAspect="1" noChangeShapeType="1"/>
            </p:cNvSpPr>
            <p:nvPr/>
          </p:nvSpPr>
          <p:spPr bwMode="auto">
            <a:xfrm flipH="1" flipV="1">
              <a:off x="3726" y="2839"/>
              <a:ext cx="4" cy="9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sp>
        <p:nvSpPr>
          <p:cNvPr id="38925" name="Line 174">
            <a:extLst>
              <a:ext uri="{FF2B5EF4-FFF2-40B4-BE49-F238E27FC236}">
                <a16:creationId xmlns:a16="http://schemas.microsoft.com/office/drawing/2014/main" id="{23D6DFD8-A687-471E-A462-3ED76D019190}"/>
              </a:ext>
            </a:extLst>
          </p:cNvPr>
          <p:cNvSpPr>
            <a:spLocks noChangeShapeType="1"/>
          </p:cNvSpPr>
          <p:nvPr/>
        </p:nvSpPr>
        <p:spPr bwMode="auto">
          <a:xfrm>
            <a:off x="3511550" y="1931988"/>
            <a:ext cx="2627313" cy="46355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38926" name="Line 176">
            <a:extLst>
              <a:ext uri="{FF2B5EF4-FFF2-40B4-BE49-F238E27FC236}">
                <a16:creationId xmlns:a16="http://schemas.microsoft.com/office/drawing/2014/main" id="{70CD26BA-7D6F-426B-967F-27EB98BAEC4C}"/>
              </a:ext>
            </a:extLst>
          </p:cNvPr>
          <p:cNvSpPr>
            <a:spLocks noChangeShapeType="1"/>
          </p:cNvSpPr>
          <p:nvPr/>
        </p:nvSpPr>
        <p:spPr bwMode="auto">
          <a:xfrm>
            <a:off x="4425302" y="3140711"/>
            <a:ext cx="1662761" cy="1829752"/>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1">
            <a:spAutoFit/>
          </a:bodyPr>
          <a:lstStyle/>
          <a:p>
            <a:endParaRPr lang="zh-CN" altLang="en-US"/>
          </a:p>
        </p:txBody>
      </p:sp>
      <p:sp>
        <p:nvSpPr>
          <p:cNvPr id="124" name="灯片编号占位符 3">
            <a:extLst>
              <a:ext uri="{FF2B5EF4-FFF2-40B4-BE49-F238E27FC236}">
                <a16:creationId xmlns:a16="http://schemas.microsoft.com/office/drawing/2014/main" id="{A4926B56-41A8-4D7F-B8D1-867DCA87DAC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77</a:t>
            </a:fld>
            <a:endParaRPr lang="en-US" altLang="zh-CN" sz="1600"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BE99FDE9-5338-4D52-AABE-541BDE5185B4}"/>
              </a:ext>
            </a:extLst>
          </p:cNvPr>
          <p:cNvSpPr>
            <a:spLocks noGrp="1" noChangeArrowheads="1"/>
          </p:cNvSpPr>
          <p:nvPr>
            <p:ph type="title"/>
          </p:nvPr>
        </p:nvSpPr>
        <p:spPr>
          <a:xfrm>
            <a:off x="568126" y="114985"/>
            <a:ext cx="8093075" cy="1020763"/>
          </a:xfrm>
        </p:spPr>
        <p:txBody>
          <a:bodyPr/>
          <a:lstStyle/>
          <a:p>
            <a:r>
              <a:rPr lang="en-US" altLang="zh-CN" b="1" dirty="0">
                <a:solidFill>
                  <a:schemeClr val="tx1"/>
                </a:solidFill>
                <a:ea typeface="宋体" panose="02010600030101010101" pitchFamily="2" charset="-122"/>
              </a:rPr>
              <a:t>Boolean Function Optimization</a:t>
            </a:r>
          </a:p>
        </p:txBody>
      </p:sp>
      <p:sp>
        <p:nvSpPr>
          <p:cNvPr id="39940" name="Rectangle 3">
            <a:extLst>
              <a:ext uri="{FF2B5EF4-FFF2-40B4-BE49-F238E27FC236}">
                <a16:creationId xmlns:a16="http://schemas.microsoft.com/office/drawing/2014/main" id="{33791973-F413-4ED8-8873-B8410293EEDD}"/>
              </a:ext>
            </a:extLst>
          </p:cNvPr>
          <p:cNvSpPr>
            <a:spLocks noGrp="1" noChangeArrowheads="1"/>
          </p:cNvSpPr>
          <p:nvPr>
            <p:ph type="body" idx="1"/>
          </p:nvPr>
        </p:nvSpPr>
        <p:spPr>
          <a:xfrm>
            <a:off x="455831" y="1249040"/>
            <a:ext cx="8205370" cy="5398155"/>
          </a:xfrm>
        </p:spPr>
        <p:txBody>
          <a:bodyPr/>
          <a:lstStyle/>
          <a:p>
            <a:r>
              <a:rPr lang="en-US" altLang="zh-CN" sz="2600" b="1" dirty="0">
                <a:ea typeface="宋体" panose="02010600030101010101" pitchFamily="2" charset="-122"/>
              </a:rPr>
              <a:t>Minimizing the gate input (or literal) cost of a (a set of) Boolean equation(s) reduces circuit cost.</a:t>
            </a:r>
          </a:p>
          <a:p>
            <a:r>
              <a:rPr lang="en-US" altLang="zh-CN" sz="2600" b="1" dirty="0">
                <a:ea typeface="宋体" panose="02010600030101010101" pitchFamily="2" charset="-122"/>
              </a:rPr>
              <a:t>We choose gate input cost.</a:t>
            </a:r>
          </a:p>
          <a:p>
            <a:r>
              <a:rPr lang="en-US" altLang="zh-CN" sz="2600" b="1" dirty="0">
                <a:ea typeface="宋体" panose="02010600030101010101" pitchFamily="2" charset="-122"/>
              </a:rPr>
              <a:t>Boolean Algebra and graphical techniques are tools to minimize cost criteria values.</a:t>
            </a:r>
          </a:p>
          <a:p>
            <a:r>
              <a:rPr lang="en-US" altLang="zh-CN" sz="2600" b="1" dirty="0">
                <a:ea typeface="宋体" panose="02010600030101010101" pitchFamily="2" charset="-122"/>
              </a:rPr>
              <a:t>Some important questions:</a:t>
            </a:r>
          </a:p>
          <a:p>
            <a:pPr lvl="1"/>
            <a:r>
              <a:rPr lang="en-US" altLang="zh-CN" sz="2200" b="1" dirty="0">
                <a:ea typeface="宋体" panose="02010600030101010101" pitchFamily="2" charset="-122"/>
              </a:rPr>
              <a:t>When do we stop trying to reduce the cost?</a:t>
            </a:r>
          </a:p>
          <a:p>
            <a:pPr lvl="1"/>
            <a:r>
              <a:rPr lang="en-US" altLang="zh-CN" sz="2200" b="1" dirty="0">
                <a:ea typeface="宋体" panose="02010600030101010101" pitchFamily="2" charset="-122"/>
              </a:rPr>
              <a:t>Do we know when we have a minimum cost?</a:t>
            </a:r>
          </a:p>
          <a:p>
            <a:r>
              <a:rPr lang="en-US" altLang="zh-CN" sz="2600" b="1" dirty="0">
                <a:ea typeface="宋体" panose="02010600030101010101" pitchFamily="2" charset="-122"/>
              </a:rPr>
              <a:t>Treat  optimum or near-optimum cost functions</a:t>
            </a:r>
            <a:br>
              <a:rPr lang="en-US" altLang="zh-CN" sz="2600" b="1" dirty="0">
                <a:ea typeface="宋体" panose="02010600030101010101" pitchFamily="2" charset="-122"/>
              </a:rPr>
            </a:br>
            <a:r>
              <a:rPr lang="en-US" altLang="zh-CN" sz="2600" b="1" dirty="0">
                <a:ea typeface="宋体" panose="02010600030101010101" pitchFamily="2" charset="-122"/>
              </a:rPr>
              <a:t>for two-level (SOP and POS) circuits first.</a:t>
            </a:r>
          </a:p>
          <a:p>
            <a:r>
              <a:rPr lang="en-US" altLang="zh-CN" sz="2600" b="1" dirty="0">
                <a:ea typeface="宋体" panose="02010600030101010101" pitchFamily="2" charset="-122"/>
              </a:rPr>
              <a:t>Introduce a graphical technique using Karnaugh maps (K-maps, for short)</a:t>
            </a:r>
          </a:p>
        </p:txBody>
      </p:sp>
      <p:sp>
        <p:nvSpPr>
          <p:cNvPr id="5" name="灯片编号占位符 3">
            <a:extLst>
              <a:ext uri="{FF2B5EF4-FFF2-40B4-BE49-F238E27FC236}">
                <a16:creationId xmlns:a16="http://schemas.microsoft.com/office/drawing/2014/main" id="{FDB51C92-02CC-4AD3-9353-21E2361B2FF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78</a:t>
            </a:fld>
            <a:endParaRPr lang="en-US" altLang="zh-CN" sz="160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053FCCE4-106F-47FC-82CC-524272855E79}"/>
              </a:ext>
            </a:extLst>
          </p:cNvPr>
          <p:cNvSpPr>
            <a:spLocks noGrp="1" noChangeArrowheads="1"/>
          </p:cNvSpPr>
          <p:nvPr>
            <p:ph type="title"/>
          </p:nvPr>
        </p:nvSpPr>
        <p:spPr>
          <a:xfrm>
            <a:off x="603728" y="120650"/>
            <a:ext cx="7772400" cy="1020763"/>
          </a:xfrm>
        </p:spPr>
        <p:txBody>
          <a:bodyPr/>
          <a:lstStyle/>
          <a:p>
            <a:r>
              <a:rPr lang="en-US" altLang="zh-CN" b="1" dirty="0">
                <a:ea typeface="宋体" panose="02010600030101010101" pitchFamily="2" charset="-122"/>
              </a:rPr>
              <a:t>Multiple-Level Optimization</a:t>
            </a:r>
          </a:p>
        </p:txBody>
      </p:sp>
      <p:sp>
        <p:nvSpPr>
          <p:cNvPr id="84996" name="Rectangle 3">
            <a:extLst>
              <a:ext uri="{FF2B5EF4-FFF2-40B4-BE49-F238E27FC236}">
                <a16:creationId xmlns:a16="http://schemas.microsoft.com/office/drawing/2014/main" id="{1504224C-244A-4A1D-A313-FC01E536E1DC}"/>
              </a:ext>
            </a:extLst>
          </p:cNvPr>
          <p:cNvSpPr>
            <a:spLocks noGrp="1" noChangeArrowheads="1"/>
          </p:cNvSpPr>
          <p:nvPr>
            <p:ph type="body" idx="1"/>
          </p:nvPr>
        </p:nvSpPr>
        <p:spPr/>
        <p:txBody>
          <a:bodyPr/>
          <a:lstStyle/>
          <a:p>
            <a:r>
              <a:rPr lang="en-US" altLang="zh-CN" b="1">
                <a:ea typeface="宋体" panose="02010600030101010101" pitchFamily="2" charset="-122"/>
              </a:rPr>
              <a:t>Multiple-level circuits - circuits that are not two-level (with or without input and/or output inverters)</a:t>
            </a:r>
          </a:p>
          <a:p>
            <a:r>
              <a:rPr lang="en-US" altLang="zh-CN" b="1">
                <a:ea typeface="宋体" panose="02010600030101010101" pitchFamily="2" charset="-122"/>
              </a:rPr>
              <a:t>Multiple-level circuits can have reduced gate input cost compared to two-level (SOP and POS) circuits</a:t>
            </a:r>
          </a:p>
          <a:p>
            <a:r>
              <a:rPr lang="en-US" altLang="zh-CN" b="1">
                <a:ea typeface="宋体" panose="02010600030101010101" pitchFamily="2" charset="-122"/>
              </a:rPr>
              <a:t>Multiple-level optimization is performed by applying transformations to circuits represented by equations while evaluating cost</a:t>
            </a:r>
          </a:p>
        </p:txBody>
      </p:sp>
      <p:sp>
        <p:nvSpPr>
          <p:cNvPr id="5" name="灯片编号占位符 3">
            <a:extLst>
              <a:ext uri="{FF2B5EF4-FFF2-40B4-BE49-F238E27FC236}">
                <a16:creationId xmlns:a16="http://schemas.microsoft.com/office/drawing/2014/main" id="{48D485E9-8B88-4795-94E4-325235C0B64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79</a:t>
            </a:fld>
            <a:endParaRPr lang="en-US" altLang="zh-CN" sz="16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088" y="136524"/>
            <a:ext cx="7772400" cy="1020763"/>
          </a:xfrm>
        </p:spPr>
        <p:txBody>
          <a:bodyPr>
            <a:normAutofit/>
          </a:bodyPr>
          <a:lstStyle/>
          <a:p>
            <a:r>
              <a:rPr lang="en-US" dirty="0"/>
              <a:t>Theorems:</a:t>
            </a:r>
            <a:r>
              <a:rPr lang="zh-CN" altLang="en-US" dirty="0"/>
              <a:t> </a:t>
            </a:r>
            <a:r>
              <a:rPr lang="en-US" altLang="zh-CN" dirty="0"/>
              <a:t>Single</a:t>
            </a:r>
            <a:r>
              <a:rPr lang="zh-CN" altLang="en-US" dirty="0"/>
              <a:t> </a:t>
            </a:r>
            <a:r>
              <a:rPr lang="en-US" altLang="zh-CN" dirty="0"/>
              <a:t>Variable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3088" y="1312864"/>
                <a:ext cx="3852862" cy="5027613"/>
              </a:xfrm>
            </p:spPr>
            <p:txBody>
              <a:bodyPr/>
              <a:lstStyle/>
              <a:p>
                <a:r>
                  <a:rPr lang="en-US" sz="2800" dirty="0"/>
                  <a:t>(T1) X + 1 = 1</a:t>
                </a:r>
              </a:p>
              <a:p>
                <a:r>
                  <a:rPr lang="en-US" sz="2800" dirty="0"/>
                  <a:t>(T2) X + 0 = </a:t>
                </a:r>
                <a:r>
                  <a:rPr lang="en-US" altLang="zh-CN" sz="2800" dirty="0"/>
                  <a:t>X</a:t>
                </a:r>
                <a:endParaRPr lang="en-US" sz="2800" dirty="0"/>
              </a:p>
              <a:p>
                <a:r>
                  <a:rPr lang="en-US" sz="2800" dirty="0"/>
                  <a:t>(T3) X + X = X</a:t>
                </a:r>
              </a:p>
              <a:p>
                <a:r>
                  <a:rPr lang="en-US" sz="2800" dirty="0"/>
                  <a:t>(T4) </a:t>
                </a:r>
                <a14:m>
                  <m:oMath xmlns:m="http://schemas.openxmlformats.org/officeDocument/2006/math">
                    <m:acc>
                      <m:accPr>
                        <m:chr m:val="̿"/>
                        <m:ctrlPr>
                          <a:rPr lang="en-US" altLang="zh-CN" sz="2800" i="1" dirty="0" smtClean="0">
                            <a:latin typeface="Cambria Math" panose="02040503050406030204" pitchFamily="18" charset="0"/>
                          </a:rPr>
                        </m:ctrlPr>
                      </m:accPr>
                      <m:e>
                        <m:r>
                          <m:rPr>
                            <m:sty m:val="p"/>
                          </m:rPr>
                          <a:rPr lang="en-US" altLang="zh-CN" sz="2800" b="0" i="0" dirty="0" smtClean="0">
                            <a:latin typeface="Cambria Math" panose="02040503050406030204" pitchFamily="18" charset="0"/>
                          </a:rPr>
                          <m:t>X</m:t>
                        </m:r>
                      </m:e>
                    </m:acc>
                  </m:oMath>
                </a14:m>
                <a:r>
                  <a:rPr lang="en-US" altLang="zh-CN" sz="2800" dirty="0"/>
                  <a:t> = X</a:t>
                </a:r>
              </a:p>
              <a:p>
                <a:r>
                  <a:rPr lang="en-US" sz="2800" dirty="0"/>
                  <a:t>(T5) X + </a:t>
                </a:r>
                <a14:m>
                  <m:oMath xmlns:m="http://schemas.openxmlformats.org/officeDocument/2006/math">
                    <m:acc>
                      <m:accPr>
                        <m:chr m:val="̅"/>
                        <m:ctrlPr>
                          <a:rPr lang="en-US" altLang="zh-CN" sz="2800" i="1" smtClean="0">
                            <a:latin typeface="Cambria Math" panose="02040503050406030204" pitchFamily="18" charset="0"/>
                          </a:rPr>
                        </m:ctrlPr>
                      </m:accPr>
                      <m:e>
                        <m:r>
                          <m:rPr>
                            <m:sty m:val="p"/>
                          </m:rPr>
                          <a:rPr lang="en-US" altLang="zh-CN" sz="2800" b="0" i="0" smtClean="0">
                            <a:latin typeface="Cambria Math" panose="02040503050406030204" pitchFamily="18" charset="0"/>
                          </a:rPr>
                          <m:t>X</m:t>
                        </m:r>
                      </m:e>
                    </m:acc>
                  </m:oMath>
                </a14:m>
                <a:r>
                  <a:rPr lang="en-US" sz="2800" dirty="0"/>
                  <a:t> = 1</a:t>
                </a:r>
              </a:p>
              <a:p>
                <a:pPr lvl="1"/>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3088" y="1312864"/>
                <a:ext cx="3852862" cy="5027613"/>
              </a:xfrm>
              <a:blipFill>
                <a:blip r:embed="rId3"/>
                <a:stretch>
                  <a:fillRect l="-2690" t="-12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99B38D76-2D3B-472E-B933-B683DBAA0F60}"/>
                  </a:ext>
                </a:extLst>
              </p:cNvPr>
              <p:cNvSpPr txBox="1">
                <a:spLocks/>
              </p:cNvSpPr>
              <p:nvPr/>
            </p:nvSpPr>
            <p:spPr bwMode="auto">
              <a:xfrm>
                <a:off x="4840002" y="1312864"/>
                <a:ext cx="3852862" cy="50276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sz="2800" kern="0" baseline="0" dirty="0"/>
                  <a:t>(T1D) X </a:t>
                </a:r>
                <a:r>
                  <a:rPr lang="en-US" altLang="zh-CN" sz="2800" kern="0" baseline="0" dirty="0"/>
                  <a:t>·</a:t>
                </a:r>
                <a:r>
                  <a:rPr lang="en-US" sz="2800" kern="0" baseline="0" dirty="0"/>
                  <a:t> 0 = 0</a:t>
                </a:r>
              </a:p>
              <a:p>
                <a:r>
                  <a:rPr lang="en-US" sz="2800" kern="0" baseline="0" dirty="0"/>
                  <a:t>(T2D) X · 1 = X</a:t>
                </a:r>
              </a:p>
              <a:p>
                <a:r>
                  <a:rPr lang="en-US" sz="2800" kern="0" baseline="0" dirty="0"/>
                  <a:t>(T3D) X · X = X</a:t>
                </a:r>
              </a:p>
              <a:p>
                <a:endParaRPr lang="en-US" sz="2800" kern="0" baseline="0" dirty="0"/>
              </a:p>
              <a:p>
                <a:r>
                  <a:rPr lang="en-US" sz="2800" kern="0" baseline="0" dirty="0"/>
                  <a:t>(T5D) X ·</a:t>
                </a:r>
                <a:r>
                  <a:rPr kumimoji="0" lang="en-US" altLang="zh-CN" sz="2800" b="0" i="0" u="none" strike="noStrike" kern="0" cap="none" spc="0" normalizeH="0" baseline="0" noProof="0" dirty="0">
                    <a:ln>
                      <a:noFill/>
                    </a:ln>
                    <a:solidFill>
                      <a:srgbClr val="000000"/>
                    </a:solidFill>
                    <a:effectLst/>
                    <a:uLnTx/>
                    <a:uFillTx/>
                    <a:latin typeface="Times New Roman"/>
                    <a:ea typeface="+mn-ea"/>
                    <a:cs typeface="+mn-cs"/>
                  </a:rPr>
                  <a:t> </a:t>
                </a:r>
                <a14:m>
                  <m:oMath xmlns:m="http://schemas.openxmlformats.org/officeDocument/2006/math">
                    <m:acc>
                      <m:accPr>
                        <m:chr m:val="̅"/>
                        <m:ctrlPr>
                          <a:rPr kumimoji="0" lang="en-US" altLang="zh-CN" sz="28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m:rPr>
                            <m:sty m:val="p"/>
                          </m:rPr>
                          <a:rPr kumimoji="0" lang="en-US" altLang="zh-CN" sz="28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X</m:t>
                        </m:r>
                      </m:e>
                    </m:acc>
                  </m:oMath>
                </a14:m>
                <a:r>
                  <a:rPr lang="en-US" sz="2800" kern="0" baseline="0" dirty="0"/>
                  <a:t> = 0</a:t>
                </a:r>
              </a:p>
              <a:p>
                <a:endParaRPr lang="en-US" sz="2800" kern="0" baseline="0" dirty="0"/>
              </a:p>
            </p:txBody>
          </p:sp>
        </mc:Choice>
        <mc:Fallback xmlns="">
          <p:sp>
            <p:nvSpPr>
              <p:cNvPr id="11" name="Content Placeholder 2">
                <a:extLst>
                  <a:ext uri="{FF2B5EF4-FFF2-40B4-BE49-F238E27FC236}">
                    <a16:creationId xmlns:a16="http://schemas.microsoft.com/office/drawing/2014/main" id="{99B38D76-2D3B-472E-B933-B683DBAA0F60}"/>
                  </a:ext>
                </a:extLst>
              </p:cNvPr>
              <p:cNvSpPr txBox="1">
                <a:spLocks noRot="1" noChangeAspect="1" noMove="1" noResize="1" noEditPoints="1" noAdjustHandles="1" noChangeArrowheads="1" noChangeShapeType="1" noTextEdit="1"/>
              </p:cNvSpPr>
              <p:nvPr/>
            </p:nvSpPr>
            <p:spPr bwMode="auto">
              <a:xfrm>
                <a:off x="4840002" y="1312864"/>
                <a:ext cx="3852862" cy="5027613"/>
              </a:xfrm>
              <a:prstGeom prst="rect">
                <a:avLst/>
              </a:prstGeom>
              <a:blipFill>
                <a:blip r:embed="rId4"/>
                <a:stretch>
                  <a:fillRect l="-2848" t="-12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灯片编号占位符 3">
            <a:extLst>
              <a:ext uri="{FF2B5EF4-FFF2-40B4-BE49-F238E27FC236}">
                <a16:creationId xmlns:a16="http://schemas.microsoft.com/office/drawing/2014/main" id="{41034F35-4831-45A0-B6D9-FC6250D9661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a:t>
            </a:fld>
            <a:endParaRPr lang="en-US" altLang="zh-CN" sz="16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灯片编号占位符 3">
            <a:extLst>
              <a:ext uri="{FF2B5EF4-FFF2-40B4-BE49-F238E27FC236}">
                <a16:creationId xmlns:a16="http://schemas.microsoft.com/office/drawing/2014/main" id="{EB8A31C4-FAF7-4982-B948-4F562FFD4C1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CE53184-240E-4C4B-BFE1-130D19223236}" type="slidenum">
              <a:rPr lang="en-US" altLang="zh-CN" sz="1600" smtClean="0"/>
              <a:pPr>
                <a:spcBef>
                  <a:spcPct val="0"/>
                </a:spcBef>
                <a:buClrTx/>
                <a:buFontTx/>
                <a:buNone/>
              </a:pPr>
              <a:t>80</a:t>
            </a:fld>
            <a:endParaRPr lang="en-US" altLang="zh-CN" sz="1600" dirty="0"/>
          </a:p>
        </p:txBody>
      </p:sp>
      <p:sp>
        <p:nvSpPr>
          <p:cNvPr id="143363" name="Rectangle 2">
            <a:extLst>
              <a:ext uri="{FF2B5EF4-FFF2-40B4-BE49-F238E27FC236}">
                <a16:creationId xmlns:a16="http://schemas.microsoft.com/office/drawing/2014/main" id="{65A2C517-9775-4A1B-BE61-7B1FCD965CCF}"/>
              </a:ext>
            </a:extLst>
          </p:cNvPr>
          <p:cNvSpPr>
            <a:spLocks noGrp="1" noChangeArrowheads="1"/>
          </p:cNvSpPr>
          <p:nvPr>
            <p:ph type="title"/>
          </p:nvPr>
        </p:nvSpPr>
        <p:spPr/>
        <p:txBody>
          <a:bodyPr/>
          <a:lstStyle/>
          <a:p>
            <a:r>
              <a:rPr lang="en-US" altLang="zh-CN" dirty="0">
                <a:ea typeface="宋体" panose="02010600030101010101" pitchFamily="2" charset="-122"/>
              </a:rPr>
              <a:t>More Materials (Optional)</a:t>
            </a:r>
          </a:p>
        </p:txBody>
      </p:sp>
      <p:sp>
        <p:nvSpPr>
          <p:cNvPr id="143364" name="Rectangle 3">
            <a:extLst>
              <a:ext uri="{FF2B5EF4-FFF2-40B4-BE49-F238E27FC236}">
                <a16:creationId xmlns:a16="http://schemas.microsoft.com/office/drawing/2014/main" id="{0A9A2575-F675-42BB-9BDD-A61B5D394EEE}"/>
              </a:ext>
            </a:extLst>
          </p:cNvPr>
          <p:cNvSpPr>
            <a:spLocks noGrp="1" noChangeArrowheads="1"/>
          </p:cNvSpPr>
          <p:nvPr>
            <p:ph type="body" idx="1"/>
          </p:nvPr>
        </p:nvSpPr>
        <p:spPr/>
        <p:txBody>
          <a:bodyPr/>
          <a:lstStyle/>
          <a:p>
            <a:r>
              <a:rPr lang="en-US" altLang="zh-CN" b="1" dirty="0">
                <a:solidFill>
                  <a:schemeClr val="bg1">
                    <a:lumMod val="75000"/>
                  </a:schemeClr>
                </a:solidFill>
                <a:ea typeface="宋体" panose="02010600030101010101" pitchFamily="2" charset="-122"/>
              </a:rPr>
              <a:t>Circuit optimization and cost criterion</a:t>
            </a:r>
          </a:p>
          <a:p>
            <a:r>
              <a:rPr lang="en-US" altLang="zh-CN" b="1" dirty="0">
                <a:ea typeface="宋体" panose="02010600030101010101" pitchFamily="2" charset="-122"/>
              </a:rPr>
              <a:t>More about k-maps</a:t>
            </a:r>
          </a:p>
          <a:p>
            <a:pPr lvl="1"/>
            <a:r>
              <a:rPr lang="en-US" altLang="zh-CN" b="1" dirty="0">
                <a:ea typeface="宋体" panose="02010600030101010101" pitchFamily="2" charset="-122"/>
              </a:rPr>
              <a:t>2-variable maps</a:t>
            </a:r>
          </a:p>
          <a:p>
            <a:pPr lvl="1"/>
            <a:r>
              <a:rPr lang="en-US" altLang="zh-CN" b="1" dirty="0">
                <a:ea typeface="宋体" panose="02010600030101010101" pitchFamily="2" charset="-122"/>
              </a:rPr>
              <a:t>3-variable maps</a:t>
            </a:r>
          </a:p>
          <a:p>
            <a:pPr lvl="1"/>
            <a:r>
              <a:rPr lang="en-US" altLang="zh-CN" b="1" dirty="0">
                <a:ea typeface="宋体" panose="02010600030101010101" pitchFamily="2" charset="-122"/>
              </a:rPr>
              <a:t>4-variable maps</a:t>
            </a:r>
          </a:p>
          <a:p>
            <a:pPr lvl="1"/>
            <a:r>
              <a:rPr lang="en-US" altLang="zh-CN" b="1" dirty="0">
                <a:ea typeface="宋体" panose="02010600030101010101" pitchFamily="2" charset="-122"/>
              </a:rPr>
              <a:t>5-variable maps</a:t>
            </a:r>
            <a:endParaRPr lang="zh-CN" altLang="en-US" b="1" dirty="0">
              <a:ea typeface="宋体" panose="02010600030101010101" pitchFamily="2" charset="-122"/>
            </a:endParaRPr>
          </a:p>
        </p:txBody>
      </p:sp>
    </p:spTree>
    <p:extLst>
      <p:ext uri="{BB962C8B-B14F-4D97-AF65-F5344CB8AC3E}">
        <p14:creationId xmlns:p14="http://schemas.microsoft.com/office/powerpoint/2010/main" val="1819057921"/>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7B559A1D-5B0B-4003-8AC7-84833EC234E4}"/>
              </a:ext>
            </a:extLst>
          </p:cNvPr>
          <p:cNvSpPr>
            <a:spLocks noGrp="1" noChangeArrowheads="1"/>
          </p:cNvSpPr>
          <p:nvPr>
            <p:ph type="title"/>
          </p:nvPr>
        </p:nvSpPr>
        <p:spPr/>
        <p:txBody>
          <a:bodyPr/>
          <a:lstStyle/>
          <a:p>
            <a:r>
              <a:rPr lang="en-US" altLang="zh-CN" b="1">
                <a:solidFill>
                  <a:schemeClr val="tx1"/>
                </a:solidFill>
                <a:ea typeface="宋体" panose="02010600030101010101" pitchFamily="2" charset="-122"/>
              </a:rPr>
              <a:t>Two Variable Maps</a:t>
            </a:r>
          </a:p>
        </p:txBody>
      </p:sp>
      <p:sp>
        <p:nvSpPr>
          <p:cNvPr id="44036" name="Rectangle 3">
            <a:extLst>
              <a:ext uri="{FF2B5EF4-FFF2-40B4-BE49-F238E27FC236}">
                <a16:creationId xmlns:a16="http://schemas.microsoft.com/office/drawing/2014/main" id="{601760CA-FDD2-46D9-A5FC-DC6820F104BC}"/>
              </a:ext>
            </a:extLst>
          </p:cNvPr>
          <p:cNvSpPr>
            <a:spLocks noGrp="1" noChangeArrowheads="1"/>
          </p:cNvSpPr>
          <p:nvPr>
            <p:ph type="body" idx="1"/>
          </p:nvPr>
        </p:nvSpPr>
        <p:spPr>
          <a:xfrm>
            <a:off x="717550" y="1249363"/>
            <a:ext cx="7772400" cy="5195887"/>
          </a:xfrm>
        </p:spPr>
        <p:txBody>
          <a:bodyPr/>
          <a:lstStyle/>
          <a:p>
            <a:pPr>
              <a:lnSpc>
                <a:spcPct val="90000"/>
              </a:lnSpc>
              <a:tabLst>
                <a:tab pos="746125" algn="l"/>
              </a:tabLst>
            </a:pPr>
            <a:r>
              <a:rPr lang="en-US" altLang="zh-CN" sz="2800" dirty="0">
                <a:ea typeface="宋体" panose="02010600030101010101" pitchFamily="2" charset="-122"/>
              </a:rPr>
              <a:t>A 2-variable Karnaugh Map:</a:t>
            </a:r>
          </a:p>
          <a:p>
            <a:pPr lvl="1">
              <a:lnSpc>
                <a:spcPct val="90000"/>
              </a:lnSpc>
              <a:buSzPct val="125000"/>
              <a:tabLst>
                <a:tab pos="746125" algn="l"/>
              </a:tabLst>
            </a:pPr>
            <a:r>
              <a:rPr lang="en-US" altLang="zh-CN" dirty="0">
                <a:ea typeface="宋体" panose="02010600030101010101" pitchFamily="2" charset="-122"/>
                <a:cs typeface="Times New Roman" panose="02020603050405020304" pitchFamily="18" charset="0"/>
              </a:rPr>
              <a:t>Note that </a:t>
            </a:r>
            <a:r>
              <a:rPr lang="en-US" altLang="zh-CN" dirty="0" err="1">
                <a:ea typeface="宋体" panose="02010600030101010101" pitchFamily="2" charset="-122"/>
                <a:cs typeface="Times New Roman" panose="02020603050405020304" pitchFamily="18" charset="0"/>
              </a:rPr>
              <a:t>minterm</a:t>
            </a:r>
            <a:r>
              <a:rPr lang="en-US" altLang="zh-CN" dirty="0">
                <a:ea typeface="宋体" panose="02010600030101010101" pitchFamily="2" charset="-122"/>
                <a:cs typeface="Times New Roman" panose="02020603050405020304" pitchFamily="18" charset="0"/>
              </a:rPr>
              <a:t> m</a:t>
            </a:r>
            <a:r>
              <a:rPr lang="en-US" altLang="zh-CN" baseline="-25000" dirty="0">
                <a:ea typeface="宋体" panose="02010600030101010101" pitchFamily="2" charset="-122"/>
                <a:cs typeface="Times New Roman" panose="02020603050405020304" pitchFamily="18" charset="0"/>
              </a:rPr>
              <a:t>0</a:t>
            </a:r>
            <a:r>
              <a:rPr lang="en-US" altLang="zh-CN" dirty="0">
                <a:ea typeface="宋体" panose="02010600030101010101" pitchFamily="2" charset="-122"/>
                <a:cs typeface="Times New Roman" panose="02020603050405020304" pitchFamily="18" charset="0"/>
              </a:rPr>
              <a:t> and</a:t>
            </a:r>
          </a:p>
          <a:p>
            <a:pPr lvl="1">
              <a:lnSpc>
                <a:spcPct val="90000"/>
              </a:lnSpc>
              <a:buSzPct val="125000"/>
              <a:buFontTx/>
              <a:buNone/>
              <a:tabLst>
                <a:tab pos="746125" algn="l"/>
              </a:tabLst>
            </a:pPr>
            <a:r>
              <a:rPr lang="en-US" altLang="zh-CN"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minterm</a:t>
            </a:r>
            <a:r>
              <a:rPr lang="en-US" altLang="zh-CN" dirty="0">
                <a:ea typeface="宋体" panose="02010600030101010101" pitchFamily="2" charset="-122"/>
                <a:cs typeface="Times New Roman" panose="02020603050405020304" pitchFamily="18" charset="0"/>
              </a:rPr>
              <a:t> m</a:t>
            </a:r>
            <a:r>
              <a:rPr lang="en-US" altLang="zh-CN" baseline="-25000" dirty="0">
                <a:ea typeface="宋体" panose="02010600030101010101" pitchFamily="2" charset="-122"/>
                <a:cs typeface="Times New Roman" panose="02020603050405020304" pitchFamily="18" charset="0"/>
              </a:rPr>
              <a:t>1</a:t>
            </a:r>
            <a:r>
              <a:rPr lang="en-US" altLang="zh-CN" dirty="0">
                <a:ea typeface="宋体" panose="02010600030101010101" pitchFamily="2" charset="-122"/>
                <a:cs typeface="Times New Roman" panose="02020603050405020304" pitchFamily="18" charset="0"/>
              </a:rPr>
              <a:t> are “adjacent”</a:t>
            </a:r>
          </a:p>
          <a:p>
            <a:pPr lvl="1">
              <a:lnSpc>
                <a:spcPct val="90000"/>
              </a:lnSpc>
              <a:buSzPct val="125000"/>
              <a:buFontTx/>
              <a:buNone/>
              <a:tabLst>
                <a:tab pos="746125" algn="l"/>
              </a:tabLst>
            </a:pPr>
            <a:r>
              <a:rPr lang="en-US" altLang="zh-CN" dirty="0">
                <a:ea typeface="宋体" panose="02010600030101010101" pitchFamily="2" charset="-122"/>
                <a:cs typeface="Times New Roman" panose="02020603050405020304" pitchFamily="18" charset="0"/>
              </a:rPr>
              <a:t>	and differ in the value of the</a:t>
            </a:r>
          </a:p>
          <a:p>
            <a:pPr lvl="1">
              <a:lnSpc>
                <a:spcPct val="90000"/>
              </a:lnSpc>
              <a:buSzPct val="125000"/>
              <a:buFontTx/>
              <a:buNone/>
              <a:tabLst>
                <a:tab pos="746125" algn="l"/>
              </a:tabLst>
            </a:pPr>
            <a:r>
              <a:rPr lang="en-US" altLang="zh-CN" dirty="0">
                <a:ea typeface="宋体" panose="02010600030101010101" pitchFamily="2" charset="-122"/>
                <a:cs typeface="Times New Roman" panose="02020603050405020304" pitchFamily="18" charset="0"/>
              </a:rPr>
              <a:t>	variable y</a:t>
            </a:r>
          </a:p>
          <a:p>
            <a:pPr lvl="1">
              <a:lnSpc>
                <a:spcPct val="90000"/>
              </a:lnSpc>
              <a:buSzPct val="125000"/>
              <a:tabLst>
                <a:tab pos="746125" algn="l"/>
              </a:tabLst>
            </a:pPr>
            <a:r>
              <a:rPr lang="en-US" altLang="zh-CN" dirty="0">
                <a:ea typeface="宋体" panose="02010600030101010101" pitchFamily="2" charset="-122"/>
                <a:cs typeface="Times New Roman" panose="02020603050405020304" pitchFamily="18" charset="0"/>
              </a:rPr>
              <a:t>Similarly, </a:t>
            </a:r>
            <a:r>
              <a:rPr lang="en-US" altLang="zh-CN" dirty="0" err="1">
                <a:ea typeface="宋体" panose="02010600030101010101" pitchFamily="2" charset="-122"/>
                <a:cs typeface="Times New Roman" panose="02020603050405020304" pitchFamily="18" charset="0"/>
              </a:rPr>
              <a:t>minterm</a:t>
            </a:r>
            <a:r>
              <a:rPr lang="en-US" altLang="zh-CN" dirty="0">
                <a:ea typeface="宋体" panose="02010600030101010101" pitchFamily="2" charset="-122"/>
                <a:cs typeface="Times New Roman" panose="02020603050405020304" pitchFamily="18" charset="0"/>
              </a:rPr>
              <a:t> m</a:t>
            </a:r>
            <a:r>
              <a:rPr lang="en-US" altLang="zh-CN" baseline="-25000" dirty="0">
                <a:ea typeface="宋体" panose="02010600030101010101" pitchFamily="2" charset="-122"/>
                <a:cs typeface="Times New Roman" panose="02020603050405020304" pitchFamily="18" charset="0"/>
              </a:rPr>
              <a:t>0</a:t>
            </a:r>
            <a:r>
              <a:rPr lang="en-US" altLang="zh-CN" dirty="0">
                <a:ea typeface="宋体" panose="02010600030101010101" pitchFamily="2" charset="-122"/>
                <a:cs typeface="Times New Roman" panose="02020603050405020304" pitchFamily="18" charset="0"/>
              </a:rPr>
              <a:t> and</a:t>
            </a:r>
          </a:p>
          <a:p>
            <a:pPr lvl="1">
              <a:lnSpc>
                <a:spcPct val="90000"/>
              </a:lnSpc>
              <a:buSzPct val="125000"/>
              <a:buFontTx/>
              <a:buNone/>
              <a:tabLst>
                <a:tab pos="746125" algn="l"/>
              </a:tabLst>
            </a:pPr>
            <a:r>
              <a:rPr lang="en-US" altLang="zh-CN" sz="3200" dirty="0">
                <a:ea typeface="宋体" panose="02010600030101010101" pitchFamily="2" charset="-122"/>
                <a:cs typeface="Times New Roman" panose="02020603050405020304" pitchFamily="18" charset="0"/>
              </a:rPr>
              <a:t>   </a:t>
            </a:r>
            <a:r>
              <a:rPr lang="en-US" altLang="zh-CN" dirty="0" err="1">
                <a:ea typeface="宋体" panose="02010600030101010101" pitchFamily="2" charset="-122"/>
                <a:cs typeface="Times New Roman" panose="02020603050405020304" pitchFamily="18" charset="0"/>
              </a:rPr>
              <a:t>minterm</a:t>
            </a:r>
            <a:r>
              <a:rPr lang="en-US" altLang="zh-CN" dirty="0">
                <a:ea typeface="宋体" panose="02010600030101010101" pitchFamily="2" charset="-122"/>
                <a:cs typeface="Times New Roman" panose="02020603050405020304" pitchFamily="18" charset="0"/>
              </a:rPr>
              <a:t> m</a:t>
            </a:r>
            <a:r>
              <a:rPr lang="en-US" altLang="zh-CN" baseline="-25000" dirty="0">
                <a:ea typeface="宋体" panose="02010600030101010101" pitchFamily="2" charset="-122"/>
                <a:cs typeface="Times New Roman" panose="02020603050405020304" pitchFamily="18" charset="0"/>
              </a:rPr>
              <a:t>2</a:t>
            </a:r>
            <a:r>
              <a:rPr lang="en-US" altLang="zh-CN" dirty="0">
                <a:ea typeface="宋体" panose="02010600030101010101" pitchFamily="2" charset="-122"/>
                <a:cs typeface="Times New Roman" panose="02020603050405020304" pitchFamily="18" charset="0"/>
              </a:rPr>
              <a:t> differ in the x variable.</a:t>
            </a:r>
          </a:p>
          <a:p>
            <a:pPr lvl="1">
              <a:lnSpc>
                <a:spcPct val="90000"/>
              </a:lnSpc>
              <a:buSzPct val="125000"/>
              <a:tabLst>
                <a:tab pos="746125" algn="l"/>
              </a:tabLst>
            </a:pPr>
            <a:r>
              <a:rPr lang="en-US" altLang="zh-CN" dirty="0">
                <a:ea typeface="宋体" panose="02010600030101010101" pitchFamily="2" charset="-122"/>
                <a:cs typeface="Times New Roman" panose="02020603050405020304" pitchFamily="18" charset="0"/>
              </a:rPr>
              <a:t>Also, m</a:t>
            </a:r>
            <a:r>
              <a:rPr lang="en-US" altLang="zh-CN" baseline="-25000" dirty="0">
                <a:ea typeface="宋体" panose="02010600030101010101" pitchFamily="2" charset="-122"/>
                <a:cs typeface="Times New Roman" panose="02020603050405020304" pitchFamily="18" charset="0"/>
              </a:rPr>
              <a:t>1</a:t>
            </a:r>
            <a:r>
              <a:rPr lang="en-US" altLang="zh-CN" dirty="0">
                <a:ea typeface="宋体" panose="02010600030101010101" pitchFamily="2" charset="-122"/>
                <a:cs typeface="Times New Roman" panose="02020603050405020304" pitchFamily="18" charset="0"/>
              </a:rPr>
              <a:t> and m</a:t>
            </a:r>
            <a:r>
              <a:rPr lang="en-US" altLang="zh-CN" baseline="-25000" dirty="0">
                <a:ea typeface="宋体" panose="02010600030101010101" pitchFamily="2" charset="-122"/>
                <a:cs typeface="Times New Roman" panose="02020603050405020304" pitchFamily="18" charset="0"/>
              </a:rPr>
              <a:t>3</a:t>
            </a:r>
            <a:r>
              <a:rPr lang="en-US" altLang="zh-CN" dirty="0">
                <a:ea typeface="宋体" panose="02010600030101010101" pitchFamily="2" charset="-122"/>
                <a:cs typeface="Times New Roman" panose="02020603050405020304" pitchFamily="18" charset="0"/>
              </a:rPr>
              <a:t> differ in the x variable as well.  </a:t>
            </a:r>
          </a:p>
          <a:p>
            <a:pPr lvl="1">
              <a:lnSpc>
                <a:spcPct val="90000"/>
              </a:lnSpc>
              <a:buSzPct val="125000"/>
              <a:tabLst>
                <a:tab pos="746125" algn="l"/>
              </a:tabLst>
            </a:pPr>
            <a:r>
              <a:rPr lang="en-US" altLang="zh-CN" dirty="0">
                <a:ea typeface="宋体" panose="02010600030101010101" pitchFamily="2" charset="-122"/>
                <a:cs typeface="Times New Roman" panose="02020603050405020304" pitchFamily="18" charset="0"/>
              </a:rPr>
              <a:t>Finally, m</a:t>
            </a:r>
            <a:r>
              <a:rPr lang="en-US" altLang="zh-CN" baseline="-25000" dirty="0">
                <a:ea typeface="宋体" panose="02010600030101010101" pitchFamily="2" charset="-122"/>
                <a:cs typeface="Times New Roman" panose="02020603050405020304" pitchFamily="18" charset="0"/>
              </a:rPr>
              <a:t>2</a:t>
            </a:r>
            <a:r>
              <a:rPr lang="en-US" altLang="zh-CN" dirty="0">
                <a:ea typeface="宋体" panose="02010600030101010101" pitchFamily="2" charset="-122"/>
                <a:cs typeface="Times New Roman" panose="02020603050405020304" pitchFamily="18" charset="0"/>
              </a:rPr>
              <a:t> and m</a:t>
            </a:r>
            <a:r>
              <a:rPr lang="en-US" altLang="zh-CN" baseline="-25000" dirty="0">
                <a:ea typeface="宋体" panose="02010600030101010101" pitchFamily="2" charset="-122"/>
                <a:cs typeface="Times New Roman" panose="02020603050405020304" pitchFamily="18" charset="0"/>
              </a:rPr>
              <a:t>3</a:t>
            </a:r>
            <a:r>
              <a:rPr lang="en-US" altLang="zh-CN" dirty="0">
                <a:ea typeface="宋体" panose="02010600030101010101" pitchFamily="2" charset="-122"/>
                <a:cs typeface="Times New Roman" panose="02020603050405020304" pitchFamily="18" charset="0"/>
              </a:rPr>
              <a:t> differ in the value of the variable y</a:t>
            </a:r>
            <a:endParaRPr lang="en-US" altLang="zh-CN" dirty="0">
              <a:ea typeface="宋体" panose="02010600030101010101" pitchFamily="2" charset="-122"/>
            </a:endParaRPr>
          </a:p>
        </p:txBody>
      </p:sp>
      <p:sp>
        <p:nvSpPr>
          <p:cNvPr id="44037" name="Rectangle 4">
            <a:extLst>
              <a:ext uri="{FF2B5EF4-FFF2-40B4-BE49-F238E27FC236}">
                <a16:creationId xmlns:a16="http://schemas.microsoft.com/office/drawing/2014/main" id="{F67577D4-F2D9-463A-9F03-3C226C02206A}"/>
              </a:ext>
            </a:extLst>
          </p:cNvPr>
          <p:cNvSpPr>
            <a:spLocks noChangeArrowheads="1"/>
          </p:cNvSpPr>
          <p:nvPr/>
        </p:nvSpPr>
        <p:spPr bwMode="auto">
          <a:xfrm>
            <a:off x="5568950" y="4456113"/>
            <a:ext cx="85725" cy="17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000">
                <a:solidFill>
                  <a:srgbClr val="000000"/>
                </a:solidFill>
                <a:ea typeface="宋体" panose="02010600030101010101" pitchFamily="2" charset="-122"/>
              </a:rPr>
              <a:t> </a:t>
            </a:r>
            <a:endParaRPr lang="en-US" altLang="zh-CN" sz="2800" b="1">
              <a:ea typeface="宋体" panose="02010600030101010101" pitchFamily="2" charset="-122"/>
            </a:endParaRPr>
          </a:p>
        </p:txBody>
      </p:sp>
      <p:grpSp>
        <p:nvGrpSpPr>
          <p:cNvPr id="44038" name="Group 5">
            <a:extLst>
              <a:ext uri="{FF2B5EF4-FFF2-40B4-BE49-F238E27FC236}">
                <a16:creationId xmlns:a16="http://schemas.microsoft.com/office/drawing/2014/main" id="{70456ECE-B3A1-46CC-B1F8-9B97396F2196}"/>
              </a:ext>
            </a:extLst>
          </p:cNvPr>
          <p:cNvGrpSpPr>
            <a:grpSpLocks/>
          </p:cNvGrpSpPr>
          <p:nvPr/>
        </p:nvGrpSpPr>
        <p:grpSpPr bwMode="auto">
          <a:xfrm>
            <a:off x="5886450" y="1566863"/>
            <a:ext cx="2620963" cy="2776537"/>
            <a:chOff x="3708" y="987"/>
            <a:chExt cx="1651" cy="1749"/>
          </a:xfrm>
        </p:grpSpPr>
        <p:sp>
          <p:nvSpPr>
            <p:cNvPr id="44039" name="Rectangle 6">
              <a:extLst>
                <a:ext uri="{FF2B5EF4-FFF2-40B4-BE49-F238E27FC236}">
                  <a16:creationId xmlns:a16="http://schemas.microsoft.com/office/drawing/2014/main" id="{329D4757-9184-43C7-8587-04FA7C95907B}"/>
                </a:ext>
              </a:extLst>
            </p:cNvPr>
            <p:cNvSpPr>
              <a:spLocks noChangeArrowheads="1"/>
            </p:cNvSpPr>
            <p:nvPr/>
          </p:nvSpPr>
          <p:spPr bwMode="auto">
            <a:xfrm>
              <a:off x="3816" y="98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4040" name="Rectangle 7">
              <a:extLst>
                <a:ext uri="{FF2B5EF4-FFF2-40B4-BE49-F238E27FC236}">
                  <a16:creationId xmlns:a16="http://schemas.microsoft.com/office/drawing/2014/main" id="{46249E5A-C3B0-4F2D-B105-77B6BC30813D}"/>
                </a:ext>
              </a:extLst>
            </p:cNvPr>
            <p:cNvSpPr>
              <a:spLocks noChangeArrowheads="1"/>
            </p:cNvSpPr>
            <p:nvPr/>
          </p:nvSpPr>
          <p:spPr bwMode="auto">
            <a:xfrm>
              <a:off x="4293" y="997"/>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 = 0</a:t>
              </a:r>
              <a:endParaRPr lang="en-US" altLang="zh-CN" sz="2800" b="1">
                <a:ea typeface="宋体" panose="02010600030101010101" pitchFamily="2" charset="-122"/>
              </a:endParaRPr>
            </a:p>
          </p:txBody>
        </p:sp>
        <p:sp>
          <p:nvSpPr>
            <p:cNvPr id="44041" name="Rectangle 8">
              <a:extLst>
                <a:ext uri="{FF2B5EF4-FFF2-40B4-BE49-F238E27FC236}">
                  <a16:creationId xmlns:a16="http://schemas.microsoft.com/office/drawing/2014/main" id="{C6CFD5FD-D2E0-4090-9D0C-9122AA5007D3}"/>
                </a:ext>
              </a:extLst>
            </p:cNvPr>
            <p:cNvSpPr>
              <a:spLocks noChangeArrowheads="1"/>
            </p:cNvSpPr>
            <p:nvPr/>
          </p:nvSpPr>
          <p:spPr bwMode="auto">
            <a:xfrm>
              <a:off x="4623" y="98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4042" name="Rectangle 9">
              <a:extLst>
                <a:ext uri="{FF2B5EF4-FFF2-40B4-BE49-F238E27FC236}">
                  <a16:creationId xmlns:a16="http://schemas.microsoft.com/office/drawing/2014/main" id="{11B154DA-28D7-422B-81FB-6659741BDA9F}"/>
                </a:ext>
              </a:extLst>
            </p:cNvPr>
            <p:cNvSpPr>
              <a:spLocks noChangeArrowheads="1"/>
            </p:cNvSpPr>
            <p:nvPr/>
          </p:nvSpPr>
          <p:spPr bwMode="auto">
            <a:xfrm>
              <a:off x="4877" y="987"/>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 = 1</a:t>
              </a:r>
              <a:endParaRPr lang="en-US" altLang="zh-CN" sz="2800" b="1">
                <a:ea typeface="宋体" panose="02010600030101010101" pitchFamily="2" charset="-122"/>
              </a:endParaRPr>
            </a:p>
          </p:txBody>
        </p:sp>
        <p:sp>
          <p:nvSpPr>
            <p:cNvPr id="44043" name="Rectangle 10">
              <a:extLst>
                <a:ext uri="{FF2B5EF4-FFF2-40B4-BE49-F238E27FC236}">
                  <a16:creationId xmlns:a16="http://schemas.microsoft.com/office/drawing/2014/main" id="{20914AFC-7357-416B-8F3C-56A337FB8626}"/>
                </a:ext>
              </a:extLst>
            </p:cNvPr>
            <p:cNvSpPr>
              <a:spLocks noChangeArrowheads="1"/>
            </p:cNvSpPr>
            <p:nvPr/>
          </p:nvSpPr>
          <p:spPr bwMode="auto">
            <a:xfrm>
              <a:off x="5196" y="98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4044" name="Rectangle 11">
              <a:extLst>
                <a:ext uri="{FF2B5EF4-FFF2-40B4-BE49-F238E27FC236}">
                  <a16:creationId xmlns:a16="http://schemas.microsoft.com/office/drawing/2014/main" id="{D3CE1AF0-C0C3-4AED-A351-FF56E193FC39}"/>
                </a:ext>
              </a:extLst>
            </p:cNvPr>
            <p:cNvSpPr>
              <a:spLocks noChangeArrowheads="1"/>
            </p:cNvSpPr>
            <p:nvPr/>
          </p:nvSpPr>
          <p:spPr bwMode="auto">
            <a:xfrm>
              <a:off x="3758" y="1534"/>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dirty="0">
                  <a:solidFill>
                    <a:srgbClr val="000000"/>
                  </a:solidFill>
                  <a:ea typeface="宋体" panose="02010600030101010101" pitchFamily="2" charset="-122"/>
                </a:rPr>
                <a:t>x = 0</a:t>
              </a:r>
              <a:endParaRPr lang="en-US" altLang="zh-CN" sz="2800" b="1" dirty="0">
                <a:ea typeface="宋体" panose="02010600030101010101" pitchFamily="2" charset="-122"/>
              </a:endParaRPr>
            </a:p>
          </p:txBody>
        </p:sp>
        <p:sp>
          <p:nvSpPr>
            <p:cNvPr id="44045" name="Rectangle 12">
              <a:extLst>
                <a:ext uri="{FF2B5EF4-FFF2-40B4-BE49-F238E27FC236}">
                  <a16:creationId xmlns:a16="http://schemas.microsoft.com/office/drawing/2014/main" id="{3B1B35F0-4F7D-48FC-A471-263D0DD86BE2}"/>
                </a:ext>
              </a:extLst>
            </p:cNvPr>
            <p:cNvSpPr>
              <a:spLocks noChangeArrowheads="1"/>
            </p:cNvSpPr>
            <p:nvPr/>
          </p:nvSpPr>
          <p:spPr bwMode="auto">
            <a:xfrm>
              <a:off x="4117" y="139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mc:AlternateContent xmlns:mc="http://schemas.openxmlformats.org/markup-compatibility/2006" xmlns:a14="http://schemas.microsoft.com/office/drawing/2010/main">
          <mc:Choice Requires="a14">
            <p:sp>
              <p:nvSpPr>
                <p:cNvPr id="44046" name="Rectangle 13">
                  <a:extLst>
                    <a:ext uri="{FF2B5EF4-FFF2-40B4-BE49-F238E27FC236}">
                      <a16:creationId xmlns:a16="http://schemas.microsoft.com/office/drawing/2014/main" id="{BDCF8580-0046-494B-9C1A-EE0580C0BB0E}"/>
                    </a:ext>
                  </a:extLst>
                </p:cNvPr>
                <p:cNvSpPr>
                  <a:spLocks noChangeArrowheads="1"/>
                </p:cNvSpPr>
                <p:nvPr/>
              </p:nvSpPr>
              <p:spPr bwMode="auto">
                <a:xfrm>
                  <a:off x="4232" y="1539"/>
                  <a:ext cx="537" cy="1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m</a:t>
                  </a:r>
                  <a:r>
                    <a:rPr kumimoji="0" lang="en-US" altLang="zh-CN" sz="2000" b="0" i="0" u="none" strike="noStrike" kern="0" cap="none" spc="0" normalizeH="0" baseline="-2500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0 </a:t>
                  </a: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14:m>
                    <m:oMath xmlns:m="http://schemas.openxmlformats.org/officeDocument/2006/math">
                      <m:acc>
                        <m:accPr>
                          <m:chr m:val="̅"/>
                          <m:ctrlPr>
                            <a:rPr lang="en-US" altLang="zh-CN" sz="2000" i="1" kern="0" baseline="0" smtClean="0">
                              <a:solidFill>
                                <a:srgbClr val="000000"/>
                              </a:solidFill>
                              <a:latin typeface="Cambria Math" panose="02040503050406030204" pitchFamily="18" charset="0"/>
                            </a:rPr>
                          </m:ctrlPr>
                        </m:accPr>
                        <m:e>
                          <m:r>
                            <m:rPr>
                              <m:sty m:val="p"/>
                            </m:rPr>
                            <a:rPr lang="en-US" altLang="zh-CN" sz="2000" b="0" i="0" kern="0" baseline="0" smtClean="0">
                              <a:solidFill>
                                <a:srgbClr val="000000"/>
                              </a:solidFill>
                              <a:latin typeface="Cambria Math" panose="02040503050406030204" pitchFamily="18" charset="0"/>
                            </a:rPr>
                            <m:t>x</m:t>
                          </m:r>
                        </m:e>
                      </m:acc>
                      <m:acc>
                        <m:accPr>
                          <m:chr m:val="̅"/>
                          <m:ctrlPr>
                            <a:rPr lang="en-US" altLang="zh-CN" sz="2000" i="1" kern="0" baseline="0">
                              <a:solidFill>
                                <a:srgbClr val="000000"/>
                              </a:solidFill>
                              <a:latin typeface="Cambria Math" panose="02040503050406030204" pitchFamily="18" charset="0"/>
                            </a:rPr>
                          </m:ctrlPr>
                        </m:accPr>
                        <m:e>
                          <m:r>
                            <m:rPr>
                              <m:sty m:val="p"/>
                            </m:rPr>
                            <a:rPr lang="en-US" altLang="zh-CN" sz="2000" b="0" i="0" kern="0" baseline="0" smtClean="0">
                              <a:solidFill>
                                <a:srgbClr val="000000"/>
                              </a:solidFill>
                              <a:latin typeface="Cambria Math" panose="02040503050406030204" pitchFamily="18" charset="0"/>
                            </a:rPr>
                            <m:t>y</m:t>
                          </m:r>
                        </m:e>
                      </m:acc>
                    </m:oMath>
                  </a14:m>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endParaRPr lang="en-US" altLang="zh-CN" sz="1800" b="1" baseline="0" dirty="0">
                    <a:ea typeface="宋体" panose="02010600030101010101" pitchFamily="2" charset="-122"/>
                  </a:endParaRPr>
                </a:p>
              </p:txBody>
            </p:sp>
          </mc:Choice>
          <mc:Fallback xmlns="">
            <p:sp>
              <p:nvSpPr>
                <p:cNvPr id="44046" name="Rectangle 13">
                  <a:extLst>
                    <a:ext uri="{FF2B5EF4-FFF2-40B4-BE49-F238E27FC236}">
                      <a16:creationId xmlns:a16="http://schemas.microsoft.com/office/drawing/2014/main" id="{BDCF8580-0046-494B-9C1A-EE0580C0BB0E}"/>
                    </a:ext>
                  </a:extLst>
                </p:cNvPr>
                <p:cNvSpPr>
                  <a:spLocks noRot="1" noChangeAspect="1" noMove="1" noResize="1" noEditPoints="1" noAdjustHandles="1" noChangeArrowheads="1" noChangeShapeType="1" noTextEdit="1"/>
                </p:cNvSpPr>
                <p:nvPr/>
              </p:nvSpPr>
              <p:spPr bwMode="auto">
                <a:xfrm>
                  <a:off x="4232" y="1539"/>
                  <a:ext cx="537" cy="194"/>
                </a:xfrm>
                <a:prstGeom prst="rect">
                  <a:avLst/>
                </a:prstGeom>
                <a:blipFill>
                  <a:blip r:embed="rId2"/>
                  <a:stretch>
                    <a:fillRect l="-17857" t="-26000" r="-32143" b="-5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4048" name="Rectangle 15">
              <a:extLst>
                <a:ext uri="{FF2B5EF4-FFF2-40B4-BE49-F238E27FC236}">
                  <a16:creationId xmlns:a16="http://schemas.microsoft.com/office/drawing/2014/main" id="{2B618B33-2366-4F0C-980C-CA4875106F2B}"/>
                </a:ext>
              </a:extLst>
            </p:cNvPr>
            <p:cNvSpPr>
              <a:spLocks noChangeArrowheads="1"/>
            </p:cNvSpPr>
            <p:nvPr/>
          </p:nvSpPr>
          <p:spPr bwMode="auto">
            <a:xfrm>
              <a:off x="4679" y="141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4051" name="Rectangle 18">
              <a:extLst>
                <a:ext uri="{FF2B5EF4-FFF2-40B4-BE49-F238E27FC236}">
                  <a16:creationId xmlns:a16="http://schemas.microsoft.com/office/drawing/2014/main" id="{8E9D0765-0059-4F8A-A5EE-5BBFA51867D8}"/>
                </a:ext>
              </a:extLst>
            </p:cNvPr>
            <p:cNvSpPr>
              <a:spLocks noChangeArrowheads="1"/>
            </p:cNvSpPr>
            <p:nvPr/>
          </p:nvSpPr>
          <p:spPr bwMode="auto">
            <a:xfrm>
              <a:off x="5252" y="141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4052" name="Rectangle 19">
              <a:extLst>
                <a:ext uri="{FF2B5EF4-FFF2-40B4-BE49-F238E27FC236}">
                  <a16:creationId xmlns:a16="http://schemas.microsoft.com/office/drawing/2014/main" id="{29D319E0-C209-47F6-B44D-A7CC6B01FDA8}"/>
                </a:ext>
              </a:extLst>
            </p:cNvPr>
            <p:cNvSpPr>
              <a:spLocks noChangeArrowheads="1"/>
            </p:cNvSpPr>
            <p:nvPr/>
          </p:nvSpPr>
          <p:spPr bwMode="auto">
            <a:xfrm>
              <a:off x="3769" y="2088"/>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dirty="0">
                  <a:solidFill>
                    <a:srgbClr val="000000"/>
                  </a:solidFill>
                  <a:ea typeface="宋体" panose="02010600030101010101" pitchFamily="2" charset="-122"/>
                </a:rPr>
                <a:t>x = 1</a:t>
              </a:r>
              <a:endParaRPr lang="en-US" altLang="zh-CN" sz="2800" b="1" dirty="0">
                <a:ea typeface="宋体" panose="02010600030101010101" pitchFamily="2" charset="-122"/>
              </a:endParaRPr>
            </a:p>
          </p:txBody>
        </p:sp>
        <p:sp>
          <p:nvSpPr>
            <p:cNvPr id="44053" name="Rectangle 20">
              <a:extLst>
                <a:ext uri="{FF2B5EF4-FFF2-40B4-BE49-F238E27FC236}">
                  <a16:creationId xmlns:a16="http://schemas.microsoft.com/office/drawing/2014/main" id="{2DE7F29D-562B-4290-BE08-2C63FC4B1884}"/>
                </a:ext>
              </a:extLst>
            </p:cNvPr>
            <p:cNvSpPr>
              <a:spLocks noChangeArrowheads="1"/>
            </p:cNvSpPr>
            <p:nvPr/>
          </p:nvSpPr>
          <p:spPr bwMode="auto">
            <a:xfrm>
              <a:off x="4117" y="19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4055" name="Rectangle 24">
              <a:extLst>
                <a:ext uri="{FF2B5EF4-FFF2-40B4-BE49-F238E27FC236}">
                  <a16:creationId xmlns:a16="http://schemas.microsoft.com/office/drawing/2014/main" id="{CCA54BFD-8608-45E6-961E-3A24F6D7D80B}"/>
                </a:ext>
              </a:extLst>
            </p:cNvPr>
            <p:cNvSpPr>
              <a:spLocks noChangeArrowheads="1"/>
            </p:cNvSpPr>
            <p:nvPr/>
          </p:nvSpPr>
          <p:spPr bwMode="auto">
            <a:xfrm>
              <a:off x="4671" y="220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4058" name="Line 27">
              <a:extLst>
                <a:ext uri="{FF2B5EF4-FFF2-40B4-BE49-F238E27FC236}">
                  <a16:creationId xmlns:a16="http://schemas.microsoft.com/office/drawing/2014/main" id="{87D9F6F0-A782-42A8-B431-8854FBDA6661}"/>
                </a:ext>
              </a:extLst>
            </p:cNvPr>
            <p:cNvSpPr>
              <a:spLocks noChangeShapeType="1"/>
            </p:cNvSpPr>
            <p:nvPr/>
          </p:nvSpPr>
          <p:spPr bwMode="auto">
            <a:xfrm>
              <a:off x="4177" y="996"/>
              <a:ext cx="3" cy="14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Rectangle 28">
              <a:extLst>
                <a:ext uri="{FF2B5EF4-FFF2-40B4-BE49-F238E27FC236}">
                  <a16:creationId xmlns:a16="http://schemas.microsoft.com/office/drawing/2014/main" id="{036C20E2-88A8-4608-B5EF-0CDD24A6B962}"/>
                </a:ext>
              </a:extLst>
            </p:cNvPr>
            <p:cNvSpPr>
              <a:spLocks noChangeArrowheads="1"/>
            </p:cNvSpPr>
            <p:nvPr/>
          </p:nvSpPr>
          <p:spPr bwMode="auto">
            <a:xfrm>
              <a:off x="3816" y="250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4066" name="Rectangle 35">
              <a:extLst>
                <a:ext uri="{FF2B5EF4-FFF2-40B4-BE49-F238E27FC236}">
                  <a16:creationId xmlns:a16="http://schemas.microsoft.com/office/drawing/2014/main" id="{C740EEB2-AE7C-4296-B3C6-D22BE792AA68}"/>
                </a:ext>
              </a:extLst>
            </p:cNvPr>
            <p:cNvSpPr>
              <a:spLocks noChangeArrowheads="1"/>
            </p:cNvSpPr>
            <p:nvPr/>
          </p:nvSpPr>
          <p:spPr bwMode="auto">
            <a:xfrm>
              <a:off x="4936" y="1680"/>
              <a:ext cx="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endParaRPr lang="en-US" altLang="zh-CN" b="1" dirty="0">
                <a:ea typeface="宋体" panose="02010600030101010101" pitchFamily="2" charset="-122"/>
              </a:endParaRPr>
            </a:p>
          </p:txBody>
        </p:sp>
        <p:sp>
          <p:nvSpPr>
            <p:cNvPr id="44072" name="Line 41">
              <a:extLst>
                <a:ext uri="{FF2B5EF4-FFF2-40B4-BE49-F238E27FC236}">
                  <a16:creationId xmlns:a16="http://schemas.microsoft.com/office/drawing/2014/main" id="{23FB8AE4-DFB5-47F0-81E8-3082CC1C6F69}"/>
                </a:ext>
              </a:extLst>
            </p:cNvPr>
            <p:cNvSpPr>
              <a:spLocks noChangeShapeType="1"/>
            </p:cNvSpPr>
            <p:nvPr/>
          </p:nvSpPr>
          <p:spPr bwMode="auto">
            <a:xfrm>
              <a:off x="4753" y="996"/>
              <a:ext cx="3" cy="14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3" name="Line 42">
              <a:extLst>
                <a:ext uri="{FF2B5EF4-FFF2-40B4-BE49-F238E27FC236}">
                  <a16:creationId xmlns:a16="http://schemas.microsoft.com/office/drawing/2014/main" id="{C38ECA95-F5C7-4493-92E8-0BED290C35E8}"/>
                </a:ext>
              </a:extLst>
            </p:cNvPr>
            <p:cNvSpPr>
              <a:spLocks noChangeShapeType="1"/>
            </p:cNvSpPr>
            <p:nvPr/>
          </p:nvSpPr>
          <p:spPr bwMode="auto">
            <a:xfrm>
              <a:off x="5348" y="996"/>
              <a:ext cx="3" cy="147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4" name="Line 43">
              <a:extLst>
                <a:ext uri="{FF2B5EF4-FFF2-40B4-BE49-F238E27FC236}">
                  <a16:creationId xmlns:a16="http://schemas.microsoft.com/office/drawing/2014/main" id="{F51B0A98-A3FA-401D-8803-A011A0B604B1}"/>
                </a:ext>
              </a:extLst>
            </p:cNvPr>
            <p:cNvSpPr>
              <a:spLocks noChangeShapeType="1"/>
            </p:cNvSpPr>
            <p:nvPr/>
          </p:nvSpPr>
          <p:spPr bwMode="auto">
            <a:xfrm rot="-5400000">
              <a:off x="4517" y="1654"/>
              <a:ext cx="3" cy="162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5" name="Line 44">
              <a:extLst>
                <a:ext uri="{FF2B5EF4-FFF2-40B4-BE49-F238E27FC236}">
                  <a16:creationId xmlns:a16="http://schemas.microsoft.com/office/drawing/2014/main" id="{EDCFC7E1-FFCE-41D2-9927-6F53B53406D6}"/>
                </a:ext>
              </a:extLst>
            </p:cNvPr>
            <p:cNvSpPr>
              <a:spLocks noChangeShapeType="1"/>
            </p:cNvSpPr>
            <p:nvPr/>
          </p:nvSpPr>
          <p:spPr bwMode="auto">
            <a:xfrm rot="-5400000">
              <a:off x="4536" y="541"/>
              <a:ext cx="3" cy="162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6" name="Line 45">
              <a:extLst>
                <a:ext uri="{FF2B5EF4-FFF2-40B4-BE49-F238E27FC236}">
                  <a16:creationId xmlns:a16="http://schemas.microsoft.com/office/drawing/2014/main" id="{ABE74356-DD8D-4AFD-BD53-78F1E5AD941A}"/>
                </a:ext>
              </a:extLst>
            </p:cNvPr>
            <p:cNvSpPr>
              <a:spLocks noChangeShapeType="1"/>
            </p:cNvSpPr>
            <p:nvPr/>
          </p:nvSpPr>
          <p:spPr bwMode="auto">
            <a:xfrm rot="-5400000">
              <a:off x="4546" y="1126"/>
              <a:ext cx="3" cy="162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 name="灯片编号占位符 3">
            <a:extLst>
              <a:ext uri="{FF2B5EF4-FFF2-40B4-BE49-F238E27FC236}">
                <a16:creationId xmlns:a16="http://schemas.microsoft.com/office/drawing/2014/main" id="{09D744C2-D3BC-4EA1-B14D-E8FA582AD34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81</a:t>
            </a:fld>
            <a:endParaRPr lang="en-US" altLang="zh-CN" sz="1600" dirty="0"/>
          </a:p>
        </p:txBody>
      </p:sp>
      <mc:AlternateContent xmlns:mc="http://schemas.openxmlformats.org/markup-compatibility/2006" xmlns:a14="http://schemas.microsoft.com/office/drawing/2010/main">
        <mc:Choice Requires="a14">
          <p:sp>
            <p:nvSpPr>
              <p:cNvPr id="48" name="Rectangle 13">
                <a:extLst>
                  <a:ext uri="{FF2B5EF4-FFF2-40B4-BE49-F238E27FC236}">
                    <a16:creationId xmlns:a16="http://schemas.microsoft.com/office/drawing/2014/main" id="{59AB389A-B5A0-44B6-A2D7-D77455DF54C5}"/>
                  </a:ext>
                </a:extLst>
              </p:cNvPr>
              <p:cNvSpPr>
                <a:spLocks noChangeArrowheads="1"/>
              </p:cNvSpPr>
              <p:nvPr/>
            </p:nvSpPr>
            <p:spPr bwMode="auto">
              <a:xfrm>
                <a:off x="6703885" y="3355975"/>
                <a:ext cx="873381"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m</a:t>
                </a:r>
                <a:r>
                  <a:rPr lang="en-US" altLang="zh-CN" sz="2000" kern="0" dirty="0">
                    <a:solidFill>
                      <a:srgbClr val="000000"/>
                    </a:solidFill>
                    <a:latin typeface="Times New Roman"/>
                    <a:ea typeface="宋体" panose="02010600030101010101" pitchFamily="2" charset="-122"/>
                    <a:cs typeface="Times New Roman" panose="02020603050405020304" pitchFamily="18" charset="0"/>
                  </a:rPr>
                  <a:t>2</a:t>
                </a:r>
                <a:r>
                  <a:rPr kumimoji="0" lang="en-US" altLang="zh-CN" sz="2000" b="0" i="0" u="none" strike="noStrike" kern="0" cap="none" spc="0" normalizeH="0" baseline="-2500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2000" i="0" kern="0" baseline="0" smtClean="0">
                        <a:solidFill>
                          <a:srgbClr val="000000"/>
                        </a:solidFill>
                        <a:latin typeface="Cambria Math" panose="02040503050406030204" pitchFamily="18" charset="0"/>
                      </a:rPr>
                      <m:t>x</m:t>
                    </m:r>
                    <m:acc>
                      <m:accPr>
                        <m:chr m:val="̅"/>
                        <m:ctrlPr>
                          <a:rPr lang="en-US" altLang="zh-CN" sz="2000" i="1" kern="0" baseline="0">
                            <a:solidFill>
                              <a:srgbClr val="000000"/>
                            </a:solidFill>
                            <a:latin typeface="Cambria Math" panose="02040503050406030204" pitchFamily="18" charset="0"/>
                          </a:rPr>
                        </m:ctrlPr>
                      </m:accPr>
                      <m:e>
                        <m:r>
                          <m:rPr>
                            <m:sty m:val="p"/>
                          </m:rPr>
                          <a:rPr lang="en-US" altLang="zh-CN" sz="2000" b="0" i="0" kern="0" baseline="0" smtClean="0">
                            <a:solidFill>
                              <a:srgbClr val="000000"/>
                            </a:solidFill>
                            <a:latin typeface="Cambria Math" panose="02040503050406030204" pitchFamily="18" charset="0"/>
                          </a:rPr>
                          <m:t>y</m:t>
                        </m:r>
                      </m:e>
                    </m:acc>
                  </m:oMath>
                </a14:m>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endParaRPr lang="en-US" altLang="zh-CN" sz="1800" b="1" baseline="0" dirty="0">
                  <a:ea typeface="宋体" panose="02010600030101010101" pitchFamily="2" charset="-122"/>
                </a:endParaRPr>
              </a:p>
            </p:txBody>
          </p:sp>
        </mc:Choice>
        <mc:Fallback xmlns="">
          <p:sp>
            <p:nvSpPr>
              <p:cNvPr id="48" name="Rectangle 13">
                <a:extLst>
                  <a:ext uri="{FF2B5EF4-FFF2-40B4-BE49-F238E27FC236}">
                    <a16:creationId xmlns:a16="http://schemas.microsoft.com/office/drawing/2014/main" id="{59AB389A-B5A0-44B6-A2D7-D77455DF54C5}"/>
                  </a:ext>
                </a:extLst>
              </p:cNvPr>
              <p:cNvSpPr>
                <a:spLocks noRot="1" noChangeAspect="1" noMove="1" noResize="1" noEditPoints="1" noAdjustHandles="1" noChangeArrowheads="1" noChangeShapeType="1" noTextEdit="1"/>
              </p:cNvSpPr>
              <p:nvPr/>
            </p:nvSpPr>
            <p:spPr bwMode="auto">
              <a:xfrm>
                <a:off x="6703885" y="3355975"/>
                <a:ext cx="873381" cy="307777"/>
              </a:xfrm>
              <a:prstGeom prst="rect">
                <a:avLst/>
              </a:prstGeom>
              <a:blipFill>
                <a:blip r:embed="rId3"/>
                <a:stretch>
                  <a:fillRect l="-18182" t="-26000" r="-28671" b="-5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Rectangle 13">
                <a:extLst>
                  <a:ext uri="{FF2B5EF4-FFF2-40B4-BE49-F238E27FC236}">
                    <a16:creationId xmlns:a16="http://schemas.microsoft.com/office/drawing/2014/main" id="{BBFC075E-C3E5-4BC3-B13B-163880A947CB}"/>
                  </a:ext>
                </a:extLst>
              </p:cNvPr>
              <p:cNvSpPr>
                <a:spLocks noChangeArrowheads="1"/>
              </p:cNvSpPr>
              <p:nvPr/>
            </p:nvSpPr>
            <p:spPr bwMode="auto">
              <a:xfrm>
                <a:off x="7652472" y="2436117"/>
                <a:ext cx="871585"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m</a:t>
                </a:r>
                <a:r>
                  <a:rPr lang="en-US" altLang="zh-CN" sz="2000" kern="0" dirty="0">
                    <a:solidFill>
                      <a:srgbClr val="000000"/>
                    </a:solidFill>
                    <a:latin typeface="Times New Roman"/>
                    <a:ea typeface="宋体" panose="02010600030101010101" pitchFamily="2" charset="-122"/>
                    <a:cs typeface="Times New Roman" panose="02020603050405020304" pitchFamily="18" charset="0"/>
                  </a:rPr>
                  <a:t>1</a:t>
                </a:r>
                <a:r>
                  <a:rPr kumimoji="0" lang="en-US" altLang="zh-CN" sz="2000" b="0" i="0" u="none" strike="noStrike" kern="0" cap="none" spc="0" normalizeH="0" baseline="-2500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14:m>
                  <m:oMath xmlns:m="http://schemas.openxmlformats.org/officeDocument/2006/math">
                    <m:acc>
                      <m:accPr>
                        <m:chr m:val="̅"/>
                        <m:ctrlPr>
                          <a:rPr lang="en-US" altLang="zh-CN" sz="2000" i="1" kern="0" baseline="0" smtClean="0">
                            <a:solidFill>
                              <a:srgbClr val="000000"/>
                            </a:solidFill>
                            <a:latin typeface="Cambria Math" panose="02040503050406030204" pitchFamily="18" charset="0"/>
                          </a:rPr>
                        </m:ctrlPr>
                      </m:accPr>
                      <m:e>
                        <m:r>
                          <m:rPr>
                            <m:sty m:val="p"/>
                          </m:rPr>
                          <a:rPr lang="en-US" altLang="zh-CN" sz="2000" b="0" i="0" kern="0" baseline="0" smtClean="0">
                            <a:solidFill>
                              <a:srgbClr val="000000"/>
                            </a:solidFill>
                            <a:latin typeface="Cambria Math" panose="02040503050406030204" pitchFamily="18" charset="0"/>
                          </a:rPr>
                          <m:t>x</m:t>
                        </m:r>
                      </m:e>
                    </m:acc>
                    <m:r>
                      <m:rPr>
                        <m:sty m:val="p"/>
                      </m:rPr>
                      <a:rPr lang="en-US" altLang="zh-CN" sz="2000" i="0" kern="0" baseline="0" smtClean="0">
                        <a:solidFill>
                          <a:srgbClr val="000000"/>
                        </a:solidFill>
                        <a:latin typeface="Cambria Math" panose="02040503050406030204" pitchFamily="18" charset="0"/>
                      </a:rPr>
                      <m:t>y</m:t>
                    </m:r>
                  </m:oMath>
                </a14:m>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endParaRPr lang="en-US" altLang="zh-CN" sz="1800" b="1" baseline="0" dirty="0">
                  <a:ea typeface="宋体" panose="02010600030101010101" pitchFamily="2" charset="-122"/>
                </a:endParaRPr>
              </a:p>
            </p:txBody>
          </p:sp>
        </mc:Choice>
        <mc:Fallback xmlns="">
          <p:sp>
            <p:nvSpPr>
              <p:cNvPr id="49" name="Rectangle 13">
                <a:extLst>
                  <a:ext uri="{FF2B5EF4-FFF2-40B4-BE49-F238E27FC236}">
                    <a16:creationId xmlns:a16="http://schemas.microsoft.com/office/drawing/2014/main" id="{BBFC075E-C3E5-4BC3-B13B-163880A947CB}"/>
                  </a:ext>
                </a:extLst>
              </p:cNvPr>
              <p:cNvSpPr>
                <a:spLocks noRot="1" noChangeAspect="1" noMove="1" noResize="1" noEditPoints="1" noAdjustHandles="1" noChangeArrowheads="1" noChangeShapeType="1" noTextEdit="1"/>
              </p:cNvSpPr>
              <p:nvPr/>
            </p:nvSpPr>
            <p:spPr bwMode="auto">
              <a:xfrm>
                <a:off x="7652472" y="2436117"/>
                <a:ext cx="871585" cy="307777"/>
              </a:xfrm>
              <a:prstGeom prst="rect">
                <a:avLst/>
              </a:prstGeom>
              <a:blipFill>
                <a:blip r:embed="rId4"/>
                <a:stretch>
                  <a:fillRect l="-17483" t="-26000" r="-15385" b="-5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Rectangle 13">
                <a:extLst>
                  <a:ext uri="{FF2B5EF4-FFF2-40B4-BE49-F238E27FC236}">
                    <a16:creationId xmlns:a16="http://schemas.microsoft.com/office/drawing/2014/main" id="{A5CCE546-713C-453B-B06A-651CA4B9411F}"/>
                  </a:ext>
                </a:extLst>
              </p:cNvPr>
              <p:cNvSpPr>
                <a:spLocks noChangeArrowheads="1"/>
              </p:cNvSpPr>
              <p:nvPr/>
            </p:nvSpPr>
            <p:spPr bwMode="auto">
              <a:xfrm>
                <a:off x="7652472" y="3348533"/>
                <a:ext cx="865622" cy="30777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m</a:t>
                </a:r>
                <a:r>
                  <a:rPr lang="en-US" altLang="zh-CN" sz="2000" kern="0" noProof="0" dirty="0">
                    <a:solidFill>
                      <a:srgbClr val="000000"/>
                    </a:solidFill>
                    <a:latin typeface="Times New Roman"/>
                    <a:ea typeface="宋体" panose="02010600030101010101" pitchFamily="2" charset="-122"/>
                    <a:cs typeface="Times New Roman" panose="02020603050405020304" pitchFamily="18" charset="0"/>
                  </a:rPr>
                  <a:t>3</a:t>
                </a:r>
                <a:r>
                  <a:rPr kumimoji="0" lang="en-US" altLang="zh-CN" sz="2000" b="0" i="0" u="none" strike="noStrike" kern="0" cap="none" spc="0" normalizeH="0" baseline="-2500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sz="2000" i="0" kern="0" baseline="0" smtClean="0">
                        <a:solidFill>
                          <a:srgbClr val="000000"/>
                        </a:solidFill>
                        <a:latin typeface="Cambria Math" panose="02040503050406030204" pitchFamily="18" charset="0"/>
                      </a:rPr>
                      <m:t>xy</m:t>
                    </m:r>
                  </m:oMath>
                </a14:m>
                <a:r>
                  <a:rPr kumimoji="0" lang="en-US" altLang="zh-CN" sz="20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rPr>
                  <a:t> </a:t>
                </a:r>
                <a:endParaRPr lang="en-US" altLang="zh-CN" sz="1800" b="1" baseline="0" dirty="0">
                  <a:ea typeface="宋体" panose="02010600030101010101" pitchFamily="2" charset="-122"/>
                </a:endParaRPr>
              </a:p>
            </p:txBody>
          </p:sp>
        </mc:Choice>
        <mc:Fallback xmlns="">
          <p:sp>
            <p:nvSpPr>
              <p:cNvPr id="50" name="Rectangle 13">
                <a:extLst>
                  <a:ext uri="{FF2B5EF4-FFF2-40B4-BE49-F238E27FC236}">
                    <a16:creationId xmlns:a16="http://schemas.microsoft.com/office/drawing/2014/main" id="{A5CCE546-713C-453B-B06A-651CA4B9411F}"/>
                  </a:ext>
                </a:extLst>
              </p:cNvPr>
              <p:cNvSpPr>
                <a:spLocks noRot="1" noChangeAspect="1" noMove="1" noResize="1" noEditPoints="1" noAdjustHandles="1" noChangeArrowheads="1" noChangeShapeType="1" noTextEdit="1"/>
              </p:cNvSpPr>
              <p:nvPr/>
            </p:nvSpPr>
            <p:spPr bwMode="auto">
              <a:xfrm>
                <a:off x="7652472" y="3348533"/>
                <a:ext cx="865622" cy="307777"/>
              </a:xfrm>
              <a:prstGeom prst="rect">
                <a:avLst/>
              </a:prstGeom>
              <a:blipFill>
                <a:blip r:embed="rId5"/>
                <a:stretch>
                  <a:fillRect l="-17606" t="-25490" r="-704" b="-4902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55296281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5C16077B-9983-4256-A63B-F3C1CFBF9ECA}"/>
              </a:ext>
            </a:extLst>
          </p:cNvPr>
          <p:cNvSpPr>
            <a:spLocks noGrp="1" noChangeArrowheads="1"/>
          </p:cNvSpPr>
          <p:nvPr>
            <p:ph type="title"/>
          </p:nvPr>
        </p:nvSpPr>
        <p:spPr/>
        <p:txBody>
          <a:bodyPr/>
          <a:lstStyle/>
          <a:p>
            <a:r>
              <a:rPr lang="en-US" altLang="zh-CN" b="1">
                <a:solidFill>
                  <a:schemeClr val="tx1"/>
                </a:solidFill>
                <a:ea typeface="宋体" panose="02010600030101010101" pitchFamily="2" charset="-122"/>
              </a:rPr>
              <a:t>K-Map and Truth Tables</a:t>
            </a:r>
          </a:p>
        </p:txBody>
      </p:sp>
      <p:sp>
        <p:nvSpPr>
          <p:cNvPr id="45060" name="Rectangle 3">
            <a:extLst>
              <a:ext uri="{FF2B5EF4-FFF2-40B4-BE49-F238E27FC236}">
                <a16:creationId xmlns:a16="http://schemas.microsoft.com/office/drawing/2014/main" id="{DE6C5A25-A68D-4C6D-B3E2-B5DC6EC7C657}"/>
              </a:ext>
            </a:extLst>
          </p:cNvPr>
          <p:cNvSpPr>
            <a:spLocks noGrp="1" noChangeArrowheads="1"/>
          </p:cNvSpPr>
          <p:nvPr>
            <p:ph type="body" idx="1"/>
          </p:nvPr>
        </p:nvSpPr>
        <p:spPr/>
        <p:txBody>
          <a:bodyPr/>
          <a:lstStyle/>
          <a:p>
            <a:r>
              <a:rPr lang="en-US" altLang="zh-CN" sz="2400" dirty="0">
                <a:ea typeface="宋体" panose="02010600030101010101" pitchFamily="2" charset="-122"/>
                <a:cs typeface="Times New Roman" panose="02020603050405020304" pitchFamily="18" charset="0"/>
              </a:rPr>
              <a:t>The K-Map is just a different form of the truth table. </a:t>
            </a:r>
          </a:p>
          <a:p>
            <a:r>
              <a:rPr lang="en-US" altLang="zh-CN" sz="2400" dirty="0">
                <a:ea typeface="宋体" panose="02010600030101010101" pitchFamily="2" charset="-122"/>
                <a:cs typeface="Times New Roman" panose="02020603050405020304" pitchFamily="18" charset="0"/>
              </a:rPr>
              <a:t>Example – Two variable function:</a:t>
            </a:r>
          </a:p>
          <a:p>
            <a:pPr lvl="1">
              <a:buSzPct val="125000"/>
            </a:pPr>
            <a:r>
              <a:rPr lang="en-US" altLang="zh-CN" sz="2400" dirty="0">
                <a:ea typeface="宋体" panose="02010600030101010101" pitchFamily="2" charset="-122"/>
                <a:cs typeface="Times New Roman" panose="02020603050405020304" pitchFamily="18" charset="0"/>
              </a:rPr>
              <a:t>We choose </a:t>
            </a:r>
            <a:r>
              <a:rPr lang="en-US" altLang="zh-CN" sz="2400" dirty="0" err="1">
                <a:ea typeface="宋体" panose="02010600030101010101" pitchFamily="2" charset="-122"/>
                <a:cs typeface="Times New Roman" panose="02020603050405020304" pitchFamily="18" charset="0"/>
              </a:rPr>
              <a:t>a,b,c</a:t>
            </a:r>
            <a:r>
              <a:rPr lang="en-US" altLang="zh-CN" sz="2400" dirty="0">
                <a:ea typeface="宋体" panose="02010600030101010101" pitchFamily="2" charset="-122"/>
                <a:cs typeface="Times New Roman" panose="02020603050405020304" pitchFamily="18" charset="0"/>
              </a:rPr>
              <a:t> and d from the set {0,1} to implement a particular function, F(</a:t>
            </a:r>
            <a:r>
              <a:rPr lang="en-US" altLang="zh-CN" sz="2400" dirty="0" err="1">
                <a:ea typeface="宋体" panose="02010600030101010101" pitchFamily="2" charset="-122"/>
                <a:cs typeface="Times New Roman" panose="02020603050405020304" pitchFamily="18" charset="0"/>
              </a:rPr>
              <a:t>x,y</a:t>
            </a:r>
            <a:r>
              <a:rPr lang="en-US" altLang="zh-CN" sz="2400" dirty="0">
                <a:ea typeface="宋体" panose="02010600030101010101" pitchFamily="2" charset="-122"/>
                <a:cs typeface="Times New Roman" panose="02020603050405020304" pitchFamily="18" charset="0"/>
              </a:rPr>
              <a:t>).</a:t>
            </a:r>
            <a:r>
              <a:rPr lang="en-US" altLang="zh-CN" dirty="0">
                <a:ea typeface="宋体" panose="02010600030101010101" pitchFamily="2" charset="-122"/>
              </a:rPr>
              <a:t> </a:t>
            </a:r>
          </a:p>
        </p:txBody>
      </p:sp>
      <p:sp>
        <p:nvSpPr>
          <p:cNvPr id="45061" name="Text Box 4">
            <a:extLst>
              <a:ext uri="{FF2B5EF4-FFF2-40B4-BE49-F238E27FC236}">
                <a16:creationId xmlns:a16="http://schemas.microsoft.com/office/drawing/2014/main" id="{D53B9944-3840-46AB-A79B-0007A03A48E4}"/>
              </a:ext>
            </a:extLst>
          </p:cNvPr>
          <p:cNvSpPr txBox="1">
            <a:spLocks noChangeArrowheads="1"/>
          </p:cNvSpPr>
          <p:nvPr/>
        </p:nvSpPr>
        <p:spPr bwMode="auto">
          <a:xfrm>
            <a:off x="1460500" y="3144838"/>
            <a:ext cx="259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ea typeface="宋体" panose="02010600030101010101" pitchFamily="2" charset="-122"/>
              </a:rPr>
              <a:t>Function Table</a:t>
            </a:r>
          </a:p>
        </p:txBody>
      </p:sp>
      <p:sp>
        <p:nvSpPr>
          <p:cNvPr id="45062" name="Text Box 5">
            <a:extLst>
              <a:ext uri="{FF2B5EF4-FFF2-40B4-BE49-F238E27FC236}">
                <a16:creationId xmlns:a16="http://schemas.microsoft.com/office/drawing/2014/main" id="{840D95E8-F5AF-42CA-9B65-0ECC11B26B84}"/>
              </a:ext>
            </a:extLst>
          </p:cNvPr>
          <p:cNvSpPr txBox="1">
            <a:spLocks noChangeArrowheads="1"/>
          </p:cNvSpPr>
          <p:nvPr/>
        </p:nvSpPr>
        <p:spPr bwMode="auto">
          <a:xfrm>
            <a:off x="6037444" y="3143251"/>
            <a:ext cx="190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ea typeface="宋体" panose="02010600030101010101" pitchFamily="2" charset="-122"/>
              </a:rPr>
              <a:t>K-Map</a:t>
            </a:r>
          </a:p>
        </p:txBody>
      </p:sp>
      <p:grpSp>
        <p:nvGrpSpPr>
          <p:cNvPr id="45063" name="Group 6">
            <a:extLst>
              <a:ext uri="{FF2B5EF4-FFF2-40B4-BE49-F238E27FC236}">
                <a16:creationId xmlns:a16="http://schemas.microsoft.com/office/drawing/2014/main" id="{092C0DC1-3814-41B9-8A90-5AE0CE05F191}"/>
              </a:ext>
            </a:extLst>
          </p:cNvPr>
          <p:cNvGrpSpPr>
            <a:grpSpLocks/>
          </p:cNvGrpSpPr>
          <p:nvPr/>
        </p:nvGrpSpPr>
        <p:grpSpPr bwMode="auto">
          <a:xfrm>
            <a:off x="882649" y="3624263"/>
            <a:ext cx="3497263" cy="3062287"/>
            <a:chOff x="518" y="2083"/>
            <a:chExt cx="2203" cy="1929"/>
          </a:xfrm>
        </p:grpSpPr>
        <p:sp>
          <p:nvSpPr>
            <p:cNvPr id="45090" name="Rectangle 7">
              <a:extLst>
                <a:ext uri="{FF2B5EF4-FFF2-40B4-BE49-F238E27FC236}">
                  <a16:creationId xmlns:a16="http://schemas.microsoft.com/office/drawing/2014/main" id="{50CB9E04-1CE4-4036-A995-4CB0E6474B5A}"/>
                </a:ext>
              </a:extLst>
            </p:cNvPr>
            <p:cNvSpPr>
              <a:spLocks noChangeArrowheads="1"/>
            </p:cNvSpPr>
            <p:nvPr/>
          </p:nvSpPr>
          <p:spPr bwMode="auto">
            <a:xfrm>
              <a:off x="846" y="2109"/>
              <a:ext cx="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Input </a:t>
              </a:r>
              <a:endParaRPr lang="en-US" altLang="zh-CN" sz="2800" b="1">
                <a:ea typeface="宋体" panose="02010600030101010101" pitchFamily="2" charset="-122"/>
              </a:endParaRPr>
            </a:p>
          </p:txBody>
        </p:sp>
        <p:sp>
          <p:nvSpPr>
            <p:cNvPr id="45091" name="Rectangle 8">
              <a:extLst>
                <a:ext uri="{FF2B5EF4-FFF2-40B4-BE49-F238E27FC236}">
                  <a16:creationId xmlns:a16="http://schemas.microsoft.com/office/drawing/2014/main" id="{7AB0030E-06AC-476F-939D-5B1D6C04E2B1}"/>
                </a:ext>
              </a:extLst>
            </p:cNvPr>
            <p:cNvSpPr>
              <a:spLocks noChangeArrowheads="1"/>
            </p:cNvSpPr>
            <p:nvPr/>
          </p:nvSpPr>
          <p:spPr bwMode="auto">
            <a:xfrm>
              <a:off x="798" y="2346"/>
              <a:ext cx="57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Values</a:t>
              </a:r>
              <a:endParaRPr lang="en-US" altLang="zh-CN" sz="2800" b="1">
                <a:ea typeface="宋体" panose="02010600030101010101" pitchFamily="2" charset="-122"/>
              </a:endParaRPr>
            </a:p>
          </p:txBody>
        </p:sp>
        <p:sp>
          <p:nvSpPr>
            <p:cNvPr id="45092" name="Rectangle 9">
              <a:extLst>
                <a:ext uri="{FF2B5EF4-FFF2-40B4-BE49-F238E27FC236}">
                  <a16:creationId xmlns:a16="http://schemas.microsoft.com/office/drawing/2014/main" id="{C46B474A-FA02-4422-A923-4D6CC104532C}"/>
                </a:ext>
              </a:extLst>
            </p:cNvPr>
            <p:cNvSpPr>
              <a:spLocks noChangeArrowheads="1"/>
            </p:cNvSpPr>
            <p:nvPr/>
          </p:nvSpPr>
          <p:spPr bwMode="auto">
            <a:xfrm>
              <a:off x="1381" y="2346"/>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93" name="Rectangle 10">
              <a:extLst>
                <a:ext uri="{FF2B5EF4-FFF2-40B4-BE49-F238E27FC236}">
                  <a16:creationId xmlns:a16="http://schemas.microsoft.com/office/drawing/2014/main" id="{D7606675-BD81-4367-9A5C-28C14D772260}"/>
                </a:ext>
              </a:extLst>
            </p:cNvPr>
            <p:cNvSpPr>
              <a:spLocks noChangeArrowheads="1"/>
            </p:cNvSpPr>
            <p:nvPr/>
          </p:nvSpPr>
          <p:spPr bwMode="auto">
            <a:xfrm>
              <a:off x="897" y="2584"/>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(x,y)</a:t>
              </a:r>
              <a:endParaRPr lang="en-US" altLang="zh-CN" sz="2800" b="1">
                <a:ea typeface="宋体" panose="02010600030101010101" pitchFamily="2" charset="-122"/>
              </a:endParaRPr>
            </a:p>
          </p:txBody>
        </p:sp>
        <p:sp>
          <p:nvSpPr>
            <p:cNvPr id="45094" name="Rectangle 11">
              <a:extLst>
                <a:ext uri="{FF2B5EF4-FFF2-40B4-BE49-F238E27FC236}">
                  <a16:creationId xmlns:a16="http://schemas.microsoft.com/office/drawing/2014/main" id="{3DBE38AF-BC4C-44AF-AA5C-6255F4CEDBDB}"/>
                </a:ext>
              </a:extLst>
            </p:cNvPr>
            <p:cNvSpPr>
              <a:spLocks noChangeArrowheads="1"/>
            </p:cNvSpPr>
            <p:nvPr/>
          </p:nvSpPr>
          <p:spPr bwMode="auto">
            <a:xfrm>
              <a:off x="1282" y="2584"/>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95" name="Rectangle 12">
              <a:extLst>
                <a:ext uri="{FF2B5EF4-FFF2-40B4-BE49-F238E27FC236}">
                  <a16:creationId xmlns:a16="http://schemas.microsoft.com/office/drawing/2014/main" id="{110214BB-AF67-4A9F-B0D0-C5157B093B5C}"/>
                </a:ext>
              </a:extLst>
            </p:cNvPr>
            <p:cNvSpPr>
              <a:spLocks noChangeArrowheads="1"/>
            </p:cNvSpPr>
            <p:nvPr/>
          </p:nvSpPr>
          <p:spPr bwMode="auto">
            <a:xfrm>
              <a:off x="1664" y="2109"/>
              <a:ext cx="8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Function </a:t>
              </a:r>
              <a:endParaRPr lang="en-US" altLang="zh-CN" sz="2800" b="1">
                <a:ea typeface="宋体" panose="02010600030101010101" pitchFamily="2" charset="-122"/>
              </a:endParaRPr>
            </a:p>
          </p:txBody>
        </p:sp>
        <p:sp>
          <p:nvSpPr>
            <p:cNvPr id="45096" name="Rectangle 13">
              <a:extLst>
                <a:ext uri="{FF2B5EF4-FFF2-40B4-BE49-F238E27FC236}">
                  <a16:creationId xmlns:a16="http://schemas.microsoft.com/office/drawing/2014/main" id="{50A55D60-54D1-4125-A073-22B1DFA99439}"/>
                </a:ext>
              </a:extLst>
            </p:cNvPr>
            <p:cNvSpPr>
              <a:spLocks noChangeArrowheads="1"/>
            </p:cNvSpPr>
            <p:nvPr/>
          </p:nvSpPr>
          <p:spPr bwMode="auto">
            <a:xfrm>
              <a:off x="1797" y="2346"/>
              <a:ext cx="5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Value</a:t>
              </a:r>
              <a:endParaRPr lang="en-US" altLang="zh-CN" sz="2800" b="1">
                <a:ea typeface="宋体" panose="02010600030101010101" pitchFamily="2" charset="-122"/>
              </a:endParaRPr>
            </a:p>
          </p:txBody>
        </p:sp>
        <p:sp>
          <p:nvSpPr>
            <p:cNvPr id="45097" name="Rectangle 14">
              <a:extLst>
                <a:ext uri="{FF2B5EF4-FFF2-40B4-BE49-F238E27FC236}">
                  <a16:creationId xmlns:a16="http://schemas.microsoft.com/office/drawing/2014/main" id="{EB08786F-3B08-4203-97C4-837AA094FF9A}"/>
                </a:ext>
              </a:extLst>
            </p:cNvPr>
            <p:cNvSpPr>
              <a:spLocks noChangeArrowheads="1"/>
            </p:cNvSpPr>
            <p:nvPr/>
          </p:nvSpPr>
          <p:spPr bwMode="auto">
            <a:xfrm>
              <a:off x="2302" y="2346"/>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98" name="Rectangle 15">
              <a:extLst>
                <a:ext uri="{FF2B5EF4-FFF2-40B4-BE49-F238E27FC236}">
                  <a16:creationId xmlns:a16="http://schemas.microsoft.com/office/drawing/2014/main" id="{5DB7FD4E-214F-4C8F-B150-46F5FADC557C}"/>
                </a:ext>
              </a:extLst>
            </p:cNvPr>
            <p:cNvSpPr>
              <a:spLocks noChangeArrowheads="1"/>
            </p:cNvSpPr>
            <p:nvPr/>
          </p:nvSpPr>
          <p:spPr bwMode="auto">
            <a:xfrm>
              <a:off x="1797" y="2584"/>
              <a:ext cx="5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F(x,y)</a:t>
              </a:r>
              <a:endParaRPr lang="en-US" altLang="zh-CN" sz="2800" b="1">
                <a:ea typeface="宋体" panose="02010600030101010101" pitchFamily="2" charset="-122"/>
              </a:endParaRPr>
            </a:p>
          </p:txBody>
        </p:sp>
        <p:sp>
          <p:nvSpPr>
            <p:cNvPr id="45099" name="Rectangle 16">
              <a:extLst>
                <a:ext uri="{FF2B5EF4-FFF2-40B4-BE49-F238E27FC236}">
                  <a16:creationId xmlns:a16="http://schemas.microsoft.com/office/drawing/2014/main" id="{594C4074-2891-46E0-933F-81E39788E0D6}"/>
                </a:ext>
              </a:extLst>
            </p:cNvPr>
            <p:cNvSpPr>
              <a:spLocks noChangeArrowheads="1"/>
            </p:cNvSpPr>
            <p:nvPr/>
          </p:nvSpPr>
          <p:spPr bwMode="auto">
            <a:xfrm>
              <a:off x="2304" y="2584"/>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100" name="Rectangle 17">
              <a:extLst>
                <a:ext uri="{FF2B5EF4-FFF2-40B4-BE49-F238E27FC236}">
                  <a16:creationId xmlns:a16="http://schemas.microsoft.com/office/drawing/2014/main" id="{B0899579-F392-44B6-AD34-02672418700F}"/>
                </a:ext>
              </a:extLst>
            </p:cNvPr>
            <p:cNvSpPr>
              <a:spLocks noChangeArrowheads="1"/>
            </p:cNvSpPr>
            <p:nvPr/>
          </p:nvSpPr>
          <p:spPr bwMode="auto">
            <a:xfrm>
              <a:off x="620" y="2083"/>
              <a:ext cx="19"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01" name="Line 18">
              <a:extLst>
                <a:ext uri="{FF2B5EF4-FFF2-40B4-BE49-F238E27FC236}">
                  <a16:creationId xmlns:a16="http://schemas.microsoft.com/office/drawing/2014/main" id="{13DAB6AD-F12E-47D7-821B-5D9925D91DFF}"/>
                </a:ext>
              </a:extLst>
            </p:cNvPr>
            <p:cNvSpPr>
              <a:spLocks noChangeShapeType="1"/>
            </p:cNvSpPr>
            <p:nvPr/>
          </p:nvSpPr>
          <p:spPr bwMode="auto">
            <a:xfrm>
              <a:off x="620" y="2083"/>
              <a:ext cx="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2" name="Line 19">
              <a:extLst>
                <a:ext uri="{FF2B5EF4-FFF2-40B4-BE49-F238E27FC236}">
                  <a16:creationId xmlns:a16="http://schemas.microsoft.com/office/drawing/2014/main" id="{2307630C-665A-464B-910A-4F4213843041}"/>
                </a:ext>
              </a:extLst>
            </p:cNvPr>
            <p:cNvSpPr>
              <a:spLocks noChangeShapeType="1"/>
            </p:cNvSpPr>
            <p:nvPr/>
          </p:nvSpPr>
          <p:spPr bwMode="auto">
            <a:xfrm>
              <a:off x="620" y="2083"/>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3" name="Rectangle 20">
              <a:extLst>
                <a:ext uri="{FF2B5EF4-FFF2-40B4-BE49-F238E27FC236}">
                  <a16:creationId xmlns:a16="http://schemas.microsoft.com/office/drawing/2014/main" id="{6AF9A8A9-C702-4483-A6D5-4808F9766CD1}"/>
                </a:ext>
              </a:extLst>
            </p:cNvPr>
            <p:cNvSpPr>
              <a:spLocks noChangeArrowheads="1"/>
            </p:cNvSpPr>
            <p:nvPr/>
          </p:nvSpPr>
          <p:spPr bwMode="auto">
            <a:xfrm>
              <a:off x="620" y="2083"/>
              <a:ext cx="19"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04" name="Line 21">
              <a:extLst>
                <a:ext uri="{FF2B5EF4-FFF2-40B4-BE49-F238E27FC236}">
                  <a16:creationId xmlns:a16="http://schemas.microsoft.com/office/drawing/2014/main" id="{D33E466F-2507-43EA-90B7-C5FACB613784}"/>
                </a:ext>
              </a:extLst>
            </p:cNvPr>
            <p:cNvSpPr>
              <a:spLocks noChangeShapeType="1"/>
            </p:cNvSpPr>
            <p:nvPr/>
          </p:nvSpPr>
          <p:spPr bwMode="auto">
            <a:xfrm>
              <a:off x="620" y="2083"/>
              <a:ext cx="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5" name="Line 22">
              <a:extLst>
                <a:ext uri="{FF2B5EF4-FFF2-40B4-BE49-F238E27FC236}">
                  <a16:creationId xmlns:a16="http://schemas.microsoft.com/office/drawing/2014/main" id="{19478301-44FF-4880-BB4D-70FA61B911A8}"/>
                </a:ext>
              </a:extLst>
            </p:cNvPr>
            <p:cNvSpPr>
              <a:spLocks noChangeShapeType="1"/>
            </p:cNvSpPr>
            <p:nvPr/>
          </p:nvSpPr>
          <p:spPr bwMode="auto">
            <a:xfrm>
              <a:off x="620" y="2083"/>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6" name="Rectangle 23">
              <a:extLst>
                <a:ext uri="{FF2B5EF4-FFF2-40B4-BE49-F238E27FC236}">
                  <a16:creationId xmlns:a16="http://schemas.microsoft.com/office/drawing/2014/main" id="{3B914C35-6277-4261-AEA2-5C9E78E60BCC}"/>
                </a:ext>
              </a:extLst>
            </p:cNvPr>
            <p:cNvSpPr>
              <a:spLocks noChangeArrowheads="1"/>
            </p:cNvSpPr>
            <p:nvPr/>
          </p:nvSpPr>
          <p:spPr bwMode="auto">
            <a:xfrm>
              <a:off x="639" y="2083"/>
              <a:ext cx="89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07" name="Line 24">
              <a:extLst>
                <a:ext uri="{FF2B5EF4-FFF2-40B4-BE49-F238E27FC236}">
                  <a16:creationId xmlns:a16="http://schemas.microsoft.com/office/drawing/2014/main" id="{3831C9AD-056B-4887-8208-806E69A40545}"/>
                </a:ext>
              </a:extLst>
            </p:cNvPr>
            <p:cNvSpPr>
              <a:spLocks noChangeShapeType="1"/>
            </p:cNvSpPr>
            <p:nvPr/>
          </p:nvSpPr>
          <p:spPr bwMode="auto">
            <a:xfrm>
              <a:off x="639" y="2083"/>
              <a:ext cx="8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08" name="Rectangle 25">
              <a:extLst>
                <a:ext uri="{FF2B5EF4-FFF2-40B4-BE49-F238E27FC236}">
                  <a16:creationId xmlns:a16="http://schemas.microsoft.com/office/drawing/2014/main" id="{A1BBB4AA-5235-4246-AB24-F7B5D8F11845}"/>
                </a:ext>
              </a:extLst>
            </p:cNvPr>
            <p:cNvSpPr>
              <a:spLocks noChangeArrowheads="1"/>
            </p:cNvSpPr>
            <p:nvPr/>
          </p:nvSpPr>
          <p:spPr bwMode="auto">
            <a:xfrm>
              <a:off x="1537" y="2083"/>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09" name="Line 26">
              <a:extLst>
                <a:ext uri="{FF2B5EF4-FFF2-40B4-BE49-F238E27FC236}">
                  <a16:creationId xmlns:a16="http://schemas.microsoft.com/office/drawing/2014/main" id="{3B868F75-2D60-4AFA-8E37-83135F491F76}"/>
                </a:ext>
              </a:extLst>
            </p:cNvPr>
            <p:cNvSpPr>
              <a:spLocks noChangeShapeType="1"/>
            </p:cNvSpPr>
            <p:nvPr/>
          </p:nvSpPr>
          <p:spPr bwMode="auto">
            <a:xfrm>
              <a:off x="1537" y="2083"/>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0" name="Line 27">
              <a:extLst>
                <a:ext uri="{FF2B5EF4-FFF2-40B4-BE49-F238E27FC236}">
                  <a16:creationId xmlns:a16="http://schemas.microsoft.com/office/drawing/2014/main" id="{EF13EB8A-804D-4636-9C45-A833F59B72B8}"/>
                </a:ext>
              </a:extLst>
            </p:cNvPr>
            <p:cNvSpPr>
              <a:spLocks noChangeShapeType="1"/>
            </p:cNvSpPr>
            <p:nvPr/>
          </p:nvSpPr>
          <p:spPr bwMode="auto">
            <a:xfrm>
              <a:off x="1537" y="2083"/>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1" name="Rectangle 28">
              <a:extLst>
                <a:ext uri="{FF2B5EF4-FFF2-40B4-BE49-F238E27FC236}">
                  <a16:creationId xmlns:a16="http://schemas.microsoft.com/office/drawing/2014/main" id="{7A7CA627-3499-4CF5-9A3C-B2E6E6F7C2DE}"/>
                </a:ext>
              </a:extLst>
            </p:cNvPr>
            <p:cNvSpPr>
              <a:spLocks noChangeArrowheads="1"/>
            </p:cNvSpPr>
            <p:nvPr/>
          </p:nvSpPr>
          <p:spPr bwMode="auto">
            <a:xfrm>
              <a:off x="1555" y="2083"/>
              <a:ext cx="987"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12" name="Line 29">
              <a:extLst>
                <a:ext uri="{FF2B5EF4-FFF2-40B4-BE49-F238E27FC236}">
                  <a16:creationId xmlns:a16="http://schemas.microsoft.com/office/drawing/2014/main" id="{F4A24C67-FEB7-4384-89D0-9F099DFFFD80}"/>
                </a:ext>
              </a:extLst>
            </p:cNvPr>
            <p:cNvSpPr>
              <a:spLocks noChangeShapeType="1"/>
            </p:cNvSpPr>
            <p:nvPr/>
          </p:nvSpPr>
          <p:spPr bwMode="auto">
            <a:xfrm>
              <a:off x="1555" y="2083"/>
              <a:ext cx="9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3" name="Rectangle 30">
              <a:extLst>
                <a:ext uri="{FF2B5EF4-FFF2-40B4-BE49-F238E27FC236}">
                  <a16:creationId xmlns:a16="http://schemas.microsoft.com/office/drawing/2014/main" id="{B9FC0C97-848D-4EF7-8AC7-9A2A6FDABA0D}"/>
                </a:ext>
              </a:extLst>
            </p:cNvPr>
            <p:cNvSpPr>
              <a:spLocks noChangeArrowheads="1"/>
            </p:cNvSpPr>
            <p:nvPr/>
          </p:nvSpPr>
          <p:spPr bwMode="auto">
            <a:xfrm>
              <a:off x="2542" y="2083"/>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14" name="Line 31">
              <a:extLst>
                <a:ext uri="{FF2B5EF4-FFF2-40B4-BE49-F238E27FC236}">
                  <a16:creationId xmlns:a16="http://schemas.microsoft.com/office/drawing/2014/main" id="{CCE3F0B5-4765-46E8-844B-31A7D92607DF}"/>
                </a:ext>
              </a:extLst>
            </p:cNvPr>
            <p:cNvSpPr>
              <a:spLocks noChangeShapeType="1"/>
            </p:cNvSpPr>
            <p:nvPr/>
          </p:nvSpPr>
          <p:spPr bwMode="auto">
            <a:xfrm>
              <a:off x="2542" y="2083"/>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5" name="Line 32">
              <a:extLst>
                <a:ext uri="{FF2B5EF4-FFF2-40B4-BE49-F238E27FC236}">
                  <a16:creationId xmlns:a16="http://schemas.microsoft.com/office/drawing/2014/main" id="{E4C35F8F-B27A-471A-803A-63DE1B0D1F74}"/>
                </a:ext>
              </a:extLst>
            </p:cNvPr>
            <p:cNvSpPr>
              <a:spLocks noChangeShapeType="1"/>
            </p:cNvSpPr>
            <p:nvPr/>
          </p:nvSpPr>
          <p:spPr bwMode="auto">
            <a:xfrm>
              <a:off x="2542" y="2083"/>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6" name="Rectangle 33">
              <a:extLst>
                <a:ext uri="{FF2B5EF4-FFF2-40B4-BE49-F238E27FC236}">
                  <a16:creationId xmlns:a16="http://schemas.microsoft.com/office/drawing/2014/main" id="{242915C8-27FF-41D1-A411-D3656E995C98}"/>
                </a:ext>
              </a:extLst>
            </p:cNvPr>
            <p:cNvSpPr>
              <a:spLocks noChangeArrowheads="1"/>
            </p:cNvSpPr>
            <p:nvPr/>
          </p:nvSpPr>
          <p:spPr bwMode="auto">
            <a:xfrm>
              <a:off x="2542" y="2083"/>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17" name="Line 34">
              <a:extLst>
                <a:ext uri="{FF2B5EF4-FFF2-40B4-BE49-F238E27FC236}">
                  <a16:creationId xmlns:a16="http://schemas.microsoft.com/office/drawing/2014/main" id="{F0C25C03-6903-427C-B287-2129E32BD860}"/>
                </a:ext>
              </a:extLst>
            </p:cNvPr>
            <p:cNvSpPr>
              <a:spLocks noChangeShapeType="1"/>
            </p:cNvSpPr>
            <p:nvPr/>
          </p:nvSpPr>
          <p:spPr bwMode="auto">
            <a:xfrm>
              <a:off x="2542" y="2083"/>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8" name="Line 35">
              <a:extLst>
                <a:ext uri="{FF2B5EF4-FFF2-40B4-BE49-F238E27FC236}">
                  <a16:creationId xmlns:a16="http://schemas.microsoft.com/office/drawing/2014/main" id="{899853D7-531F-4108-A061-D8188FEFF100}"/>
                </a:ext>
              </a:extLst>
            </p:cNvPr>
            <p:cNvSpPr>
              <a:spLocks noChangeShapeType="1"/>
            </p:cNvSpPr>
            <p:nvPr/>
          </p:nvSpPr>
          <p:spPr bwMode="auto">
            <a:xfrm>
              <a:off x="2542" y="2083"/>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9" name="Rectangle 36">
              <a:extLst>
                <a:ext uri="{FF2B5EF4-FFF2-40B4-BE49-F238E27FC236}">
                  <a16:creationId xmlns:a16="http://schemas.microsoft.com/office/drawing/2014/main" id="{FD62F56D-D605-4E25-A929-1951FFF86767}"/>
                </a:ext>
              </a:extLst>
            </p:cNvPr>
            <p:cNvSpPr>
              <a:spLocks noChangeArrowheads="1"/>
            </p:cNvSpPr>
            <p:nvPr/>
          </p:nvSpPr>
          <p:spPr bwMode="auto">
            <a:xfrm>
              <a:off x="620" y="2101"/>
              <a:ext cx="19" cy="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20" name="Line 37">
              <a:extLst>
                <a:ext uri="{FF2B5EF4-FFF2-40B4-BE49-F238E27FC236}">
                  <a16:creationId xmlns:a16="http://schemas.microsoft.com/office/drawing/2014/main" id="{C7D2EE54-F545-43DB-8EF0-D6B25D44ADE2}"/>
                </a:ext>
              </a:extLst>
            </p:cNvPr>
            <p:cNvSpPr>
              <a:spLocks noChangeShapeType="1"/>
            </p:cNvSpPr>
            <p:nvPr/>
          </p:nvSpPr>
          <p:spPr bwMode="auto">
            <a:xfrm>
              <a:off x="620" y="2101"/>
              <a:ext cx="1" cy="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1" name="Rectangle 38">
              <a:extLst>
                <a:ext uri="{FF2B5EF4-FFF2-40B4-BE49-F238E27FC236}">
                  <a16:creationId xmlns:a16="http://schemas.microsoft.com/office/drawing/2014/main" id="{E0016AF3-F4DC-4BC2-8B70-5BB8DC7B3E24}"/>
                </a:ext>
              </a:extLst>
            </p:cNvPr>
            <p:cNvSpPr>
              <a:spLocks noChangeArrowheads="1"/>
            </p:cNvSpPr>
            <p:nvPr/>
          </p:nvSpPr>
          <p:spPr bwMode="auto">
            <a:xfrm>
              <a:off x="1537" y="2101"/>
              <a:ext cx="18" cy="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22" name="Line 39">
              <a:extLst>
                <a:ext uri="{FF2B5EF4-FFF2-40B4-BE49-F238E27FC236}">
                  <a16:creationId xmlns:a16="http://schemas.microsoft.com/office/drawing/2014/main" id="{1C776A9B-110C-4DE6-9B17-49AD0BE12F21}"/>
                </a:ext>
              </a:extLst>
            </p:cNvPr>
            <p:cNvSpPr>
              <a:spLocks noChangeShapeType="1"/>
            </p:cNvSpPr>
            <p:nvPr/>
          </p:nvSpPr>
          <p:spPr bwMode="auto">
            <a:xfrm>
              <a:off x="1537" y="2101"/>
              <a:ext cx="1" cy="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3" name="Rectangle 40">
              <a:extLst>
                <a:ext uri="{FF2B5EF4-FFF2-40B4-BE49-F238E27FC236}">
                  <a16:creationId xmlns:a16="http://schemas.microsoft.com/office/drawing/2014/main" id="{E735E408-A36C-4DA1-BB77-B6501C292A3F}"/>
                </a:ext>
              </a:extLst>
            </p:cNvPr>
            <p:cNvSpPr>
              <a:spLocks noChangeArrowheads="1"/>
            </p:cNvSpPr>
            <p:nvPr/>
          </p:nvSpPr>
          <p:spPr bwMode="auto">
            <a:xfrm>
              <a:off x="2542" y="2101"/>
              <a:ext cx="18" cy="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24" name="Line 41">
              <a:extLst>
                <a:ext uri="{FF2B5EF4-FFF2-40B4-BE49-F238E27FC236}">
                  <a16:creationId xmlns:a16="http://schemas.microsoft.com/office/drawing/2014/main" id="{33084F19-7A4C-4DBF-95F5-8FD581DD52CD}"/>
                </a:ext>
              </a:extLst>
            </p:cNvPr>
            <p:cNvSpPr>
              <a:spLocks noChangeShapeType="1"/>
            </p:cNvSpPr>
            <p:nvPr/>
          </p:nvSpPr>
          <p:spPr bwMode="auto">
            <a:xfrm>
              <a:off x="2542" y="2101"/>
              <a:ext cx="1" cy="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5" name="Rectangle 42">
              <a:extLst>
                <a:ext uri="{FF2B5EF4-FFF2-40B4-BE49-F238E27FC236}">
                  <a16:creationId xmlns:a16="http://schemas.microsoft.com/office/drawing/2014/main" id="{38F2C411-392D-4D50-A76A-C2180E8735D0}"/>
                </a:ext>
              </a:extLst>
            </p:cNvPr>
            <p:cNvSpPr>
              <a:spLocks noChangeArrowheads="1"/>
            </p:cNvSpPr>
            <p:nvPr/>
          </p:nvSpPr>
          <p:spPr bwMode="auto">
            <a:xfrm>
              <a:off x="964" y="2889"/>
              <a:ext cx="2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0 0</a:t>
              </a:r>
              <a:endParaRPr lang="en-US" altLang="zh-CN" sz="2800" b="1">
                <a:ea typeface="宋体" panose="02010600030101010101" pitchFamily="2" charset="-122"/>
              </a:endParaRPr>
            </a:p>
          </p:txBody>
        </p:sp>
        <p:sp>
          <p:nvSpPr>
            <p:cNvPr id="45126" name="Rectangle 43">
              <a:extLst>
                <a:ext uri="{FF2B5EF4-FFF2-40B4-BE49-F238E27FC236}">
                  <a16:creationId xmlns:a16="http://schemas.microsoft.com/office/drawing/2014/main" id="{8447FF28-2428-46E0-AC49-C6618D585908}"/>
                </a:ext>
              </a:extLst>
            </p:cNvPr>
            <p:cNvSpPr>
              <a:spLocks noChangeArrowheads="1"/>
            </p:cNvSpPr>
            <p:nvPr/>
          </p:nvSpPr>
          <p:spPr bwMode="auto">
            <a:xfrm>
              <a:off x="1216" y="2889"/>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127" name="Rectangle 44">
              <a:extLst>
                <a:ext uri="{FF2B5EF4-FFF2-40B4-BE49-F238E27FC236}">
                  <a16:creationId xmlns:a16="http://schemas.microsoft.com/office/drawing/2014/main" id="{7B0FDD0C-7B5A-4A99-8315-670E31E8BE3B}"/>
                </a:ext>
              </a:extLst>
            </p:cNvPr>
            <p:cNvSpPr>
              <a:spLocks noChangeArrowheads="1"/>
            </p:cNvSpPr>
            <p:nvPr/>
          </p:nvSpPr>
          <p:spPr bwMode="auto">
            <a:xfrm>
              <a:off x="1999" y="2889"/>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a</a:t>
              </a:r>
              <a:endParaRPr lang="en-US" altLang="zh-CN" sz="2800" b="1">
                <a:ea typeface="宋体" panose="02010600030101010101" pitchFamily="2" charset="-122"/>
              </a:endParaRPr>
            </a:p>
          </p:txBody>
        </p:sp>
        <p:sp>
          <p:nvSpPr>
            <p:cNvPr id="45128" name="Rectangle 45">
              <a:extLst>
                <a:ext uri="{FF2B5EF4-FFF2-40B4-BE49-F238E27FC236}">
                  <a16:creationId xmlns:a16="http://schemas.microsoft.com/office/drawing/2014/main" id="{EBFEF6C3-350E-44BE-9616-26201D4E8AEA}"/>
                </a:ext>
              </a:extLst>
            </p:cNvPr>
            <p:cNvSpPr>
              <a:spLocks noChangeArrowheads="1"/>
            </p:cNvSpPr>
            <p:nvPr/>
          </p:nvSpPr>
          <p:spPr bwMode="auto">
            <a:xfrm>
              <a:off x="2100" y="2889"/>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129" name="Rectangle 46">
              <a:extLst>
                <a:ext uri="{FF2B5EF4-FFF2-40B4-BE49-F238E27FC236}">
                  <a16:creationId xmlns:a16="http://schemas.microsoft.com/office/drawing/2014/main" id="{5315E8B4-11E0-4A8A-B335-26740B2750C8}"/>
                </a:ext>
              </a:extLst>
            </p:cNvPr>
            <p:cNvSpPr>
              <a:spLocks noChangeArrowheads="1"/>
            </p:cNvSpPr>
            <p:nvPr/>
          </p:nvSpPr>
          <p:spPr bwMode="auto">
            <a:xfrm>
              <a:off x="620" y="2863"/>
              <a:ext cx="19"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30" name="Line 47">
              <a:extLst>
                <a:ext uri="{FF2B5EF4-FFF2-40B4-BE49-F238E27FC236}">
                  <a16:creationId xmlns:a16="http://schemas.microsoft.com/office/drawing/2014/main" id="{775BC824-89E6-4C5E-B5B5-871405B90034}"/>
                </a:ext>
              </a:extLst>
            </p:cNvPr>
            <p:cNvSpPr>
              <a:spLocks noChangeShapeType="1"/>
            </p:cNvSpPr>
            <p:nvPr/>
          </p:nvSpPr>
          <p:spPr bwMode="auto">
            <a:xfrm>
              <a:off x="620" y="2863"/>
              <a:ext cx="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1" name="Line 48">
              <a:extLst>
                <a:ext uri="{FF2B5EF4-FFF2-40B4-BE49-F238E27FC236}">
                  <a16:creationId xmlns:a16="http://schemas.microsoft.com/office/drawing/2014/main" id="{8793C354-C439-4D19-B135-0913C1C46635}"/>
                </a:ext>
              </a:extLst>
            </p:cNvPr>
            <p:cNvSpPr>
              <a:spLocks noChangeShapeType="1"/>
            </p:cNvSpPr>
            <p:nvPr/>
          </p:nvSpPr>
          <p:spPr bwMode="auto">
            <a:xfrm>
              <a:off x="620" y="2863"/>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2" name="Rectangle 49">
              <a:extLst>
                <a:ext uri="{FF2B5EF4-FFF2-40B4-BE49-F238E27FC236}">
                  <a16:creationId xmlns:a16="http://schemas.microsoft.com/office/drawing/2014/main" id="{C9CFA02D-A4F8-4EF7-BC87-A34F7B7BBB33}"/>
                </a:ext>
              </a:extLst>
            </p:cNvPr>
            <p:cNvSpPr>
              <a:spLocks noChangeArrowheads="1"/>
            </p:cNvSpPr>
            <p:nvPr/>
          </p:nvSpPr>
          <p:spPr bwMode="auto">
            <a:xfrm>
              <a:off x="639" y="2863"/>
              <a:ext cx="89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33" name="Line 50">
              <a:extLst>
                <a:ext uri="{FF2B5EF4-FFF2-40B4-BE49-F238E27FC236}">
                  <a16:creationId xmlns:a16="http://schemas.microsoft.com/office/drawing/2014/main" id="{9C52B41A-FF3B-4660-AD7C-19E6434D466F}"/>
                </a:ext>
              </a:extLst>
            </p:cNvPr>
            <p:cNvSpPr>
              <a:spLocks noChangeShapeType="1"/>
            </p:cNvSpPr>
            <p:nvPr/>
          </p:nvSpPr>
          <p:spPr bwMode="auto">
            <a:xfrm>
              <a:off x="639" y="2863"/>
              <a:ext cx="8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4" name="Rectangle 51">
              <a:extLst>
                <a:ext uri="{FF2B5EF4-FFF2-40B4-BE49-F238E27FC236}">
                  <a16:creationId xmlns:a16="http://schemas.microsoft.com/office/drawing/2014/main" id="{FA45634D-5A8A-4688-9614-F606E24EC779}"/>
                </a:ext>
              </a:extLst>
            </p:cNvPr>
            <p:cNvSpPr>
              <a:spLocks noChangeArrowheads="1"/>
            </p:cNvSpPr>
            <p:nvPr/>
          </p:nvSpPr>
          <p:spPr bwMode="auto">
            <a:xfrm>
              <a:off x="1537" y="2863"/>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35" name="Line 52">
              <a:extLst>
                <a:ext uri="{FF2B5EF4-FFF2-40B4-BE49-F238E27FC236}">
                  <a16:creationId xmlns:a16="http://schemas.microsoft.com/office/drawing/2014/main" id="{D1BDE8FE-F18F-4C74-8D3D-8879CC682F78}"/>
                </a:ext>
              </a:extLst>
            </p:cNvPr>
            <p:cNvSpPr>
              <a:spLocks noChangeShapeType="1"/>
            </p:cNvSpPr>
            <p:nvPr/>
          </p:nvSpPr>
          <p:spPr bwMode="auto">
            <a:xfrm>
              <a:off x="1537" y="2863"/>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6" name="Line 53">
              <a:extLst>
                <a:ext uri="{FF2B5EF4-FFF2-40B4-BE49-F238E27FC236}">
                  <a16:creationId xmlns:a16="http://schemas.microsoft.com/office/drawing/2014/main" id="{EA1FBE5A-B8B5-44B0-B572-A23BECA41A9E}"/>
                </a:ext>
              </a:extLst>
            </p:cNvPr>
            <p:cNvSpPr>
              <a:spLocks noChangeShapeType="1"/>
            </p:cNvSpPr>
            <p:nvPr/>
          </p:nvSpPr>
          <p:spPr bwMode="auto">
            <a:xfrm>
              <a:off x="1537" y="2863"/>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7" name="Rectangle 54">
              <a:extLst>
                <a:ext uri="{FF2B5EF4-FFF2-40B4-BE49-F238E27FC236}">
                  <a16:creationId xmlns:a16="http://schemas.microsoft.com/office/drawing/2014/main" id="{46D2C280-D573-4442-91D4-711362C1776C}"/>
                </a:ext>
              </a:extLst>
            </p:cNvPr>
            <p:cNvSpPr>
              <a:spLocks noChangeArrowheads="1"/>
            </p:cNvSpPr>
            <p:nvPr/>
          </p:nvSpPr>
          <p:spPr bwMode="auto">
            <a:xfrm>
              <a:off x="1555" y="2863"/>
              <a:ext cx="987"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38" name="Line 55">
              <a:extLst>
                <a:ext uri="{FF2B5EF4-FFF2-40B4-BE49-F238E27FC236}">
                  <a16:creationId xmlns:a16="http://schemas.microsoft.com/office/drawing/2014/main" id="{7A720B18-64BC-4DB1-86FA-23B0B5A27F6A}"/>
                </a:ext>
              </a:extLst>
            </p:cNvPr>
            <p:cNvSpPr>
              <a:spLocks noChangeShapeType="1"/>
            </p:cNvSpPr>
            <p:nvPr/>
          </p:nvSpPr>
          <p:spPr bwMode="auto">
            <a:xfrm>
              <a:off x="1555" y="2863"/>
              <a:ext cx="9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9" name="Rectangle 56">
              <a:extLst>
                <a:ext uri="{FF2B5EF4-FFF2-40B4-BE49-F238E27FC236}">
                  <a16:creationId xmlns:a16="http://schemas.microsoft.com/office/drawing/2014/main" id="{CA43EAC4-E18F-4910-90C0-C7A45F004DFE}"/>
                </a:ext>
              </a:extLst>
            </p:cNvPr>
            <p:cNvSpPr>
              <a:spLocks noChangeArrowheads="1"/>
            </p:cNvSpPr>
            <p:nvPr/>
          </p:nvSpPr>
          <p:spPr bwMode="auto">
            <a:xfrm>
              <a:off x="2542" y="2863"/>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40" name="Line 57">
              <a:extLst>
                <a:ext uri="{FF2B5EF4-FFF2-40B4-BE49-F238E27FC236}">
                  <a16:creationId xmlns:a16="http://schemas.microsoft.com/office/drawing/2014/main" id="{01BB9219-BCA0-49AF-8DC9-8CBE58AC497D}"/>
                </a:ext>
              </a:extLst>
            </p:cNvPr>
            <p:cNvSpPr>
              <a:spLocks noChangeShapeType="1"/>
            </p:cNvSpPr>
            <p:nvPr/>
          </p:nvSpPr>
          <p:spPr bwMode="auto">
            <a:xfrm>
              <a:off x="2542" y="2863"/>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1" name="Line 58">
              <a:extLst>
                <a:ext uri="{FF2B5EF4-FFF2-40B4-BE49-F238E27FC236}">
                  <a16:creationId xmlns:a16="http://schemas.microsoft.com/office/drawing/2014/main" id="{831E64B2-87AD-4C61-B488-42911F9AFBD8}"/>
                </a:ext>
              </a:extLst>
            </p:cNvPr>
            <p:cNvSpPr>
              <a:spLocks noChangeShapeType="1"/>
            </p:cNvSpPr>
            <p:nvPr/>
          </p:nvSpPr>
          <p:spPr bwMode="auto">
            <a:xfrm>
              <a:off x="2542" y="2863"/>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2" name="Rectangle 59">
              <a:extLst>
                <a:ext uri="{FF2B5EF4-FFF2-40B4-BE49-F238E27FC236}">
                  <a16:creationId xmlns:a16="http://schemas.microsoft.com/office/drawing/2014/main" id="{036A72BF-5272-4F61-82B2-123F3E4B44E9}"/>
                </a:ext>
              </a:extLst>
            </p:cNvPr>
            <p:cNvSpPr>
              <a:spLocks noChangeArrowheads="1"/>
            </p:cNvSpPr>
            <p:nvPr/>
          </p:nvSpPr>
          <p:spPr bwMode="auto">
            <a:xfrm>
              <a:off x="620" y="2881"/>
              <a:ext cx="19" cy="2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43" name="Line 60">
              <a:extLst>
                <a:ext uri="{FF2B5EF4-FFF2-40B4-BE49-F238E27FC236}">
                  <a16:creationId xmlns:a16="http://schemas.microsoft.com/office/drawing/2014/main" id="{9DDCFD2A-D111-47CB-B56A-229AA1256A1A}"/>
                </a:ext>
              </a:extLst>
            </p:cNvPr>
            <p:cNvSpPr>
              <a:spLocks noChangeShapeType="1"/>
            </p:cNvSpPr>
            <p:nvPr/>
          </p:nvSpPr>
          <p:spPr bwMode="auto">
            <a:xfrm>
              <a:off x="620" y="2881"/>
              <a:ext cx="1" cy="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4" name="Rectangle 61">
              <a:extLst>
                <a:ext uri="{FF2B5EF4-FFF2-40B4-BE49-F238E27FC236}">
                  <a16:creationId xmlns:a16="http://schemas.microsoft.com/office/drawing/2014/main" id="{FEE2C41A-734F-4A42-8B06-FF37E2CCA1C0}"/>
                </a:ext>
              </a:extLst>
            </p:cNvPr>
            <p:cNvSpPr>
              <a:spLocks noChangeArrowheads="1"/>
            </p:cNvSpPr>
            <p:nvPr/>
          </p:nvSpPr>
          <p:spPr bwMode="auto">
            <a:xfrm>
              <a:off x="1537" y="2881"/>
              <a:ext cx="18" cy="2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45" name="Line 62">
              <a:extLst>
                <a:ext uri="{FF2B5EF4-FFF2-40B4-BE49-F238E27FC236}">
                  <a16:creationId xmlns:a16="http://schemas.microsoft.com/office/drawing/2014/main" id="{0F60B9C5-899E-4F22-A61B-8A01396D1588}"/>
                </a:ext>
              </a:extLst>
            </p:cNvPr>
            <p:cNvSpPr>
              <a:spLocks noChangeShapeType="1"/>
            </p:cNvSpPr>
            <p:nvPr/>
          </p:nvSpPr>
          <p:spPr bwMode="auto">
            <a:xfrm>
              <a:off x="1537" y="2881"/>
              <a:ext cx="1" cy="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6" name="Rectangle 63">
              <a:extLst>
                <a:ext uri="{FF2B5EF4-FFF2-40B4-BE49-F238E27FC236}">
                  <a16:creationId xmlns:a16="http://schemas.microsoft.com/office/drawing/2014/main" id="{304167FD-7933-433B-9C40-6830DFFFB84F}"/>
                </a:ext>
              </a:extLst>
            </p:cNvPr>
            <p:cNvSpPr>
              <a:spLocks noChangeArrowheads="1"/>
            </p:cNvSpPr>
            <p:nvPr/>
          </p:nvSpPr>
          <p:spPr bwMode="auto">
            <a:xfrm>
              <a:off x="2542" y="2881"/>
              <a:ext cx="18" cy="2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47" name="Line 64">
              <a:extLst>
                <a:ext uri="{FF2B5EF4-FFF2-40B4-BE49-F238E27FC236}">
                  <a16:creationId xmlns:a16="http://schemas.microsoft.com/office/drawing/2014/main" id="{B2B798C6-352B-4A72-86E1-03FD5C9AA054}"/>
                </a:ext>
              </a:extLst>
            </p:cNvPr>
            <p:cNvSpPr>
              <a:spLocks noChangeShapeType="1"/>
            </p:cNvSpPr>
            <p:nvPr/>
          </p:nvSpPr>
          <p:spPr bwMode="auto">
            <a:xfrm>
              <a:off x="2542" y="2881"/>
              <a:ext cx="1" cy="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8" name="Rectangle 65">
              <a:extLst>
                <a:ext uri="{FF2B5EF4-FFF2-40B4-BE49-F238E27FC236}">
                  <a16:creationId xmlns:a16="http://schemas.microsoft.com/office/drawing/2014/main" id="{A786665B-A600-4C55-B660-D5A55BFC87DA}"/>
                </a:ext>
              </a:extLst>
            </p:cNvPr>
            <p:cNvSpPr>
              <a:spLocks noChangeArrowheads="1"/>
            </p:cNvSpPr>
            <p:nvPr/>
          </p:nvSpPr>
          <p:spPr bwMode="auto">
            <a:xfrm>
              <a:off x="964" y="3145"/>
              <a:ext cx="2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0 1</a:t>
              </a:r>
              <a:endParaRPr lang="en-US" altLang="zh-CN" sz="2800" b="1">
                <a:ea typeface="宋体" panose="02010600030101010101" pitchFamily="2" charset="-122"/>
              </a:endParaRPr>
            </a:p>
          </p:txBody>
        </p:sp>
        <p:sp>
          <p:nvSpPr>
            <p:cNvPr id="45149" name="Rectangle 66">
              <a:extLst>
                <a:ext uri="{FF2B5EF4-FFF2-40B4-BE49-F238E27FC236}">
                  <a16:creationId xmlns:a16="http://schemas.microsoft.com/office/drawing/2014/main" id="{115E9B53-9266-46F0-A060-4EA7FEDD8756}"/>
                </a:ext>
              </a:extLst>
            </p:cNvPr>
            <p:cNvSpPr>
              <a:spLocks noChangeArrowheads="1"/>
            </p:cNvSpPr>
            <p:nvPr/>
          </p:nvSpPr>
          <p:spPr bwMode="auto">
            <a:xfrm>
              <a:off x="1216" y="3145"/>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150" name="Rectangle 67">
              <a:extLst>
                <a:ext uri="{FF2B5EF4-FFF2-40B4-BE49-F238E27FC236}">
                  <a16:creationId xmlns:a16="http://schemas.microsoft.com/office/drawing/2014/main" id="{76032E72-6704-499A-85E1-A41146A4830C}"/>
                </a:ext>
              </a:extLst>
            </p:cNvPr>
            <p:cNvSpPr>
              <a:spLocks noChangeArrowheads="1"/>
            </p:cNvSpPr>
            <p:nvPr/>
          </p:nvSpPr>
          <p:spPr bwMode="auto">
            <a:xfrm>
              <a:off x="1993" y="3145"/>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b</a:t>
              </a:r>
              <a:endParaRPr lang="en-US" altLang="zh-CN" sz="2800" b="1">
                <a:ea typeface="宋体" panose="02010600030101010101" pitchFamily="2" charset="-122"/>
              </a:endParaRPr>
            </a:p>
          </p:txBody>
        </p:sp>
        <p:sp>
          <p:nvSpPr>
            <p:cNvPr id="45151" name="Rectangle 68">
              <a:extLst>
                <a:ext uri="{FF2B5EF4-FFF2-40B4-BE49-F238E27FC236}">
                  <a16:creationId xmlns:a16="http://schemas.microsoft.com/office/drawing/2014/main" id="{EB204711-B1B0-429D-AB3E-8E9B4EF83ABD}"/>
                </a:ext>
              </a:extLst>
            </p:cNvPr>
            <p:cNvSpPr>
              <a:spLocks noChangeArrowheads="1"/>
            </p:cNvSpPr>
            <p:nvPr/>
          </p:nvSpPr>
          <p:spPr bwMode="auto">
            <a:xfrm>
              <a:off x="2106" y="3145"/>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152" name="Rectangle 69">
              <a:extLst>
                <a:ext uri="{FF2B5EF4-FFF2-40B4-BE49-F238E27FC236}">
                  <a16:creationId xmlns:a16="http://schemas.microsoft.com/office/drawing/2014/main" id="{8DFC80C6-E666-4153-A3D7-DEE12CA25573}"/>
                </a:ext>
              </a:extLst>
            </p:cNvPr>
            <p:cNvSpPr>
              <a:spLocks noChangeArrowheads="1"/>
            </p:cNvSpPr>
            <p:nvPr/>
          </p:nvSpPr>
          <p:spPr bwMode="auto">
            <a:xfrm>
              <a:off x="620" y="3118"/>
              <a:ext cx="19"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53" name="Line 70">
              <a:extLst>
                <a:ext uri="{FF2B5EF4-FFF2-40B4-BE49-F238E27FC236}">
                  <a16:creationId xmlns:a16="http://schemas.microsoft.com/office/drawing/2014/main" id="{2F92C695-3E79-4B88-BCEE-9869F1F574C7}"/>
                </a:ext>
              </a:extLst>
            </p:cNvPr>
            <p:cNvSpPr>
              <a:spLocks noChangeShapeType="1"/>
            </p:cNvSpPr>
            <p:nvPr/>
          </p:nvSpPr>
          <p:spPr bwMode="auto">
            <a:xfrm>
              <a:off x="620" y="3118"/>
              <a:ext cx="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4" name="Line 71">
              <a:extLst>
                <a:ext uri="{FF2B5EF4-FFF2-40B4-BE49-F238E27FC236}">
                  <a16:creationId xmlns:a16="http://schemas.microsoft.com/office/drawing/2014/main" id="{36949A56-9069-4759-A921-941EF4AE77CE}"/>
                </a:ext>
              </a:extLst>
            </p:cNvPr>
            <p:cNvSpPr>
              <a:spLocks noChangeShapeType="1"/>
            </p:cNvSpPr>
            <p:nvPr/>
          </p:nvSpPr>
          <p:spPr bwMode="auto">
            <a:xfrm>
              <a:off x="620" y="3118"/>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5" name="Rectangle 72">
              <a:extLst>
                <a:ext uri="{FF2B5EF4-FFF2-40B4-BE49-F238E27FC236}">
                  <a16:creationId xmlns:a16="http://schemas.microsoft.com/office/drawing/2014/main" id="{90C29CF1-848B-473D-86F8-16A136B1CB58}"/>
                </a:ext>
              </a:extLst>
            </p:cNvPr>
            <p:cNvSpPr>
              <a:spLocks noChangeArrowheads="1"/>
            </p:cNvSpPr>
            <p:nvPr/>
          </p:nvSpPr>
          <p:spPr bwMode="auto">
            <a:xfrm>
              <a:off x="639" y="3118"/>
              <a:ext cx="89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56" name="Line 73">
              <a:extLst>
                <a:ext uri="{FF2B5EF4-FFF2-40B4-BE49-F238E27FC236}">
                  <a16:creationId xmlns:a16="http://schemas.microsoft.com/office/drawing/2014/main" id="{BB284A70-9881-4668-889E-041EB602458E}"/>
                </a:ext>
              </a:extLst>
            </p:cNvPr>
            <p:cNvSpPr>
              <a:spLocks noChangeShapeType="1"/>
            </p:cNvSpPr>
            <p:nvPr/>
          </p:nvSpPr>
          <p:spPr bwMode="auto">
            <a:xfrm>
              <a:off x="639" y="3118"/>
              <a:ext cx="8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7" name="Rectangle 74">
              <a:extLst>
                <a:ext uri="{FF2B5EF4-FFF2-40B4-BE49-F238E27FC236}">
                  <a16:creationId xmlns:a16="http://schemas.microsoft.com/office/drawing/2014/main" id="{9C3CBA8A-B4E8-4252-B7B6-420576BD7AE9}"/>
                </a:ext>
              </a:extLst>
            </p:cNvPr>
            <p:cNvSpPr>
              <a:spLocks noChangeArrowheads="1"/>
            </p:cNvSpPr>
            <p:nvPr/>
          </p:nvSpPr>
          <p:spPr bwMode="auto">
            <a:xfrm>
              <a:off x="1537" y="3118"/>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58" name="Line 75">
              <a:extLst>
                <a:ext uri="{FF2B5EF4-FFF2-40B4-BE49-F238E27FC236}">
                  <a16:creationId xmlns:a16="http://schemas.microsoft.com/office/drawing/2014/main" id="{48943967-9D8C-4158-AF6D-AC771B0D9672}"/>
                </a:ext>
              </a:extLst>
            </p:cNvPr>
            <p:cNvSpPr>
              <a:spLocks noChangeShapeType="1"/>
            </p:cNvSpPr>
            <p:nvPr/>
          </p:nvSpPr>
          <p:spPr bwMode="auto">
            <a:xfrm>
              <a:off x="1537" y="3118"/>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9" name="Line 76">
              <a:extLst>
                <a:ext uri="{FF2B5EF4-FFF2-40B4-BE49-F238E27FC236}">
                  <a16:creationId xmlns:a16="http://schemas.microsoft.com/office/drawing/2014/main" id="{7C1D0554-821B-47F3-8F9D-AEEDAEA0EF1C}"/>
                </a:ext>
              </a:extLst>
            </p:cNvPr>
            <p:cNvSpPr>
              <a:spLocks noChangeShapeType="1"/>
            </p:cNvSpPr>
            <p:nvPr/>
          </p:nvSpPr>
          <p:spPr bwMode="auto">
            <a:xfrm>
              <a:off x="1537" y="3118"/>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60" name="Rectangle 77">
              <a:extLst>
                <a:ext uri="{FF2B5EF4-FFF2-40B4-BE49-F238E27FC236}">
                  <a16:creationId xmlns:a16="http://schemas.microsoft.com/office/drawing/2014/main" id="{5F962E52-78DD-43FE-ABAE-4D69C1B4229C}"/>
                </a:ext>
              </a:extLst>
            </p:cNvPr>
            <p:cNvSpPr>
              <a:spLocks noChangeArrowheads="1"/>
            </p:cNvSpPr>
            <p:nvPr/>
          </p:nvSpPr>
          <p:spPr bwMode="auto">
            <a:xfrm>
              <a:off x="1555" y="3118"/>
              <a:ext cx="987"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61" name="Line 78">
              <a:extLst>
                <a:ext uri="{FF2B5EF4-FFF2-40B4-BE49-F238E27FC236}">
                  <a16:creationId xmlns:a16="http://schemas.microsoft.com/office/drawing/2014/main" id="{3765639D-27BB-420E-B8A4-270ED8FC5ED1}"/>
                </a:ext>
              </a:extLst>
            </p:cNvPr>
            <p:cNvSpPr>
              <a:spLocks noChangeShapeType="1"/>
            </p:cNvSpPr>
            <p:nvPr/>
          </p:nvSpPr>
          <p:spPr bwMode="auto">
            <a:xfrm>
              <a:off x="1555" y="3118"/>
              <a:ext cx="9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62" name="Rectangle 79">
              <a:extLst>
                <a:ext uri="{FF2B5EF4-FFF2-40B4-BE49-F238E27FC236}">
                  <a16:creationId xmlns:a16="http://schemas.microsoft.com/office/drawing/2014/main" id="{3F4E8FCD-88C5-4134-B39C-04933D9E79E6}"/>
                </a:ext>
              </a:extLst>
            </p:cNvPr>
            <p:cNvSpPr>
              <a:spLocks noChangeArrowheads="1"/>
            </p:cNvSpPr>
            <p:nvPr/>
          </p:nvSpPr>
          <p:spPr bwMode="auto">
            <a:xfrm>
              <a:off x="2542" y="3118"/>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63" name="Line 80">
              <a:extLst>
                <a:ext uri="{FF2B5EF4-FFF2-40B4-BE49-F238E27FC236}">
                  <a16:creationId xmlns:a16="http://schemas.microsoft.com/office/drawing/2014/main" id="{BDF0826A-6DD5-4681-8368-07AFA90DF033}"/>
                </a:ext>
              </a:extLst>
            </p:cNvPr>
            <p:cNvSpPr>
              <a:spLocks noChangeShapeType="1"/>
            </p:cNvSpPr>
            <p:nvPr/>
          </p:nvSpPr>
          <p:spPr bwMode="auto">
            <a:xfrm>
              <a:off x="2542" y="3118"/>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64" name="Line 81">
              <a:extLst>
                <a:ext uri="{FF2B5EF4-FFF2-40B4-BE49-F238E27FC236}">
                  <a16:creationId xmlns:a16="http://schemas.microsoft.com/office/drawing/2014/main" id="{6183A4B1-77D0-4288-B345-23613F2AD015}"/>
                </a:ext>
              </a:extLst>
            </p:cNvPr>
            <p:cNvSpPr>
              <a:spLocks noChangeShapeType="1"/>
            </p:cNvSpPr>
            <p:nvPr/>
          </p:nvSpPr>
          <p:spPr bwMode="auto">
            <a:xfrm>
              <a:off x="2542" y="3118"/>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65" name="Rectangle 82">
              <a:extLst>
                <a:ext uri="{FF2B5EF4-FFF2-40B4-BE49-F238E27FC236}">
                  <a16:creationId xmlns:a16="http://schemas.microsoft.com/office/drawing/2014/main" id="{4AC62EB5-CF58-4E65-8BEB-ED744B4D1A23}"/>
                </a:ext>
              </a:extLst>
            </p:cNvPr>
            <p:cNvSpPr>
              <a:spLocks noChangeArrowheads="1"/>
            </p:cNvSpPr>
            <p:nvPr/>
          </p:nvSpPr>
          <p:spPr bwMode="auto">
            <a:xfrm>
              <a:off x="620" y="3136"/>
              <a:ext cx="19" cy="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66" name="Line 83">
              <a:extLst>
                <a:ext uri="{FF2B5EF4-FFF2-40B4-BE49-F238E27FC236}">
                  <a16:creationId xmlns:a16="http://schemas.microsoft.com/office/drawing/2014/main" id="{CA0EA36C-5D53-49F3-8F89-A328EC61856F}"/>
                </a:ext>
              </a:extLst>
            </p:cNvPr>
            <p:cNvSpPr>
              <a:spLocks noChangeShapeType="1"/>
            </p:cNvSpPr>
            <p:nvPr/>
          </p:nvSpPr>
          <p:spPr bwMode="auto">
            <a:xfrm>
              <a:off x="620" y="3136"/>
              <a:ext cx="1" cy="2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67" name="Rectangle 84">
              <a:extLst>
                <a:ext uri="{FF2B5EF4-FFF2-40B4-BE49-F238E27FC236}">
                  <a16:creationId xmlns:a16="http://schemas.microsoft.com/office/drawing/2014/main" id="{F76FC663-A134-4731-A067-35B85BAC4A5E}"/>
                </a:ext>
              </a:extLst>
            </p:cNvPr>
            <p:cNvSpPr>
              <a:spLocks noChangeArrowheads="1"/>
            </p:cNvSpPr>
            <p:nvPr/>
          </p:nvSpPr>
          <p:spPr bwMode="auto">
            <a:xfrm>
              <a:off x="1537" y="3136"/>
              <a:ext cx="18" cy="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68" name="Line 85">
              <a:extLst>
                <a:ext uri="{FF2B5EF4-FFF2-40B4-BE49-F238E27FC236}">
                  <a16:creationId xmlns:a16="http://schemas.microsoft.com/office/drawing/2014/main" id="{AA32429E-BEFB-4B00-9D31-CAC3A61943CD}"/>
                </a:ext>
              </a:extLst>
            </p:cNvPr>
            <p:cNvSpPr>
              <a:spLocks noChangeShapeType="1"/>
            </p:cNvSpPr>
            <p:nvPr/>
          </p:nvSpPr>
          <p:spPr bwMode="auto">
            <a:xfrm>
              <a:off x="1537" y="3136"/>
              <a:ext cx="1" cy="2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69" name="Rectangle 86">
              <a:extLst>
                <a:ext uri="{FF2B5EF4-FFF2-40B4-BE49-F238E27FC236}">
                  <a16:creationId xmlns:a16="http://schemas.microsoft.com/office/drawing/2014/main" id="{95065631-FE27-4A9A-9AD7-5533408137D5}"/>
                </a:ext>
              </a:extLst>
            </p:cNvPr>
            <p:cNvSpPr>
              <a:spLocks noChangeArrowheads="1"/>
            </p:cNvSpPr>
            <p:nvPr/>
          </p:nvSpPr>
          <p:spPr bwMode="auto">
            <a:xfrm>
              <a:off x="2542" y="3136"/>
              <a:ext cx="18" cy="2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70" name="Line 87">
              <a:extLst>
                <a:ext uri="{FF2B5EF4-FFF2-40B4-BE49-F238E27FC236}">
                  <a16:creationId xmlns:a16="http://schemas.microsoft.com/office/drawing/2014/main" id="{AF67CA4A-241B-4CB5-8C44-F25A9EA000A7}"/>
                </a:ext>
              </a:extLst>
            </p:cNvPr>
            <p:cNvSpPr>
              <a:spLocks noChangeShapeType="1"/>
            </p:cNvSpPr>
            <p:nvPr/>
          </p:nvSpPr>
          <p:spPr bwMode="auto">
            <a:xfrm>
              <a:off x="2542" y="3136"/>
              <a:ext cx="1" cy="2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71" name="Rectangle 88">
              <a:extLst>
                <a:ext uri="{FF2B5EF4-FFF2-40B4-BE49-F238E27FC236}">
                  <a16:creationId xmlns:a16="http://schemas.microsoft.com/office/drawing/2014/main" id="{7ACABA69-1E0A-4A60-8F58-A6573C6B3911}"/>
                </a:ext>
              </a:extLst>
            </p:cNvPr>
            <p:cNvSpPr>
              <a:spLocks noChangeArrowheads="1"/>
            </p:cNvSpPr>
            <p:nvPr/>
          </p:nvSpPr>
          <p:spPr bwMode="auto">
            <a:xfrm>
              <a:off x="964" y="3400"/>
              <a:ext cx="2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1 0</a:t>
              </a:r>
              <a:endParaRPr lang="en-US" altLang="zh-CN" sz="2800" b="1">
                <a:ea typeface="宋体" panose="02010600030101010101" pitchFamily="2" charset="-122"/>
              </a:endParaRPr>
            </a:p>
          </p:txBody>
        </p:sp>
        <p:sp>
          <p:nvSpPr>
            <p:cNvPr id="45172" name="Rectangle 89">
              <a:extLst>
                <a:ext uri="{FF2B5EF4-FFF2-40B4-BE49-F238E27FC236}">
                  <a16:creationId xmlns:a16="http://schemas.microsoft.com/office/drawing/2014/main" id="{4F6AC900-0F3C-4F96-8820-5EAAF7D8A3A6}"/>
                </a:ext>
              </a:extLst>
            </p:cNvPr>
            <p:cNvSpPr>
              <a:spLocks noChangeArrowheads="1"/>
            </p:cNvSpPr>
            <p:nvPr/>
          </p:nvSpPr>
          <p:spPr bwMode="auto">
            <a:xfrm>
              <a:off x="1216" y="3400"/>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173" name="Rectangle 90">
              <a:extLst>
                <a:ext uri="{FF2B5EF4-FFF2-40B4-BE49-F238E27FC236}">
                  <a16:creationId xmlns:a16="http://schemas.microsoft.com/office/drawing/2014/main" id="{726AD4CC-8FC6-4ECC-9FF6-45CC2227AFFE}"/>
                </a:ext>
              </a:extLst>
            </p:cNvPr>
            <p:cNvSpPr>
              <a:spLocks noChangeArrowheads="1"/>
            </p:cNvSpPr>
            <p:nvPr/>
          </p:nvSpPr>
          <p:spPr bwMode="auto">
            <a:xfrm>
              <a:off x="2005" y="3400"/>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c</a:t>
              </a:r>
              <a:endParaRPr lang="en-US" altLang="zh-CN" sz="2800" b="1">
                <a:ea typeface="宋体" panose="02010600030101010101" pitchFamily="2" charset="-122"/>
              </a:endParaRPr>
            </a:p>
          </p:txBody>
        </p:sp>
        <p:sp>
          <p:nvSpPr>
            <p:cNvPr id="45174" name="Rectangle 91">
              <a:extLst>
                <a:ext uri="{FF2B5EF4-FFF2-40B4-BE49-F238E27FC236}">
                  <a16:creationId xmlns:a16="http://schemas.microsoft.com/office/drawing/2014/main" id="{2425B1DF-077A-444E-8CF6-2F81A71F7FBD}"/>
                </a:ext>
              </a:extLst>
            </p:cNvPr>
            <p:cNvSpPr>
              <a:spLocks noChangeArrowheads="1"/>
            </p:cNvSpPr>
            <p:nvPr/>
          </p:nvSpPr>
          <p:spPr bwMode="auto">
            <a:xfrm>
              <a:off x="2094" y="3400"/>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175" name="Rectangle 92">
              <a:extLst>
                <a:ext uri="{FF2B5EF4-FFF2-40B4-BE49-F238E27FC236}">
                  <a16:creationId xmlns:a16="http://schemas.microsoft.com/office/drawing/2014/main" id="{758EEEC5-E015-4FFE-B955-50D338F4E38C}"/>
                </a:ext>
              </a:extLst>
            </p:cNvPr>
            <p:cNvSpPr>
              <a:spLocks noChangeArrowheads="1"/>
            </p:cNvSpPr>
            <p:nvPr/>
          </p:nvSpPr>
          <p:spPr bwMode="auto">
            <a:xfrm>
              <a:off x="620" y="3374"/>
              <a:ext cx="19"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76" name="Line 93">
              <a:extLst>
                <a:ext uri="{FF2B5EF4-FFF2-40B4-BE49-F238E27FC236}">
                  <a16:creationId xmlns:a16="http://schemas.microsoft.com/office/drawing/2014/main" id="{A41DB730-73FD-4BE0-8DD8-09AC1DB7D012}"/>
                </a:ext>
              </a:extLst>
            </p:cNvPr>
            <p:cNvSpPr>
              <a:spLocks noChangeShapeType="1"/>
            </p:cNvSpPr>
            <p:nvPr/>
          </p:nvSpPr>
          <p:spPr bwMode="auto">
            <a:xfrm>
              <a:off x="620" y="3374"/>
              <a:ext cx="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77" name="Line 94">
              <a:extLst>
                <a:ext uri="{FF2B5EF4-FFF2-40B4-BE49-F238E27FC236}">
                  <a16:creationId xmlns:a16="http://schemas.microsoft.com/office/drawing/2014/main" id="{61C56D12-603A-4FA5-9AA4-56CCEAF26618}"/>
                </a:ext>
              </a:extLst>
            </p:cNvPr>
            <p:cNvSpPr>
              <a:spLocks noChangeShapeType="1"/>
            </p:cNvSpPr>
            <p:nvPr/>
          </p:nvSpPr>
          <p:spPr bwMode="auto">
            <a:xfrm>
              <a:off x="620" y="3374"/>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78" name="Rectangle 95">
              <a:extLst>
                <a:ext uri="{FF2B5EF4-FFF2-40B4-BE49-F238E27FC236}">
                  <a16:creationId xmlns:a16="http://schemas.microsoft.com/office/drawing/2014/main" id="{D728580C-9B8A-4A0E-9E9F-5817737F362C}"/>
                </a:ext>
              </a:extLst>
            </p:cNvPr>
            <p:cNvSpPr>
              <a:spLocks noChangeArrowheads="1"/>
            </p:cNvSpPr>
            <p:nvPr/>
          </p:nvSpPr>
          <p:spPr bwMode="auto">
            <a:xfrm>
              <a:off x="639" y="3374"/>
              <a:ext cx="89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79" name="Line 96">
              <a:extLst>
                <a:ext uri="{FF2B5EF4-FFF2-40B4-BE49-F238E27FC236}">
                  <a16:creationId xmlns:a16="http://schemas.microsoft.com/office/drawing/2014/main" id="{252233D0-AAA8-44E0-B4BF-BEB91483C29A}"/>
                </a:ext>
              </a:extLst>
            </p:cNvPr>
            <p:cNvSpPr>
              <a:spLocks noChangeShapeType="1"/>
            </p:cNvSpPr>
            <p:nvPr/>
          </p:nvSpPr>
          <p:spPr bwMode="auto">
            <a:xfrm>
              <a:off x="639" y="3374"/>
              <a:ext cx="8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80" name="Rectangle 97">
              <a:extLst>
                <a:ext uri="{FF2B5EF4-FFF2-40B4-BE49-F238E27FC236}">
                  <a16:creationId xmlns:a16="http://schemas.microsoft.com/office/drawing/2014/main" id="{07F9B2BF-B13A-47A2-968A-F2870E497111}"/>
                </a:ext>
              </a:extLst>
            </p:cNvPr>
            <p:cNvSpPr>
              <a:spLocks noChangeArrowheads="1"/>
            </p:cNvSpPr>
            <p:nvPr/>
          </p:nvSpPr>
          <p:spPr bwMode="auto">
            <a:xfrm>
              <a:off x="1537" y="3374"/>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81" name="Line 98">
              <a:extLst>
                <a:ext uri="{FF2B5EF4-FFF2-40B4-BE49-F238E27FC236}">
                  <a16:creationId xmlns:a16="http://schemas.microsoft.com/office/drawing/2014/main" id="{A68180B5-08B5-42AF-A0D1-54AEEAD0AAC4}"/>
                </a:ext>
              </a:extLst>
            </p:cNvPr>
            <p:cNvSpPr>
              <a:spLocks noChangeShapeType="1"/>
            </p:cNvSpPr>
            <p:nvPr/>
          </p:nvSpPr>
          <p:spPr bwMode="auto">
            <a:xfrm>
              <a:off x="1537" y="3374"/>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82" name="Line 99">
              <a:extLst>
                <a:ext uri="{FF2B5EF4-FFF2-40B4-BE49-F238E27FC236}">
                  <a16:creationId xmlns:a16="http://schemas.microsoft.com/office/drawing/2014/main" id="{14B3E347-FF7B-4D71-B6D4-7456BFAE5B41}"/>
                </a:ext>
              </a:extLst>
            </p:cNvPr>
            <p:cNvSpPr>
              <a:spLocks noChangeShapeType="1"/>
            </p:cNvSpPr>
            <p:nvPr/>
          </p:nvSpPr>
          <p:spPr bwMode="auto">
            <a:xfrm>
              <a:off x="1537" y="3374"/>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83" name="Rectangle 100">
              <a:extLst>
                <a:ext uri="{FF2B5EF4-FFF2-40B4-BE49-F238E27FC236}">
                  <a16:creationId xmlns:a16="http://schemas.microsoft.com/office/drawing/2014/main" id="{F90E2F7D-4B1E-4144-AD18-5513680C9789}"/>
                </a:ext>
              </a:extLst>
            </p:cNvPr>
            <p:cNvSpPr>
              <a:spLocks noChangeArrowheads="1"/>
            </p:cNvSpPr>
            <p:nvPr/>
          </p:nvSpPr>
          <p:spPr bwMode="auto">
            <a:xfrm>
              <a:off x="1555" y="3374"/>
              <a:ext cx="987"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84" name="Line 101">
              <a:extLst>
                <a:ext uri="{FF2B5EF4-FFF2-40B4-BE49-F238E27FC236}">
                  <a16:creationId xmlns:a16="http://schemas.microsoft.com/office/drawing/2014/main" id="{68B5FB4B-633C-42D0-9A31-2C8DEBC0523C}"/>
                </a:ext>
              </a:extLst>
            </p:cNvPr>
            <p:cNvSpPr>
              <a:spLocks noChangeShapeType="1"/>
            </p:cNvSpPr>
            <p:nvPr/>
          </p:nvSpPr>
          <p:spPr bwMode="auto">
            <a:xfrm>
              <a:off x="1555" y="3374"/>
              <a:ext cx="9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85" name="Rectangle 102">
              <a:extLst>
                <a:ext uri="{FF2B5EF4-FFF2-40B4-BE49-F238E27FC236}">
                  <a16:creationId xmlns:a16="http://schemas.microsoft.com/office/drawing/2014/main" id="{4EF69593-F50B-4B3F-B63C-A269D0899701}"/>
                </a:ext>
              </a:extLst>
            </p:cNvPr>
            <p:cNvSpPr>
              <a:spLocks noChangeArrowheads="1"/>
            </p:cNvSpPr>
            <p:nvPr/>
          </p:nvSpPr>
          <p:spPr bwMode="auto">
            <a:xfrm>
              <a:off x="2542" y="3374"/>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86" name="Line 103">
              <a:extLst>
                <a:ext uri="{FF2B5EF4-FFF2-40B4-BE49-F238E27FC236}">
                  <a16:creationId xmlns:a16="http://schemas.microsoft.com/office/drawing/2014/main" id="{FCE84A0B-FC1E-4D4A-9B41-8D0B541CB55A}"/>
                </a:ext>
              </a:extLst>
            </p:cNvPr>
            <p:cNvSpPr>
              <a:spLocks noChangeShapeType="1"/>
            </p:cNvSpPr>
            <p:nvPr/>
          </p:nvSpPr>
          <p:spPr bwMode="auto">
            <a:xfrm>
              <a:off x="2542" y="3374"/>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87" name="Line 104">
              <a:extLst>
                <a:ext uri="{FF2B5EF4-FFF2-40B4-BE49-F238E27FC236}">
                  <a16:creationId xmlns:a16="http://schemas.microsoft.com/office/drawing/2014/main" id="{5914D952-5EA5-439B-9806-AB50847FAAA0}"/>
                </a:ext>
              </a:extLst>
            </p:cNvPr>
            <p:cNvSpPr>
              <a:spLocks noChangeShapeType="1"/>
            </p:cNvSpPr>
            <p:nvPr/>
          </p:nvSpPr>
          <p:spPr bwMode="auto">
            <a:xfrm>
              <a:off x="2542" y="3374"/>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88" name="Rectangle 105">
              <a:extLst>
                <a:ext uri="{FF2B5EF4-FFF2-40B4-BE49-F238E27FC236}">
                  <a16:creationId xmlns:a16="http://schemas.microsoft.com/office/drawing/2014/main" id="{501C7ED2-33A2-46AA-BE32-44D5EBC037E4}"/>
                </a:ext>
              </a:extLst>
            </p:cNvPr>
            <p:cNvSpPr>
              <a:spLocks noChangeArrowheads="1"/>
            </p:cNvSpPr>
            <p:nvPr/>
          </p:nvSpPr>
          <p:spPr bwMode="auto">
            <a:xfrm>
              <a:off x="620" y="3392"/>
              <a:ext cx="19" cy="2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89" name="Line 106">
              <a:extLst>
                <a:ext uri="{FF2B5EF4-FFF2-40B4-BE49-F238E27FC236}">
                  <a16:creationId xmlns:a16="http://schemas.microsoft.com/office/drawing/2014/main" id="{D924EF32-7BB0-4776-99C8-339D29B2A33A}"/>
                </a:ext>
              </a:extLst>
            </p:cNvPr>
            <p:cNvSpPr>
              <a:spLocks noChangeShapeType="1"/>
            </p:cNvSpPr>
            <p:nvPr/>
          </p:nvSpPr>
          <p:spPr bwMode="auto">
            <a:xfrm>
              <a:off x="620" y="3392"/>
              <a:ext cx="1" cy="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90" name="Rectangle 107">
              <a:extLst>
                <a:ext uri="{FF2B5EF4-FFF2-40B4-BE49-F238E27FC236}">
                  <a16:creationId xmlns:a16="http://schemas.microsoft.com/office/drawing/2014/main" id="{7F5F0C90-20CF-4FD9-8A93-3D8AD05EE021}"/>
                </a:ext>
              </a:extLst>
            </p:cNvPr>
            <p:cNvSpPr>
              <a:spLocks noChangeArrowheads="1"/>
            </p:cNvSpPr>
            <p:nvPr/>
          </p:nvSpPr>
          <p:spPr bwMode="auto">
            <a:xfrm>
              <a:off x="1537" y="3392"/>
              <a:ext cx="18" cy="2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91" name="Line 108">
              <a:extLst>
                <a:ext uri="{FF2B5EF4-FFF2-40B4-BE49-F238E27FC236}">
                  <a16:creationId xmlns:a16="http://schemas.microsoft.com/office/drawing/2014/main" id="{AE33EE0D-B42B-4B5D-8584-1FEF8A68A6F4}"/>
                </a:ext>
              </a:extLst>
            </p:cNvPr>
            <p:cNvSpPr>
              <a:spLocks noChangeShapeType="1"/>
            </p:cNvSpPr>
            <p:nvPr/>
          </p:nvSpPr>
          <p:spPr bwMode="auto">
            <a:xfrm>
              <a:off x="1537" y="3392"/>
              <a:ext cx="1" cy="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92" name="Rectangle 109">
              <a:extLst>
                <a:ext uri="{FF2B5EF4-FFF2-40B4-BE49-F238E27FC236}">
                  <a16:creationId xmlns:a16="http://schemas.microsoft.com/office/drawing/2014/main" id="{EBCBB545-2B60-4102-A715-05C9686A1871}"/>
                </a:ext>
              </a:extLst>
            </p:cNvPr>
            <p:cNvSpPr>
              <a:spLocks noChangeArrowheads="1"/>
            </p:cNvSpPr>
            <p:nvPr/>
          </p:nvSpPr>
          <p:spPr bwMode="auto">
            <a:xfrm>
              <a:off x="2542" y="3392"/>
              <a:ext cx="18" cy="2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93" name="Line 110">
              <a:extLst>
                <a:ext uri="{FF2B5EF4-FFF2-40B4-BE49-F238E27FC236}">
                  <a16:creationId xmlns:a16="http://schemas.microsoft.com/office/drawing/2014/main" id="{5FDBB1CC-D945-4969-AB58-7B510E778E9B}"/>
                </a:ext>
              </a:extLst>
            </p:cNvPr>
            <p:cNvSpPr>
              <a:spLocks noChangeShapeType="1"/>
            </p:cNvSpPr>
            <p:nvPr/>
          </p:nvSpPr>
          <p:spPr bwMode="auto">
            <a:xfrm>
              <a:off x="2542" y="3392"/>
              <a:ext cx="1" cy="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94" name="Rectangle 111">
              <a:extLst>
                <a:ext uri="{FF2B5EF4-FFF2-40B4-BE49-F238E27FC236}">
                  <a16:creationId xmlns:a16="http://schemas.microsoft.com/office/drawing/2014/main" id="{C47A7F59-8268-465E-9C10-501D6B2D9D47}"/>
                </a:ext>
              </a:extLst>
            </p:cNvPr>
            <p:cNvSpPr>
              <a:spLocks noChangeArrowheads="1"/>
            </p:cNvSpPr>
            <p:nvPr/>
          </p:nvSpPr>
          <p:spPr bwMode="auto">
            <a:xfrm>
              <a:off x="964" y="3655"/>
              <a:ext cx="2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1 1</a:t>
              </a:r>
              <a:endParaRPr lang="en-US" altLang="zh-CN" sz="2800" b="1">
                <a:ea typeface="宋体" panose="02010600030101010101" pitchFamily="2" charset="-122"/>
              </a:endParaRPr>
            </a:p>
          </p:txBody>
        </p:sp>
        <p:sp>
          <p:nvSpPr>
            <p:cNvPr id="45195" name="Rectangle 112">
              <a:extLst>
                <a:ext uri="{FF2B5EF4-FFF2-40B4-BE49-F238E27FC236}">
                  <a16:creationId xmlns:a16="http://schemas.microsoft.com/office/drawing/2014/main" id="{A74796C2-FA32-4747-9B1D-D5454860B730}"/>
                </a:ext>
              </a:extLst>
            </p:cNvPr>
            <p:cNvSpPr>
              <a:spLocks noChangeArrowheads="1"/>
            </p:cNvSpPr>
            <p:nvPr/>
          </p:nvSpPr>
          <p:spPr bwMode="auto">
            <a:xfrm>
              <a:off x="1216" y="3655"/>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196" name="Rectangle 113">
              <a:extLst>
                <a:ext uri="{FF2B5EF4-FFF2-40B4-BE49-F238E27FC236}">
                  <a16:creationId xmlns:a16="http://schemas.microsoft.com/office/drawing/2014/main" id="{7CCE93E4-3536-476A-87DF-72E7EB2317E5}"/>
                </a:ext>
              </a:extLst>
            </p:cNvPr>
            <p:cNvSpPr>
              <a:spLocks noChangeArrowheads="1"/>
            </p:cNvSpPr>
            <p:nvPr/>
          </p:nvSpPr>
          <p:spPr bwMode="auto">
            <a:xfrm>
              <a:off x="1993" y="3655"/>
              <a:ext cx="1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d</a:t>
              </a:r>
              <a:endParaRPr lang="en-US" altLang="zh-CN" sz="2800" b="1">
                <a:ea typeface="宋体" panose="02010600030101010101" pitchFamily="2" charset="-122"/>
              </a:endParaRPr>
            </a:p>
          </p:txBody>
        </p:sp>
        <p:sp>
          <p:nvSpPr>
            <p:cNvPr id="45197" name="Rectangle 114">
              <a:extLst>
                <a:ext uri="{FF2B5EF4-FFF2-40B4-BE49-F238E27FC236}">
                  <a16:creationId xmlns:a16="http://schemas.microsoft.com/office/drawing/2014/main" id="{699156F3-DEA3-4C1F-9FBB-3D7D98C2B62C}"/>
                </a:ext>
              </a:extLst>
            </p:cNvPr>
            <p:cNvSpPr>
              <a:spLocks noChangeArrowheads="1"/>
            </p:cNvSpPr>
            <p:nvPr/>
          </p:nvSpPr>
          <p:spPr bwMode="auto">
            <a:xfrm>
              <a:off x="2106" y="3655"/>
              <a:ext cx="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5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198" name="Rectangle 115">
              <a:extLst>
                <a:ext uri="{FF2B5EF4-FFF2-40B4-BE49-F238E27FC236}">
                  <a16:creationId xmlns:a16="http://schemas.microsoft.com/office/drawing/2014/main" id="{8C38CB84-1169-4BC5-9FCE-3BA62E0BDC6C}"/>
                </a:ext>
              </a:extLst>
            </p:cNvPr>
            <p:cNvSpPr>
              <a:spLocks noChangeArrowheads="1"/>
            </p:cNvSpPr>
            <p:nvPr/>
          </p:nvSpPr>
          <p:spPr bwMode="auto">
            <a:xfrm>
              <a:off x="620" y="3629"/>
              <a:ext cx="19"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199" name="Line 116">
              <a:extLst>
                <a:ext uri="{FF2B5EF4-FFF2-40B4-BE49-F238E27FC236}">
                  <a16:creationId xmlns:a16="http://schemas.microsoft.com/office/drawing/2014/main" id="{02CDEBE8-CCD8-4C7F-A1B7-5AD017C42AE1}"/>
                </a:ext>
              </a:extLst>
            </p:cNvPr>
            <p:cNvSpPr>
              <a:spLocks noChangeShapeType="1"/>
            </p:cNvSpPr>
            <p:nvPr/>
          </p:nvSpPr>
          <p:spPr bwMode="auto">
            <a:xfrm>
              <a:off x="620" y="3629"/>
              <a:ext cx="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00" name="Line 117">
              <a:extLst>
                <a:ext uri="{FF2B5EF4-FFF2-40B4-BE49-F238E27FC236}">
                  <a16:creationId xmlns:a16="http://schemas.microsoft.com/office/drawing/2014/main" id="{95266E9E-3B7C-410D-9984-70774DF587D9}"/>
                </a:ext>
              </a:extLst>
            </p:cNvPr>
            <p:cNvSpPr>
              <a:spLocks noChangeShapeType="1"/>
            </p:cNvSpPr>
            <p:nvPr/>
          </p:nvSpPr>
          <p:spPr bwMode="auto">
            <a:xfrm>
              <a:off x="620" y="3629"/>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01" name="Rectangle 118">
              <a:extLst>
                <a:ext uri="{FF2B5EF4-FFF2-40B4-BE49-F238E27FC236}">
                  <a16:creationId xmlns:a16="http://schemas.microsoft.com/office/drawing/2014/main" id="{F95E586A-0771-4F8C-8B5C-536A62D5A881}"/>
                </a:ext>
              </a:extLst>
            </p:cNvPr>
            <p:cNvSpPr>
              <a:spLocks noChangeArrowheads="1"/>
            </p:cNvSpPr>
            <p:nvPr/>
          </p:nvSpPr>
          <p:spPr bwMode="auto">
            <a:xfrm>
              <a:off x="639" y="3629"/>
              <a:ext cx="89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02" name="Line 119">
              <a:extLst>
                <a:ext uri="{FF2B5EF4-FFF2-40B4-BE49-F238E27FC236}">
                  <a16:creationId xmlns:a16="http://schemas.microsoft.com/office/drawing/2014/main" id="{1F04EC63-A25C-4CF9-84B5-034F44B4E2C6}"/>
                </a:ext>
              </a:extLst>
            </p:cNvPr>
            <p:cNvSpPr>
              <a:spLocks noChangeShapeType="1"/>
            </p:cNvSpPr>
            <p:nvPr/>
          </p:nvSpPr>
          <p:spPr bwMode="auto">
            <a:xfrm>
              <a:off x="639" y="3629"/>
              <a:ext cx="8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03" name="Rectangle 120">
              <a:extLst>
                <a:ext uri="{FF2B5EF4-FFF2-40B4-BE49-F238E27FC236}">
                  <a16:creationId xmlns:a16="http://schemas.microsoft.com/office/drawing/2014/main" id="{CC241763-0F87-4E8F-913E-8D2DC1B4486F}"/>
                </a:ext>
              </a:extLst>
            </p:cNvPr>
            <p:cNvSpPr>
              <a:spLocks noChangeArrowheads="1"/>
            </p:cNvSpPr>
            <p:nvPr/>
          </p:nvSpPr>
          <p:spPr bwMode="auto">
            <a:xfrm>
              <a:off x="1537" y="3629"/>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04" name="Line 121">
              <a:extLst>
                <a:ext uri="{FF2B5EF4-FFF2-40B4-BE49-F238E27FC236}">
                  <a16:creationId xmlns:a16="http://schemas.microsoft.com/office/drawing/2014/main" id="{1CC1400B-5FBB-49FD-876B-CC11DB1CCB03}"/>
                </a:ext>
              </a:extLst>
            </p:cNvPr>
            <p:cNvSpPr>
              <a:spLocks noChangeShapeType="1"/>
            </p:cNvSpPr>
            <p:nvPr/>
          </p:nvSpPr>
          <p:spPr bwMode="auto">
            <a:xfrm>
              <a:off x="1537" y="3629"/>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05" name="Line 122">
              <a:extLst>
                <a:ext uri="{FF2B5EF4-FFF2-40B4-BE49-F238E27FC236}">
                  <a16:creationId xmlns:a16="http://schemas.microsoft.com/office/drawing/2014/main" id="{2D8B1159-D13B-4CA7-937D-EDF076205373}"/>
                </a:ext>
              </a:extLst>
            </p:cNvPr>
            <p:cNvSpPr>
              <a:spLocks noChangeShapeType="1"/>
            </p:cNvSpPr>
            <p:nvPr/>
          </p:nvSpPr>
          <p:spPr bwMode="auto">
            <a:xfrm>
              <a:off x="1537" y="3629"/>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06" name="Rectangle 123">
              <a:extLst>
                <a:ext uri="{FF2B5EF4-FFF2-40B4-BE49-F238E27FC236}">
                  <a16:creationId xmlns:a16="http://schemas.microsoft.com/office/drawing/2014/main" id="{47029F8C-8872-4C1A-BEEF-4B9B821B483F}"/>
                </a:ext>
              </a:extLst>
            </p:cNvPr>
            <p:cNvSpPr>
              <a:spLocks noChangeArrowheads="1"/>
            </p:cNvSpPr>
            <p:nvPr/>
          </p:nvSpPr>
          <p:spPr bwMode="auto">
            <a:xfrm>
              <a:off x="1555" y="3629"/>
              <a:ext cx="987"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07" name="Line 124">
              <a:extLst>
                <a:ext uri="{FF2B5EF4-FFF2-40B4-BE49-F238E27FC236}">
                  <a16:creationId xmlns:a16="http://schemas.microsoft.com/office/drawing/2014/main" id="{E12A54DB-7171-4E6A-A8ED-991C08DDE99A}"/>
                </a:ext>
              </a:extLst>
            </p:cNvPr>
            <p:cNvSpPr>
              <a:spLocks noChangeShapeType="1"/>
            </p:cNvSpPr>
            <p:nvPr/>
          </p:nvSpPr>
          <p:spPr bwMode="auto">
            <a:xfrm>
              <a:off x="1555" y="3629"/>
              <a:ext cx="9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08" name="Rectangle 125">
              <a:extLst>
                <a:ext uri="{FF2B5EF4-FFF2-40B4-BE49-F238E27FC236}">
                  <a16:creationId xmlns:a16="http://schemas.microsoft.com/office/drawing/2014/main" id="{73219EFD-C574-4F4C-9DBF-AB4E5C867B75}"/>
                </a:ext>
              </a:extLst>
            </p:cNvPr>
            <p:cNvSpPr>
              <a:spLocks noChangeArrowheads="1"/>
            </p:cNvSpPr>
            <p:nvPr/>
          </p:nvSpPr>
          <p:spPr bwMode="auto">
            <a:xfrm>
              <a:off x="2542" y="3629"/>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09" name="Line 126">
              <a:extLst>
                <a:ext uri="{FF2B5EF4-FFF2-40B4-BE49-F238E27FC236}">
                  <a16:creationId xmlns:a16="http://schemas.microsoft.com/office/drawing/2014/main" id="{CD5C009B-4FA5-489B-8B5A-BEF8DCE342DA}"/>
                </a:ext>
              </a:extLst>
            </p:cNvPr>
            <p:cNvSpPr>
              <a:spLocks noChangeShapeType="1"/>
            </p:cNvSpPr>
            <p:nvPr/>
          </p:nvSpPr>
          <p:spPr bwMode="auto">
            <a:xfrm>
              <a:off x="2542" y="3629"/>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10" name="Line 127">
              <a:extLst>
                <a:ext uri="{FF2B5EF4-FFF2-40B4-BE49-F238E27FC236}">
                  <a16:creationId xmlns:a16="http://schemas.microsoft.com/office/drawing/2014/main" id="{9CD806DA-AF35-4FC8-B818-90643316F4AF}"/>
                </a:ext>
              </a:extLst>
            </p:cNvPr>
            <p:cNvSpPr>
              <a:spLocks noChangeShapeType="1"/>
            </p:cNvSpPr>
            <p:nvPr/>
          </p:nvSpPr>
          <p:spPr bwMode="auto">
            <a:xfrm>
              <a:off x="2542" y="3629"/>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11" name="Rectangle 128">
              <a:extLst>
                <a:ext uri="{FF2B5EF4-FFF2-40B4-BE49-F238E27FC236}">
                  <a16:creationId xmlns:a16="http://schemas.microsoft.com/office/drawing/2014/main" id="{0CE79AB8-61FD-4EBB-9685-771E8865CAE3}"/>
                </a:ext>
              </a:extLst>
            </p:cNvPr>
            <p:cNvSpPr>
              <a:spLocks noChangeArrowheads="1"/>
            </p:cNvSpPr>
            <p:nvPr/>
          </p:nvSpPr>
          <p:spPr bwMode="auto">
            <a:xfrm>
              <a:off x="620" y="3647"/>
              <a:ext cx="19" cy="2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12" name="Line 129">
              <a:extLst>
                <a:ext uri="{FF2B5EF4-FFF2-40B4-BE49-F238E27FC236}">
                  <a16:creationId xmlns:a16="http://schemas.microsoft.com/office/drawing/2014/main" id="{0F4E7C3A-C6D5-419A-AFB4-0CC05D6824D7}"/>
                </a:ext>
              </a:extLst>
            </p:cNvPr>
            <p:cNvSpPr>
              <a:spLocks noChangeShapeType="1"/>
            </p:cNvSpPr>
            <p:nvPr/>
          </p:nvSpPr>
          <p:spPr bwMode="auto">
            <a:xfrm>
              <a:off x="620" y="3647"/>
              <a:ext cx="1" cy="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13" name="Rectangle 130">
              <a:extLst>
                <a:ext uri="{FF2B5EF4-FFF2-40B4-BE49-F238E27FC236}">
                  <a16:creationId xmlns:a16="http://schemas.microsoft.com/office/drawing/2014/main" id="{DBD4F41A-492C-4887-B8AE-2D0FA810F208}"/>
                </a:ext>
              </a:extLst>
            </p:cNvPr>
            <p:cNvSpPr>
              <a:spLocks noChangeArrowheads="1"/>
            </p:cNvSpPr>
            <p:nvPr/>
          </p:nvSpPr>
          <p:spPr bwMode="auto">
            <a:xfrm>
              <a:off x="620" y="3884"/>
              <a:ext cx="19"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14" name="Line 131">
              <a:extLst>
                <a:ext uri="{FF2B5EF4-FFF2-40B4-BE49-F238E27FC236}">
                  <a16:creationId xmlns:a16="http://schemas.microsoft.com/office/drawing/2014/main" id="{37E6E641-53FC-456D-A24D-AD74876F9071}"/>
                </a:ext>
              </a:extLst>
            </p:cNvPr>
            <p:cNvSpPr>
              <a:spLocks noChangeShapeType="1"/>
            </p:cNvSpPr>
            <p:nvPr/>
          </p:nvSpPr>
          <p:spPr bwMode="auto">
            <a:xfrm>
              <a:off x="620" y="3884"/>
              <a:ext cx="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15" name="Line 132">
              <a:extLst>
                <a:ext uri="{FF2B5EF4-FFF2-40B4-BE49-F238E27FC236}">
                  <a16:creationId xmlns:a16="http://schemas.microsoft.com/office/drawing/2014/main" id="{990873BA-D0EC-4643-B29C-2F01AC222DBB}"/>
                </a:ext>
              </a:extLst>
            </p:cNvPr>
            <p:cNvSpPr>
              <a:spLocks noChangeShapeType="1"/>
            </p:cNvSpPr>
            <p:nvPr/>
          </p:nvSpPr>
          <p:spPr bwMode="auto">
            <a:xfrm>
              <a:off x="620" y="3884"/>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16" name="Rectangle 133">
              <a:extLst>
                <a:ext uri="{FF2B5EF4-FFF2-40B4-BE49-F238E27FC236}">
                  <a16:creationId xmlns:a16="http://schemas.microsoft.com/office/drawing/2014/main" id="{9BD5702D-157F-43E0-AA1E-E6D8E12A06FE}"/>
                </a:ext>
              </a:extLst>
            </p:cNvPr>
            <p:cNvSpPr>
              <a:spLocks noChangeArrowheads="1"/>
            </p:cNvSpPr>
            <p:nvPr/>
          </p:nvSpPr>
          <p:spPr bwMode="auto">
            <a:xfrm>
              <a:off x="620" y="3884"/>
              <a:ext cx="19"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17" name="Line 134">
              <a:extLst>
                <a:ext uri="{FF2B5EF4-FFF2-40B4-BE49-F238E27FC236}">
                  <a16:creationId xmlns:a16="http://schemas.microsoft.com/office/drawing/2014/main" id="{01D16FEF-5B6A-4188-9609-FFECA7FE5C24}"/>
                </a:ext>
              </a:extLst>
            </p:cNvPr>
            <p:cNvSpPr>
              <a:spLocks noChangeShapeType="1"/>
            </p:cNvSpPr>
            <p:nvPr/>
          </p:nvSpPr>
          <p:spPr bwMode="auto">
            <a:xfrm>
              <a:off x="620" y="3884"/>
              <a:ext cx="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18" name="Line 135">
              <a:extLst>
                <a:ext uri="{FF2B5EF4-FFF2-40B4-BE49-F238E27FC236}">
                  <a16:creationId xmlns:a16="http://schemas.microsoft.com/office/drawing/2014/main" id="{EC14F2A5-42BA-45F0-AA81-A5F3A4EAF04A}"/>
                </a:ext>
              </a:extLst>
            </p:cNvPr>
            <p:cNvSpPr>
              <a:spLocks noChangeShapeType="1"/>
            </p:cNvSpPr>
            <p:nvPr/>
          </p:nvSpPr>
          <p:spPr bwMode="auto">
            <a:xfrm>
              <a:off x="620" y="3884"/>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19" name="Rectangle 136">
              <a:extLst>
                <a:ext uri="{FF2B5EF4-FFF2-40B4-BE49-F238E27FC236}">
                  <a16:creationId xmlns:a16="http://schemas.microsoft.com/office/drawing/2014/main" id="{847EA3FF-1316-4401-9001-C02C080505A3}"/>
                </a:ext>
              </a:extLst>
            </p:cNvPr>
            <p:cNvSpPr>
              <a:spLocks noChangeArrowheads="1"/>
            </p:cNvSpPr>
            <p:nvPr/>
          </p:nvSpPr>
          <p:spPr bwMode="auto">
            <a:xfrm>
              <a:off x="639" y="3884"/>
              <a:ext cx="89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20" name="Line 137">
              <a:extLst>
                <a:ext uri="{FF2B5EF4-FFF2-40B4-BE49-F238E27FC236}">
                  <a16:creationId xmlns:a16="http://schemas.microsoft.com/office/drawing/2014/main" id="{2A3ACB61-4410-4B52-BCF5-0D05DA304DB0}"/>
                </a:ext>
              </a:extLst>
            </p:cNvPr>
            <p:cNvSpPr>
              <a:spLocks noChangeShapeType="1"/>
            </p:cNvSpPr>
            <p:nvPr/>
          </p:nvSpPr>
          <p:spPr bwMode="auto">
            <a:xfrm>
              <a:off x="639" y="3884"/>
              <a:ext cx="89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21" name="Rectangle 138">
              <a:extLst>
                <a:ext uri="{FF2B5EF4-FFF2-40B4-BE49-F238E27FC236}">
                  <a16:creationId xmlns:a16="http://schemas.microsoft.com/office/drawing/2014/main" id="{79C0FA7D-656E-4A0A-9C74-931032C1799C}"/>
                </a:ext>
              </a:extLst>
            </p:cNvPr>
            <p:cNvSpPr>
              <a:spLocks noChangeArrowheads="1"/>
            </p:cNvSpPr>
            <p:nvPr/>
          </p:nvSpPr>
          <p:spPr bwMode="auto">
            <a:xfrm>
              <a:off x="1537" y="3647"/>
              <a:ext cx="18" cy="2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22" name="Line 139">
              <a:extLst>
                <a:ext uri="{FF2B5EF4-FFF2-40B4-BE49-F238E27FC236}">
                  <a16:creationId xmlns:a16="http://schemas.microsoft.com/office/drawing/2014/main" id="{5F9ECBF2-D14F-4D8E-B862-BBED7CCE2930}"/>
                </a:ext>
              </a:extLst>
            </p:cNvPr>
            <p:cNvSpPr>
              <a:spLocks noChangeShapeType="1"/>
            </p:cNvSpPr>
            <p:nvPr/>
          </p:nvSpPr>
          <p:spPr bwMode="auto">
            <a:xfrm>
              <a:off x="1537" y="3647"/>
              <a:ext cx="1" cy="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23" name="Rectangle 140">
              <a:extLst>
                <a:ext uri="{FF2B5EF4-FFF2-40B4-BE49-F238E27FC236}">
                  <a16:creationId xmlns:a16="http://schemas.microsoft.com/office/drawing/2014/main" id="{1E13C4CD-AE7D-4C4A-9BC3-8D0AC7557571}"/>
                </a:ext>
              </a:extLst>
            </p:cNvPr>
            <p:cNvSpPr>
              <a:spLocks noChangeArrowheads="1"/>
            </p:cNvSpPr>
            <p:nvPr/>
          </p:nvSpPr>
          <p:spPr bwMode="auto">
            <a:xfrm>
              <a:off x="1537" y="3884"/>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24" name="Line 141">
              <a:extLst>
                <a:ext uri="{FF2B5EF4-FFF2-40B4-BE49-F238E27FC236}">
                  <a16:creationId xmlns:a16="http://schemas.microsoft.com/office/drawing/2014/main" id="{7A932D92-AA91-4DCA-99E4-E2CC3FDEE5B1}"/>
                </a:ext>
              </a:extLst>
            </p:cNvPr>
            <p:cNvSpPr>
              <a:spLocks noChangeShapeType="1"/>
            </p:cNvSpPr>
            <p:nvPr/>
          </p:nvSpPr>
          <p:spPr bwMode="auto">
            <a:xfrm>
              <a:off x="1537" y="3884"/>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25" name="Line 142">
              <a:extLst>
                <a:ext uri="{FF2B5EF4-FFF2-40B4-BE49-F238E27FC236}">
                  <a16:creationId xmlns:a16="http://schemas.microsoft.com/office/drawing/2014/main" id="{97D2797C-C084-4765-8D88-189A6537C5FE}"/>
                </a:ext>
              </a:extLst>
            </p:cNvPr>
            <p:cNvSpPr>
              <a:spLocks noChangeShapeType="1"/>
            </p:cNvSpPr>
            <p:nvPr/>
          </p:nvSpPr>
          <p:spPr bwMode="auto">
            <a:xfrm>
              <a:off x="1537" y="3884"/>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26" name="Rectangle 143">
              <a:extLst>
                <a:ext uri="{FF2B5EF4-FFF2-40B4-BE49-F238E27FC236}">
                  <a16:creationId xmlns:a16="http://schemas.microsoft.com/office/drawing/2014/main" id="{D9BCCBF7-DA1E-4B4E-90C3-6537A6F06827}"/>
                </a:ext>
              </a:extLst>
            </p:cNvPr>
            <p:cNvSpPr>
              <a:spLocks noChangeArrowheads="1"/>
            </p:cNvSpPr>
            <p:nvPr/>
          </p:nvSpPr>
          <p:spPr bwMode="auto">
            <a:xfrm>
              <a:off x="1555" y="3884"/>
              <a:ext cx="987"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27" name="Line 144">
              <a:extLst>
                <a:ext uri="{FF2B5EF4-FFF2-40B4-BE49-F238E27FC236}">
                  <a16:creationId xmlns:a16="http://schemas.microsoft.com/office/drawing/2014/main" id="{6295CB12-B224-48B2-BD72-892E78EB51B6}"/>
                </a:ext>
              </a:extLst>
            </p:cNvPr>
            <p:cNvSpPr>
              <a:spLocks noChangeShapeType="1"/>
            </p:cNvSpPr>
            <p:nvPr/>
          </p:nvSpPr>
          <p:spPr bwMode="auto">
            <a:xfrm>
              <a:off x="1555" y="3884"/>
              <a:ext cx="98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28" name="Rectangle 145">
              <a:extLst>
                <a:ext uri="{FF2B5EF4-FFF2-40B4-BE49-F238E27FC236}">
                  <a16:creationId xmlns:a16="http://schemas.microsoft.com/office/drawing/2014/main" id="{5D983EF8-D853-41AC-B4F9-87D91553D9B6}"/>
                </a:ext>
              </a:extLst>
            </p:cNvPr>
            <p:cNvSpPr>
              <a:spLocks noChangeArrowheads="1"/>
            </p:cNvSpPr>
            <p:nvPr/>
          </p:nvSpPr>
          <p:spPr bwMode="auto">
            <a:xfrm>
              <a:off x="2542" y="3647"/>
              <a:ext cx="18" cy="2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29" name="Line 146">
              <a:extLst>
                <a:ext uri="{FF2B5EF4-FFF2-40B4-BE49-F238E27FC236}">
                  <a16:creationId xmlns:a16="http://schemas.microsoft.com/office/drawing/2014/main" id="{278E7528-A071-4C12-8664-E62400892204}"/>
                </a:ext>
              </a:extLst>
            </p:cNvPr>
            <p:cNvSpPr>
              <a:spLocks noChangeShapeType="1"/>
            </p:cNvSpPr>
            <p:nvPr/>
          </p:nvSpPr>
          <p:spPr bwMode="auto">
            <a:xfrm>
              <a:off x="2542" y="3647"/>
              <a:ext cx="1" cy="2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30" name="Rectangle 147">
              <a:extLst>
                <a:ext uri="{FF2B5EF4-FFF2-40B4-BE49-F238E27FC236}">
                  <a16:creationId xmlns:a16="http://schemas.microsoft.com/office/drawing/2014/main" id="{221C8234-C4B1-4622-9548-A84667B1C7F3}"/>
                </a:ext>
              </a:extLst>
            </p:cNvPr>
            <p:cNvSpPr>
              <a:spLocks noChangeArrowheads="1"/>
            </p:cNvSpPr>
            <p:nvPr/>
          </p:nvSpPr>
          <p:spPr bwMode="auto">
            <a:xfrm>
              <a:off x="2542" y="3884"/>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31" name="Line 148">
              <a:extLst>
                <a:ext uri="{FF2B5EF4-FFF2-40B4-BE49-F238E27FC236}">
                  <a16:creationId xmlns:a16="http://schemas.microsoft.com/office/drawing/2014/main" id="{C861C856-D2DC-47CB-B742-B2B87FF72C6A}"/>
                </a:ext>
              </a:extLst>
            </p:cNvPr>
            <p:cNvSpPr>
              <a:spLocks noChangeShapeType="1"/>
            </p:cNvSpPr>
            <p:nvPr/>
          </p:nvSpPr>
          <p:spPr bwMode="auto">
            <a:xfrm>
              <a:off x="2542" y="3884"/>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32" name="Line 149">
              <a:extLst>
                <a:ext uri="{FF2B5EF4-FFF2-40B4-BE49-F238E27FC236}">
                  <a16:creationId xmlns:a16="http://schemas.microsoft.com/office/drawing/2014/main" id="{5A56EAAB-8033-4374-84BB-16D92EA8D2C4}"/>
                </a:ext>
              </a:extLst>
            </p:cNvPr>
            <p:cNvSpPr>
              <a:spLocks noChangeShapeType="1"/>
            </p:cNvSpPr>
            <p:nvPr/>
          </p:nvSpPr>
          <p:spPr bwMode="auto">
            <a:xfrm>
              <a:off x="2542" y="3884"/>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33" name="Rectangle 150">
              <a:extLst>
                <a:ext uri="{FF2B5EF4-FFF2-40B4-BE49-F238E27FC236}">
                  <a16:creationId xmlns:a16="http://schemas.microsoft.com/office/drawing/2014/main" id="{64BE7199-927C-4462-A64E-30CABE3AE20A}"/>
                </a:ext>
              </a:extLst>
            </p:cNvPr>
            <p:cNvSpPr>
              <a:spLocks noChangeArrowheads="1"/>
            </p:cNvSpPr>
            <p:nvPr/>
          </p:nvSpPr>
          <p:spPr bwMode="auto">
            <a:xfrm>
              <a:off x="2542" y="3884"/>
              <a:ext cx="1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234" name="Line 151">
              <a:extLst>
                <a:ext uri="{FF2B5EF4-FFF2-40B4-BE49-F238E27FC236}">
                  <a16:creationId xmlns:a16="http://schemas.microsoft.com/office/drawing/2014/main" id="{2964B771-E0E1-4BE4-9DF8-95824AF5D246}"/>
                </a:ext>
              </a:extLst>
            </p:cNvPr>
            <p:cNvSpPr>
              <a:spLocks noChangeShapeType="1"/>
            </p:cNvSpPr>
            <p:nvPr/>
          </p:nvSpPr>
          <p:spPr bwMode="auto">
            <a:xfrm>
              <a:off x="2542" y="3884"/>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35" name="Line 152">
              <a:extLst>
                <a:ext uri="{FF2B5EF4-FFF2-40B4-BE49-F238E27FC236}">
                  <a16:creationId xmlns:a16="http://schemas.microsoft.com/office/drawing/2014/main" id="{A504C490-4B8F-47C7-9EE6-24A57DCC800A}"/>
                </a:ext>
              </a:extLst>
            </p:cNvPr>
            <p:cNvSpPr>
              <a:spLocks noChangeShapeType="1"/>
            </p:cNvSpPr>
            <p:nvPr/>
          </p:nvSpPr>
          <p:spPr bwMode="auto">
            <a:xfrm>
              <a:off x="2542" y="3884"/>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236" name="Rectangle 153">
              <a:extLst>
                <a:ext uri="{FF2B5EF4-FFF2-40B4-BE49-F238E27FC236}">
                  <a16:creationId xmlns:a16="http://schemas.microsoft.com/office/drawing/2014/main" id="{EEE58563-6C6D-4456-A57E-D9E8CA9A3607}"/>
                </a:ext>
              </a:extLst>
            </p:cNvPr>
            <p:cNvSpPr>
              <a:spLocks noChangeArrowheads="1"/>
            </p:cNvSpPr>
            <p:nvPr/>
          </p:nvSpPr>
          <p:spPr bwMode="auto">
            <a:xfrm>
              <a:off x="518" y="3906"/>
              <a:ext cx="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100">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237" name="Rectangle 154">
              <a:extLst>
                <a:ext uri="{FF2B5EF4-FFF2-40B4-BE49-F238E27FC236}">
                  <a16:creationId xmlns:a16="http://schemas.microsoft.com/office/drawing/2014/main" id="{0C02AEFE-7FAC-4E87-BB9A-3CA3E99B1998}"/>
                </a:ext>
              </a:extLst>
            </p:cNvPr>
            <p:cNvSpPr>
              <a:spLocks noChangeArrowheads="1"/>
            </p:cNvSpPr>
            <p:nvPr/>
          </p:nvSpPr>
          <p:spPr bwMode="auto">
            <a:xfrm>
              <a:off x="2689" y="3459"/>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600">
                  <a:solidFill>
                    <a:srgbClr val="000000"/>
                  </a:solidFill>
                  <a:ea typeface="宋体" panose="02010600030101010101" pitchFamily="2" charset="-122"/>
                </a:rPr>
                <a:t> </a:t>
              </a:r>
              <a:endParaRPr lang="en-US" altLang="zh-CN" sz="2800" b="1">
                <a:ea typeface="宋体" panose="02010600030101010101" pitchFamily="2" charset="-122"/>
              </a:endParaRPr>
            </a:p>
          </p:txBody>
        </p:sp>
      </p:grpSp>
      <p:grpSp>
        <p:nvGrpSpPr>
          <p:cNvPr id="45064" name="Group 155">
            <a:extLst>
              <a:ext uri="{FF2B5EF4-FFF2-40B4-BE49-F238E27FC236}">
                <a16:creationId xmlns:a16="http://schemas.microsoft.com/office/drawing/2014/main" id="{2EE3575A-7B63-4FD1-B293-B4C49A78960D}"/>
              </a:ext>
            </a:extLst>
          </p:cNvPr>
          <p:cNvGrpSpPr>
            <a:grpSpLocks/>
          </p:cNvGrpSpPr>
          <p:nvPr/>
        </p:nvGrpSpPr>
        <p:grpSpPr bwMode="auto">
          <a:xfrm>
            <a:off x="4635500" y="3736975"/>
            <a:ext cx="3952875" cy="1922463"/>
            <a:chOff x="2929" y="2229"/>
            <a:chExt cx="2490" cy="1211"/>
          </a:xfrm>
        </p:grpSpPr>
        <p:sp>
          <p:nvSpPr>
            <p:cNvPr id="45065" name="Rectangle 156">
              <a:extLst>
                <a:ext uri="{FF2B5EF4-FFF2-40B4-BE49-F238E27FC236}">
                  <a16:creationId xmlns:a16="http://schemas.microsoft.com/office/drawing/2014/main" id="{522464BD-77F7-4D82-B317-55C3BD419B6D}"/>
                </a:ext>
              </a:extLst>
            </p:cNvPr>
            <p:cNvSpPr>
              <a:spLocks noChangeArrowheads="1"/>
            </p:cNvSpPr>
            <p:nvPr/>
          </p:nvSpPr>
          <p:spPr bwMode="auto">
            <a:xfrm>
              <a:off x="3216" y="2306"/>
              <a:ext cx="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66" name="Rectangle 157">
              <a:extLst>
                <a:ext uri="{FF2B5EF4-FFF2-40B4-BE49-F238E27FC236}">
                  <a16:creationId xmlns:a16="http://schemas.microsoft.com/office/drawing/2014/main" id="{834F1AC6-A293-4007-B395-A60CBB2EBE47}"/>
                </a:ext>
              </a:extLst>
            </p:cNvPr>
            <p:cNvSpPr>
              <a:spLocks noChangeArrowheads="1"/>
            </p:cNvSpPr>
            <p:nvPr/>
          </p:nvSpPr>
          <p:spPr bwMode="auto">
            <a:xfrm>
              <a:off x="3772" y="2229"/>
              <a:ext cx="61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y = 0</a:t>
              </a:r>
              <a:endParaRPr lang="en-US" altLang="zh-CN" sz="2800" b="1">
                <a:ea typeface="宋体" panose="02010600030101010101" pitchFamily="2" charset="-122"/>
              </a:endParaRPr>
            </a:p>
          </p:txBody>
        </p:sp>
        <p:sp>
          <p:nvSpPr>
            <p:cNvPr id="45067" name="Rectangle 158">
              <a:extLst>
                <a:ext uri="{FF2B5EF4-FFF2-40B4-BE49-F238E27FC236}">
                  <a16:creationId xmlns:a16="http://schemas.microsoft.com/office/drawing/2014/main" id="{FA99C3C0-A7D5-4339-B4C3-710D28EB9787}"/>
                </a:ext>
              </a:extLst>
            </p:cNvPr>
            <p:cNvSpPr>
              <a:spLocks noChangeArrowheads="1"/>
            </p:cNvSpPr>
            <p:nvPr/>
          </p:nvSpPr>
          <p:spPr bwMode="auto">
            <a:xfrm>
              <a:off x="4297" y="2306"/>
              <a:ext cx="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68" name="Rectangle 159">
              <a:extLst>
                <a:ext uri="{FF2B5EF4-FFF2-40B4-BE49-F238E27FC236}">
                  <a16:creationId xmlns:a16="http://schemas.microsoft.com/office/drawing/2014/main" id="{76F2BC45-A3E7-412A-91D4-01E631BBB439}"/>
                </a:ext>
              </a:extLst>
            </p:cNvPr>
            <p:cNvSpPr>
              <a:spLocks noChangeArrowheads="1"/>
            </p:cNvSpPr>
            <p:nvPr/>
          </p:nvSpPr>
          <p:spPr bwMode="auto">
            <a:xfrm>
              <a:off x="4685" y="2247"/>
              <a:ext cx="61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y = 1</a:t>
              </a:r>
              <a:endParaRPr lang="en-US" altLang="zh-CN" sz="2800" b="1">
                <a:ea typeface="宋体" panose="02010600030101010101" pitchFamily="2" charset="-122"/>
              </a:endParaRPr>
            </a:p>
          </p:txBody>
        </p:sp>
        <p:sp>
          <p:nvSpPr>
            <p:cNvPr id="45069" name="Rectangle 160">
              <a:extLst>
                <a:ext uri="{FF2B5EF4-FFF2-40B4-BE49-F238E27FC236}">
                  <a16:creationId xmlns:a16="http://schemas.microsoft.com/office/drawing/2014/main" id="{BE71304D-4DC5-4D1D-8C4B-799B3750CA51}"/>
                </a:ext>
              </a:extLst>
            </p:cNvPr>
            <p:cNvSpPr>
              <a:spLocks noChangeArrowheads="1"/>
            </p:cNvSpPr>
            <p:nvPr/>
          </p:nvSpPr>
          <p:spPr bwMode="auto">
            <a:xfrm>
              <a:off x="5199" y="2306"/>
              <a:ext cx="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70" name="Rectangle 161">
              <a:extLst>
                <a:ext uri="{FF2B5EF4-FFF2-40B4-BE49-F238E27FC236}">
                  <a16:creationId xmlns:a16="http://schemas.microsoft.com/office/drawing/2014/main" id="{0F921869-9D11-4B92-8F94-89A1802CC3DA}"/>
                </a:ext>
              </a:extLst>
            </p:cNvPr>
            <p:cNvSpPr>
              <a:spLocks noChangeArrowheads="1"/>
            </p:cNvSpPr>
            <p:nvPr/>
          </p:nvSpPr>
          <p:spPr bwMode="auto">
            <a:xfrm>
              <a:off x="4490" y="2294"/>
              <a:ext cx="12" cy="34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5071" name="Line 162">
              <a:extLst>
                <a:ext uri="{FF2B5EF4-FFF2-40B4-BE49-F238E27FC236}">
                  <a16:creationId xmlns:a16="http://schemas.microsoft.com/office/drawing/2014/main" id="{8E60DC1C-67D1-4B9E-A01D-C6679411CED2}"/>
                </a:ext>
              </a:extLst>
            </p:cNvPr>
            <p:cNvSpPr>
              <a:spLocks noChangeShapeType="1"/>
            </p:cNvSpPr>
            <p:nvPr/>
          </p:nvSpPr>
          <p:spPr bwMode="auto">
            <a:xfrm>
              <a:off x="4490" y="2294"/>
              <a:ext cx="3" cy="11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2" name="Rectangle 163">
              <a:extLst>
                <a:ext uri="{FF2B5EF4-FFF2-40B4-BE49-F238E27FC236}">
                  <a16:creationId xmlns:a16="http://schemas.microsoft.com/office/drawing/2014/main" id="{7BDE2DD8-066B-42F1-986E-79BAE54E508D}"/>
                </a:ext>
              </a:extLst>
            </p:cNvPr>
            <p:cNvSpPr>
              <a:spLocks noChangeArrowheads="1"/>
            </p:cNvSpPr>
            <p:nvPr/>
          </p:nvSpPr>
          <p:spPr bwMode="auto">
            <a:xfrm>
              <a:off x="3001" y="2644"/>
              <a:ext cx="61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x = 0</a:t>
              </a:r>
              <a:endParaRPr lang="en-US" altLang="zh-CN" sz="2800" b="1">
                <a:ea typeface="宋体" panose="02010600030101010101" pitchFamily="2" charset="-122"/>
              </a:endParaRPr>
            </a:p>
          </p:txBody>
        </p:sp>
        <p:sp>
          <p:nvSpPr>
            <p:cNvPr id="45073" name="Rectangle 164">
              <a:extLst>
                <a:ext uri="{FF2B5EF4-FFF2-40B4-BE49-F238E27FC236}">
                  <a16:creationId xmlns:a16="http://schemas.microsoft.com/office/drawing/2014/main" id="{5331A932-13E7-417F-9037-59CF2E720CC9}"/>
                </a:ext>
              </a:extLst>
            </p:cNvPr>
            <p:cNvSpPr>
              <a:spLocks noChangeArrowheads="1"/>
            </p:cNvSpPr>
            <p:nvPr/>
          </p:nvSpPr>
          <p:spPr bwMode="auto">
            <a:xfrm>
              <a:off x="3449" y="2692"/>
              <a:ext cx="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74" name="Rectangle 165">
              <a:extLst>
                <a:ext uri="{FF2B5EF4-FFF2-40B4-BE49-F238E27FC236}">
                  <a16:creationId xmlns:a16="http://schemas.microsoft.com/office/drawing/2014/main" id="{403062CD-CCDD-4D1F-9C81-D7433B94E135}"/>
                </a:ext>
              </a:extLst>
            </p:cNvPr>
            <p:cNvSpPr>
              <a:spLocks noChangeArrowheads="1"/>
            </p:cNvSpPr>
            <p:nvPr/>
          </p:nvSpPr>
          <p:spPr bwMode="auto">
            <a:xfrm>
              <a:off x="3970" y="2653"/>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a</a:t>
              </a:r>
              <a:endParaRPr lang="en-US" altLang="zh-CN" sz="2800" b="1">
                <a:ea typeface="宋体" panose="02010600030101010101" pitchFamily="2" charset="-122"/>
              </a:endParaRPr>
            </a:p>
          </p:txBody>
        </p:sp>
        <p:sp>
          <p:nvSpPr>
            <p:cNvPr id="45075" name="Rectangle 166">
              <a:extLst>
                <a:ext uri="{FF2B5EF4-FFF2-40B4-BE49-F238E27FC236}">
                  <a16:creationId xmlns:a16="http://schemas.microsoft.com/office/drawing/2014/main" id="{5550CF3D-2EBF-49DF-B7C6-1EDE7FCB36BE}"/>
                </a:ext>
              </a:extLst>
            </p:cNvPr>
            <p:cNvSpPr>
              <a:spLocks noChangeArrowheads="1"/>
            </p:cNvSpPr>
            <p:nvPr/>
          </p:nvSpPr>
          <p:spPr bwMode="auto">
            <a:xfrm>
              <a:off x="4138" y="2692"/>
              <a:ext cx="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76" name="Rectangle 167">
              <a:extLst>
                <a:ext uri="{FF2B5EF4-FFF2-40B4-BE49-F238E27FC236}">
                  <a16:creationId xmlns:a16="http://schemas.microsoft.com/office/drawing/2014/main" id="{810A7343-A468-406F-B7D5-32CFE2872256}"/>
                </a:ext>
              </a:extLst>
            </p:cNvPr>
            <p:cNvSpPr>
              <a:spLocks noChangeArrowheads="1"/>
            </p:cNvSpPr>
            <p:nvPr/>
          </p:nvSpPr>
          <p:spPr bwMode="auto">
            <a:xfrm>
              <a:off x="4817" y="2653"/>
              <a:ext cx="16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b</a:t>
              </a:r>
              <a:endParaRPr lang="en-US" altLang="zh-CN" sz="2800" b="1">
                <a:ea typeface="宋体" panose="02010600030101010101" pitchFamily="2" charset="-122"/>
              </a:endParaRPr>
            </a:p>
          </p:txBody>
        </p:sp>
        <p:sp>
          <p:nvSpPr>
            <p:cNvPr id="45077" name="Rectangle 168">
              <a:extLst>
                <a:ext uri="{FF2B5EF4-FFF2-40B4-BE49-F238E27FC236}">
                  <a16:creationId xmlns:a16="http://schemas.microsoft.com/office/drawing/2014/main" id="{A487908C-A987-4E96-9A5F-87A88E8807EB}"/>
                </a:ext>
              </a:extLst>
            </p:cNvPr>
            <p:cNvSpPr>
              <a:spLocks noChangeArrowheads="1"/>
            </p:cNvSpPr>
            <p:nvPr/>
          </p:nvSpPr>
          <p:spPr bwMode="auto">
            <a:xfrm>
              <a:off x="5049" y="2692"/>
              <a:ext cx="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78" name="Line 169">
              <a:extLst>
                <a:ext uri="{FF2B5EF4-FFF2-40B4-BE49-F238E27FC236}">
                  <a16:creationId xmlns:a16="http://schemas.microsoft.com/office/drawing/2014/main" id="{C5D34BDE-3451-4B2E-B99C-FEBC6FECF47A}"/>
                </a:ext>
              </a:extLst>
            </p:cNvPr>
            <p:cNvSpPr>
              <a:spLocks noChangeShapeType="1"/>
            </p:cNvSpPr>
            <p:nvPr/>
          </p:nvSpPr>
          <p:spPr bwMode="auto">
            <a:xfrm>
              <a:off x="4514" y="2643"/>
              <a:ext cx="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Line 170">
              <a:extLst>
                <a:ext uri="{FF2B5EF4-FFF2-40B4-BE49-F238E27FC236}">
                  <a16:creationId xmlns:a16="http://schemas.microsoft.com/office/drawing/2014/main" id="{7EDD579B-4C5F-483E-B262-C121E1E18623}"/>
                </a:ext>
              </a:extLst>
            </p:cNvPr>
            <p:cNvSpPr>
              <a:spLocks noChangeShapeType="1"/>
            </p:cNvSpPr>
            <p:nvPr/>
          </p:nvSpPr>
          <p:spPr bwMode="auto">
            <a:xfrm flipV="1">
              <a:off x="2929" y="2636"/>
              <a:ext cx="2489" cy="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171">
              <a:extLst>
                <a:ext uri="{FF2B5EF4-FFF2-40B4-BE49-F238E27FC236}">
                  <a16:creationId xmlns:a16="http://schemas.microsoft.com/office/drawing/2014/main" id="{890462FE-D6FF-4BAD-8AF4-6F5290C427E3}"/>
                </a:ext>
              </a:extLst>
            </p:cNvPr>
            <p:cNvSpPr>
              <a:spLocks noChangeShapeType="1"/>
            </p:cNvSpPr>
            <p:nvPr/>
          </p:nvSpPr>
          <p:spPr bwMode="auto">
            <a:xfrm>
              <a:off x="5417" y="2268"/>
              <a:ext cx="2" cy="114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1" name="Rectangle 172">
              <a:extLst>
                <a:ext uri="{FF2B5EF4-FFF2-40B4-BE49-F238E27FC236}">
                  <a16:creationId xmlns:a16="http://schemas.microsoft.com/office/drawing/2014/main" id="{543CE252-A8AD-4188-80F5-339C26B657B4}"/>
                </a:ext>
              </a:extLst>
            </p:cNvPr>
            <p:cNvSpPr>
              <a:spLocks noChangeArrowheads="1"/>
            </p:cNvSpPr>
            <p:nvPr/>
          </p:nvSpPr>
          <p:spPr bwMode="auto">
            <a:xfrm>
              <a:off x="3021" y="3041"/>
              <a:ext cx="61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x = 1</a:t>
              </a:r>
              <a:endParaRPr lang="en-US" altLang="zh-CN" sz="2800" b="1">
                <a:ea typeface="宋体" panose="02010600030101010101" pitchFamily="2" charset="-122"/>
              </a:endParaRPr>
            </a:p>
          </p:txBody>
        </p:sp>
        <p:sp>
          <p:nvSpPr>
            <p:cNvPr id="45082" name="Rectangle 173">
              <a:extLst>
                <a:ext uri="{FF2B5EF4-FFF2-40B4-BE49-F238E27FC236}">
                  <a16:creationId xmlns:a16="http://schemas.microsoft.com/office/drawing/2014/main" id="{798B0834-A842-46F5-85B5-5DA90A9A6269}"/>
                </a:ext>
              </a:extLst>
            </p:cNvPr>
            <p:cNvSpPr>
              <a:spLocks noChangeArrowheads="1"/>
            </p:cNvSpPr>
            <p:nvPr/>
          </p:nvSpPr>
          <p:spPr bwMode="auto">
            <a:xfrm>
              <a:off x="3449" y="3079"/>
              <a:ext cx="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83" name="Rectangle 174">
              <a:extLst>
                <a:ext uri="{FF2B5EF4-FFF2-40B4-BE49-F238E27FC236}">
                  <a16:creationId xmlns:a16="http://schemas.microsoft.com/office/drawing/2014/main" id="{5F143D65-BAB7-4925-B2F1-E05DF83C7678}"/>
                </a:ext>
              </a:extLst>
            </p:cNvPr>
            <p:cNvSpPr>
              <a:spLocks noChangeArrowheads="1"/>
            </p:cNvSpPr>
            <p:nvPr/>
          </p:nvSpPr>
          <p:spPr bwMode="auto">
            <a:xfrm>
              <a:off x="3979" y="3031"/>
              <a:ext cx="131"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c</a:t>
              </a:r>
              <a:endParaRPr lang="en-US" altLang="zh-CN" sz="2800" b="1">
                <a:ea typeface="宋体" panose="02010600030101010101" pitchFamily="2" charset="-122"/>
              </a:endParaRPr>
            </a:p>
          </p:txBody>
        </p:sp>
        <p:sp>
          <p:nvSpPr>
            <p:cNvPr id="45084" name="Rectangle 175">
              <a:extLst>
                <a:ext uri="{FF2B5EF4-FFF2-40B4-BE49-F238E27FC236}">
                  <a16:creationId xmlns:a16="http://schemas.microsoft.com/office/drawing/2014/main" id="{2436694A-D8D5-4D10-A48F-2B4993CA31A6}"/>
                </a:ext>
              </a:extLst>
            </p:cNvPr>
            <p:cNvSpPr>
              <a:spLocks noChangeArrowheads="1"/>
            </p:cNvSpPr>
            <p:nvPr/>
          </p:nvSpPr>
          <p:spPr bwMode="auto">
            <a:xfrm>
              <a:off x="4130" y="3079"/>
              <a:ext cx="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85" name="Rectangle 176">
              <a:extLst>
                <a:ext uri="{FF2B5EF4-FFF2-40B4-BE49-F238E27FC236}">
                  <a16:creationId xmlns:a16="http://schemas.microsoft.com/office/drawing/2014/main" id="{239F124B-88D3-4154-89BE-495A3F909B4E}"/>
                </a:ext>
              </a:extLst>
            </p:cNvPr>
            <p:cNvSpPr>
              <a:spLocks noChangeArrowheads="1"/>
            </p:cNvSpPr>
            <p:nvPr/>
          </p:nvSpPr>
          <p:spPr bwMode="auto">
            <a:xfrm>
              <a:off x="4836" y="3022"/>
              <a:ext cx="165"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d</a:t>
              </a:r>
              <a:endParaRPr lang="en-US" altLang="zh-CN" sz="2800" b="1">
                <a:ea typeface="宋体" panose="02010600030101010101" pitchFamily="2" charset="-122"/>
              </a:endParaRPr>
            </a:p>
          </p:txBody>
        </p:sp>
        <p:sp>
          <p:nvSpPr>
            <p:cNvPr id="45086" name="Rectangle 177">
              <a:extLst>
                <a:ext uri="{FF2B5EF4-FFF2-40B4-BE49-F238E27FC236}">
                  <a16:creationId xmlns:a16="http://schemas.microsoft.com/office/drawing/2014/main" id="{D0DAA460-8C57-4707-80F4-3B4C9112CEC3}"/>
                </a:ext>
              </a:extLst>
            </p:cNvPr>
            <p:cNvSpPr>
              <a:spLocks noChangeArrowheads="1"/>
            </p:cNvSpPr>
            <p:nvPr/>
          </p:nvSpPr>
          <p:spPr bwMode="auto">
            <a:xfrm>
              <a:off x="5049" y="3079"/>
              <a:ext cx="7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7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5087" name="Line 178">
              <a:extLst>
                <a:ext uri="{FF2B5EF4-FFF2-40B4-BE49-F238E27FC236}">
                  <a16:creationId xmlns:a16="http://schemas.microsoft.com/office/drawing/2014/main" id="{7E0C8F2B-6562-49F1-BF55-F98F880F892D}"/>
                </a:ext>
              </a:extLst>
            </p:cNvPr>
            <p:cNvSpPr>
              <a:spLocks noChangeShapeType="1"/>
            </p:cNvSpPr>
            <p:nvPr/>
          </p:nvSpPr>
          <p:spPr bwMode="auto">
            <a:xfrm>
              <a:off x="2930" y="3029"/>
              <a:ext cx="2486"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8" name="Line 179">
              <a:extLst>
                <a:ext uri="{FF2B5EF4-FFF2-40B4-BE49-F238E27FC236}">
                  <a16:creationId xmlns:a16="http://schemas.microsoft.com/office/drawing/2014/main" id="{CEB90F7E-E69D-43BC-8C99-64B6781A588F}"/>
                </a:ext>
              </a:extLst>
            </p:cNvPr>
            <p:cNvSpPr>
              <a:spLocks noChangeShapeType="1"/>
            </p:cNvSpPr>
            <p:nvPr/>
          </p:nvSpPr>
          <p:spPr bwMode="auto">
            <a:xfrm>
              <a:off x="2929" y="3416"/>
              <a:ext cx="2487"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9" name="Line 180">
              <a:extLst>
                <a:ext uri="{FF2B5EF4-FFF2-40B4-BE49-F238E27FC236}">
                  <a16:creationId xmlns:a16="http://schemas.microsoft.com/office/drawing/2014/main" id="{74004CD7-0775-4ED7-9358-C59666F80722}"/>
                </a:ext>
              </a:extLst>
            </p:cNvPr>
            <p:cNvSpPr>
              <a:spLocks noChangeShapeType="1"/>
            </p:cNvSpPr>
            <p:nvPr/>
          </p:nvSpPr>
          <p:spPr bwMode="auto">
            <a:xfrm>
              <a:off x="3645" y="2285"/>
              <a:ext cx="3" cy="114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2" name="灯片编号占位符 3">
            <a:extLst>
              <a:ext uri="{FF2B5EF4-FFF2-40B4-BE49-F238E27FC236}">
                <a16:creationId xmlns:a16="http://schemas.microsoft.com/office/drawing/2014/main" id="{5F40CD0B-4F73-41A1-AE64-7E510C0BA62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82</a:t>
            </a:fld>
            <a:endParaRPr lang="en-US" altLang="zh-CN" sz="1600" dirty="0"/>
          </a:p>
        </p:txBody>
      </p:sp>
    </p:spTree>
    <p:extLst>
      <p:ext uri="{BB962C8B-B14F-4D97-AF65-F5344CB8AC3E}">
        <p14:creationId xmlns:p14="http://schemas.microsoft.com/office/powerpoint/2010/main" val="253060472"/>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9627C49A-73F6-46EA-9074-BC787541D3D5}"/>
              </a:ext>
            </a:extLst>
          </p:cNvPr>
          <p:cNvSpPr>
            <a:spLocks noGrp="1" noChangeArrowheads="1"/>
          </p:cNvSpPr>
          <p:nvPr>
            <p:ph type="title"/>
          </p:nvPr>
        </p:nvSpPr>
        <p:spPr>
          <a:xfrm>
            <a:off x="715963" y="0"/>
            <a:ext cx="8213725" cy="1020763"/>
          </a:xfrm>
        </p:spPr>
        <p:txBody>
          <a:bodyPr/>
          <a:lstStyle/>
          <a:p>
            <a:r>
              <a:rPr lang="en-US" altLang="zh-CN" b="1">
                <a:solidFill>
                  <a:schemeClr val="tx1"/>
                </a:solidFill>
                <a:ea typeface="宋体" panose="02010600030101010101" pitchFamily="2" charset="-122"/>
              </a:rPr>
              <a:t>K-Map Function Representation</a:t>
            </a:r>
          </a:p>
        </p:txBody>
      </p:sp>
      <p:sp>
        <p:nvSpPr>
          <p:cNvPr id="46084" name="Rectangle 3">
            <a:extLst>
              <a:ext uri="{FF2B5EF4-FFF2-40B4-BE49-F238E27FC236}">
                <a16:creationId xmlns:a16="http://schemas.microsoft.com/office/drawing/2014/main" id="{74F53EB7-A660-4D9A-9E56-BDFB2CE2C65F}"/>
              </a:ext>
            </a:extLst>
          </p:cNvPr>
          <p:cNvSpPr>
            <a:spLocks noGrp="1" noChangeArrowheads="1"/>
          </p:cNvSpPr>
          <p:nvPr>
            <p:ph type="body" idx="1"/>
          </p:nvPr>
        </p:nvSpPr>
        <p:spPr>
          <a:xfrm>
            <a:off x="706438" y="1303338"/>
            <a:ext cx="7772400" cy="5013325"/>
          </a:xfrm>
        </p:spPr>
        <p:txBody>
          <a:bodyPr/>
          <a:lstStyle/>
          <a:p>
            <a:r>
              <a:rPr lang="en-US" altLang="zh-CN" dirty="0">
                <a:ea typeface="宋体" panose="02010600030101010101" pitchFamily="2" charset="-122"/>
              </a:rPr>
              <a:t>Example: F(</a:t>
            </a:r>
            <a:r>
              <a:rPr lang="en-US" altLang="zh-CN" dirty="0" err="1">
                <a:ea typeface="宋体" panose="02010600030101010101" pitchFamily="2" charset="-122"/>
              </a:rPr>
              <a:t>x,y</a:t>
            </a:r>
            <a:r>
              <a:rPr lang="en-US" altLang="zh-CN" dirty="0">
                <a:ea typeface="宋体" panose="02010600030101010101" pitchFamily="2" charset="-122"/>
              </a:rPr>
              <a:t>) = x</a:t>
            </a:r>
          </a:p>
          <a:p>
            <a:endParaRPr lang="en-US" altLang="zh-CN" sz="3600" dirty="0">
              <a:ea typeface="宋体" panose="02010600030101010101" pitchFamily="2" charset="-122"/>
            </a:endParaRPr>
          </a:p>
          <a:p>
            <a:endParaRPr lang="en-US" altLang="zh-CN" dirty="0">
              <a:ea typeface="宋体" panose="02010600030101010101" pitchFamily="2" charset="-122"/>
            </a:endParaRPr>
          </a:p>
          <a:p>
            <a:pPr>
              <a:spcBef>
                <a:spcPct val="50000"/>
              </a:spcBef>
              <a:buSzPct val="125000"/>
            </a:pPr>
            <a:r>
              <a:rPr lang="en-US" altLang="zh-CN" sz="2600" dirty="0">
                <a:ea typeface="宋体" panose="02010600030101010101" pitchFamily="2" charset="-122"/>
              </a:rPr>
              <a:t>For function F(</a:t>
            </a:r>
            <a:r>
              <a:rPr lang="en-US" altLang="zh-CN" sz="2600" dirty="0" err="1">
                <a:ea typeface="宋体" panose="02010600030101010101" pitchFamily="2" charset="-122"/>
              </a:rPr>
              <a:t>x,y</a:t>
            </a:r>
            <a:r>
              <a:rPr lang="en-US" altLang="zh-CN" sz="2600" dirty="0">
                <a:ea typeface="宋体" panose="02010600030101010101" pitchFamily="2" charset="-122"/>
              </a:rPr>
              <a:t>), the two adjacent cells containing 1’s can be combined using the Minimization Theorem:</a:t>
            </a:r>
          </a:p>
          <a:p>
            <a:pPr>
              <a:spcBef>
                <a:spcPct val="50000"/>
              </a:spcBef>
              <a:buSzPct val="125000"/>
            </a:pPr>
            <a:endParaRPr lang="en-US" altLang="zh-CN" sz="2600" dirty="0">
              <a:ea typeface="宋体" panose="02010600030101010101" pitchFamily="2" charset="-122"/>
            </a:endParaRPr>
          </a:p>
          <a:p>
            <a:endParaRPr lang="en-US" altLang="zh-CN" dirty="0">
              <a:ea typeface="宋体" panose="02010600030101010101" pitchFamily="2" charset="-122"/>
            </a:endParaRPr>
          </a:p>
        </p:txBody>
      </p:sp>
      <p:sp>
        <p:nvSpPr>
          <p:cNvPr id="46085" name="Rectangle 4">
            <a:extLst>
              <a:ext uri="{FF2B5EF4-FFF2-40B4-BE49-F238E27FC236}">
                <a16:creationId xmlns:a16="http://schemas.microsoft.com/office/drawing/2014/main" id="{B126D26D-3F2D-4D59-867C-6916AF757856}"/>
              </a:ext>
            </a:extLst>
          </p:cNvPr>
          <p:cNvSpPr>
            <a:spLocks noChangeArrowheads="1"/>
          </p:cNvSpPr>
          <p:nvPr/>
        </p:nvSpPr>
        <p:spPr bwMode="auto">
          <a:xfrm>
            <a:off x="3743325" y="2565400"/>
            <a:ext cx="36513"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6086" name="Rectangle 5">
            <a:extLst>
              <a:ext uri="{FF2B5EF4-FFF2-40B4-BE49-F238E27FC236}">
                <a16:creationId xmlns:a16="http://schemas.microsoft.com/office/drawing/2014/main" id="{EE23F472-83D0-41A4-AE4B-D76AF440C7B9}"/>
              </a:ext>
            </a:extLst>
          </p:cNvPr>
          <p:cNvSpPr>
            <a:spLocks noChangeArrowheads="1"/>
          </p:cNvSpPr>
          <p:nvPr/>
        </p:nvSpPr>
        <p:spPr bwMode="auto">
          <a:xfrm>
            <a:off x="6964363" y="2565400"/>
            <a:ext cx="36512"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6087" name="Rectangle 6">
            <a:extLst>
              <a:ext uri="{FF2B5EF4-FFF2-40B4-BE49-F238E27FC236}">
                <a16:creationId xmlns:a16="http://schemas.microsoft.com/office/drawing/2014/main" id="{1059949A-11F5-4A5B-BCB8-BFE96D2550BC}"/>
              </a:ext>
            </a:extLst>
          </p:cNvPr>
          <p:cNvSpPr>
            <a:spLocks noChangeArrowheads="1"/>
          </p:cNvSpPr>
          <p:nvPr/>
        </p:nvSpPr>
        <p:spPr bwMode="auto">
          <a:xfrm>
            <a:off x="7602538" y="2565400"/>
            <a:ext cx="36512"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6088" name="Rectangle 7">
            <a:extLst>
              <a:ext uri="{FF2B5EF4-FFF2-40B4-BE49-F238E27FC236}">
                <a16:creationId xmlns:a16="http://schemas.microsoft.com/office/drawing/2014/main" id="{2F0B401C-FD32-41BC-A641-D79412F95E36}"/>
              </a:ext>
            </a:extLst>
          </p:cNvPr>
          <p:cNvSpPr>
            <a:spLocks noChangeArrowheads="1"/>
          </p:cNvSpPr>
          <p:nvPr/>
        </p:nvSpPr>
        <p:spPr bwMode="auto">
          <a:xfrm>
            <a:off x="5126038" y="3181350"/>
            <a:ext cx="31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000">
                <a:solidFill>
                  <a:srgbClr val="000000"/>
                </a:solidFill>
                <a:ea typeface="宋体" panose="02010600030101010101" pitchFamily="2" charset="-122"/>
              </a:rPr>
              <a:t> </a:t>
            </a:r>
            <a:endParaRPr lang="en-US" altLang="zh-CN" sz="2800" b="1">
              <a:ea typeface="宋体" panose="02010600030101010101" pitchFamily="2" charset="-122"/>
            </a:endParaRPr>
          </a:p>
        </p:txBody>
      </p:sp>
      <p:grpSp>
        <p:nvGrpSpPr>
          <p:cNvPr id="46089" name="Group 8">
            <a:extLst>
              <a:ext uri="{FF2B5EF4-FFF2-40B4-BE49-F238E27FC236}">
                <a16:creationId xmlns:a16="http://schemas.microsoft.com/office/drawing/2014/main" id="{08783282-6D14-4F6A-93FC-9B7033D6ACDE}"/>
              </a:ext>
            </a:extLst>
          </p:cNvPr>
          <p:cNvGrpSpPr>
            <a:grpSpLocks/>
          </p:cNvGrpSpPr>
          <p:nvPr/>
        </p:nvGrpSpPr>
        <p:grpSpPr bwMode="auto">
          <a:xfrm>
            <a:off x="5110163" y="1246188"/>
            <a:ext cx="2363787" cy="1800225"/>
            <a:chOff x="3219" y="785"/>
            <a:chExt cx="1489" cy="1134"/>
          </a:xfrm>
        </p:grpSpPr>
        <p:sp>
          <p:nvSpPr>
            <p:cNvPr id="46106" name="Rectangle 9">
              <a:extLst>
                <a:ext uri="{FF2B5EF4-FFF2-40B4-BE49-F238E27FC236}">
                  <a16:creationId xmlns:a16="http://schemas.microsoft.com/office/drawing/2014/main" id="{CE5296C8-6A10-4F80-8B14-AB065E780817}"/>
                </a:ext>
              </a:extLst>
            </p:cNvPr>
            <p:cNvSpPr>
              <a:spLocks noChangeArrowheads="1"/>
            </p:cNvSpPr>
            <p:nvPr/>
          </p:nvSpPr>
          <p:spPr bwMode="auto">
            <a:xfrm>
              <a:off x="3619" y="785"/>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6107" name="Rectangle 10">
              <a:extLst>
                <a:ext uri="{FF2B5EF4-FFF2-40B4-BE49-F238E27FC236}">
                  <a16:creationId xmlns:a16="http://schemas.microsoft.com/office/drawing/2014/main" id="{13480191-AF41-409F-9E11-4806E9447BB8}"/>
                </a:ext>
              </a:extLst>
            </p:cNvPr>
            <p:cNvSpPr>
              <a:spLocks noChangeArrowheads="1"/>
            </p:cNvSpPr>
            <p:nvPr/>
          </p:nvSpPr>
          <p:spPr bwMode="auto">
            <a:xfrm>
              <a:off x="4157" y="785"/>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6108" name="Rectangle 11">
              <a:extLst>
                <a:ext uri="{FF2B5EF4-FFF2-40B4-BE49-F238E27FC236}">
                  <a16:creationId xmlns:a16="http://schemas.microsoft.com/office/drawing/2014/main" id="{76AA6173-08EE-49F4-B98F-1506D937FFF2}"/>
                </a:ext>
              </a:extLst>
            </p:cNvPr>
            <p:cNvSpPr>
              <a:spLocks noChangeArrowheads="1"/>
            </p:cNvSpPr>
            <p:nvPr/>
          </p:nvSpPr>
          <p:spPr bwMode="auto">
            <a:xfrm>
              <a:off x="4660" y="785"/>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6109" name="Rectangle 12">
              <a:extLst>
                <a:ext uri="{FF2B5EF4-FFF2-40B4-BE49-F238E27FC236}">
                  <a16:creationId xmlns:a16="http://schemas.microsoft.com/office/drawing/2014/main" id="{281D3CC8-25C2-4682-A842-DAE2F4E1E325}"/>
                </a:ext>
              </a:extLst>
            </p:cNvPr>
            <p:cNvSpPr>
              <a:spLocks noChangeArrowheads="1"/>
            </p:cNvSpPr>
            <p:nvPr/>
          </p:nvSpPr>
          <p:spPr bwMode="auto">
            <a:xfrm>
              <a:off x="3308" y="881"/>
              <a:ext cx="41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F = x</a:t>
              </a:r>
              <a:endParaRPr lang="en-US" altLang="zh-CN" sz="2800" b="1">
                <a:ea typeface="宋体" panose="02010600030101010101" pitchFamily="2" charset="-122"/>
              </a:endParaRPr>
            </a:p>
          </p:txBody>
        </p:sp>
        <p:sp>
          <p:nvSpPr>
            <p:cNvPr id="46110" name="Rectangle 13">
              <a:extLst>
                <a:ext uri="{FF2B5EF4-FFF2-40B4-BE49-F238E27FC236}">
                  <a16:creationId xmlns:a16="http://schemas.microsoft.com/office/drawing/2014/main" id="{B3DC6898-EBAB-469A-8E69-ADB43787EEFF}"/>
                </a:ext>
              </a:extLst>
            </p:cNvPr>
            <p:cNvSpPr>
              <a:spLocks noChangeArrowheads="1"/>
            </p:cNvSpPr>
            <p:nvPr/>
          </p:nvSpPr>
          <p:spPr bwMode="auto">
            <a:xfrm>
              <a:off x="3824" y="862"/>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 = 0</a:t>
              </a:r>
              <a:endParaRPr lang="en-US" altLang="zh-CN" sz="2800" b="1">
                <a:ea typeface="宋体" panose="02010600030101010101" pitchFamily="2" charset="-122"/>
              </a:endParaRPr>
            </a:p>
          </p:txBody>
        </p:sp>
        <p:sp>
          <p:nvSpPr>
            <p:cNvPr id="46111" name="Rectangle 14">
              <a:extLst>
                <a:ext uri="{FF2B5EF4-FFF2-40B4-BE49-F238E27FC236}">
                  <a16:creationId xmlns:a16="http://schemas.microsoft.com/office/drawing/2014/main" id="{D9EFC6DA-7021-4957-AD03-56B6DB315628}"/>
                </a:ext>
              </a:extLst>
            </p:cNvPr>
            <p:cNvSpPr>
              <a:spLocks noChangeArrowheads="1"/>
            </p:cNvSpPr>
            <p:nvPr/>
          </p:nvSpPr>
          <p:spPr bwMode="auto">
            <a:xfrm>
              <a:off x="4279" y="851"/>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 = 1</a:t>
              </a:r>
              <a:endParaRPr lang="en-US" altLang="zh-CN" sz="2800" b="1">
                <a:ea typeface="宋体" panose="02010600030101010101" pitchFamily="2" charset="-122"/>
              </a:endParaRPr>
            </a:p>
          </p:txBody>
        </p:sp>
        <p:sp>
          <p:nvSpPr>
            <p:cNvPr id="46112" name="Line 15">
              <a:extLst>
                <a:ext uri="{FF2B5EF4-FFF2-40B4-BE49-F238E27FC236}">
                  <a16:creationId xmlns:a16="http://schemas.microsoft.com/office/drawing/2014/main" id="{84790F17-4E41-4437-8AEC-D219823E8E08}"/>
                </a:ext>
              </a:extLst>
            </p:cNvPr>
            <p:cNvSpPr>
              <a:spLocks noChangeShapeType="1"/>
            </p:cNvSpPr>
            <p:nvPr/>
          </p:nvSpPr>
          <p:spPr bwMode="auto">
            <a:xfrm flipH="1">
              <a:off x="4686" y="835"/>
              <a:ext cx="4" cy="107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3" name="Rectangle 16">
              <a:extLst>
                <a:ext uri="{FF2B5EF4-FFF2-40B4-BE49-F238E27FC236}">
                  <a16:creationId xmlns:a16="http://schemas.microsoft.com/office/drawing/2014/main" id="{89E8DE65-112D-475E-A2F8-4C0FC1582F21}"/>
                </a:ext>
              </a:extLst>
            </p:cNvPr>
            <p:cNvSpPr>
              <a:spLocks noChangeArrowheads="1"/>
            </p:cNvSpPr>
            <p:nvPr/>
          </p:nvSpPr>
          <p:spPr bwMode="auto">
            <a:xfrm>
              <a:off x="3308" y="1222"/>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x = 0</a:t>
              </a:r>
              <a:endParaRPr lang="en-US" altLang="zh-CN" sz="2800" b="1">
                <a:ea typeface="宋体" panose="02010600030101010101" pitchFamily="2" charset="-122"/>
              </a:endParaRPr>
            </a:p>
          </p:txBody>
        </p:sp>
        <p:sp>
          <p:nvSpPr>
            <p:cNvPr id="46114" name="Rectangle 17">
              <a:extLst>
                <a:ext uri="{FF2B5EF4-FFF2-40B4-BE49-F238E27FC236}">
                  <a16:creationId xmlns:a16="http://schemas.microsoft.com/office/drawing/2014/main" id="{4A11DD43-F19F-42A0-A1DC-25BF2E1A6072}"/>
                </a:ext>
              </a:extLst>
            </p:cNvPr>
            <p:cNvSpPr>
              <a:spLocks noChangeArrowheads="1"/>
            </p:cNvSpPr>
            <p:nvPr/>
          </p:nvSpPr>
          <p:spPr bwMode="auto">
            <a:xfrm>
              <a:off x="3600" y="119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6115" name="Rectangle 18">
              <a:extLst>
                <a:ext uri="{FF2B5EF4-FFF2-40B4-BE49-F238E27FC236}">
                  <a16:creationId xmlns:a16="http://schemas.microsoft.com/office/drawing/2014/main" id="{96DDF6AD-021E-4916-BB6D-381C9BF20656}"/>
                </a:ext>
              </a:extLst>
            </p:cNvPr>
            <p:cNvSpPr>
              <a:spLocks noChangeArrowheads="1"/>
            </p:cNvSpPr>
            <p:nvPr/>
          </p:nvSpPr>
          <p:spPr bwMode="auto">
            <a:xfrm>
              <a:off x="3952" y="122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0</a:t>
              </a:r>
              <a:endParaRPr lang="en-US" altLang="zh-CN" sz="2800" b="1">
                <a:ea typeface="宋体" panose="02010600030101010101" pitchFamily="2" charset="-122"/>
              </a:endParaRPr>
            </a:p>
          </p:txBody>
        </p:sp>
        <p:sp>
          <p:nvSpPr>
            <p:cNvPr id="46116" name="Rectangle 19">
              <a:extLst>
                <a:ext uri="{FF2B5EF4-FFF2-40B4-BE49-F238E27FC236}">
                  <a16:creationId xmlns:a16="http://schemas.microsoft.com/office/drawing/2014/main" id="{5BDB3EFF-B2AB-42DE-BDAD-77D3612BB88D}"/>
                </a:ext>
              </a:extLst>
            </p:cNvPr>
            <p:cNvSpPr>
              <a:spLocks noChangeArrowheads="1"/>
            </p:cNvSpPr>
            <p:nvPr/>
          </p:nvSpPr>
          <p:spPr bwMode="auto">
            <a:xfrm>
              <a:off x="4076" y="119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6117" name="Rectangle 20">
              <a:extLst>
                <a:ext uri="{FF2B5EF4-FFF2-40B4-BE49-F238E27FC236}">
                  <a16:creationId xmlns:a16="http://schemas.microsoft.com/office/drawing/2014/main" id="{48F86FE1-5A02-45B9-BF87-4F3519B3A50A}"/>
                </a:ext>
              </a:extLst>
            </p:cNvPr>
            <p:cNvSpPr>
              <a:spLocks noChangeArrowheads="1"/>
            </p:cNvSpPr>
            <p:nvPr/>
          </p:nvSpPr>
          <p:spPr bwMode="auto">
            <a:xfrm>
              <a:off x="4354" y="122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0</a:t>
              </a:r>
              <a:endParaRPr lang="en-US" altLang="zh-CN" sz="2800" b="1">
                <a:ea typeface="宋体" panose="02010600030101010101" pitchFamily="2" charset="-122"/>
              </a:endParaRPr>
            </a:p>
          </p:txBody>
        </p:sp>
        <p:sp>
          <p:nvSpPr>
            <p:cNvPr id="46118" name="Rectangle 21">
              <a:extLst>
                <a:ext uri="{FF2B5EF4-FFF2-40B4-BE49-F238E27FC236}">
                  <a16:creationId xmlns:a16="http://schemas.microsoft.com/office/drawing/2014/main" id="{E25004F5-66C8-498F-A1AD-BD87C5122145}"/>
                </a:ext>
              </a:extLst>
            </p:cNvPr>
            <p:cNvSpPr>
              <a:spLocks noChangeArrowheads="1"/>
            </p:cNvSpPr>
            <p:nvPr/>
          </p:nvSpPr>
          <p:spPr bwMode="auto">
            <a:xfrm>
              <a:off x="4478" y="119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6119" name="Line 22">
              <a:extLst>
                <a:ext uri="{FF2B5EF4-FFF2-40B4-BE49-F238E27FC236}">
                  <a16:creationId xmlns:a16="http://schemas.microsoft.com/office/drawing/2014/main" id="{2434BA1D-3165-433C-86BE-1F78DD24E4F8}"/>
                </a:ext>
              </a:extLst>
            </p:cNvPr>
            <p:cNvSpPr>
              <a:spLocks noChangeShapeType="1"/>
            </p:cNvSpPr>
            <p:nvPr/>
          </p:nvSpPr>
          <p:spPr bwMode="auto">
            <a:xfrm flipV="1">
              <a:off x="3227" y="1165"/>
              <a:ext cx="1454" cy="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0" name="Rectangle 23">
              <a:extLst>
                <a:ext uri="{FF2B5EF4-FFF2-40B4-BE49-F238E27FC236}">
                  <a16:creationId xmlns:a16="http://schemas.microsoft.com/office/drawing/2014/main" id="{0F035C49-9624-4D7F-BD4A-ECD5B93DEB5C}"/>
                </a:ext>
              </a:extLst>
            </p:cNvPr>
            <p:cNvSpPr>
              <a:spLocks noChangeArrowheads="1"/>
            </p:cNvSpPr>
            <p:nvPr/>
          </p:nvSpPr>
          <p:spPr bwMode="auto">
            <a:xfrm>
              <a:off x="3299" y="1602"/>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x = 1</a:t>
              </a:r>
              <a:endParaRPr lang="en-US" altLang="zh-CN" sz="2800" b="1">
                <a:ea typeface="宋体" panose="02010600030101010101" pitchFamily="2" charset="-122"/>
              </a:endParaRPr>
            </a:p>
          </p:txBody>
        </p:sp>
        <p:sp>
          <p:nvSpPr>
            <p:cNvPr id="46121" name="Rectangle 24">
              <a:extLst>
                <a:ext uri="{FF2B5EF4-FFF2-40B4-BE49-F238E27FC236}">
                  <a16:creationId xmlns:a16="http://schemas.microsoft.com/office/drawing/2014/main" id="{0726A01C-D712-4142-A6E3-46FF015A1B62}"/>
                </a:ext>
              </a:extLst>
            </p:cNvPr>
            <p:cNvSpPr>
              <a:spLocks noChangeArrowheads="1"/>
            </p:cNvSpPr>
            <p:nvPr/>
          </p:nvSpPr>
          <p:spPr bwMode="auto">
            <a:xfrm>
              <a:off x="3600" y="160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6122" name="Rectangle 25">
              <a:extLst>
                <a:ext uri="{FF2B5EF4-FFF2-40B4-BE49-F238E27FC236}">
                  <a16:creationId xmlns:a16="http://schemas.microsoft.com/office/drawing/2014/main" id="{EFE8ED6F-A0EA-4BAB-91DF-4C46775BA4C9}"/>
                </a:ext>
              </a:extLst>
            </p:cNvPr>
            <p:cNvSpPr>
              <a:spLocks noChangeArrowheads="1"/>
            </p:cNvSpPr>
            <p:nvPr/>
          </p:nvSpPr>
          <p:spPr bwMode="auto">
            <a:xfrm>
              <a:off x="3942" y="16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1</a:t>
              </a:r>
              <a:endParaRPr lang="en-US" altLang="zh-CN" sz="2800" b="1">
                <a:ea typeface="宋体" panose="02010600030101010101" pitchFamily="2" charset="-122"/>
              </a:endParaRPr>
            </a:p>
          </p:txBody>
        </p:sp>
        <p:sp>
          <p:nvSpPr>
            <p:cNvPr id="46123" name="Rectangle 26">
              <a:extLst>
                <a:ext uri="{FF2B5EF4-FFF2-40B4-BE49-F238E27FC236}">
                  <a16:creationId xmlns:a16="http://schemas.microsoft.com/office/drawing/2014/main" id="{11F0DACD-7B61-46EA-A9A4-0DC7E5D91262}"/>
                </a:ext>
              </a:extLst>
            </p:cNvPr>
            <p:cNvSpPr>
              <a:spLocks noChangeArrowheads="1"/>
            </p:cNvSpPr>
            <p:nvPr/>
          </p:nvSpPr>
          <p:spPr bwMode="auto">
            <a:xfrm>
              <a:off x="4076" y="160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6124" name="Rectangle 27">
              <a:extLst>
                <a:ext uri="{FF2B5EF4-FFF2-40B4-BE49-F238E27FC236}">
                  <a16:creationId xmlns:a16="http://schemas.microsoft.com/office/drawing/2014/main" id="{56BE45C4-6387-400C-A356-8334DB6AD811}"/>
                </a:ext>
              </a:extLst>
            </p:cNvPr>
            <p:cNvSpPr>
              <a:spLocks noChangeArrowheads="1"/>
            </p:cNvSpPr>
            <p:nvPr/>
          </p:nvSpPr>
          <p:spPr bwMode="auto">
            <a:xfrm>
              <a:off x="4344" y="160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1</a:t>
              </a:r>
              <a:endParaRPr lang="en-US" altLang="zh-CN" sz="2800" b="1">
                <a:ea typeface="宋体" panose="02010600030101010101" pitchFamily="2" charset="-122"/>
              </a:endParaRPr>
            </a:p>
          </p:txBody>
        </p:sp>
        <p:sp>
          <p:nvSpPr>
            <p:cNvPr id="46125" name="Rectangle 28">
              <a:extLst>
                <a:ext uri="{FF2B5EF4-FFF2-40B4-BE49-F238E27FC236}">
                  <a16:creationId xmlns:a16="http://schemas.microsoft.com/office/drawing/2014/main" id="{2179D98D-7406-49D3-AEF1-C232BF867769}"/>
                </a:ext>
              </a:extLst>
            </p:cNvPr>
            <p:cNvSpPr>
              <a:spLocks noChangeArrowheads="1"/>
            </p:cNvSpPr>
            <p:nvPr/>
          </p:nvSpPr>
          <p:spPr bwMode="auto">
            <a:xfrm>
              <a:off x="4478" y="160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6126" name="Rectangle 29">
              <a:extLst>
                <a:ext uri="{FF2B5EF4-FFF2-40B4-BE49-F238E27FC236}">
                  <a16:creationId xmlns:a16="http://schemas.microsoft.com/office/drawing/2014/main" id="{6410250A-30AA-4ED5-B11F-F5B81A2D82EF}"/>
                </a:ext>
              </a:extLst>
            </p:cNvPr>
            <p:cNvSpPr>
              <a:spLocks noChangeArrowheads="1"/>
            </p:cNvSpPr>
            <p:nvPr/>
          </p:nvSpPr>
          <p:spPr bwMode="auto">
            <a:xfrm>
              <a:off x="4660" y="160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6127" name="Line 30">
              <a:extLst>
                <a:ext uri="{FF2B5EF4-FFF2-40B4-BE49-F238E27FC236}">
                  <a16:creationId xmlns:a16="http://schemas.microsoft.com/office/drawing/2014/main" id="{EE1F2BC0-9153-47F0-9CE6-249356B77210}"/>
                </a:ext>
              </a:extLst>
            </p:cNvPr>
            <p:cNvSpPr>
              <a:spLocks noChangeShapeType="1"/>
            </p:cNvSpPr>
            <p:nvPr/>
          </p:nvSpPr>
          <p:spPr bwMode="auto">
            <a:xfrm>
              <a:off x="3227" y="1535"/>
              <a:ext cx="1452"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8" name="Line 31">
              <a:extLst>
                <a:ext uri="{FF2B5EF4-FFF2-40B4-BE49-F238E27FC236}">
                  <a16:creationId xmlns:a16="http://schemas.microsoft.com/office/drawing/2014/main" id="{8AD45F57-AE14-45D6-949A-FB771D032805}"/>
                </a:ext>
              </a:extLst>
            </p:cNvPr>
            <p:cNvSpPr>
              <a:spLocks noChangeShapeType="1"/>
            </p:cNvSpPr>
            <p:nvPr/>
          </p:nvSpPr>
          <p:spPr bwMode="auto">
            <a:xfrm>
              <a:off x="3219" y="1910"/>
              <a:ext cx="1473"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9" name="Line 32">
              <a:extLst>
                <a:ext uri="{FF2B5EF4-FFF2-40B4-BE49-F238E27FC236}">
                  <a16:creationId xmlns:a16="http://schemas.microsoft.com/office/drawing/2014/main" id="{72AC483F-29BF-4B84-AA91-B41BAE05BB5A}"/>
                </a:ext>
              </a:extLst>
            </p:cNvPr>
            <p:cNvSpPr>
              <a:spLocks noChangeShapeType="1"/>
            </p:cNvSpPr>
            <p:nvPr/>
          </p:nvSpPr>
          <p:spPr bwMode="auto">
            <a:xfrm>
              <a:off x="3810" y="835"/>
              <a:ext cx="3" cy="10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0" name="Line 33">
              <a:extLst>
                <a:ext uri="{FF2B5EF4-FFF2-40B4-BE49-F238E27FC236}">
                  <a16:creationId xmlns:a16="http://schemas.microsoft.com/office/drawing/2014/main" id="{4F08B987-25FF-478C-A59D-44FB374B8AE7}"/>
                </a:ext>
              </a:extLst>
            </p:cNvPr>
            <p:cNvSpPr>
              <a:spLocks noChangeShapeType="1"/>
            </p:cNvSpPr>
            <p:nvPr/>
          </p:nvSpPr>
          <p:spPr bwMode="auto">
            <a:xfrm>
              <a:off x="4242" y="834"/>
              <a:ext cx="2" cy="107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 name="灯片编号占位符 3">
            <a:extLst>
              <a:ext uri="{FF2B5EF4-FFF2-40B4-BE49-F238E27FC236}">
                <a16:creationId xmlns:a16="http://schemas.microsoft.com/office/drawing/2014/main" id="{895326FC-CA1A-4A5B-A756-667DB7B991C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83</a:t>
            </a:fld>
            <a:endParaRPr lang="en-US" altLang="zh-CN" sz="1600" dirty="0"/>
          </a:p>
        </p:txBody>
      </p:sp>
      <mc:AlternateContent xmlns:mc="http://schemas.openxmlformats.org/markup-compatibility/2006" xmlns:a14="http://schemas.microsoft.com/office/drawing/2010/main">
        <mc:Choice Requires="a14">
          <p:sp>
            <p:nvSpPr>
              <p:cNvPr id="52" name="Rectangle 40">
                <a:extLst>
                  <a:ext uri="{FF2B5EF4-FFF2-40B4-BE49-F238E27FC236}">
                    <a16:creationId xmlns:a16="http://schemas.microsoft.com/office/drawing/2014/main" id="{926C5A79-E86A-4A8B-B9D8-AD147EE0A289}"/>
                  </a:ext>
                </a:extLst>
              </p:cNvPr>
              <p:cNvSpPr>
                <a:spLocks noChangeArrowheads="1"/>
              </p:cNvSpPr>
              <p:nvPr/>
            </p:nvSpPr>
            <p:spPr bwMode="auto">
              <a:xfrm>
                <a:off x="3123405" y="4511675"/>
                <a:ext cx="2520498" cy="3282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 xmlns:m="http://schemas.openxmlformats.org/officeDocument/2006/math">
                    <m:r>
                      <a:rPr lang="en-US" altLang="zh-CN" sz="2000" b="1" i="0" kern="0" baseline="0" smtClean="0">
                        <a:solidFill>
                          <a:srgbClr val="000000"/>
                        </a:solidFill>
                        <a:latin typeface="Cambria Math" panose="02040503050406030204" pitchFamily="18" charset="0"/>
                      </a:rPr>
                      <m:t>𝐅</m:t>
                    </m:r>
                    <m:d>
                      <m:dPr>
                        <m:ctrlPr>
                          <a:rPr lang="en-US" altLang="zh-CN" sz="2000" b="1" i="1" kern="0" baseline="0" smtClean="0">
                            <a:solidFill>
                              <a:srgbClr val="000000"/>
                            </a:solidFill>
                            <a:latin typeface="Cambria Math" panose="02040503050406030204" pitchFamily="18" charset="0"/>
                          </a:rPr>
                        </m:ctrlPr>
                      </m:dPr>
                      <m:e>
                        <m:r>
                          <a:rPr lang="en-US" altLang="zh-CN" sz="2000" b="1" i="0" kern="0" baseline="0" smtClean="0">
                            <a:solidFill>
                              <a:srgbClr val="000000"/>
                            </a:solidFill>
                            <a:latin typeface="Cambria Math" panose="02040503050406030204" pitchFamily="18" charset="0"/>
                          </a:rPr>
                          <m:t>𝐱</m:t>
                        </m:r>
                        <m:r>
                          <a:rPr lang="en-US" altLang="zh-CN" sz="2000" b="1" i="0" kern="0" baseline="0" smtClean="0">
                            <a:solidFill>
                              <a:srgbClr val="000000"/>
                            </a:solidFill>
                            <a:latin typeface="Cambria Math" panose="02040503050406030204" pitchFamily="18" charset="0"/>
                          </a:rPr>
                          <m:t>,</m:t>
                        </m:r>
                        <m:r>
                          <a:rPr lang="en-US" altLang="zh-CN" sz="2000" b="1" i="0" kern="0" baseline="0" smtClean="0">
                            <a:solidFill>
                              <a:srgbClr val="000000"/>
                            </a:solidFill>
                            <a:latin typeface="Cambria Math" panose="02040503050406030204" pitchFamily="18" charset="0"/>
                          </a:rPr>
                          <m:t>𝐲</m:t>
                        </m:r>
                      </m:e>
                    </m:d>
                    <m:r>
                      <a:rPr lang="en-US" altLang="zh-CN" sz="2000" b="1" i="0" kern="0" baseline="0" smtClean="0">
                        <a:solidFill>
                          <a:srgbClr val="000000"/>
                        </a:solidFill>
                        <a:latin typeface="Cambria Math" panose="02040503050406030204" pitchFamily="18" charset="0"/>
                      </a:rPr>
                      <m:t>=</m:t>
                    </m:r>
                    <m:r>
                      <a:rPr lang="en-US" altLang="zh-CN" sz="2000" b="1" i="0" kern="0" baseline="0" smtClean="0">
                        <a:solidFill>
                          <a:srgbClr val="000000"/>
                        </a:solidFill>
                        <a:latin typeface="Cambria Math" panose="02040503050406030204" pitchFamily="18" charset="0"/>
                      </a:rPr>
                      <m:t>𝐱</m:t>
                    </m:r>
                    <m:acc>
                      <m:accPr>
                        <m:chr m:val="̅"/>
                        <m:ctrlPr>
                          <a:rPr lang="en-US" altLang="zh-CN" sz="2000" b="1" i="1" kern="0" baseline="0">
                            <a:solidFill>
                              <a:srgbClr val="000000"/>
                            </a:solidFill>
                            <a:latin typeface="Cambria Math" panose="02040503050406030204" pitchFamily="18" charset="0"/>
                          </a:rPr>
                        </m:ctrlPr>
                      </m:accPr>
                      <m:e>
                        <m:r>
                          <a:rPr lang="en-US" altLang="zh-CN" sz="2000" b="1" i="0" kern="0" baseline="0" smtClean="0">
                            <a:solidFill>
                              <a:srgbClr val="000000"/>
                            </a:solidFill>
                            <a:latin typeface="Cambria Math" panose="02040503050406030204" pitchFamily="18" charset="0"/>
                          </a:rPr>
                          <m:t>𝐲</m:t>
                        </m:r>
                      </m:e>
                    </m:acc>
                    <m:r>
                      <a:rPr lang="en-US" altLang="zh-CN" sz="2000" b="1" i="0" kern="0" baseline="0" smtClean="0">
                        <a:solidFill>
                          <a:srgbClr val="000000"/>
                        </a:solidFill>
                        <a:latin typeface="Cambria Math" panose="02040503050406030204" pitchFamily="18" charset="0"/>
                      </a:rPr>
                      <m:t>+</m:t>
                    </m:r>
                    <m:r>
                      <a:rPr lang="en-US" altLang="zh-CN" sz="2000" b="1" i="0" kern="0" baseline="0" smtClean="0">
                        <a:solidFill>
                          <a:srgbClr val="000000"/>
                        </a:solidFill>
                        <a:latin typeface="Cambria Math" panose="02040503050406030204" pitchFamily="18" charset="0"/>
                      </a:rPr>
                      <m:t>𝐱𝐲</m:t>
                    </m:r>
                    <m:r>
                      <a:rPr lang="en-US" altLang="zh-CN" sz="2000" b="1" i="0" kern="0" baseline="0" smtClean="0">
                        <a:solidFill>
                          <a:srgbClr val="000000"/>
                        </a:solidFill>
                        <a:latin typeface="Cambria Math" panose="02040503050406030204" pitchFamily="18" charset="0"/>
                      </a:rPr>
                      <m:t>=</m:t>
                    </m:r>
                    <m:r>
                      <a:rPr lang="en-US" altLang="zh-CN" sz="2000" b="1" i="0" kern="0" baseline="0" smtClean="0">
                        <a:solidFill>
                          <a:srgbClr val="000000"/>
                        </a:solidFill>
                        <a:latin typeface="Cambria Math" panose="02040503050406030204" pitchFamily="18" charset="0"/>
                      </a:rPr>
                      <m:t>𝐱</m:t>
                    </m:r>
                  </m:oMath>
                </a14:m>
                <a:r>
                  <a:rPr lang="en-US" altLang="zh-CN" b="1" dirty="0">
                    <a:ea typeface="宋体" panose="02010600030101010101" pitchFamily="2" charset="-122"/>
                  </a:rPr>
                  <a:t>  </a:t>
                </a:r>
              </a:p>
            </p:txBody>
          </p:sp>
        </mc:Choice>
        <mc:Fallback xmlns="">
          <p:sp>
            <p:nvSpPr>
              <p:cNvPr id="52" name="Rectangle 40">
                <a:extLst>
                  <a:ext uri="{FF2B5EF4-FFF2-40B4-BE49-F238E27FC236}">
                    <a16:creationId xmlns:a16="http://schemas.microsoft.com/office/drawing/2014/main" id="{926C5A79-E86A-4A8B-B9D8-AD147EE0A289}"/>
                  </a:ext>
                </a:extLst>
              </p:cNvPr>
              <p:cNvSpPr>
                <a:spLocks noRot="1" noChangeAspect="1" noMove="1" noResize="1" noEditPoints="1" noAdjustHandles="1" noChangeArrowheads="1" noChangeShapeType="1" noTextEdit="1"/>
              </p:cNvSpPr>
              <p:nvPr/>
            </p:nvSpPr>
            <p:spPr bwMode="auto">
              <a:xfrm>
                <a:off x="3123405" y="4511675"/>
                <a:ext cx="2520498" cy="328295"/>
              </a:xfrm>
              <a:prstGeom prst="rect">
                <a:avLst/>
              </a:prstGeom>
              <a:blipFill>
                <a:blip r:embed="rId2"/>
                <a:stretch>
                  <a:fillRect l="-3382" b="-259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227385175"/>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FF831610-9103-47AD-B801-0D6F4558B2CB}"/>
              </a:ext>
            </a:extLst>
          </p:cNvPr>
          <p:cNvSpPr>
            <a:spLocks noGrp="1" noChangeArrowheads="1"/>
          </p:cNvSpPr>
          <p:nvPr>
            <p:ph type="title"/>
          </p:nvPr>
        </p:nvSpPr>
        <p:spPr>
          <a:xfrm>
            <a:off x="715963" y="0"/>
            <a:ext cx="8428037" cy="1020763"/>
          </a:xfrm>
        </p:spPr>
        <p:txBody>
          <a:bodyPr/>
          <a:lstStyle/>
          <a:p>
            <a:r>
              <a:rPr lang="en-US" altLang="zh-CN" b="1">
                <a:solidFill>
                  <a:schemeClr val="tx1"/>
                </a:solidFill>
                <a:ea typeface="宋体" panose="02010600030101010101" pitchFamily="2" charset="-122"/>
              </a:rPr>
              <a:t>K-Map Function Representation</a:t>
            </a:r>
          </a:p>
        </p:txBody>
      </p:sp>
      <p:sp>
        <p:nvSpPr>
          <p:cNvPr id="47108" name="Rectangle 3">
            <a:extLst>
              <a:ext uri="{FF2B5EF4-FFF2-40B4-BE49-F238E27FC236}">
                <a16:creationId xmlns:a16="http://schemas.microsoft.com/office/drawing/2014/main" id="{28D118BC-2ED5-4481-A7EA-37206A4C6382}"/>
              </a:ext>
            </a:extLst>
          </p:cNvPr>
          <p:cNvSpPr>
            <a:spLocks noGrp="1" noChangeArrowheads="1"/>
          </p:cNvSpPr>
          <p:nvPr>
            <p:ph type="body" idx="1"/>
          </p:nvPr>
        </p:nvSpPr>
        <p:spPr>
          <a:xfrm>
            <a:off x="706438" y="1303339"/>
            <a:ext cx="7772400" cy="3648076"/>
          </a:xfrm>
          <a:extLst>
            <a:ext uri="{91240B29-F687-4F45-9708-019B960494DF}">
              <a14:hiddenLine xmlns:a14="http://schemas.microsoft.com/office/drawing/2010/main" w="28575" cmpd="sng">
                <a:solidFill>
                  <a:srgbClr val="3333FF"/>
                </a:solidFill>
                <a:miter lim="800000"/>
                <a:headEnd/>
                <a:tailEnd/>
              </a14:hiddenLine>
            </a:ext>
          </a:extLst>
        </p:spPr>
        <p:txBody>
          <a:bodyPr/>
          <a:lstStyle/>
          <a:p>
            <a:r>
              <a:rPr lang="en-US" altLang="zh-CN" dirty="0">
                <a:ea typeface="宋体" panose="02010600030101010101" pitchFamily="2" charset="-122"/>
              </a:rPr>
              <a:t>Example: G(</a:t>
            </a:r>
            <a:r>
              <a:rPr lang="en-US" altLang="zh-CN" dirty="0" err="1">
                <a:ea typeface="宋体" panose="02010600030101010101" pitchFamily="2" charset="-122"/>
              </a:rPr>
              <a:t>x,y</a:t>
            </a:r>
            <a:r>
              <a:rPr lang="en-US" altLang="zh-CN" dirty="0">
                <a:ea typeface="宋体" panose="02010600030101010101" pitchFamily="2" charset="-122"/>
              </a:rPr>
              <a:t>) = x + y</a:t>
            </a:r>
            <a:endParaRPr lang="en-US" altLang="zh-CN" sz="3600"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sz="2600" dirty="0">
                <a:ea typeface="宋体" panose="02010600030101010101" pitchFamily="2" charset="-122"/>
              </a:rPr>
              <a:t>For G(</a:t>
            </a:r>
            <a:r>
              <a:rPr lang="en-US" altLang="zh-CN" sz="2600" dirty="0" err="1">
                <a:ea typeface="宋体" panose="02010600030101010101" pitchFamily="2" charset="-122"/>
              </a:rPr>
              <a:t>x,y</a:t>
            </a:r>
            <a:r>
              <a:rPr lang="en-US" altLang="zh-CN" sz="2600" dirty="0">
                <a:ea typeface="宋体" panose="02010600030101010101" pitchFamily="2" charset="-122"/>
              </a:rPr>
              <a:t>), two pairs of adjacent cells containing 1’s can be combined using the Minimization Theorem:</a:t>
            </a:r>
            <a:endParaRPr lang="en-US" altLang="zh-CN" dirty="0">
              <a:ea typeface="宋体" panose="02010600030101010101" pitchFamily="2" charset="-122"/>
            </a:endParaRPr>
          </a:p>
          <a:p>
            <a:pPr>
              <a:spcBef>
                <a:spcPct val="50000"/>
              </a:spcBef>
              <a:buClrTx/>
              <a:buFontTx/>
              <a:buChar char="•"/>
            </a:pPr>
            <a:endParaRPr lang="en-US" altLang="zh-CN" sz="2600" dirty="0">
              <a:ea typeface="宋体" panose="02010600030101010101" pitchFamily="2" charset="-122"/>
            </a:endParaRPr>
          </a:p>
          <a:p>
            <a:endParaRPr lang="en-US" altLang="zh-CN" dirty="0">
              <a:ea typeface="宋体" panose="02010600030101010101" pitchFamily="2" charset="-122"/>
            </a:endParaRPr>
          </a:p>
        </p:txBody>
      </p:sp>
      <p:grpSp>
        <p:nvGrpSpPr>
          <p:cNvPr id="47109" name="Group 4">
            <a:extLst>
              <a:ext uri="{FF2B5EF4-FFF2-40B4-BE49-F238E27FC236}">
                <a16:creationId xmlns:a16="http://schemas.microsoft.com/office/drawing/2014/main" id="{AB994119-A14A-4FF9-A2E6-6F090FC54B63}"/>
              </a:ext>
            </a:extLst>
          </p:cNvPr>
          <p:cNvGrpSpPr>
            <a:grpSpLocks/>
          </p:cNvGrpSpPr>
          <p:nvPr/>
        </p:nvGrpSpPr>
        <p:grpSpPr bwMode="auto">
          <a:xfrm>
            <a:off x="5543550" y="1354138"/>
            <a:ext cx="2641600" cy="1781175"/>
            <a:chOff x="3492" y="853"/>
            <a:chExt cx="1664" cy="1122"/>
          </a:xfrm>
        </p:grpSpPr>
        <p:sp>
          <p:nvSpPr>
            <p:cNvPr id="47140" name="Rectangle 5">
              <a:extLst>
                <a:ext uri="{FF2B5EF4-FFF2-40B4-BE49-F238E27FC236}">
                  <a16:creationId xmlns:a16="http://schemas.microsoft.com/office/drawing/2014/main" id="{22151D85-E3EC-49CF-9D44-7078D186EFD9}"/>
                </a:ext>
              </a:extLst>
            </p:cNvPr>
            <p:cNvSpPr>
              <a:spLocks noChangeArrowheads="1"/>
            </p:cNvSpPr>
            <p:nvPr/>
          </p:nvSpPr>
          <p:spPr bwMode="auto">
            <a:xfrm>
              <a:off x="3492" y="899"/>
              <a:ext cx="65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G = x+y</a:t>
              </a:r>
              <a:endParaRPr lang="en-US" altLang="zh-CN" sz="2800" b="1">
                <a:ea typeface="宋体" panose="02010600030101010101" pitchFamily="2" charset="-122"/>
              </a:endParaRPr>
            </a:p>
          </p:txBody>
        </p:sp>
        <p:sp>
          <p:nvSpPr>
            <p:cNvPr id="47141" name="Rectangle 6">
              <a:extLst>
                <a:ext uri="{FF2B5EF4-FFF2-40B4-BE49-F238E27FC236}">
                  <a16:creationId xmlns:a16="http://schemas.microsoft.com/office/drawing/2014/main" id="{D5AFFD94-E5E6-4C8D-A237-9742C94A6E3E}"/>
                </a:ext>
              </a:extLst>
            </p:cNvPr>
            <p:cNvSpPr>
              <a:spLocks noChangeArrowheads="1"/>
            </p:cNvSpPr>
            <p:nvPr/>
          </p:nvSpPr>
          <p:spPr bwMode="auto">
            <a:xfrm>
              <a:off x="4226" y="901"/>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 = 0</a:t>
              </a:r>
              <a:endParaRPr lang="en-US" altLang="zh-CN" sz="2800" b="1">
                <a:ea typeface="宋体" panose="02010600030101010101" pitchFamily="2" charset="-122"/>
              </a:endParaRPr>
            </a:p>
          </p:txBody>
        </p:sp>
        <p:sp>
          <p:nvSpPr>
            <p:cNvPr id="47142" name="Rectangle 7">
              <a:extLst>
                <a:ext uri="{FF2B5EF4-FFF2-40B4-BE49-F238E27FC236}">
                  <a16:creationId xmlns:a16="http://schemas.microsoft.com/office/drawing/2014/main" id="{4F562C3E-70B3-403F-AF90-347C612E3720}"/>
                </a:ext>
              </a:extLst>
            </p:cNvPr>
            <p:cNvSpPr>
              <a:spLocks noChangeArrowheads="1"/>
            </p:cNvSpPr>
            <p:nvPr/>
          </p:nvSpPr>
          <p:spPr bwMode="auto">
            <a:xfrm>
              <a:off x="4527" y="85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7143" name="Rectangle 8">
              <a:extLst>
                <a:ext uri="{FF2B5EF4-FFF2-40B4-BE49-F238E27FC236}">
                  <a16:creationId xmlns:a16="http://schemas.microsoft.com/office/drawing/2014/main" id="{D582DA3E-21A0-4A81-ABCD-C3235B7971CD}"/>
                </a:ext>
              </a:extLst>
            </p:cNvPr>
            <p:cNvSpPr>
              <a:spLocks noChangeArrowheads="1"/>
            </p:cNvSpPr>
            <p:nvPr/>
          </p:nvSpPr>
          <p:spPr bwMode="auto">
            <a:xfrm>
              <a:off x="4714" y="892"/>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 = 1</a:t>
              </a:r>
              <a:endParaRPr lang="en-US" altLang="zh-CN" sz="2800" b="1">
                <a:ea typeface="宋体" panose="02010600030101010101" pitchFamily="2" charset="-122"/>
              </a:endParaRPr>
            </a:p>
          </p:txBody>
        </p:sp>
        <p:sp>
          <p:nvSpPr>
            <p:cNvPr id="47144" name="Rectangle 9">
              <a:extLst>
                <a:ext uri="{FF2B5EF4-FFF2-40B4-BE49-F238E27FC236}">
                  <a16:creationId xmlns:a16="http://schemas.microsoft.com/office/drawing/2014/main" id="{B662F17C-8BAE-4DED-A8A4-2F86B7A25BA2}"/>
                </a:ext>
              </a:extLst>
            </p:cNvPr>
            <p:cNvSpPr>
              <a:spLocks noChangeArrowheads="1"/>
            </p:cNvSpPr>
            <p:nvPr/>
          </p:nvSpPr>
          <p:spPr bwMode="auto">
            <a:xfrm>
              <a:off x="4929" y="85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7145" name="Line 10">
              <a:extLst>
                <a:ext uri="{FF2B5EF4-FFF2-40B4-BE49-F238E27FC236}">
                  <a16:creationId xmlns:a16="http://schemas.microsoft.com/office/drawing/2014/main" id="{444D4969-C51F-4BFD-9B36-5CC1359A42FE}"/>
                </a:ext>
              </a:extLst>
            </p:cNvPr>
            <p:cNvSpPr>
              <a:spLocks noChangeShapeType="1"/>
            </p:cNvSpPr>
            <p:nvPr/>
          </p:nvSpPr>
          <p:spPr bwMode="auto">
            <a:xfrm>
              <a:off x="5152" y="874"/>
              <a:ext cx="2" cy="11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6" name="Rectangle 11">
              <a:extLst>
                <a:ext uri="{FF2B5EF4-FFF2-40B4-BE49-F238E27FC236}">
                  <a16:creationId xmlns:a16="http://schemas.microsoft.com/office/drawing/2014/main" id="{A4539B55-FD50-4078-A679-E2D310816119}"/>
                </a:ext>
              </a:extLst>
            </p:cNvPr>
            <p:cNvSpPr>
              <a:spLocks noChangeArrowheads="1"/>
            </p:cNvSpPr>
            <p:nvPr/>
          </p:nvSpPr>
          <p:spPr bwMode="auto">
            <a:xfrm>
              <a:off x="3597" y="1261"/>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x = 0</a:t>
              </a:r>
              <a:endParaRPr lang="en-US" altLang="zh-CN" sz="2800" b="1">
                <a:ea typeface="宋体" panose="02010600030101010101" pitchFamily="2" charset="-122"/>
              </a:endParaRPr>
            </a:p>
          </p:txBody>
        </p:sp>
        <p:sp>
          <p:nvSpPr>
            <p:cNvPr id="47147" name="Rectangle 12">
              <a:extLst>
                <a:ext uri="{FF2B5EF4-FFF2-40B4-BE49-F238E27FC236}">
                  <a16:creationId xmlns:a16="http://schemas.microsoft.com/office/drawing/2014/main" id="{85D4E85E-A325-4D26-BCE3-63754A606278}"/>
                </a:ext>
              </a:extLst>
            </p:cNvPr>
            <p:cNvSpPr>
              <a:spLocks noChangeArrowheads="1"/>
            </p:cNvSpPr>
            <p:nvPr/>
          </p:nvSpPr>
          <p:spPr bwMode="auto">
            <a:xfrm>
              <a:off x="3897" y="126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7148" name="Rectangle 13">
              <a:extLst>
                <a:ext uri="{FF2B5EF4-FFF2-40B4-BE49-F238E27FC236}">
                  <a16:creationId xmlns:a16="http://schemas.microsoft.com/office/drawing/2014/main" id="{2F42CF3D-259A-4E3B-AC9B-EE73BF3F87FD}"/>
                </a:ext>
              </a:extLst>
            </p:cNvPr>
            <p:cNvSpPr>
              <a:spLocks noChangeArrowheads="1"/>
            </p:cNvSpPr>
            <p:nvPr/>
          </p:nvSpPr>
          <p:spPr bwMode="auto">
            <a:xfrm>
              <a:off x="4351" y="12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0</a:t>
              </a:r>
              <a:endParaRPr lang="en-US" altLang="zh-CN" sz="2800" b="1">
                <a:ea typeface="宋体" panose="02010600030101010101" pitchFamily="2" charset="-122"/>
              </a:endParaRPr>
            </a:p>
          </p:txBody>
        </p:sp>
        <p:sp>
          <p:nvSpPr>
            <p:cNvPr id="47149" name="Rectangle 14">
              <a:extLst>
                <a:ext uri="{FF2B5EF4-FFF2-40B4-BE49-F238E27FC236}">
                  <a16:creationId xmlns:a16="http://schemas.microsoft.com/office/drawing/2014/main" id="{8E08F369-3CA5-4916-B238-3168B22F154C}"/>
                </a:ext>
              </a:extLst>
            </p:cNvPr>
            <p:cNvSpPr>
              <a:spLocks noChangeArrowheads="1"/>
            </p:cNvSpPr>
            <p:nvPr/>
          </p:nvSpPr>
          <p:spPr bwMode="auto">
            <a:xfrm>
              <a:off x="4446" y="126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7150" name="Rectangle 15">
              <a:extLst>
                <a:ext uri="{FF2B5EF4-FFF2-40B4-BE49-F238E27FC236}">
                  <a16:creationId xmlns:a16="http://schemas.microsoft.com/office/drawing/2014/main" id="{075D4D9A-C204-464F-85EC-0A14B14A9009}"/>
                </a:ext>
              </a:extLst>
            </p:cNvPr>
            <p:cNvSpPr>
              <a:spLocks noChangeArrowheads="1"/>
            </p:cNvSpPr>
            <p:nvPr/>
          </p:nvSpPr>
          <p:spPr bwMode="auto">
            <a:xfrm>
              <a:off x="4753" y="12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1</a:t>
              </a:r>
              <a:endParaRPr lang="en-US" altLang="zh-CN" sz="2800" b="1">
                <a:ea typeface="宋体" panose="02010600030101010101" pitchFamily="2" charset="-122"/>
              </a:endParaRPr>
            </a:p>
          </p:txBody>
        </p:sp>
        <p:sp>
          <p:nvSpPr>
            <p:cNvPr id="47151" name="Rectangle 16">
              <a:extLst>
                <a:ext uri="{FF2B5EF4-FFF2-40B4-BE49-F238E27FC236}">
                  <a16:creationId xmlns:a16="http://schemas.microsoft.com/office/drawing/2014/main" id="{D2CAA685-66B9-4F3E-8DAE-0A7D6DDE5EDF}"/>
                </a:ext>
              </a:extLst>
            </p:cNvPr>
            <p:cNvSpPr>
              <a:spLocks noChangeArrowheads="1"/>
            </p:cNvSpPr>
            <p:nvPr/>
          </p:nvSpPr>
          <p:spPr bwMode="auto">
            <a:xfrm>
              <a:off x="4848" y="1261"/>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7152" name="Rectangle 17">
              <a:extLst>
                <a:ext uri="{FF2B5EF4-FFF2-40B4-BE49-F238E27FC236}">
                  <a16:creationId xmlns:a16="http://schemas.microsoft.com/office/drawing/2014/main" id="{4FC80C53-0B58-4C5A-B7C0-00A395CF1304}"/>
                </a:ext>
              </a:extLst>
            </p:cNvPr>
            <p:cNvSpPr>
              <a:spLocks noChangeArrowheads="1"/>
            </p:cNvSpPr>
            <p:nvPr/>
          </p:nvSpPr>
          <p:spPr bwMode="auto">
            <a:xfrm>
              <a:off x="3597" y="1670"/>
              <a:ext cx="39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x = 1</a:t>
              </a:r>
              <a:endParaRPr lang="en-US" altLang="zh-CN" sz="2800" b="1">
                <a:ea typeface="宋体" panose="02010600030101010101" pitchFamily="2" charset="-122"/>
              </a:endParaRPr>
            </a:p>
          </p:txBody>
        </p:sp>
        <p:sp>
          <p:nvSpPr>
            <p:cNvPr id="47153" name="Rectangle 18">
              <a:extLst>
                <a:ext uri="{FF2B5EF4-FFF2-40B4-BE49-F238E27FC236}">
                  <a16:creationId xmlns:a16="http://schemas.microsoft.com/office/drawing/2014/main" id="{4F50FACE-FAED-4CC1-83F6-5BA3FFB3BA8B}"/>
                </a:ext>
              </a:extLst>
            </p:cNvPr>
            <p:cNvSpPr>
              <a:spLocks noChangeArrowheads="1"/>
            </p:cNvSpPr>
            <p:nvPr/>
          </p:nvSpPr>
          <p:spPr bwMode="auto">
            <a:xfrm>
              <a:off x="3897" y="167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7154" name="Rectangle 19">
              <a:extLst>
                <a:ext uri="{FF2B5EF4-FFF2-40B4-BE49-F238E27FC236}">
                  <a16:creationId xmlns:a16="http://schemas.microsoft.com/office/drawing/2014/main" id="{EF955D97-E8A0-42DA-AAF2-0E9F6043D0A8}"/>
                </a:ext>
              </a:extLst>
            </p:cNvPr>
            <p:cNvSpPr>
              <a:spLocks noChangeArrowheads="1"/>
            </p:cNvSpPr>
            <p:nvPr/>
          </p:nvSpPr>
          <p:spPr bwMode="auto">
            <a:xfrm>
              <a:off x="4351" y="167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1</a:t>
              </a:r>
              <a:endParaRPr lang="en-US" altLang="zh-CN" sz="2800" b="1">
                <a:ea typeface="宋体" panose="02010600030101010101" pitchFamily="2" charset="-122"/>
              </a:endParaRPr>
            </a:p>
          </p:txBody>
        </p:sp>
        <p:sp>
          <p:nvSpPr>
            <p:cNvPr id="47155" name="Rectangle 20">
              <a:extLst>
                <a:ext uri="{FF2B5EF4-FFF2-40B4-BE49-F238E27FC236}">
                  <a16:creationId xmlns:a16="http://schemas.microsoft.com/office/drawing/2014/main" id="{CBC497B1-EC5C-4D12-BB8B-FA761DCE345D}"/>
                </a:ext>
              </a:extLst>
            </p:cNvPr>
            <p:cNvSpPr>
              <a:spLocks noChangeArrowheads="1"/>
            </p:cNvSpPr>
            <p:nvPr/>
          </p:nvSpPr>
          <p:spPr bwMode="auto">
            <a:xfrm>
              <a:off x="4446" y="167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7156" name="Rectangle 21">
              <a:extLst>
                <a:ext uri="{FF2B5EF4-FFF2-40B4-BE49-F238E27FC236}">
                  <a16:creationId xmlns:a16="http://schemas.microsoft.com/office/drawing/2014/main" id="{F679A6D9-3C5D-4D0D-8C8F-737823AA2C27}"/>
                </a:ext>
              </a:extLst>
            </p:cNvPr>
            <p:cNvSpPr>
              <a:spLocks noChangeArrowheads="1"/>
            </p:cNvSpPr>
            <p:nvPr/>
          </p:nvSpPr>
          <p:spPr bwMode="auto">
            <a:xfrm>
              <a:off x="4753" y="167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1</a:t>
              </a:r>
              <a:endParaRPr lang="en-US" altLang="zh-CN" sz="2800" b="1">
                <a:ea typeface="宋体" panose="02010600030101010101" pitchFamily="2" charset="-122"/>
              </a:endParaRPr>
            </a:p>
          </p:txBody>
        </p:sp>
        <p:sp>
          <p:nvSpPr>
            <p:cNvPr id="47157" name="Rectangle 22">
              <a:extLst>
                <a:ext uri="{FF2B5EF4-FFF2-40B4-BE49-F238E27FC236}">
                  <a16:creationId xmlns:a16="http://schemas.microsoft.com/office/drawing/2014/main" id="{9F4AC9EC-3C86-4230-BD05-50508AD243D8}"/>
                </a:ext>
              </a:extLst>
            </p:cNvPr>
            <p:cNvSpPr>
              <a:spLocks noChangeArrowheads="1"/>
            </p:cNvSpPr>
            <p:nvPr/>
          </p:nvSpPr>
          <p:spPr bwMode="auto">
            <a:xfrm>
              <a:off x="4848" y="167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7158" name="Line 23">
              <a:extLst>
                <a:ext uri="{FF2B5EF4-FFF2-40B4-BE49-F238E27FC236}">
                  <a16:creationId xmlns:a16="http://schemas.microsoft.com/office/drawing/2014/main" id="{E4BEE054-FF9C-493A-9134-1052DCA0344D}"/>
                </a:ext>
              </a:extLst>
            </p:cNvPr>
            <p:cNvSpPr>
              <a:spLocks noChangeShapeType="1"/>
            </p:cNvSpPr>
            <p:nvPr/>
          </p:nvSpPr>
          <p:spPr bwMode="auto">
            <a:xfrm>
              <a:off x="3582" y="1968"/>
              <a:ext cx="1572"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9" name="Line 24">
              <a:extLst>
                <a:ext uri="{FF2B5EF4-FFF2-40B4-BE49-F238E27FC236}">
                  <a16:creationId xmlns:a16="http://schemas.microsoft.com/office/drawing/2014/main" id="{062ACD83-58B1-4DBD-B35C-15B88BDA55AE}"/>
                </a:ext>
              </a:extLst>
            </p:cNvPr>
            <p:cNvSpPr>
              <a:spLocks noChangeShapeType="1"/>
            </p:cNvSpPr>
            <p:nvPr/>
          </p:nvSpPr>
          <p:spPr bwMode="auto">
            <a:xfrm flipV="1">
              <a:off x="3574" y="1608"/>
              <a:ext cx="1572" cy="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0" name="Line 25">
              <a:extLst>
                <a:ext uri="{FF2B5EF4-FFF2-40B4-BE49-F238E27FC236}">
                  <a16:creationId xmlns:a16="http://schemas.microsoft.com/office/drawing/2014/main" id="{2AE37B48-5B36-4D43-8FEC-9B78B5C1A2C9}"/>
                </a:ext>
              </a:extLst>
            </p:cNvPr>
            <p:cNvSpPr>
              <a:spLocks noChangeShapeType="1"/>
            </p:cNvSpPr>
            <p:nvPr/>
          </p:nvSpPr>
          <p:spPr bwMode="auto">
            <a:xfrm>
              <a:off x="3584" y="1239"/>
              <a:ext cx="1572"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1" name="Line 26">
              <a:extLst>
                <a:ext uri="{FF2B5EF4-FFF2-40B4-BE49-F238E27FC236}">
                  <a16:creationId xmlns:a16="http://schemas.microsoft.com/office/drawing/2014/main" id="{4E210632-4C1A-4712-9D7A-2FB0D9DF23ED}"/>
                </a:ext>
              </a:extLst>
            </p:cNvPr>
            <p:cNvSpPr>
              <a:spLocks noChangeShapeType="1"/>
            </p:cNvSpPr>
            <p:nvPr/>
          </p:nvSpPr>
          <p:spPr bwMode="auto">
            <a:xfrm flipH="1">
              <a:off x="4656" y="874"/>
              <a:ext cx="6" cy="10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62" name="Line 27">
              <a:extLst>
                <a:ext uri="{FF2B5EF4-FFF2-40B4-BE49-F238E27FC236}">
                  <a16:creationId xmlns:a16="http://schemas.microsoft.com/office/drawing/2014/main" id="{3E1BD9E7-0DD5-465E-8855-49208000EA77}"/>
                </a:ext>
              </a:extLst>
            </p:cNvPr>
            <p:cNvSpPr>
              <a:spLocks noChangeShapeType="1"/>
            </p:cNvSpPr>
            <p:nvPr/>
          </p:nvSpPr>
          <p:spPr bwMode="auto">
            <a:xfrm>
              <a:off x="4182" y="884"/>
              <a:ext cx="2" cy="108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15" name="Text Box 56">
            <a:extLst>
              <a:ext uri="{FF2B5EF4-FFF2-40B4-BE49-F238E27FC236}">
                <a16:creationId xmlns:a16="http://schemas.microsoft.com/office/drawing/2014/main" id="{3A56631D-C55D-44D1-9D1B-046A746441D3}"/>
              </a:ext>
            </a:extLst>
          </p:cNvPr>
          <p:cNvSpPr txBox="1">
            <a:spLocks noChangeArrowheads="1"/>
          </p:cNvSpPr>
          <p:nvPr/>
        </p:nvSpPr>
        <p:spPr bwMode="auto">
          <a:xfrm>
            <a:off x="6120606" y="5176043"/>
            <a:ext cx="2284413" cy="557212"/>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Duplicate x</a:t>
            </a:r>
            <a:r>
              <a:rPr lang="en-US" altLang="zh-CN" sz="900" b="1">
                <a:ea typeface="宋体" panose="02010600030101010101" pitchFamily="2" charset="-122"/>
              </a:rPr>
              <a:t> </a:t>
            </a:r>
            <a:r>
              <a:rPr lang="en-US" altLang="zh-CN" sz="2800" b="1">
                <a:ea typeface="宋体" panose="02010600030101010101" pitchFamily="2" charset="-122"/>
              </a:rPr>
              <a:t>y</a:t>
            </a:r>
          </a:p>
        </p:txBody>
      </p:sp>
      <p:sp>
        <p:nvSpPr>
          <p:cNvPr id="47116" name="Line 57">
            <a:extLst>
              <a:ext uri="{FF2B5EF4-FFF2-40B4-BE49-F238E27FC236}">
                <a16:creationId xmlns:a16="http://schemas.microsoft.com/office/drawing/2014/main" id="{A0ADEBC9-469C-4D19-AE50-7AB3AACDCA95}"/>
              </a:ext>
            </a:extLst>
          </p:cNvPr>
          <p:cNvSpPr>
            <a:spLocks noChangeShapeType="1"/>
          </p:cNvSpPr>
          <p:nvPr/>
        </p:nvSpPr>
        <p:spPr bwMode="auto">
          <a:xfrm flipH="1" flipV="1">
            <a:off x="5771356" y="5091905"/>
            <a:ext cx="366713" cy="3810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 name="灯片编号占位符 3">
            <a:extLst>
              <a:ext uri="{FF2B5EF4-FFF2-40B4-BE49-F238E27FC236}">
                <a16:creationId xmlns:a16="http://schemas.microsoft.com/office/drawing/2014/main" id="{77DA303D-AF4F-4D30-A25C-8E7B5723109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84</a:t>
            </a:fld>
            <a:endParaRPr lang="en-US" altLang="zh-CN" sz="1600" dirty="0"/>
          </a:p>
        </p:txBody>
      </p:sp>
      <mc:AlternateContent xmlns:mc="http://schemas.openxmlformats.org/markup-compatibility/2006" xmlns:a14="http://schemas.microsoft.com/office/drawing/2010/main">
        <mc:Choice Requires="a14">
          <p:sp>
            <p:nvSpPr>
              <p:cNvPr id="60" name="Rectangle 40">
                <a:extLst>
                  <a:ext uri="{FF2B5EF4-FFF2-40B4-BE49-F238E27FC236}">
                    <a16:creationId xmlns:a16="http://schemas.microsoft.com/office/drawing/2014/main" id="{15D1ACED-F22D-40BD-8B93-2DE3F6AF4370}"/>
                  </a:ext>
                </a:extLst>
              </p:cNvPr>
              <p:cNvSpPr>
                <a:spLocks noChangeArrowheads="1"/>
              </p:cNvSpPr>
              <p:nvPr/>
            </p:nvSpPr>
            <p:spPr bwMode="auto">
              <a:xfrm>
                <a:off x="2663875" y="4697460"/>
                <a:ext cx="4572277" cy="3282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 xmlns:m="http://schemas.openxmlformats.org/officeDocument/2006/math">
                    <m:r>
                      <a:rPr lang="en-US" altLang="zh-CN" sz="2000" b="1" i="1" kern="0" baseline="0" smtClean="0">
                        <a:solidFill>
                          <a:srgbClr val="000000"/>
                        </a:solidFill>
                        <a:latin typeface="Cambria Math" panose="02040503050406030204" pitchFamily="18" charset="0"/>
                      </a:rPr>
                      <m:t>𝐆</m:t>
                    </m:r>
                    <m:d>
                      <m:dPr>
                        <m:ctrlPr>
                          <a:rPr lang="en-US" altLang="zh-CN" sz="2000" b="1" i="1" kern="0" baseline="0" smtClean="0">
                            <a:solidFill>
                              <a:srgbClr val="000000"/>
                            </a:solidFill>
                            <a:latin typeface="Cambria Math" panose="02040503050406030204" pitchFamily="18" charset="0"/>
                          </a:rPr>
                        </m:ctrlPr>
                      </m:dPr>
                      <m:e>
                        <m:r>
                          <a:rPr lang="en-US" altLang="zh-CN" sz="2000" b="1" i="0" kern="0" baseline="0" smtClean="0">
                            <a:solidFill>
                              <a:srgbClr val="000000"/>
                            </a:solidFill>
                            <a:latin typeface="Cambria Math" panose="02040503050406030204" pitchFamily="18" charset="0"/>
                          </a:rPr>
                          <m:t>𝐱</m:t>
                        </m:r>
                        <m:r>
                          <a:rPr lang="en-US" altLang="zh-CN" sz="2000" b="1" i="0" kern="0" baseline="0" smtClean="0">
                            <a:solidFill>
                              <a:srgbClr val="000000"/>
                            </a:solidFill>
                            <a:latin typeface="Cambria Math" panose="02040503050406030204" pitchFamily="18" charset="0"/>
                          </a:rPr>
                          <m:t>,</m:t>
                        </m:r>
                        <m:r>
                          <a:rPr lang="en-US" altLang="zh-CN" sz="2000" b="1" i="0" kern="0" baseline="0" smtClean="0">
                            <a:solidFill>
                              <a:srgbClr val="000000"/>
                            </a:solidFill>
                            <a:latin typeface="Cambria Math" panose="02040503050406030204" pitchFamily="18" charset="0"/>
                          </a:rPr>
                          <m:t>𝐲</m:t>
                        </m:r>
                      </m:e>
                    </m:d>
                    <m:r>
                      <a:rPr lang="en-US" altLang="zh-CN" sz="2000" b="1" i="0" kern="0" baseline="0" smtClean="0">
                        <a:solidFill>
                          <a:srgbClr val="000000"/>
                        </a:solidFill>
                        <a:latin typeface="Cambria Math" panose="02040503050406030204" pitchFamily="18" charset="0"/>
                      </a:rPr>
                      <m:t>=</m:t>
                    </m:r>
                    <m:d>
                      <m:dPr>
                        <m:ctrlPr>
                          <a:rPr lang="en-US" altLang="zh-CN" sz="2000" b="1" i="1" kern="0" baseline="0" smtClean="0">
                            <a:solidFill>
                              <a:srgbClr val="000000"/>
                            </a:solidFill>
                            <a:latin typeface="Cambria Math" panose="02040503050406030204" pitchFamily="18" charset="0"/>
                          </a:rPr>
                        </m:ctrlPr>
                      </m:dPr>
                      <m:e>
                        <m:r>
                          <a:rPr lang="en-US" altLang="zh-CN" sz="2000" b="1" i="0" kern="0" baseline="0" smtClean="0">
                            <a:solidFill>
                              <a:srgbClr val="000000"/>
                            </a:solidFill>
                            <a:latin typeface="Cambria Math" panose="02040503050406030204" pitchFamily="18" charset="0"/>
                          </a:rPr>
                          <m:t>𝐱</m:t>
                        </m:r>
                        <m:acc>
                          <m:accPr>
                            <m:chr m:val="̅"/>
                            <m:ctrlPr>
                              <a:rPr lang="en-US" altLang="zh-CN" sz="2000" b="1" i="1" kern="0" baseline="0">
                                <a:solidFill>
                                  <a:srgbClr val="000000"/>
                                </a:solidFill>
                                <a:latin typeface="Cambria Math" panose="02040503050406030204" pitchFamily="18" charset="0"/>
                              </a:rPr>
                            </m:ctrlPr>
                          </m:accPr>
                          <m:e>
                            <m:r>
                              <a:rPr lang="en-US" altLang="zh-CN" sz="2000" b="1" i="0" kern="0" baseline="0" smtClean="0">
                                <a:solidFill>
                                  <a:srgbClr val="000000"/>
                                </a:solidFill>
                                <a:latin typeface="Cambria Math" panose="02040503050406030204" pitchFamily="18" charset="0"/>
                              </a:rPr>
                              <m:t>𝐲</m:t>
                            </m:r>
                          </m:e>
                        </m:acc>
                        <m:r>
                          <a:rPr lang="en-US" altLang="zh-CN" sz="2000" b="1" i="0" kern="0" baseline="0" smtClean="0">
                            <a:solidFill>
                              <a:srgbClr val="000000"/>
                            </a:solidFill>
                            <a:latin typeface="Cambria Math" panose="02040503050406030204" pitchFamily="18" charset="0"/>
                          </a:rPr>
                          <m:t>+</m:t>
                        </m:r>
                        <m:r>
                          <a:rPr lang="en-US" altLang="zh-CN" sz="2000" b="1" i="0" kern="0" baseline="0" smtClean="0">
                            <a:solidFill>
                              <a:srgbClr val="000000"/>
                            </a:solidFill>
                            <a:latin typeface="Cambria Math" panose="02040503050406030204" pitchFamily="18" charset="0"/>
                          </a:rPr>
                          <m:t>𝐱𝐲</m:t>
                        </m:r>
                      </m:e>
                    </m:d>
                    <m:r>
                      <a:rPr lang="en-US" altLang="zh-CN" sz="2000" b="1" i="0" kern="0" baseline="0" smtClean="0">
                        <a:solidFill>
                          <a:srgbClr val="000000"/>
                        </a:solidFill>
                        <a:latin typeface="Cambria Math" panose="02040503050406030204" pitchFamily="18" charset="0"/>
                      </a:rPr>
                      <m:t>+</m:t>
                    </m:r>
                    <m:d>
                      <m:dPr>
                        <m:ctrlPr>
                          <a:rPr lang="en-US" altLang="zh-CN" sz="2000" b="1" i="1" kern="0" baseline="0" smtClean="0">
                            <a:solidFill>
                              <a:srgbClr val="000000"/>
                            </a:solidFill>
                            <a:latin typeface="Cambria Math" panose="02040503050406030204" pitchFamily="18" charset="0"/>
                          </a:rPr>
                        </m:ctrlPr>
                      </m:dPr>
                      <m:e>
                        <m:acc>
                          <m:accPr>
                            <m:chr m:val="̅"/>
                            <m:ctrlPr>
                              <a:rPr lang="en-US" altLang="zh-CN" sz="2000" b="1" i="1" kern="0" baseline="0">
                                <a:solidFill>
                                  <a:srgbClr val="000000"/>
                                </a:solidFill>
                                <a:latin typeface="Cambria Math" panose="02040503050406030204" pitchFamily="18" charset="0"/>
                              </a:rPr>
                            </m:ctrlPr>
                          </m:accPr>
                          <m:e>
                            <m:r>
                              <a:rPr lang="en-US" altLang="zh-CN" sz="2000" b="1" i="0" kern="0" baseline="0" smtClean="0">
                                <a:solidFill>
                                  <a:srgbClr val="000000"/>
                                </a:solidFill>
                                <a:latin typeface="Cambria Math" panose="02040503050406030204" pitchFamily="18" charset="0"/>
                              </a:rPr>
                              <m:t>𝐱</m:t>
                            </m:r>
                          </m:e>
                        </m:acc>
                        <m:r>
                          <a:rPr lang="en-US" altLang="zh-CN" sz="2000" b="1" i="0" kern="0" baseline="0" smtClean="0">
                            <a:solidFill>
                              <a:srgbClr val="000000"/>
                            </a:solidFill>
                            <a:latin typeface="Cambria Math" panose="02040503050406030204" pitchFamily="18" charset="0"/>
                          </a:rPr>
                          <m:t>𝐲</m:t>
                        </m:r>
                        <m:r>
                          <a:rPr lang="en-US" altLang="zh-CN" sz="2000" b="1" i="0" kern="0" baseline="0" smtClean="0">
                            <a:solidFill>
                              <a:srgbClr val="000000"/>
                            </a:solidFill>
                            <a:latin typeface="Cambria Math" panose="02040503050406030204" pitchFamily="18" charset="0"/>
                          </a:rPr>
                          <m:t>+</m:t>
                        </m:r>
                        <m:r>
                          <a:rPr lang="en-US" altLang="zh-CN" sz="2000" b="1" i="0" kern="0" baseline="0" smtClean="0">
                            <a:solidFill>
                              <a:srgbClr val="000000"/>
                            </a:solidFill>
                            <a:latin typeface="Cambria Math" panose="02040503050406030204" pitchFamily="18" charset="0"/>
                          </a:rPr>
                          <m:t>𝐱𝐲</m:t>
                        </m:r>
                      </m:e>
                    </m:d>
                    <m:r>
                      <a:rPr lang="en-US" altLang="zh-CN" sz="2000" b="1" i="0" kern="0" baseline="0" smtClean="0">
                        <a:solidFill>
                          <a:srgbClr val="000000"/>
                        </a:solidFill>
                        <a:latin typeface="Cambria Math" panose="02040503050406030204" pitchFamily="18" charset="0"/>
                      </a:rPr>
                      <m:t>=</m:t>
                    </m:r>
                    <m:r>
                      <a:rPr lang="en-US" altLang="zh-CN" sz="2000" b="1" i="0" kern="0" baseline="0" smtClean="0">
                        <a:solidFill>
                          <a:srgbClr val="000000"/>
                        </a:solidFill>
                        <a:latin typeface="Cambria Math" panose="02040503050406030204" pitchFamily="18" charset="0"/>
                      </a:rPr>
                      <m:t>𝐱</m:t>
                    </m:r>
                    <m:r>
                      <a:rPr lang="en-US" altLang="zh-CN" sz="2000" b="1" i="0" kern="0" baseline="0" smtClean="0">
                        <a:solidFill>
                          <a:srgbClr val="000000"/>
                        </a:solidFill>
                        <a:latin typeface="Cambria Math" panose="02040503050406030204" pitchFamily="18" charset="0"/>
                      </a:rPr>
                      <m:t>+</m:t>
                    </m:r>
                    <m:r>
                      <a:rPr lang="en-US" altLang="zh-CN" sz="2000" b="1" i="0" kern="0" baseline="0" smtClean="0">
                        <a:solidFill>
                          <a:srgbClr val="000000"/>
                        </a:solidFill>
                        <a:latin typeface="Cambria Math" panose="02040503050406030204" pitchFamily="18" charset="0"/>
                      </a:rPr>
                      <m:t>𝐲</m:t>
                    </m:r>
                  </m:oMath>
                </a14:m>
                <a:r>
                  <a:rPr lang="en-US" altLang="zh-CN" b="1" dirty="0">
                    <a:ea typeface="宋体" panose="02010600030101010101" pitchFamily="2" charset="-122"/>
                  </a:rPr>
                  <a:t>  </a:t>
                </a:r>
              </a:p>
            </p:txBody>
          </p:sp>
        </mc:Choice>
        <mc:Fallback xmlns="">
          <p:sp>
            <p:nvSpPr>
              <p:cNvPr id="60" name="Rectangle 40">
                <a:extLst>
                  <a:ext uri="{FF2B5EF4-FFF2-40B4-BE49-F238E27FC236}">
                    <a16:creationId xmlns:a16="http://schemas.microsoft.com/office/drawing/2014/main" id="{15D1ACED-F22D-40BD-8B93-2DE3F6AF4370}"/>
                  </a:ext>
                </a:extLst>
              </p:cNvPr>
              <p:cNvSpPr>
                <a:spLocks noRot="1" noChangeAspect="1" noMove="1" noResize="1" noEditPoints="1" noAdjustHandles="1" noChangeArrowheads="1" noChangeShapeType="1" noTextEdit="1"/>
              </p:cNvSpPr>
              <p:nvPr/>
            </p:nvSpPr>
            <p:spPr bwMode="auto">
              <a:xfrm>
                <a:off x="2663875" y="4697460"/>
                <a:ext cx="4572277" cy="328295"/>
              </a:xfrm>
              <a:prstGeom prst="rect">
                <a:avLst/>
              </a:prstGeom>
              <a:blipFill>
                <a:blip r:embed="rId2"/>
                <a:stretch>
                  <a:fillRect l="-2000" b="-264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76921616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C416275F-616A-4AB2-A4C9-8A29DFBE870D}"/>
              </a:ext>
            </a:extLst>
          </p:cNvPr>
          <p:cNvSpPr>
            <a:spLocks noGrp="1" noChangeArrowheads="1"/>
          </p:cNvSpPr>
          <p:nvPr>
            <p:ph type="title"/>
          </p:nvPr>
        </p:nvSpPr>
        <p:spPr>
          <a:xfrm>
            <a:off x="776288" y="0"/>
            <a:ext cx="7772400" cy="1020763"/>
          </a:xfrm>
        </p:spPr>
        <p:txBody>
          <a:bodyPr/>
          <a:lstStyle/>
          <a:p>
            <a:r>
              <a:rPr lang="en-US" altLang="zh-CN" b="1">
                <a:solidFill>
                  <a:schemeClr val="tx1"/>
                </a:solidFill>
                <a:ea typeface="宋体" panose="02010600030101010101" pitchFamily="2" charset="-122"/>
              </a:rPr>
              <a:t>Three Variable Maps</a:t>
            </a:r>
          </a:p>
        </p:txBody>
      </p:sp>
      <p:sp>
        <p:nvSpPr>
          <p:cNvPr id="48132" name="Rectangle 3">
            <a:extLst>
              <a:ext uri="{FF2B5EF4-FFF2-40B4-BE49-F238E27FC236}">
                <a16:creationId xmlns:a16="http://schemas.microsoft.com/office/drawing/2014/main" id="{018BBECD-601F-4103-B089-07B677D2F388}"/>
              </a:ext>
            </a:extLst>
          </p:cNvPr>
          <p:cNvSpPr>
            <a:spLocks noGrp="1" noChangeArrowheads="1"/>
          </p:cNvSpPr>
          <p:nvPr>
            <p:ph type="body" idx="1"/>
          </p:nvPr>
        </p:nvSpPr>
        <p:spPr>
          <a:xfrm>
            <a:off x="612775" y="1360488"/>
            <a:ext cx="7772400" cy="5195887"/>
          </a:xfrm>
        </p:spPr>
        <p:txBody>
          <a:bodyPr/>
          <a:lstStyle/>
          <a:p>
            <a:pPr>
              <a:lnSpc>
                <a:spcPct val="90000"/>
              </a:lnSpc>
            </a:pPr>
            <a:r>
              <a:rPr lang="en-US" altLang="zh-CN" sz="2400" dirty="0">
                <a:ea typeface="宋体" panose="02010600030101010101" pitchFamily="2" charset="-122"/>
                <a:cs typeface="Times New Roman" panose="02020603050405020304" pitchFamily="18" charset="0"/>
              </a:rPr>
              <a:t>A three-variable K-map:</a:t>
            </a:r>
          </a:p>
          <a:p>
            <a:pPr>
              <a:lnSpc>
                <a:spcPct val="90000"/>
              </a:lnSpc>
            </a:pPr>
            <a:endParaRPr lang="en-US" altLang="zh-CN" sz="2400" dirty="0">
              <a:ea typeface="宋体" panose="02010600030101010101" pitchFamily="2" charset="-122"/>
              <a:cs typeface="Times New Roman" panose="02020603050405020304" pitchFamily="18" charset="0"/>
            </a:endParaRPr>
          </a:p>
          <a:p>
            <a:pPr>
              <a:lnSpc>
                <a:spcPct val="90000"/>
              </a:lnSpc>
            </a:pPr>
            <a:endParaRPr lang="en-US" altLang="zh-CN" sz="3600" dirty="0">
              <a:ea typeface="宋体" panose="02010600030101010101" pitchFamily="2" charset="-122"/>
              <a:cs typeface="Times New Roman" panose="02020603050405020304" pitchFamily="18" charset="0"/>
            </a:endParaRPr>
          </a:p>
          <a:p>
            <a:pPr>
              <a:lnSpc>
                <a:spcPct val="90000"/>
              </a:lnSpc>
            </a:pPr>
            <a:endParaRPr lang="en-US" altLang="zh-CN" sz="2800" dirty="0">
              <a:ea typeface="宋体" panose="02010600030101010101" pitchFamily="2" charset="-122"/>
              <a:cs typeface="Times New Roman" panose="02020603050405020304" pitchFamily="18" charset="0"/>
            </a:endParaRPr>
          </a:p>
          <a:p>
            <a:pPr>
              <a:lnSpc>
                <a:spcPct val="90000"/>
              </a:lnSpc>
            </a:pPr>
            <a:r>
              <a:rPr lang="en-US" altLang="zh-CN" sz="2400" dirty="0">
                <a:ea typeface="宋体" panose="02010600030101010101" pitchFamily="2" charset="-122"/>
                <a:cs typeface="Times New Roman" panose="02020603050405020304" pitchFamily="18" charset="0"/>
              </a:rPr>
              <a:t>Where each </a:t>
            </a:r>
            <a:r>
              <a:rPr lang="en-US" altLang="zh-CN" sz="2400" dirty="0" err="1">
                <a:ea typeface="宋体" panose="02010600030101010101" pitchFamily="2" charset="-122"/>
                <a:cs typeface="Times New Roman" panose="02020603050405020304" pitchFamily="18" charset="0"/>
              </a:rPr>
              <a:t>minterm</a:t>
            </a:r>
            <a:r>
              <a:rPr lang="en-US" altLang="zh-CN" sz="2400" dirty="0">
                <a:ea typeface="宋体" panose="02010600030101010101" pitchFamily="2" charset="-122"/>
                <a:cs typeface="Times New Roman" panose="02020603050405020304" pitchFamily="18" charset="0"/>
              </a:rPr>
              <a:t> corresponds to the product terms: </a:t>
            </a:r>
          </a:p>
          <a:p>
            <a:pPr>
              <a:lnSpc>
                <a:spcPct val="90000"/>
              </a:lnSpc>
            </a:pPr>
            <a:endParaRPr lang="en-US" altLang="zh-CN" sz="2400" dirty="0">
              <a:ea typeface="宋体" panose="02010600030101010101" pitchFamily="2" charset="-122"/>
              <a:cs typeface="Times New Roman" panose="02020603050405020304" pitchFamily="18" charset="0"/>
            </a:endParaRPr>
          </a:p>
          <a:p>
            <a:pPr>
              <a:lnSpc>
                <a:spcPct val="90000"/>
              </a:lnSpc>
            </a:pPr>
            <a:endParaRPr lang="en-US" altLang="zh-CN" sz="2800" dirty="0">
              <a:ea typeface="宋体" panose="02010600030101010101" pitchFamily="2" charset="-122"/>
              <a:cs typeface="Times New Roman" panose="02020603050405020304" pitchFamily="18" charset="0"/>
            </a:endParaRPr>
          </a:p>
          <a:p>
            <a:pPr>
              <a:lnSpc>
                <a:spcPct val="90000"/>
              </a:lnSpc>
            </a:pPr>
            <a:endParaRPr lang="en-US" altLang="zh-CN" sz="2800" dirty="0">
              <a:ea typeface="宋体" panose="02010600030101010101" pitchFamily="2" charset="-122"/>
              <a:cs typeface="Times New Roman" panose="02020603050405020304" pitchFamily="18" charset="0"/>
            </a:endParaRPr>
          </a:p>
          <a:p>
            <a:pPr>
              <a:lnSpc>
                <a:spcPct val="90000"/>
              </a:lnSpc>
            </a:pPr>
            <a:endParaRPr lang="en-US" altLang="zh-CN" sz="2400" dirty="0">
              <a:ea typeface="宋体" panose="02010600030101010101" pitchFamily="2" charset="-122"/>
              <a:cs typeface="Times New Roman" panose="02020603050405020304" pitchFamily="18" charset="0"/>
            </a:endParaRPr>
          </a:p>
          <a:p>
            <a:pPr>
              <a:lnSpc>
                <a:spcPct val="90000"/>
              </a:lnSpc>
            </a:pPr>
            <a:r>
              <a:rPr lang="en-US" altLang="zh-CN" sz="2400" dirty="0">
                <a:ea typeface="宋体" panose="02010600030101010101" pitchFamily="2" charset="-122"/>
                <a:cs typeface="Times New Roman" panose="02020603050405020304" pitchFamily="18" charset="0"/>
              </a:rPr>
              <a:t>Note that if the binary value for an </a:t>
            </a:r>
            <a:r>
              <a:rPr lang="en-US" altLang="zh-CN" sz="2400" u="sng" dirty="0">
                <a:ea typeface="宋体" panose="02010600030101010101" pitchFamily="2" charset="-122"/>
                <a:cs typeface="Times New Roman" panose="02020603050405020304" pitchFamily="18" charset="0"/>
              </a:rPr>
              <a:t>index</a:t>
            </a:r>
            <a:r>
              <a:rPr lang="en-US" altLang="zh-CN" sz="2400" dirty="0">
                <a:ea typeface="宋体" panose="02010600030101010101" pitchFamily="2" charset="-122"/>
                <a:cs typeface="Times New Roman" panose="02020603050405020304" pitchFamily="18" charset="0"/>
              </a:rPr>
              <a:t> differs in one bit position, the </a:t>
            </a:r>
            <a:r>
              <a:rPr lang="en-US" altLang="zh-CN" sz="2400" dirty="0" err="1">
                <a:ea typeface="宋体" panose="02010600030101010101" pitchFamily="2" charset="-122"/>
                <a:cs typeface="Times New Roman" panose="02020603050405020304" pitchFamily="18" charset="0"/>
              </a:rPr>
              <a:t>minterms</a:t>
            </a:r>
            <a:r>
              <a:rPr lang="en-US" altLang="zh-CN" sz="2400" dirty="0">
                <a:ea typeface="宋体" panose="02010600030101010101" pitchFamily="2" charset="-122"/>
                <a:cs typeface="Times New Roman" panose="02020603050405020304" pitchFamily="18" charset="0"/>
              </a:rPr>
              <a:t> are adjacent on the K-Map  </a:t>
            </a:r>
          </a:p>
        </p:txBody>
      </p:sp>
      <p:grpSp>
        <p:nvGrpSpPr>
          <p:cNvPr id="48133" name="Group 4">
            <a:extLst>
              <a:ext uri="{FF2B5EF4-FFF2-40B4-BE49-F238E27FC236}">
                <a16:creationId xmlns:a16="http://schemas.microsoft.com/office/drawing/2014/main" id="{309390CC-5666-43C2-8DA1-F521EEB4DD9F}"/>
              </a:ext>
            </a:extLst>
          </p:cNvPr>
          <p:cNvGrpSpPr>
            <a:grpSpLocks/>
          </p:cNvGrpSpPr>
          <p:nvPr/>
        </p:nvGrpSpPr>
        <p:grpSpPr bwMode="auto">
          <a:xfrm>
            <a:off x="3694113" y="1498600"/>
            <a:ext cx="5118100" cy="1611313"/>
            <a:chOff x="2327" y="944"/>
            <a:chExt cx="3224" cy="1015"/>
          </a:xfrm>
        </p:grpSpPr>
        <p:sp>
          <p:nvSpPr>
            <p:cNvPr id="48197" name="Line 5">
              <a:extLst>
                <a:ext uri="{FF2B5EF4-FFF2-40B4-BE49-F238E27FC236}">
                  <a16:creationId xmlns:a16="http://schemas.microsoft.com/office/drawing/2014/main" id="{3B36BAFA-7ACB-496D-A1F8-5B9D4F2C6B7A}"/>
                </a:ext>
              </a:extLst>
            </p:cNvPr>
            <p:cNvSpPr>
              <a:spLocks noChangeShapeType="1"/>
            </p:cNvSpPr>
            <p:nvPr/>
          </p:nvSpPr>
          <p:spPr bwMode="auto">
            <a:xfrm>
              <a:off x="2356" y="1281"/>
              <a:ext cx="3176"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8" name="Rectangle 6">
              <a:extLst>
                <a:ext uri="{FF2B5EF4-FFF2-40B4-BE49-F238E27FC236}">
                  <a16:creationId xmlns:a16="http://schemas.microsoft.com/office/drawing/2014/main" id="{479BFFA5-A50A-40DF-B9FF-F933304EC803}"/>
                </a:ext>
              </a:extLst>
            </p:cNvPr>
            <p:cNvSpPr>
              <a:spLocks noChangeArrowheads="1"/>
            </p:cNvSpPr>
            <p:nvPr/>
          </p:nvSpPr>
          <p:spPr bwMode="auto">
            <a:xfrm>
              <a:off x="2559" y="101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199" name="Rectangle 7">
              <a:extLst>
                <a:ext uri="{FF2B5EF4-FFF2-40B4-BE49-F238E27FC236}">
                  <a16:creationId xmlns:a16="http://schemas.microsoft.com/office/drawing/2014/main" id="{4B17A94E-8341-46D3-BCEE-B511C5F55340}"/>
                </a:ext>
              </a:extLst>
            </p:cNvPr>
            <p:cNvSpPr>
              <a:spLocks noChangeArrowheads="1"/>
            </p:cNvSpPr>
            <p:nvPr/>
          </p:nvSpPr>
          <p:spPr bwMode="auto">
            <a:xfrm>
              <a:off x="2891" y="1013"/>
              <a:ext cx="4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yz=00</a:t>
              </a:r>
              <a:endParaRPr lang="en-US" altLang="zh-CN" sz="2800">
                <a:ea typeface="宋体" panose="02010600030101010101" pitchFamily="2" charset="-122"/>
              </a:endParaRPr>
            </a:p>
          </p:txBody>
        </p:sp>
        <p:sp>
          <p:nvSpPr>
            <p:cNvPr id="48200" name="Rectangle 8">
              <a:extLst>
                <a:ext uri="{FF2B5EF4-FFF2-40B4-BE49-F238E27FC236}">
                  <a16:creationId xmlns:a16="http://schemas.microsoft.com/office/drawing/2014/main" id="{E36F9813-DBBD-4F3C-8125-5FDC32EA103A}"/>
                </a:ext>
              </a:extLst>
            </p:cNvPr>
            <p:cNvSpPr>
              <a:spLocks noChangeArrowheads="1"/>
            </p:cNvSpPr>
            <p:nvPr/>
          </p:nvSpPr>
          <p:spPr bwMode="auto">
            <a:xfrm>
              <a:off x="3371" y="101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01" name="Rectangle 9">
              <a:extLst>
                <a:ext uri="{FF2B5EF4-FFF2-40B4-BE49-F238E27FC236}">
                  <a16:creationId xmlns:a16="http://schemas.microsoft.com/office/drawing/2014/main" id="{2F0EDDF1-FE77-4BB9-8FC4-1719BA8585E5}"/>
                </a:ext>
              </a:extLst>
            </p:cNvPr>
            <p:cNvSpPr>
              <a:spLocks noChangeArrowheads="1"/>
            </p:cNvSpPr>
            <p:nvPr/>
          </p:nvSpPr>
          <p:spPr bwMode="auto">
            <a:xfrm>
              <a:off x="3580" y="1013"/>
              <a:ext cx="4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yz=01</a:t>
              </a:r>
              <a:endParaRPr lang="en-US" altLang="zh-CN" sz="2800">
                <a:ea typeface="宋体" panose="02010600030101010101" pitchFamily="2" charset="-122"/>
              </a:endParaRPr>
            </a:p>
          </p:txBody>
        </p:sp>
        <p:sp>
          <p:nvSpPr>
            <p:cNvPr id="48202" name="Rectangle 10">
              <a:extLst>
                <a:ext uri="{FF2B5EF4-FFF2-40B4-BE49-F238E27FC236}">
                  <a16:creationId xmlns:a16="http://schemas.microsoft.com/office/drawing/2014/main" id="{E0C72F83-CDBE-4E0C-829E-8AE456AD0FFC}"/>
                </a:ext>
              </a:extLst>
            </p:cNvPr>
            <p:cNvSpPr>
              <a:spLocks noChangeArrowheads="1"/>
            </p:cNvSpPr>
            <p:nvPr/>
          </p:nvSpPr>
          <p:spPr bwMode="auto">
            <a:xfrm>
              <a:off x="4061" y="101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03" name="Rectangle 11">
              <a:extLst>
                <a:ext uri="{FF2B5EF4-FFF2-40B4-BE49-F238E27FC236}">
                  <a16:creationId xmlns:a16="http://schemas.microsoft.com/office/drawing/2014/main" id="{A927A27A-323D-4794-8C3B-9DC7B0109D93}"/>
                </a:ext>
              </a:extLst>
            </p:cNvPr>
            <p:cNvSpPr>
              <a:spLocks noChangeArrowheads="1"/>
            </p:cNvSpPr>
            <p:nvPr/>
          </p:nvSpPr>
          <p:spPr bwMode="auto">
            <a:xfrm>
              <a:off x="4270" y="1013"/>
              <a:ext cx="4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yz=11</a:t>
              </a:r>
              <a:endParaRPr lang="en-US" altLang="zh-CN" sz="2800">
                <a:ea typeface="宋体" panose="02010600030101010101" pitchFamily="2" charset="-122"/>
              </a:endParaRPr>
            </a:p>
          </p:txBody>
        </p:sp>
        <p:sp>
          <p:nvSpPr>
            <p:cNvPr id="48204" name="Rectangle 12">
              <a:extLst>
                <a:ext uri="{FF2B5EF4-FFF2-40B4-BE49-F238E27FC236}">
                  <a16:creationId xmlns:a16="http://schemas.microsoft.com/office/drawing/2014/main" id="{1C170CB1-9EB0-4C54-8358-51A4F54386CA}"/>
                </a:ext>
              </a:extLst>
            </p:cNvPr>
            <p:cNvSpPr>
              <a:spLocks noChangeArrowheads="1"/>
            </p:cNvSpPr>
            <p:nvPr/>
          </p:nvSpPr>
          <p:spPr bwMode="auto">
            <a:xfrm>
              <a:off x="4751" y="101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05" name="Rectangle 13">
              <a:extLst>
                <a:ext uri="{FF2B5EF4-FFF2-40B4-BE49-F238E27FC236}">
                  <a16:creationId xmlns:a16="http://schemas.microsoft.com/office/drawing/2014/main" id="{B4C4217E-C6F9-4BDC-9B30-462A69EA44D6}"/>
                </a:ext>
              </a:extLst>
            </p:cNvPr>
            <p:cNvSpPr>
              <a:spLocks noChangeArrowheads="1"/>
            </p:cNvSpPr>
            <p:nvPr/>
          </p:nvSpPr>
          <p:spPr bwMode="auto">
            <a:xfrm>
              <a:off x="4960" y="1013"/>
              <a:ext cx="48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yz=10</a:t>
              </a:r>
              <a:endParaRPr lang="en-US" altLang="zh-CN" sz="2800">
                <a:ea typeface="宋体" panose="02010600030101010101" pitchFamily="2" charset="-122"/>
              </a:endParaRPr>
            </a:p>
          </p:txBody>
        </p:sp>
        <p:sp>
          <p:nvSpPr>
            <p:cNvPr id="48206" name="Rectangle 14">
              <a:extLst>
                <a:ext uri="{FF2B5EF4-FFF2-40B4-BE49-F238E27FC236}">
                  <a16:creationId xmlns:a16="http://schemas.microsoft.com/office/drawing/2014/main" id="{7FDF87BC-FF80-4E90-B701-070761D6F501}"/>
                </a:ext>
              </a:extLst>
            </p:cNvPr>
            <p:cNvSpPr>
              <a:spLocks noChangeArrowheads="1"/>
            </p:cNvSpPr>
            <p:nvPr/>
          </p:nvSpPr>
          <p:spPr bwMode="auto">
            <a:xfrm>
              <a:off x="5441" y="101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07" name="Rectangle 15">
              <a:extLst>
                <a:ext uri="{FF2B5EF4-FFF2-40B4-BE49-F238E27FC236}">
                  <a16:creationId xmlns:a16="http://schemas.microsoft.com/office/drawing/2014/main" id="{43CB4CEC-5C50-4D91-8AEC-9C55F6F4BBF9}"/>
                </a:ext>
              </a:extLst>
            </p:cNvPr>
            <p:cNvSpPr>
              <a:spLocks noChangeArrowheads="1"/>
            </p:cNvSpPr>
            <p:nvPr/>
          </p:nvSpPr>
          <p:spPr bwMode="auto">
            <a:xfrm>
              <a:off x="2783" y="958"/>
              <a:ext cx="6" cy="3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8208" name="Line 16">
              <a:extLst>
                <a:ext uri="{FF2B5EF4-FFF2-40B4-BE49-F238E27FC236}">
                  <a16:creationId xmlns:a16="http://schemas.microsoft.com/office/drawing/2014/main" id="{783C0DE9-FFBC-4536-8346-1744E8402B9F}"/>
                </a:ext>
              </a:extLst>
            </p:cNvPr>
            <p:cNvSpPr>
              <a:spLocks noChangeShapeType="1"/>
            </p:cNvSpPr>
            <p:nvPr/>
          </p:nvSpPr>
          <p:spPr bwMode="auto">
            <a:xfrm>
              <a:off x="2783" y="958"/>
              <a:ext cx="3" cy="10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9" name="Line 17">
              <a:extLst>
                <a:ext uri="{FF2B5EF4-FFF2-40B4-BE49-F238E27FC236}">
                  <a16:creationId xmlns:a16="http://schemas.microsoft.com/office/drawing/2014/main" id="{18D0157F-0DF8-4832-B4DE-2017C8409D66}"/>
                </a:ext>
              </a:extLst>
            </p:cNvPr>
            <p:cNvSpPr>
              <a:spLocks noChangeShapeType="1"/>
            </p:cNvSpPr>
            <p:nvPr/>
          </p:nvSpPr>
          <p:spPr bwMode="auto">
            <a:xfrm>
              <a:off x="3475" y="958"/>
              <a:ext cx="1" cy="10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0" name="Line 18">
              <a:extLst>
                <a:ext uri="{FF2B5EF4-FFF2-40B4-BE49-F238E27FC236}">
                  <a16:creationId xmlns:a16="http://schemas.microsoft.com/office/drawing/2014/main" id="{44F675C1-0647-407F-BBAC-7C3B1FFBA7B1}"/>
                </a:ext>
              </a:extLst>
            </p:cNvPr>
            <p:cNvSpPr>
              <a:spLocks noChangeShapeType="1"/>
            </p:cNvSpPr>
            <p:nvPr/>
          </p:nvSpPr>
          <p:spPr bwMode="auto">
            <a:xfrm flipH="1">
              <a:off x="4166" y="944"/>
              <a:ext cx="2" cy="101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1" name="Line 19">
              <a:extLst>
                <a:ext uri="{FF2B5EF4-FFF2-40B4-BE49-F238E27FC236}">
                  <a16:creationId xmlns:a16="http://schemas.microsoft.com/office/drawing/2014/main" id="{4AF40D1E-ABEA-43CC-98F4-6EA48FCF03BB}"/>
                </a:ext>
              </a:extLst>
            </p:cNvPr>
            <p:cNvSpPr>
              <a:spLocks noChangeShapeType="1"/>
            </p:cNvSpPr>
            <p:nvPr/>
          </p:nvSpPr>
          <p:spPr bwMode="auto">
            <a:xfrm>
              <a:off x="4842" y="953"/>
              <a:ext cx="3" cy="100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2" name="Line 20">
              <a:extLst>
                <a:ext uri="{FF2B5EF4-FFF2-40B4-BE49-F238E27FC236}">
                  <a16:creationId xmlns:a16="http://schemas.microsoft.com/office/drawing/2014/main" id="{E889B36D-F591-4A16-A551-B345B9A65DAA}"/>
                </a:ext>
              </a:extLst>
            </p:cNvPr>
            <p:cNvSpPr>
              <a:spLocks noChangeShapeType="1"/>
            </p:cNvSpPr>
            <p:nvPr/>
          </p:nvSpPr>
          <p:spPr bwMode="auto">
            <a:xfrm>
              <a:off x="5535" y="966"/>
              <a:ext cx="0" cy="9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3" name="Rectangle 21">
              <a:extLst>
                <a:ext uri="{FF2B5EF4-FFF2-40B4-BE49-F238E27FC236}">
                  <a16:creationId xmlns:a16="http://schemas.microsoft.com/office/drawing/2014/main" id="{2ABC6204-E754-41A0-B889-436174A0FF8D}"/>
                </a:ext>
              </a:extLst>
            </p:cNvPr>
            <p:cNvSpPr>
              <a:spLocks noChangeArrowheads="1"/>
            </p:cNvSpPr>
            <p:nvPr/>
          </p:nvSpPr>
          <p:spPr bwMode="auto">
            <a:xfrm>
              <a:off x="2410" y="1356"/>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x=0</a:t>
              </a:r>
              <a:endParaRPr lang="en-US" altLang="zh-CN" sz="2800">
                <a:ea typeface="宋体" panose="02010600030101010101" pitchFamily="2" charset="-122"/>
              </a:endParaRPr>
            </a:p>
          </p:txBody>
        </p:sp>
        <p:sp>
          <p:nvSpPr>
            <p:cNvPr id="48214" name="Rectangle 22">
              <a:extLst>
                <a:ext uri="{FF2B5EF4-FFF2-40B4-BE49-F238E27FC236}">
                  <a16:creationId xmlns:a16="http://schemas.microsoft.com/office/drawing/2014/main" id="{034570C1-524C-4159-B539-B317129A7507}"/>
                </a:ext>
              </a:extLst>
            </p:cNvPr>
            <p:cNvSpPr>
              <a:spLocks noChangeArrowheads="1"/>
            </p:cNvSpPr>
            <p:nvPr/>
          </p:nvSpPr>
          <p:spPr bwMode="auto">
            <a:xfrm>
              <a:off x="2710" y="135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15" name="Rectangle 23">
              <a:extLst>
                <a:ext uri="{FF2B5EF4-FFF2-40B4-BE49-F238E27FC236}">
                  <a16:creationId xmlns:a16="http://schemas.microsoft.com/office/drawing/2014/main" id="{9935CC48-3FB2-466F-A924-608DD18996E6}"/>
                </a:ext>
              </a:extLst>
            </p:cNvPr>
            <p:cNvSpPr>
              <a:spLocks noChangeArrowheads="1"/>
            </p:cNvSpPr>
            <p:nvPr/>
          </p:nvSpPr>
          <p:spPr bwMode="auto">
            <a:xfrm>
              <a:off x="3004" y="1356"/>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m</a:t>
              </a:r>
              <a:r>
                <a:rPr lang="en-US" altLang="zh-CN" sz="2400" b="1" baseline="-25000">
                  <a:solidFill>
                    <a:srgbClr val="000000"/>
                  </a:solidFill>
                  <a:ea typeface="宋体" panose="02010600030101010101" pitchFamily="2" charset="-122"/>
                </a:rPr>
                <a:t>0</a:t>
              </a:r>
            </a:p>
          </p:txBody>
        </p:sp>
        <p:sp>
          <p:nvSpPr>
            <p:cNvPr id="48216" name="Rectangle 24">
              <a:extLst>
                <a:ext uri="{FF2B5EF4-FFF2-40B4-BE49-F238E27FC236}">
                  <a16:creationId xmlns:a16="http://schemas.microsoft.com/office/drawing/2014/main" id="{F046C657-B208-4F25-8123-EBBBD2DEC2EE}"/>
                </a:ext>
              </a:extLst>
            </p:cNvPr>
            <p:cNvSpPr>
              <a:spLocks noChangeArrowheads="1"/>
            </p:cNvSpPr>
            <p:nvPr/>
          </p:nvSpPr>
          <p:spPr bwMode="auto">
            <a:xfrm>
              <a:off x="3257" y="135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17" name="Rectangle 25">
              <a:extLst>
                <a:ext uri="{FF2B5EF4-FFF2-40B4-BE49-F238E27FC236}">
                  <a16:creationId xmlns:a16="http://schemas.microsoft.com/office/drawing/2014/main" id="{AB5587BF-0728-40C1-B7F3-3DA6B1C3C167}"/>
                </a:ext>
              </a:extLst>
            </p:cNvPr>
            <p:cNvSpPr>
              <a:spLocks noChangeArrowheads="1"/>
            </p:cNvSpPr>
            <p:nvPr/>
          </p:nvSpPr>
          <p:spPr bwMode="auto">
            <a:xfrm>
              <a:off x="3693" y="1356"/>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m</a:t>
              </a:r>
              <a:r>
                <a:rPr lang="en-US" altLang="zh-CN" sz="2400" b="1" baseline="-25000">
                  <a:solidFill>
                    <a:srgbClr val="000000"/>
                  </a:solidFill>
                  <a:ea typeface="宋体" panose="02010600030101010101" pitchFamily="2" charset="-122"/>
                </a:rPr>
                <a:t>1</a:t>
              </a:r>
            </a:p>
          </p:txBody>
        </p:sp>
        <p:sp>
          <p:nvSpPr>
            <p:cNvPr id="48218" name="Rectangle 26">
              <a:extLst>
                <a:ext uri="{FF2B5EF4-FFF2-40B4-BE49-F238E27FC236}">
                  <a16:creationId xmlns:a16="http://schemas.microsoft.com/office/drawing/2014/main" id="{D2177964-C1B5-41CA-A643-A90E615812B2}"/>
                </a:ext>
              </a:extLst>
            </p:cNvPr>
            <p:cNvSpPr>
              <a:spLocks noChangeArrowheads="1"/>
            </p:cNvSpPr>
            <p:nvPr/>
          </p:nvSpPr>
          <p:spPr bwMode="auto">
            <a:xfrm>
              <a:off x="3946" y="135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19" name="Rectangle 27">
              <a:extLst>
                <a:ext uri="{FF2B5EF4-FFF2-40B4-BE49-F238E27FC236}">
                  <a16:creationId xmlns:a16="http://schemas.microsoft.com/office/drawing/2014/main" id="{7ADA9B9A-C212-452F-9EEB-2B8CE6BCB8F9}"/>
                </a:ext>
              </a:extLst>
            </p:cNvPr>
            <p:cNvSpPr>
              <a:spLocks noChangeArrowheads="1"/>
            </p:cNvSpPr>
            <p:nvPr/>
          </p:nvSpPr>
          <p:spPr bwMode="auto">
            <a:xfrm>
              <a:off x="4383" y="1356"/>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m</a:t>
              </a:r>
              <a:r>
                <a:rPr lang="en-US" altLang="zh-CN" sz="2400" b="1" baseline="-25000">
                  <a:solidFill>
                    <a:srgbClr val="000000"/>
                  </a:solidFill>
                  <a:ea typeface="宋体" panose="02010600030101010101" pitchFamily="2" charset="-122"/>
                </a:rPr>
                <a:t>3</a:t>
              </a:r>
            </a:p>
          </p:txBody>
        </p:sp>
        <p:sp>
          <p:nvSpPr>
            <p:cNvPr id="48220" name="Rectangle 28">
              <a:extLst>
                <a:ext uri="{FF2B5EF4-FFF2-40B4-BE49-F238E27FC236}">
                  <a16:creationId xmlns:a16="http://schemas.microsoft.com/office/drawing/2014/main" id="{2DB6BADB-779D-4657-B19B-73D96F951FED}"/>
                </a:ext>
              </a:extLst>
            </p:cNvPr>
            <p:cNvSpPr>
              <a:spLocks noChangeArrowheads="1"/>
            </p:cNvSpPr>
            <p:nvPr/>
          </p:nvSpPr>
          <p:spPr bwMode="auto">
            <a:xfrm>
              <a:off x="4636" y="135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21" name="Rectangle 29">
              <a:extLst>
                <a:ext uri="{FF2B5EF4-FFF2-40B4-BE49-F238E27FC236}">
                  <a16:creationId xmlns:a16="http://schemas.microsoft.com/office/drawing/2014/main" id="{F3EA2C57-48E3-4AE5-9CEB-ECFC6ADE11B8}"/>
                </a:ext>
              </a:extLst>
            </p:cNvPr>
            <p:cNvSpPr>
              <a:spLocks noChangeArrowheads="1"/>
            </p:cNvSpPr>
            <p:nvPr/>
          </p:nvSpPr>
          <p:spPr bwMode="auto">
            <a:xfrm>
              <a:off x="5073" y="1356"/>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m</a:t>
              </a:r>
              <a:r>
                <a:rPr lang="en-US" altLang="zh-CN" sz="2400" b="1" baseline="-25000">
                  <a:solidFill>
                    <a:srgbClr val="000000"/>
                  </a:solidFill>
                  <a:ea typeface="宋体" panose="02010600030101010101" pitchFamily="2" charset="-122"/>
                </a:rPr>
                <a:t>2</a:t>
              </a:r>
            </a:p>
          </p:txBody>
        </p:sp>
        <p:sp>
          <p:nvSpPr>
            <p:cNvPr id="48222" name="Rectangle 30">
              <a:extLst>
                <a:ext uri="{FF2B5EF4-FFF2-40B4-BE49-F238E27FC236}">
                  <a16:creationId xmlns:a16="http://schemas.microsoft.com/office/drawing/2014/main" id="{F178A9B2-B50E-473A-9947-E8478A094CAB}"/>
                </a:ext>
              </a:extLst>
            </p:cNvPr>
            <p:cNvSpPr>
              <a:spLocks noChangeArrowheads="1"/>
            </p:cNvSpPr>
            <p:nvPr/>
          </p:nvSpPr>
          <p:spPr bwMode="auto">
            <a:xfrm>
              <a:off x="5326" y="135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23" name="Rectangle 31">
              <a:extLst>
                <a:ext uri="{FF2B5EF4-FFF2-40B4-BE49-F238E27FC236}">
                  <a16:creationId xmlns:a16="http://schemas.microsoft.com/office/drawing/2014/main" id="{7B4AF746-8361-444F-A0CE-EF60FA517A6A}"/>
                </a:ext>
              </a:extLst>
            </p:cNvPr>
            <p:cNvSpPr>
              <a:spLocks noChangeArrowheads="1"/>
            </p:cNvSpPr>
            <p:nvPr/>
          </p:nvSpPr>
          <p:spPr bwMode="auto">
            <a:xfrm>
              <a:off x="2410" y="1700"/>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x=1</a:t>
              </a:r>
              <a:endParaRPr lang="en-US" altLang="zh-CN" sz="2800">
                <a:ea typeface="宋体" panose="02010600030101010101" pitchFamily="2" charset="-122"/>
              </a:endParaRPr>
            </a:p>
          </p:txBody>
        </p:sp>
        <p:sp>
          <p:nvSpPr>
            <p:cNvPr id="48224" name="Rectangle 32">
              <a:extLst>
                <a:ext uri="{FF2B5EF4-FFF2-40B4-BE49-F238E27FC236}">
                  <a16:creationId xmlns:a16="http://schemas.microsoft.com/office/drawing/2014/main" id="{A5488C0E-73C9-455A-A872-C4DF88F2DF41}"/>
                </a:ext>
              </a:extLst>
            </p:cNvPr>
            <p:cNvSpPr>
              <a:spLocks noChangeArrowheads="1"/>
            </p:cNvSpPr>
            <p:nvPr/>
          </p:nvSpPr>
          <p:spPr bwMode="auto">
            <a:xfrm>
              <a:off x="2710" y="170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25" name="Rectangle 33">
              <a:extLst>
                <a:ext uri="{FF2B5EF4-FFF2-40B4-BE49-F238E27FC236}">
                  <a16:creationId xmlns:a16="http://schemas.microsoft.com/office/drawing/2014/main" id="{927B67F7-1F4A-4407-AD41-1DFD8BBF71D9}"/>
                </a:ext>
              </a:extLst>
            </p:cNvPr>
            <p:cNvSpPr>
              <a:spLocks noChangeArrowheads="1"/>
            </p:cNvSpPr>
            <p:nvPr/>
          </p:nvSpPr>
          <p:spPr bwMode="auto">
            <a:xfrm>
              <a:off x="3004" y="1700"/>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m</a:t>
              </a:r>
              <a:r>
                <a:rPr lang="en-US" altLang="zh-CN" sz="2400" b="1" baseline="-25000">
                  <a:solidFill>
                    <a:srgbClr val="000000"/>
                  </a:solidFill>
                  <a:ea typeface="宋体" panose="02010600030101010101" pitchFamily="2" charset="-122"/>
                </a:rPr>
                <a:t>4</a:t>
              </a:r>
            </a:p>
          </p:txBody>
        </p:sp>
        <p:sp>
          <p:nvSpPr>
            <p:cNvPr id="48226" name="Rectangle 34">
              <a:extLst>
                <a:ext uri="{FF2B5EF4-FFF2-40B4-BE49-F238E27FC236}">
                  <a16:creationId xmlns:a16="http://schemas.microsoft.com/office/drawing/2014/main" id="{187FD62F-9CED-4B9E-B4D1-AE0A581BD21A}"/>
                </a:ext>
              </a:extLst>
            </p:cNvPr>
            <p:cNvSpPr>
              <a:spLocks noChangeArrowheads="1"/>
            </p:cNvSpPr>
            <p:nvPr/>
          </p:nvSpPr>
          <p:spPr bwMode="auto">
            <a:xfrm>
              <a:off x="3257" y="170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27" name="Rectangle 35">
              <a:extLst>
                <a:ext uri="{FF2B5EF4-FFF2-40B4-BE49-F238E27FC236}">
                  <a16:creationId xmlns:a16="http://schemas.microsoft.com/office/drawing/2014/main" id="{DECC3D77-0387-4A54-90BD-E082C371DEE9}"/>
                </a:ext>
              </a:extLst>
            </p:cNvPr>
            <p:cNvSpPr>
              <a:spLocks noChangeArrowheads="1"/>
            </p:cNvSpPr>
            <p:nvPr/>
          </p:nvSpPr>
          <p:spPr bwMode="auto">
            <a:xfrm>
              <a:off x="3693" y="1700"/>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m</a:t>
              </a:r>
              <a:r>
                <a:rPr lang="en-US" altLang="zh-CN" sz="2400" b="1" baseline="-25000">
                  <a:solidFill>
                    <a:srgbClr val="000000"/>
                  </a:solidFill>
                  <a:ea typeface="宋体" panose="02010600030101010101" pitchFamily="2" charset="-122"/>
                </a:rPr>
                <a:t>5</a:t>
              </a:r>
            </a:p>
          </p:txBody>
        </p:sp>
        <p:sp>
          <p:nvSpPr>
            <p:cNvPr id="48228" name="Rectangle 36">
              <a:extLst>
                <a:ext uri="{FF2B5EF4-FFF2-40B4-BE49-F238E27FC236}">
                  <a16:creationId xmlns:a16="http://schemas.microsoft.com/office/drawing/2014/main" id="{C515489E-4D9D-4973-862A-28AF24532DE3}"/>
                </a:ext>
              </a:extLst>
            </p:cNvPr>
            <p:cNvSpPr>
              <a:spLocks noChangeArrowheads="1"/>
            </p:cNvSpPr>
            <p:nvPr/>
          </p:nvSpPr>
          <p:spPr bwMode="auto">
            <a:xfrm>
              <a:off x="3946" y="170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29" name="Rectangle 37">
              <a:extLst>
                <a:ext uri="{FF2B5EF4-FFF2-40B4-BE49-F238E27FC236}">
                  <a16:creationId xmlns:a16="http://schemas.microsoft.com/office/drawing/2014/main" id="{3B9441F9-BA43-4F9F-979D-EE2B8C5B7D33}"/>
                </a:ext>
              </a:extLst>
            </p:cNvPr>
            <p:cNvSpPr>
              <a:spLocks noChangeArrowheads="1"/>
            </p:cNvSpPr>
            <p:nvPr/>
          </p:nvSpPr>
          <p:spPr bwMode="auto">
            <a:xfrm>
              <a:off x="4383" y="1700"/>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m</a:t>
              </a:r>
              <a:r>
                <a:rPr lang="en-US" altLang="zh-CN" sz="2400" b="1" baseline="-25000">
                  <a:solidFill>
                    <a:srgbClr val="000000"/>
                  </a:solidFill>
                  <a:ea typeface="宋体" panose="02010600030101010101" pitchFamily="2" charset="-122"/>
                </a:rPr>
                <a:t>7</a:t>
              </a:r>
            </a:p>
          </p:txBody>
        </p:sp>
        <p:sp>
          <p:nvSpPr>
            <p:cNvPr id="48230" name="Rectangle 38">
              <a:extLst>
                <a:ext uri="{FF2B5EF4-FFF2-40B4-BE49-F238E27FC236}">
                  <a16:creationId xmlns:a16="http://schemas.microsoft.com/office/drawing/2014/main" id="{D1B3A9B1-4D88-44EE-BDA5-88CA6DFE4D7E}"/>
                </a:ext>
              </a:extLst>
            </p:cNvPr>
            <p:cNvSpPr>
              <a:spLocks noChangeArrowheads="1"/>
            </p:cNvSpPr>
            <p:nvPr/>
          </p:nvSpPr>
          <p:spPr bwMode="auto">
            <a:xfrm>
              <a:off x="4636" y="170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31" name="Rectangle 39">
              <a:extLst>
                <a:ext uri="{FF2B5EF4-FFF2-40B4-BE49-F238E27FC236}">
                  <a16:creationId xmlns:a16="http://schemas.microsoft.com/office/drawing/2014/main" id="{16DFAA6F-FED2-496D-8C34-FA4830205B17}"/>
                </a:ext>
              </a:extLst>
            </p:cNvPr>
            <p:cNvSpPr>
              <a:spLocks noChangeArrowheads="1"/>
            </p:cNvSpPr>
            <p:nvPr/>
          </p:nvSpPr>
          <p:spPr bwMode="auto">
            <a:xfrm>
              <a:off x="5073" y="1700"/>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m</a:t>
              </a:r>
              <a:r>
                <a:rPr lang="en-US" altLang="zh-CN" sz="2400" b="1" baseline="-25000">
                  <a:solidFill>
                    <a:srgbClr val="000000"/>
                  </a:solidFill>
                  <a:ea typeface="宋体" panose="02010600030101010101" pitchFamily="2" charset="-122"/>
                </a:rPr>
                <a:t>6</a:t>
              </a:r>
            </a:p>
          </p:txBody>
        </p:sp>
        <p:sp>
          <p:nvSpPr>
            <p:cNvPr id="48232" name="Rectangle 40">
              <a:extLst>
                <a:ext uri="{FF2B5EF4-FFF2-40B4-BE49-F238E27FC236}">
                  <a16:creationId xmlns:a16="http://schemas.microsoft.com/office/drawing/2014/main" id="{9483ABCE-BA30-4482-BB56-2F8C0F995BC8}"/>
                </a:ext>
              </a:extLst>
            </p:cNvPr>
            <p:cNvSpPr>
              <a:spLocks noChangeArrowheads="1"/>
            </p:cNvSpPr>
            <p:nvPr/>
          </p:nvSpPr>
          <p:spPr bwMode="auto">
            <a:xfrm>
              <a:off x="5326" y="170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a:ea typeface="宋体" panose="02010600030101010101" pitchFamily="2" charset="-122"/>
              </a:endParaRPr>
            </a:p>
          </p:txBody>
        </p:sp>
        <p:sp>
          <p:nvSpPr>
            <p:cNvPr id="48233" name="Line 41">
              <a:extLst>
                <a:ext uri="{FF2B5EF4-FFF2-40B4-BE49-F238E27FC236}">
                  <a16:creationId xmlns:a16="http://schemas.microsoft.com/office/drawing/2014/main" id="{C4C4376A-6B03-4E50-8D96-467EF04C6F09}"/>
                </a:ext>
              </a:extLst>
            </p:cNvPr>
            <p:cNvSpPr>
              <a:spLocks noChangeShapeType="1"/>
            </p:cNvSpPr>
            <p:nvPr/>
          </p:nvSpPr>
          <p:spPr bwMode="auto">
            <a:xfrm flipV="1">
              <a:off x="2327" y="1618"/>
              <a:ext cx="3224"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4" name="Line 42">
              <a:extLst>
                <a:ext uri="{FF2B5EF4-FFF2-40B4-BE49-F238E27FC236}">
                  <a16:creationId xmlns:a16="http://schemas.microsoft.com/office/drawing/2014/main" id="{363D6AC8-A72A-405D-B259-D1343873E40F}"/>
                </a:ext>
              </a:extLst>
            </p:cNvPr>
            <p:cNvSpPr>
              <a:spLocks noChangeShapeType="1"/>
            </p:cNvSpPr>
            <p:nvPr/>
          </p:nvSpPr>
          <p:spPr bwMode="auto">
            <a:xfrm flipV="1">
              <a:off x="2327" y="1952"/>
              <a:ext cx="321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4" name="Rectangle 43">
            <a:extLst>
              <a:ext uri="{FF2B5EF4-FFF2-40B4-BE49-F238E27FC236}">
                <a16:creationId xmlns:a16="http://schemas.microsoft.com/office/drawing/2014/main" id="{6AFCEE6D-8662-4DEC-A4CE-8B6DC922120C}"/>
              </a:ext>
            </a:extLst>
          </p:cNvPr>
          <p:cNvSpPr>
            <a:spLocks noChangeArrowheads="1"/>
          </p:cNvSpPr>
          <p:nvPr/>
        </p:nvSpPr>
        <p:spPr bwMode="auto">
          <a:xfrm>
            <a:off x="3384550" y="3159125"/>
            <a:ext cx="31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000">
                <a:solidFill>
                  <a:srgbClr val="000000"/>
                </a:solidFill>
                <a:ea typeface="宋体" panose="02010600030101010101" pitchFamily="2" charset="-122"/>
              </a:rPr>
              <a:t> </a:t>
            </a:r>
            <a:endParaRPr lang="en-US" altLang="zh-CN" sz="2800">
              <a:ea typeface="宋体" panose="02010600030101010101" pitchFamily="2" charset="-122"/>
            </a:endParaRPr>
          </a:p>
        </p:txBody>
      </p:sp>
      <p:grpSp>
        <p:nvGrpSpPr>
          <p:cNvPr id="48135" name="Group 107">
            <a:extLst>
              <a:ext uri="{FF2B5EF4-FFF2-40B4-BE49-F238E27FC236}">
                <a16:creationId xmlns:a16="http://schemas.microsoft.com/office/drawing/2014/main" id="{DB519306-A18B-4DDB-B6B6-05F49ECFEC13}"/>
              </a:ext>
            </a:extLst>
          </p:cNvPr>
          <p:cNvGrpSpPr>
            <a:grpSpLocks/>
          </p:cNvGrpSpPr>
          <p:nvPr/>
        </p:nvGrpSpPr>
        <p:grpSpPr bwMode="auto">
          <a:xfrm>
            <a:off x="3646488" y="3671888"/>
            <a:ext cx="5130800" cy="1662112"/>
            <a:chOff x="2297" y="2313"/>
            <a:chExt cx="3232" cy="1047"/>
          </a:xfrm>
        </p:grpSpPr>
        <p:sp>
          <p:nvSpPr>
            <p:cNvPr id="48137" name="Rectangle 46">
              <a:extLst>
                <a:ext uri="{FF2B5EF4-FFF2-40B4-BE49-F238E27FC236}">
                  <a16:creationId xmlns:a16="http://schemas.microsoft.com/office/drawing/2014/main" id="{0D9B0AD1-BC68-4AFB-8BAB-8E146F0D716A}"/>
                </a:ext>
              </a:extLst>
            </p:cNvPr>
            <p:cNvSpPr>
              <a:spLocks noChangeArrowheads="1"/>
            </p:cNvSpPr>
            <p:nvPr/>
          </p:nvSpPr>
          <p:spPr bwMode="auto">
            <a:xfrm>
              <a:off x="2538" y="236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8138" name="Rectangle 47">
              <a:extLst>
                <a:ext uri="{FF2B5EF4-FFF2-40B4-BE49-F238E27FC236}">
                  <a16:creationId xmlns:a16="http://schemas.microsoft.com/office/drawing/2014/main" id="{6E24E1E3-FD9F-4FB6-81AA-AAD1BDD74028}"/>
                </a:ext>
              </a:extLst>
            </p:cNvPr>
            <p:cNvSpPr>
              <a:spLocks noChangeArrowheads="1"/>
            </p:cNvSpPr>
            <p:nvPr/>
          </p:nvSpPr>
          <p:spPr bwMode="auto">
            <a:xfrm>
              <a:off x="2871" y="2368"/>
              <a:ext cx="48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yz=00</a:t>
              </a:r>
              <a:endParaRPr lang="en-US" altLang="zh-CN" sz="2800" b="1">
                <a:ea typeface="宋体" panose="02010600030101010101" pitchFamily="2" charset="-122"/>
              </a:endParaRPr>
            </a:p>
          </p:txBody>
        </p:sp>
        <p:sp>
          <p:nvSpPr>
            <p:cNvPr id="48139" name="Rectangle 48">
              <a:extLst>
                <a:ext uri="{FF2B5EF4-FFF2-40B4-BE49-F238E27FC236}">
                  <a16:creationId xmlns:a16="http://schemas.microsoft.com/office/drawing/2014/main" id="{9AB59C56-1CA4-4E99-94D2-2D1711DB7385}"/>
                </a:ext>
              </a:extLst>
            </p:cNvPr>
            <p:cNvSpPr>
              <a:spLocks noChangeArrowheads="1"/>
            </p:cNvSpPr>
            <p:nvPr/>
          </p:nvSpPr>
          <p:spPr bwMode="auto">
            <a:xfrm>
              <a:off x="3354" y="236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8140" name="Rectangle 49">
              <a:extLst>
                <a:ext uri="{FF2B5EF4-FFF2-40B4-BE49-F238E27FC236}">
                  <a16:creationId xmlns:a16="http://schemas.microsoft.com/office/drawing/2014/main" id="{F7936364-D520-4630-AB9B-1B15B0694377}"/>
                </a:ext>
              </a:extLst>
            </p:cNvPr>
            <p:cNvSpPr>
              <a:spLocks noChangeArrowheads="1"/>
            </p:cNvSpPr>
            <p:nvPr/>
          </p:nvSpPr>
          <p:spPr bwMode="auto">
            <a:xfrm>
              <a:off x="3564" y="2368"/>
              <a:ext cx="48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yz=01</a:t>
              </a:r>
              <a:endParaRPr lang="en-US" altLang="zh-CN" sz="2800" b="1">
                <a:ea typeface="宋体" panose="02010600030101010101" pitchFamily="2" charset="-122"/>
              </a:endParaRPr>
            </a:p>
          </p:txBody>
        </p:sp>
        <p:sp>
          <p:nvSpPr>
            <p:cNvPr id="48141" name="Rectangle 50">
              <a:extLst>
                <a:ext uri="{FF2B5EF4-FFF2-40B4-BE49-F238E27FC236}">
                  <a16:creationId xmlns:a16="http://schemas.microsoft.com/office/drawing/2014/main" id="{BC172300-3FB9-4970-A574-46B1F4EBB8CF}"/>
                </a:ext>
              </a:extLst>
            </p:cNvPr>
            <p:cNvSpPr>
              <a:spLocks noChangeArrowheads="1"/>
            </p:cNvSpPr>
            <p:nvPr/>
          </p:nvSpPr>
          <p:spPr bwMode="auto">
            <a:xfrm>
              <a:off x="4046" y="236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8142" name="Rectangle 51">
              <a:extLst>
                <a:ext uri="{FF2B5EF4-FFF2-40B4-BE49-F238E27FC236}">
                  <a16:creationId xmlns:a16="http://schemas.microsoft.com/office/drawing/2014/main" id="{B8DB965D-DFC5-433E-AC60-A4FE429EBD3D}"/>
                </a:ext>
              </a:extLst>
            </p:cNvPr>
            <p:cNvSpPr>
              <a:spLocks noChangeArrowheads="1"/>
            </p:cNvSpPr>
            <p:nvPr/>
          </p:nvSpPr>
          <p:spPr bwMode="auto">
            <a:xfrm>
              <a:off x="4256" y="2368"/>
              <a:ext cx="48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yz=11</a:t>
              </a:r>
              <a:endParaRPr lang="en-US" altLang="zh-CN" sz="2800" b="1">
                <a:ea typeface="宋体" panose="02010600030101010101" pitchFamily="2" charset="-122"/>
              </a:endParaRPr>
            </a:p>
          </p:txBody>
        </p:sp>
        <p:sp>
          <p:nvSpPr>
            <p:cNvPr id="48143" name="Rectangle 52">
              <a:extLst>
                <a:ext uri="{FF2B5EF4-FFF2-40B4-BE49-F238E27FC236}">
                  <a16:creationId xmlns:a16="http://schemas.microsoft.com/office/drawing/2014/main" id="{28AA0B98-B3E2-4E70-8A6F-C8D9B27412B1}"/>
                </a:ext>
              </a:extLst>
            </p:cNvPr>
            <p:cNvSpPr>
              <a:spLocks noChangeArrowheads="1"/>
            </p:cNvSpPr>
            <p:nvPr/>
          </p:nvSpPr>
          <p:spPr bwMode="auto">
            <a:xfrm>
              <a:off x="4738" y="236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8144" name="Rectangle 53">
              <a:extLst>
                <a:ext uri="{FF2B5EF4-FFF2-40B4-BE49-F238E27FC236}">
                  <a16:creationId xmlns:a16="http://schemas.microsoft.com/office/drawing/2014/main" id="{899DCD88-E3C8-4D8A-A4F0-CAB13EB0781B}"/>
                </a:ext>
              </a:extLst>
            </p:cNvPr>
            <p:cNvSpPr>
              <a:spLocks noChangeArrowheads="1"/>
            </p:cNvSpPr>
            <p:nvPr/>
          </p:nvSpPr>
          <p:spPr bwMode="auto">
            <a:xfrm>
              <a:off x="4948" y="2368"/>
              <a:ext cx="48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yz=10</a:t>
              </a:r>
              <a:endParaRPr lang="en-US" altLang="zh-CN" sz="2800" b="1">
                <a:ea typeface="宋体" panose="02010600030101010101" pitchFamily="2" charset="-122"/>
              </a:endParaRPr>
            </a:p>
          </p:txBody>
        </p:sp>
        <p:sp>
          <p:nvSpPr>
            <p:cNvPr id="48145" name="Rectangle 54">
              <a:extLst>
                <a:ext uri="{FF2B5EF4-FFF2-40B4-BE49-F238E27FC236}">
                  <a16:creationId xmlns:a16="http://schemas.microsoft.com/office/drawing/2014/main" id="{5F632949-69FB-4811-9313-722AC038F335}"/>
                </a:ext>
              </a:extLst>
            </p:cNvPr>
            <p:cNvSpPr>
              <a:spLocks noChangeArrowheads="1"/>
            </p:cNvSpPr>
            <p:nvPr/>
          </p:nvSpPr>
          <p:spPr bwMode="auto">
            <a:xfrm>
              <a:off x="5430" y="236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8146" name="Rectangle 55">
              <a:extLst>
                <a:ext uri="{FF2B5EF4-FFF2-40B4-BE49-F238E27FC236}">
                  <a16:creationId xmlns:a16="http://schemas.microsoft.com/office/drawing/2014/main" id="{7D635566-4D21-4E30-832F-B3ED0422A4BC}"/>
                </a:ext>
              </a:extLst>
            </p:cNvPr>
            <p:cNvSpPr>
              <a:spLocks noChangeArrowheads="1"/>
            </p:cNvSpPr>
            <p:nvPr/>
          </p:nvSpPr>
          <p:spPr bwMode="auto">
            <a:xfrm>
              <a:off x="2764" y="2313"/>
              <a:ext cx="6" cy="3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48147" name="Line 56">
              <a:extLst>
                <a:ext uri="{FF2B5EF4-FFF2-40B4-BE49-F238E27FC236}">
                  <a16:creationId xmlns:a16="http://schemas.microsoft.com/office/drawing/2014/main" id="{0D938E72-1C70-4733-9F5B-8E8EC5559DEF}"/>
                </a:ext>
              </a:extLst>
            </p:cNvPr>
            <p:cNvSpPr>
              <a:spLocks noChangeShapeType="1"/>
            </p:cNvSpPr>
            <p:nvPr/>
          </p:nvSpPr>
          <p:spPr bwMode="auto">
            <a:xfrm>
              <a:off x="2764" y="2313"/>
              <a:ext cx="3" cy="10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8" name="Line 57">
              <a:extLst>
                <a:ext uri="{FF2B5EF4-FFF2-40B4-BE49-F238E27FC236}">
                  <a16:creationId xmlns:a16="http://schemas.microsoft.com/office/drawing/2014/main" id="{2B459B3B-3EAC-493D-BF6D-8A7A858FFB1F}"/>
                </a:ext>
              </a:extLst>
            </p:cNvPr>
            <p:cNvSpPr>
              <a:spLocks noChangeShapeType="1"/>
            </p:cNvSpPr>
            <p:nvPr/>
          </p:nvSpPr>
          <p:spPr bwMode="auto">
            <a:xfrm flipH="1">
              <a:off x="3459" y="2322"/>
              <a:ext cx="2" cy="102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Line 58">
              <a:extLst>
                <a:ext uri="{FF2B5EF4-FFF2-40B4-BE49-F238E27FC236}">
                  <a16:creationId xmlns:a16="http://schemas.microsoft.com/office/drawing/2014/main" id="{B62D8D65-08C5-4FE4-898B-3DC4F5408B99}"/>
                </a:ext>
              </a:extLst>
            </p:cNvPr>
            <p:cNvSpPr>
              <a:spLocks noChangeShapeType="1"/>
            </p:cNvSpPr>
            <p:nvPr/>
          </p:nvSpPr>
          <p:spPr bwMode="auto">
            <a:xfrm flipH="1">
              <a:off x="4151" y="2337"/>
              <a:ext cx="2" cy="100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0" name="Line 59">
              <a:extLst>
                <a:ext uri="{FF2B5EF4-FFF2-40B4-BE49-F238E27FC236}">
                  <a16:creationId xmlns:a16="http://schemas.microsoft.com/office/drawing/2014/main" id="{57B117BA-7FC8-4A29-8A2C-D1D05B38B89C}"/>
                </a:ext>
              </a:extLst>
            </p:cNvPr>
            <p:cNvSpPr>
              <a:spLocks noChangeShapeType="1"/>
            </p:cNvSpPr>
            <p:nvPr/>
          </p:nvSpPr>
          <p:spPr bwMode="auto">
            <a:xfrm flipH="1">
              <a:off x="4843" y="2323"/>
              <a:ext cx="2" cy="102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Line 60">
              <a:extLst>
                <a:ext uri="{FF2B5EF4-FFF2-40B4-BE49-F238E27FC236}">
                  <a16:creationId xmlns:a16="http://schemas.microsoft.com/office/drawing/2014/main" id="{269658E0-1B11-485E-A4C7-81119AFA5453}"/>
                </a:ext>
              </a:extLst>
            </p:cNvPr>
            <p:cNvSpPr>
              <a:spLocks noChangeShapeType="1"/>
            </p:cNvSpPr>
            <p:nvPr/>
          </p:nvSpPr>
          <p:spPr bwMode="auto">
            <a:xfrm>
              <a:off x="5524" y="2328"/>
              <a:ext cx="1" cy="10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2" name="Rectangle 61">
              <a:extLst>
                <a:ext uri="{FF2B5EF4-FFF2-40B4-BE49-F238E27FC236}">
                  <a16:creationId xmlns:a16="http://schemas.microsoft.com/office/drawing/2014/main" id="{DE37921A-628B-4CDB-940C-73717A146A76}"/>
                </a:ext>
              </a:extLst>
            </p:cNvPr>
            <p:cNvSpPr>
              <a:spLocks noChangeArrowheads="1"/>
            </p:cNvSpPr>
            <p:nvPr/>
          </p:nvSpPr>
          <p:spPr bwMode="auto">
            <a:xfrm>
              <a:off x="2388" y="2710"/>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x=0</a:t>
              </a:r>
              <a:endParaRPr lang="en-US" altLang="zh-CN" sz="2800" b="1">
                <a:ea typeface="宋体" panose="02010600030101010101" pitchFamily="2" charset="-122"/>
              </a:endParaRPr>
            </a:p>
          </p:txBody>
        </p:sp>
        <p:sp>
          <p:nvSpPr>
            <p:cNvPr id="48153" name="Rectangle 62">
              <a:extLst>
                <a:ext uri="{FF2B5EF4-FFF2-40B4-BE49-F238E27FC236}">
                  <a16:creationId xmlns:a16="http://schemas.microsoft.com/office/drawing/2014/main" id="{39DE95DC-03AF-46C1-BB79-7EB951938E1C}"/>
                </a:ext>
              </a:extLst>
            </p:cNvPr>
            <p:cNvSpPr>
              <a:spLocks noChangeArrowheads="1"/>
            </p:cNvSpPr>
            <p:nvPr/>
          </p:nvSpPr>
          <p:spPr bwMode="auto">
            <a:xfrm>
              <a:off x="2689" y="271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8154" name="Rectangle 63">
              <a:extLst>
                <a:ext uri="{FF2B5EF4-FFF2-40B4-BE49-F238E27FC236}">
                  <a16:creationId xmlns:a16="http://schemas.microsoft.com/office/drawing/2014/main" id="{1461AE10-042B-414D-81A5-06555C3CDBC9}"/>
                </a:ext>
              </a:extLst>
            </p:cNvPr>
            <p:cNvSpPr>
              <a:spLocks noChangeArrowheads="1"/>
            </p:cNvSpPr>
            <p:nvPr/>
          </p:nvSpPr>
          <p:spPr bwMode="auto">
            <a:xfrm>
              <a:off x="5448" y="272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8155" name="Line 64">
              <a:extLst>
                <a:ext uri="{FF2B5EF4-FFF2-40B4-BE49-F238E27FC236}">
                  <a16:creationId xmlns:a16="http://schemas.microsoft.com/office/drawing/2014/main" id="{3E885173-5F8C-44E1-AEEF-95EB9BA04B77}"/>
                </a:ext>
              </a:extLst>
            </p:cNvPr>
            <p:cNvSpPr>
              <a:spLocks noChangeShapeType="1"/>
            </p:cNvSpPr>
            <p:nvPr/>
          </p:nvSpPr>
          <p:spPr bwMode="auto">
            <a:xfrm>
              <a:off x="2298" y="2625"/>
              <a:ext cx="3226"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Rectangle 65">
              <a:extLst>
                <a:ext uri="{FF2B5EF4-FFF2-40B4-BE49-F238E27FC236}">
                  <a16:creationId xmlns:a16="http://schemas.microsoft.com/office/drawing/2014/main" id="{E1FB1CB9-C78D-48C3-9379-48B9AA390E08}"/>
                </a:ext>
              </a:extLst>
            </p:cNvPr>
            <p:cNvSpPr>
              <a:spLocks noChangeArrowheads="1"/>
            </p:cNvSpPr>
            <p:nvPr/>
          </p:nvSpPr>
          <p:spPr bwMode="auto">
            <a:xfrm>
              <a:off x="2388" y="3063"/>
              <a:ext cx="3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x=1</a:t>
              </a:r>
              <a:endParaRPr lang="en-US" altLang="zh-CN" sz="2800" b="1">
                <a:ea typeface="宋体" panose="02010600030101010101" pitchFamily="2" charset="-122"/>
              </a:endParaRPr>
            </a:p>
          </p:txBody>
        </p:sp>
        <p:sp>
          <p:nvSpPr>
            <p:cNvPr id="48157" name="Rectangle 66">
              <a:extLst>
                <a:ext uri="{FF2B5EF4-FFF2-40B4-BE49-F238E27FC236}">
                  <a16:creationId xmlns:a16="http://schemas.microsoft.com/office/drawing/2014/main" id="{583FC9DB-476A-4467-B3B3-ACEBB2CBE46C}"/>
                </a:ext>
              </a:extLst>
            </p:cNvPr>
            <p:cNvSpPr>
              <a:spLocks noChangeArrowheads="1"/>
            </p:cNvSpPr>
            <p:nvPr/>
          </p:nvSpPr>
          <p:spPr bwMode="auto">
            <a:xfrm>
              <a:off x="2689" y="306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8158" name="Rectangle 67">
              <a:extLst>
                <a:ext uri="{FF2B5EF4-FFF2-40B4-BE49-F238E27FC236}">
                  <a16:creationId xmlns:a16="http://schemas.microsoft.com/office/drawing/2014/main" id="{403BC760-E6B4-4E75-A494-792644241B23}"/>
                </a:ext>
              </a:extLst>
            </p:cNvPr>
            <p:cNvSpPr>
              <a:spLocks noChangeArrowheads="1"/>
            </p:cNvSpPr>
            <p:nvPr/>
          </p:nvSpPr>
          <p:spPr bwMode="auto">
            <a:xfrm>
              <a:off x="5424" y="307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8159" name="Line 68">
              <a:extLst>
                <a:ext uri="{FF2B5EF4-FFF2-40B4-BE49-F238E27FC236}">
                  <a16:creationId xmlns:a16="http://schemas.microsoft.com/office/drawing/2014/main" id="{750A6E30-072C-4F7D-A7D7-22DF7167DC69}"/>
                </a:ext>
              </a:extLst>
            </p:cNvPr>
            <p:cNvSpPr>
              <a:spLocks noChangeShapeType="1"/>
            </p:cNvSpPr>
            <p:nvPr/>
          </p:nvSpPr>
          <p:spPr bwMode="auto">
            <a:xfrm flipV="1">
              <a:off x="2297" y="2990"/>
              <a:ext cx="3226"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Line 69">
              <a:extLst>
                <a:ext uri="{FF2B5EF4-FFF2-40B4-BE49-F238E27FC236}">
                  <a16:creationId xmlns:a16="http://schemas.microsoft.com/office/drawing/2014/main" id="{7EF38A3A-E8F2-4F26-AB33-F1B4117F41A4}"/>
                </a:ext>
              </a:extLst>
            </p:cNvPr>
            <p:cNvSpPr>
              <a:spLocks noChangeShapeType="1"/>
            </p:cNvSpPr>
            <p:nvPr/>
          </p:nvSpPr>
          <p:spPr bwMode="auto">
            <a:xfrm flipV="1">
              <a:off x="2302" y="3345"/>
              <a:ext cx="3227"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Rectangle 73">
              <a:extLst>
                <a:ext uri="{FF2B5EF4-FFF2-40B4-BE49-F238E27FC236}">
                  <a16:creationId xmlns:a16="http://schemas.microsoft.com/office/drawing/2014/main" id="{6D1658A3-3A76-4919-9524-F10B263B7D2D}"/>
                </a:ext>
              </a:extLst>
            </p:cNvPr>
            <p:cNvSpPr>
              <a:spLocks noChangeArrowheads="1"/>
            </p:cNvSpPr>
            <p:nvPr/>
          </p:nvSpPr>
          <p:spPr bwMode="auto">
            <a:xfrm>
              <a:off x="3178" y="2679"/>
              <a:ext cx="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endParaRPr lang="en-US" altLang="zh-CN" b="1" dirty="0">
                <a:ea typeface="宋体" panose="02010600030101010101" pitchFamily="2" charset="-122"/>
              </a:endParaRPr>
            </a:p>
          </p:txBody>
        </p:sp>
        <mc:AlternateContent xmlns:mc="http://schemas.openxmlformats.org/markup-compatibility/2006" xmlns:a14="http://schemas.microsoft.com/office/drawing/2010/main">
          <mc:Choice Requires="a14">
            <p:sp>
              <p:nvSpPr>
                <p:cNvPr id="48166" name="Rectangle 75">
                  <a:extLst>
                    <a:ext uri="{FF2B5EF4-FFF2-40B4-BE49-F238E27FC236}">
                      <a16:creationId xmlns:a16="http://schemas.microsoft.com/office/drawing/2014/main" id="{A23FE7A6-D2AC-4B81-8DBF-47A134ED327B}"/>
                    </a:ext>
                  </a:extLst>
                </p:cNvPr>
                <p:cNvSpPr>
                  <a:spLocks noChangeArrowheads="1"/>
                </p:cNvSpPr>
                <p:nvPr/>
              </p:nvSpPr>
              <p:spPr bwMode="auto">
                <a:xfrm>
                  <a:off x="2918" y="2723"/>
                  <a:ext cx="261" cy="1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acc>
                          <m:accPr>
                            <m:chr m:val="̅"/>
                            <m:ctrlPr>
                              <a:rPr lang="en-US" altLang="zh-CN" sz="2000" i="1" kern="0" baseline="0" smtClean="0">
                                <a:solidFill>
                                  <a:srgbClr val="000000"/>
                                </a:solidFill>
                                <a:latin typeface="Cambria Math" panose="02040503050406030204" pitchFamily="18" charset="0"/>
                              </a:rPr>
                            </m:ctrlPr>
                          </m:accPr>
                          <m:e>
                            <m:r>
                              <m:rPr>
                                <m:sty m:val="p"/>
                              </m:rPr>
                              <a:rPr lang="en-US" altLang="zh-CN" sz="2000" b="0" i="0" kern="0" baseline="0" smtClean="0">
                                <a:solidFill>
                                  <a:srgbClr val="000000"/>
                                </a:solidFill>
                                <a:latin typeface="Cambria Math" panose="02040503050406030204" pitchFamily="18" charset="0"/>
                              </a:rPr>
                              <m:t>x</m:t>
                            </m:r>
                          </m:e>
                        </m:acc>
                        <m:acc>
                          <m:accPr>
                            <m:chr m:val="̅"/>
                            <m:ctrlPr>
                              <a:rPr lang="en-US" altLang="zh-CN" sz="2000" i="1" kern="0" baseline="0">
                                <a:solidFill>
                                  <a:srgbClr val="000000"/>
                                </a:solidFill>
                                <a:latin typeface="Cambria Math" panose="02040503050406030204" pitchFamily="18" charset="0"/>
                              </a:rPr>
                            </m:ctrlPr>
                          </m:accPr>
                          <m:e>
                            <m:r>
                              <m:rPr>
                                <m:sty m:val="p"/>
                              </m:rPr>
                              <a:rPr lang="en-US" altLang="zh-CN" sz="2000" kern="0" baseline="0">
                                <a:solidFill>
                                  <a:srgbClr val="000000"/>
                                </a:solidFill>
                                <a:latin typeface="Cambria Math" panose="02040503050406030204" pitchFamily="18" charset="0"/>
                              </a:rPr>
                              <m:t>y</m:t>
                            </m:r>
                          </m:e>
                        </m:acc>
                        <m:acc>
                          <m:accPr>
                            <m:chr m:val="̅"/>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ctrlPr>
                          </m:accPr>
                          <m:e>
                            <m:r>
                              <m:rPr>
                                <m:sty m:val="p"/>
                              </m:rP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z</m:t>
                            </m:r>
                          </m:e>
                        </m:acc>
                      </m:oMath>
                    </m:oMathPara>
                  </a14:m>
                  <a:endParaRPr lang="en-US" altLang="zh-CN" b="1" dirty="0">
                    <a:ea typeface="宋体" panose="02010600030101010101" pitchFamily="2" charset="-122"/>
                  </a:endParaRPr>
                </a:p>
              </p:txBody>
            </p:sp>
          </mc:Choice>
          <mc:Fallback xmlns="">
            <p:sp>
              <p:nvSpPr>
                <p:cNvPr id="48166" name="Rectangle 75">
                  <a:extLst>
                    <a:ext uri="{FF2B5EF4-FFF2-40B4-BE49-F238E27FC236}">
                      <a16:creationId xmlns:a16="http://schemas.microsoft.com/office/drawing/2014/main" id="{A23FE7A6-D2AC-4B81-8DBF-47A134ED327B}"/>
                    </a:ext>
                  </a:extLst>
                </p:cNvPr>
                <p:cNvSpPr>
                  <a:spLocks noRot="1" noChangeAspect="1" noMove="1" noResize="1" noEditPoints="1" noAdjustHandles="1" noChangeArrowheads="1" noChangeShapeType="1" noTextEdit="1"/>
                </p:cNvSpPr>
                <p:nvPr/>
              </p:nvSpPr>
              <p:spPr bwMode="auto">
                <a:xfrm>
                  <a:off x="2918" y="2723"/>
                  <a:ext cx="261" cy="189"/>
                </a:xfrm>
                <a:prstGeom prst="rect">
                  <a:avLst/>
                </a:prstGeom>
                <a:blipFill>
                  <a:blip r:embed="rId2"/>
                  <a:stretch>
                    <a:fillRect l="-10294" r="-72059" b="-306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8175" name="Rectangle 84">
              <a:extLst>
                <a:ext uri="{FF2B5EF4-FFF2-40B4-BE49-F238E27FC236}">
                  <a16:creationId xmlns:a16="http://schemas.microsoft.com/office/drawing/2014/main" id="{BD079E86-72C1-433F-9065-BF6FD720B639}"/>
                </a:ext>
              </a:extLst>
            </p:cNvPr>
            <p:cNvSpPr>
              <a:spLocks noChangeArrowheads="1"/>
            </p:cNvSpPr>
            <p:nvPr/>
          </p:nvSpPr>
          <p:spPr bwMode="auto">
            <a:xfrm>
              <a:off x="4292" y="2689"/>
              <a:ext cx="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endParaRPr lang="en-US" altLang="zh-CN" b="1" dirty="0">
                <a:ea typeface="宋体" panose="02010600030101010101" pitchFamily="2" charset="-122"/>
              </a:endParaRPr>
            </a:p>
          </p:txBody>
        </p:sp>
        <p:sp>
          <p:nvSpPr>
            <p:cNvPr id="48188" name="Rectangle 97">
              <a:extLst>
                <a:ext uri="{FF2B5EF4-FFF2-40B4-BE49-F238E27FC236}">
                  <a16:creationId xmlns:a16="http://schemas.microsoft.com/office/drawing/2014/main" id="{D73B0B93-B1EF-47B1-9814-26594DFB594F}"/>
                </a:ext>
              </a:extLst>
            </p:cNvPr>
            <p:cNvSpPr>
              <a:spLocks noChangeArrowheads="1"/>
            </p:cNvSpPr>
            <p:nvPr/>
          </p:nvSpPr>
          <p:spPr bwMode="auto">
            <a:xfrm>
              <a:off x="3730" y="3044"/>
              <a:ext cx="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endParaRPr lang="en-US" altLang="zh-CN" b="1" dirty="0">
                <a:ea typeface="宋体" panose="02010600030101010101" pitchFamily="2" charset="-122"/>
              </a:endParaRPr>
            </a:p>
          </p:txBody>
        </p:sp>
        <p:sp>
          <p:nvSpPr>
            <p:cNvPr id="48194" name="Rectangle 103">
              <a:extLst>
                <a:ext uri="{FF2B5EF4-FFF2-40B4-BE49-F238E27FC236}">
                  <a16:creationId xmlns:a16="http://schemas.microsoft.com/office/drawing/2014/main" id="{BDF1515A-4B80-4BD5-9306-8D2FFB15EC47}"/>
                </a:ext>
              </a:extLst>
            </p:cNvPr>
            <p:cNvSpPr>
              <a:spLocks noChangeArrowheads="1"/>
            </p:cNvSpPr>
            <p:nvPr/>
          </p:nvSpPr>
          <p:spPr bwMode="auto">
            <a:xfrm>
              <a:off x="5252" y="3044"/>
              <a:ext cx="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endParaRPr lang="en-US" altLang="zh-CN" b="1" dirty="0">
                <a:ea typeface="宋体" panose="02010600030101010101" pitchFamily="2" charset="-122"/>
              </a:endParaRPr>
            </a:p>
          </p:txBody>
        </p:sp>
      </p:grpSp>
      <p:graphicFrame>
        <p:nvGraphicFramePr>
          <p:cNvPr id="48136" name="Object 106">
            <a:extLst>
              <a:ext uri="{FF2B5EF4-FFF2-40B4-BE49-F238E27FC236}">
                <a16:creationId xmlns:a16="http://schemas.microsoft.com/office/drawing/2014/main" id="{1700D867-CA24-41C1-9D6D-66A5A228D01A}"/>
              </a:ext>
            </a:extLst>
          </p:cNvPr>
          <p:cNvGraphicFramePr>
            <a:graphicFrameLocks noChangeAspect="1"/>
          </p:cNvGraphicFramePr>
          <p:nvPr/>
        </p:nvGraphicFramePr>
        <p:xfrm>
          <a:off x="4476750" y="3219450"/>
          <a:ext cx="190500" cy="419100"/>
        </p:xfrm>
        <a:graphic>
          <a:graphicData uri="http://schemas.openxmlformats.org/presentationml/2006/ole">
            <mc:AlternateContent xmlns:mc="http://schemas.openxmlformats.org/markup-compatibility/2006">
              <mc:Choice xmlns:v="urn:schemas-microsoft-com:vml" Requires="v">
                <p:oleObj name="Equation" r:id="rId3" imgW="190500" imgH="419100" progId="Equation.3">
                  <p:embed/>
                </p:oleObj>
              </mc:Choice>
              <mc:Fallback>
                <p:oleObj name="Equation" r:id="rId3" imgW="190500" imgH="419100" progId="Equation.3">
                  <p:embed/>
                  <p:pic>
                    <p:nvPicPr>
                      <p:cNvPr id="48136" name="Object 106">
                        <a:extLst>
                          <a:ext uri="{FF2B5EF4-FFF2-40B4-BE49-F238E27FC236}">
                            <a16:creationId xmlns:a16="http://schemas.microsoft.com/office/drawing/2014/main" id="{1700D867-CA24-41C1-9D6D-66A5A228D0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6750" y="3219450"/>
                        <a:ext cx="190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 name="灯片编号占位符 3">
            <a:extLst>
              <a:ext uri="{FF2B5EF4-FFF2-40B4-BE49-F238E27FC236}">
                <a16:creationId xmlns:a16="http://schemas.microsoft.com/office/drawing/2014/main" id="{AA62B16D-9F63-4313-9222-2E72624118E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85</a:t>
            </a:fld>
            <a:endParaRPr lang="en-US" altLang="zh-CN" sz="1600" dirty="0"/>
          </a:p>
        </p:txBody>
      </p:sp>
      <mc:AlternateContent xmlns:mc="http://schemas.openxmlformats.org/markup-compatibility/2006" xmlns:a14="http://schemas.microsoft.com/office/drawing/2010/main">
        <mc:Choice Requires="a14">
          <p:sp>
            <p:nvSpPr>
              <p:cNvPr id="108" name="Rectangle 75">
                <a:extLst>
                  <a:ext uri="{FF2B5EF4-FFF2-40B4-BE49-F238E27FC236}">
                    <a16:creationId xmlns:a16="http://schemas.microsoft.com/office/drawing/2014/main" id="{5B15038C-1347-45EC-8128-9B123FB17FBF}"/>
                  </a:ext>
                </a:extLst>
              </p:cNvPr>
              <p:cNvSpPr>
                <a:spLocks noChangeArrowheads="1"/>
              </p:cNvSpPr>
              <p:nvPr/>
            </p:nvSpPr>
            <p:spPr bwMode="auto">
              <a:xfrm>
                <a:off x="5771747" y="4325315"/>
                <a:ext cx="424347" cy="300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acc>
                        <m:accPr>
                          <m:chr m:val="̅"/>
                          <m:ctrlPr>
                            <a:rPr lang="en-US" altLang="zh-CN" sz="2000" i="1" kern="0" baseline="0" smtClean="0">
                              <a:solidFill>
                                <a:srgbClr val="000000"/>
                              </a:solidFill>
                              <a:latin typeface="Cambria Math" panose="02040503050406030204" pitchFamily="18" charset="0"/>
                            </a:rPr>
                          </m:ctrlPr>
                        </m:accPr>
                        <m:e>
                          <m:r>
                            <m:rPr>
                              <m:sty m:val="p"/>
                            </m:rPr>
                            <a:rPr lang="en-US" altLang="zh-CN" sz="2000" b="0" i="0" kern="0" baseline="0" smtClean="0">
                              <a:solidFill>
                                <a:srgbClr val="000000"/>
                              </a:solidFill>
                              <a:latin typeface="Cambria Math" panose="02040503050406030204" pitchFamily="18" charset="0"/>
                            </a:rPr>
                            <m:t>x</m:t>
                          </m:r>
                        </m:e>
                      </m:acc>
                      <m:acc>
                        <m:accPr>
                          <m:chr m:val="̅"/>
                          <m:ctrlPr>
                            <a:rPr lang="en-US" altLang="zh-CN" sz="2000" i="1" kern="0" baseline="0">
                              <a:solidFill>
                                <a:srgbClr val="000000"/>
                              </a:solidFill>
                              <a:latin typeface="Cambria Math" panose="02040503050406030204" pitchFamily="18" charset="0"/>
                            </a:rPr>
                          </m:ctrlPr>
                        </m:accPr>
                        <m:e>
                          <m:r>
                            <m:rPr>
                              <m:sty m:val="p"/>
                            </m:rPr>
                            <a:rPr lang="en-US" altLang="zh-CN" sz="2000" kern="0" baseline="0">
                              <a:solidFill>
                                <a:srgbClr val="000000"/>
                              </a:solidFill>
                              <a:latin typeface="Cambria Math" panose="02040503050406030204" pitchFamily="18" charset="0"/>
                            </a:rPr>
                            <m:t>y</m:t>
                          </m:r>
                        </m:e>
                      </m:acc>
                      <m:r>
                        <m:rPr>
                          <m:sty m:val="p"/>
                        </m:rP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rPr>
                        <m:t>z</m:t>
                      </m:r>
                    </m:oMath>
                  </m:oMathPara>
                </a14:m>
                <a:endParaRPr lang="en-US" altLang="zh-CN" b="1" dirty="0">
                  <a:ea typeface="宋体" panose="02010600030101010101" pitchFamily="2" charset="-122"/>
                </a:endParaRPr>
              </a:p>
            </p:txBody>
          </p:sp>
        </mc:Choice>
        <mc:Fallback xmlns="">
          <p:sp>
            <p:nvSpPr>
              <p:cNvPr id="108" name="Rectangle 75">
                <a:extLst>
                  <a:ext uri="{FF2B5EF4-FFF2-40B4-BE49-F238E27FC236}">
                    <a16:creationId xmlns:a16="http://schemas.microsoft.com/office/drawing/2014/main" id="{5B15038C-1347-45EC-8128-9B123FB17FBF}"/>
                  </a:ext>
                </a:extLst>
              </p:cNvPr>
              <p:cNvSpPr>
                <a:spLocks noRot="1" noChangeAspect="1" noMove="1" noResize="1" noEditPoints="1" noAdjustHandles="1" noChangeArrowheads="1" noChangeShapeType="1" noTextEdit="1"/>
              </p:cNvSpPr>
              <p:nvPr/>
            </p:nvSpPr>
            <p:spPr bwMode="auto">
              <a:xfrm>
                <a:off x="5771747" y="4325315"/>
                <a:ext cx="424347" cy="300660"/>
              </a:xfrm>
              <a:prstGeom prst="rect">
                <a:avLst/>
              </a:prstGeom>
              <a:blipFill>
                <a:blip r:embed="rId5"/>
                <a:stretch>
                  <a:fillRect l="-8696" r="-44928" b="-306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Rectangle 75">
                <a:extLst>
                  <a:ext uri="{FF2B5EF4-FFF2-40B4-BE49-F238E27FC236}">
                    <a16:creationId xmlns:a16="http://schemas.microsoft.com/office/drawing/2014/main" id="{CDFDB2CE-66EB-44D7-9E38-F8F734FE8214}"/>
                  </a:ext>
                </a:extLst>
              </p:cNvPr>
              <p:cNvSpPr>
                <a:spLocks noChangeArrowheads="1"/>
              </p:cNvSpPr>
              <p:nvPr/>
            </p:nvSpPr>
            <p:spPr bwMode="auto">
              <a:xfrm>
                <a:off x="6835292" y="4315101"/>
                <a:ext cx="424347" cy="300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acc>
                        <m:accPr>
                          <m:chr m:val="̅"/>
                          <m:ctrlPr>
                            <a:rPr lang="en-US" altLang="zh-CN" sz="2000" i="1" kern="0" baseline="0" smtClean="0">
                              <a:solidFill>
                                <a:srgbClr val="000000"/>
                              </a:solidFill>
                              <a:latin typeface="Cambria Math" panose="02040503050406030204" pitchFamily="18" charset="0"/>
                            </a:rPr>
                          </m:ctrlPr>
                        </m:accPr>
                        <m:e>
                          <m:r>
                            <m:rPr>
                              <m:sty m:val="p"/>
                            </m:rPr>
                            <a:rPr lang="en-US" altLang="zh-CN" sz="2000" b="0" i="0" kern="0" baseline="0" smtClean="0">
                              <a:solidFill>
                                <a:srgbClr val="000000"/>
                              </a:solidFill>
                              <a:latin typeface="Cambria Math" panose="02040503050406030204" pitchFamily="18" charset="0"/>
                            </a:rPr>
                            <m:t>x</m:t>
                          </m:r>
                        </m:e>
                      </m:acc>
                      <m:r>
                        <m:rPr>
                          <m:sty m:val="p"/>
                        </m:rPr>
                        <a:rPr lang="en-US" altLang="zh-CN" sz="2000" b="0" i="0" kern="0" baseline="0" smtClean="0">
                          <a:solidFill>
                            <a:srgbClr val="000000"/>
                          </a:solidFill>
                          <a:latin typeface="Cambria Math" panose="02040503050406030204" pitchFamily="18" charset="0"/>
                        </a:rPr>
                        <m:t>y</m:t>
                      </m:r>
                      <m:r>
                        <m:rPr>
                          <m:sty m:val="p"/>
                        </m:rP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rPr>
                        <m:t>z</m:t>
                      </m:r>
                    </m:oMath>
                  </m:oMathPara>
                </a14:m>
                <a:endParaRPr lang="en-US" altLang="zh-CN" b="1" dirty="0">
                  <a:ea typeface="宋体" panose="02010600030101010101" pitchFamily="2" charset="-122"/>
                </a:endParaRPr>
              </a:p>
            </p:txBody>
          </p:sp>
        </mc:Choice>
        <mc:Fallback xmlns="">
          <p:sp>
            <p:nvSpPr>
              <p:cNvPr id="109" name="Rectangle 75">
                <a:extLst>
                  <a:ext uri="{FF2B5EF4-FFF2-40B4-BE49-F238E27FC236}">
                    <a16:creationId xmlns:a16="http://schemas.microsoft.com/office/drawing/2014/main" id="{CDFDB2CE-66EB-44D7-9E38-F8F734FE8214}"/>
                  </a:ext>
                </a:extLst>
              </p:cNvPr>
              <p:cNvSpPr>
                <a:spLocks noRot="1" noChangeAspect="1" noMove="1" noResize="1" noEditPoints="1" noAdjustHandles="1" noChangeArrowheads="1" noChangeShapeType="1" noTextEdit="1"/>
              </p:cNvSpPr>
              <p:nvPr/>
            </p:nvSpPr>
            <p:spPr bwMode="auto">
              <a:xfrm>
                <a:off x="6835292" y="4315101"/>
                <a:ext cx="424347" cy="300660"/>
              </a:xfrm>
              <a:prstGeom prst="rect">
                <a:avLst/>
              </a:prstGeom>
              <a:blipFill>
                <a:blip r:embed="rId6"/>
                <a:stretch>
                  <a:fillRect l="-7143" r="-15714" b="-306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Rectangle 75">
                <a:extLst>
                  <a:ext uri="{FF2B5EF4-FFF2-40B4-BE49-F238E27FC236}">
                    <a16:creationId xmlns:a16="http://schemas.microsoft.com/office/drawing/2014/main" id="{16F31116-A9D1-4D56-BEBA-DF819BF18AD3}"/>
                  </a:ext>
                </a:extLst>
              </p:cNvPr>
              <p:cNvSpPr>
                <a:spLocks noChangeArrowheads="1"/>
              </p:cNvSpPr>
              <p:nvPr/>
            </p:nvSpPr>
            <p:spPr bwMode="auto">
              <a:xfrm>
                <a:off x="7967219" y="4329284"/>
                <a:ext cx="413575" cy="300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acc>
                        <m:accPr>
                          <m:chr m:val="̅"/>
                          <m:ctrlPr>
                            <a:rPr lang="en-US" altLang="zh-CN" sz="2000" i="1" kern="0" baseline="0" smtClean="0">
                              <a:solidFill>
                                <a:srgbClr val="000000"/>
                              </a:solidFill>
                              <a:latin typeface="Cambria Math" panose="02040503050406030204" pitchFamily="18" charset="0"/>
                            </a:rPr>
                          </m:ctrlPr>
                        </m:accPr>
                        <m:e>
                          <m:r>
                            <m:rPr>
                              <m:sty m:val="p"/>
                            </m:rPr>
                            <a:rPr lang="en-US" altLang="zh-CN" sz="2000" b="0" i="0" kern="0" baseline="0" smtClean="0">
                              <a:solidFill>
                                <a:srgbClr val="000000"/>
                              </a:solidFill>
                              <a:latin typeface="Cambria Math" panose="02040503050406030204" pitchFamily="18" charset="0"/>
                            </a:rPr>
                            <m:t>x</m:t>
                          </m:r>
                        </m:e>
                      </m:acc>
                      <m:r>
                        <m:rPr>
                          <m:sty m:val="p"/>
                        </m:rPr>
                        <a:rPr lang="en-US" altLang="zh-CN" sz="2000" b="0" i="0" kern="0" baseline="0" smtClean="0">
                          <a:solidFill>
                            <a:srgbClr val="000000"/>
                          </a:solidFill>
                          <a:latin typeface="Cambria Math" panose="02040503050406030204" pitchFamily="18" charset="0"/>
                        </a:rPr>
                        <m:t>y</m:t>
                      </m:r>
                      <m:acc>
                        <m:accPr>
                          <m:chr m:val="̅"/>
                          <m:ctrlPr>
                            <a:rPr lang="en-US" altLang="zh-CN" sz="2000" i="1" kern="0" baseline="0">
                              <a:solidFill>
                                <a:srgbClr val="000000"/>
                              </a:solidFill>
                              <a:latin typeface="Cambria Math" panose="02040503050406030204" pitchFamily="18" charset="0"/>
                            </a:rPr>
                          </m:ctrlPr>
                        </m:accPr>
                        <m:e>
                          <m:r>
                            <m:rPr>
                              <m:sty m:val="p"/>
                            </m:rPr>
                            <a:rPr lang="en-US" altLang="zh-CN" sz="2000" b="0" i="0" kern="0" baseline="0" smtClean="0">
                              <a:solidFill>
                                <a:srgbClr val="000000"/>
                              </a:solidFill>
                              <a:latin typeface="Cambria Math" panose="02040503050406030204" pitchFamily="18" charset="0"/>
                            </a:rPr>
                            <m:t>z</m:t>
                          </m:r>
                        </m:e>
                      </m:acc>
                    </m:oMath>
                  </m:oMathPara>
                </a14:m>
                <a:endParaRPr lang="en-US" altLang="zh-CN" b="1" dirty="0">
                  <a:ea typeface="宋体" panose="02010600030101010101" pitchFamily="2" charset="-122"/>
                </a:endParaRPr>
              </a:p>
            </p:txBody>
          </p:sp>
        </mc:Choice>
        <mc:Fallback xmlns="">
          <p:sp>
            <p:nvSpPr>
              <p:cNvPr id="111" name="Rectangle 75">
                <a:extLst>
                  <a:ext uri="{FF2B5EF4-FFF2-40B4-BE49-F238E27FC236}">
                    <a16:creationId xmlns:a16="http://schemas.microsoft.com/office/drawing/2014/main" id="{16F31116-A9D1-4D56-BEBA-DF819BF18AD3}"/>
                  </a:ext>
                </a:extLst>
              </p:cNvPr>
              <p:cNvSpPr>
                <a:spLocks noRot="1" noChangeAspect="1" noMove="1" noResize="1" noEditPoints="1" noAdjustHandles="1" noChangeArrowheads="1" noChangeShapeType="1" noTextEdit="1"/>
              </p:cNvSpPr>
              <p:nvPr/>
            </p:nvSpPr>
            <p:spPr bwMode="auto">
              <a:xfrm>
                <a:off x="7967219" y="4329284"/>
                <a:ext cx="413575" cy="300660"/>
              </a:xfrm>
              <a:prstGeom prst="rect">
                <a:avLst/>
              </a:prstGeom>
              <a:blipFill>
                <a:blip r:embed="rId7"/>
                <a:stretch>
                  <a:fillRect l="-10294" r="-72059" b="-28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Rectangle 75">
                <a:extLst>
                  <a:ext uri="{FF2B5EF4-FFF2-40B4-BE49-F238E27FC236}">
                    <a16:creationId xmlns:a16="http://schemas.microsoft.com/office/drawing/2014/main" id="{94EF0E4D-FE3C-419E-A790-D2F5A14DA549}"/>
                  </a:ext>
                </a:extLst>
              </p:cNvPr>
              <p:cNvSpPr>
                <a:spLocks noChangeArrowheads="1"/>
              </p:cNvSpPr>
              <p:nvPr/>
            </p:nvSpPr>
            <p:spPr bwMode="auto">
              <a:xfrm>
                <a:off x="4660171" y="4865548"/>
                <a:ext cx="413575" cy="300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r>
                        <m:rPr>
                          <m:sty m:val="p"/>
                        </m:rPr>
                        <a:rPr lang="en-US" altLang="zh-CN" sz="2000" i="0" kern="0" baseline="0" smtClean="0">
                          <a:solidFill>
                            <a:srgbClr val="000000"/>
                          </a:solidFill>
                          <a:latin typeface="Cambria Math" panose="02040503050406030204" pitchFamily="18" charset="0"/>
                        </a:rPr>
                        <m:t>x</m:t>
                      </m:r>
                      <m:acc>
                        <m:accPr>
                          <m:chr m:val="̅"/>
                          <m:ctrlPr>
                            <a:rPr lang="en-US" altLang="zh-CN" sz="2000" i="1" kern="0" baseline="0">
                              <a:solidFill>
                                <a:srgbClr val="000000"/>
                              </a:solidFill>
                              <a:latin typeface="Cambria Math" panose="02040503050406030204" pitchFamily="18" charset="0"/>
                            </a:rPr>
                          </m:ctrlPr>
                        </m:accPr>
                        <m:e>
                          <m:r>
                            <m:rPr>
                              <m:sty m:val="p"/>
                            </m:rPr>
                            <a:rPr lang="en-US" altLang="zh-CN" sz="2000" kern="0" baseline="0">
                              <a:solidFill>
                                <a:srgbClr val="000000"/>
                              </a:solidFill>
                              <a:latin typeface="Cambria Math" panose="02040503050406030204" pitchFamily="18" charset="0"/>
                            </a:rPr>
                            <m:t>y</m:t>
                          </m:r>
                        </m:e>
                      </m:acc>
                      <m:acc>
                        <m:accPr>
                          <m:chr m:val="̅"/>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ctrlPr>
                        </m:accPr>
                        <m:e>
                          <m:r>
                            <m:rPr>
                              <m:sty m:val="p"/>
                            </m:rP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z</m:t>
                          </m:r>
                        </m:e>
                      </m:acc>
                    </m:oMath>
                  </m:oMathPara>
                </a14:m>
                <a:endParaRPr lang="en-US" altLang="zh-CN" b="1" dirty="0">
                  <a:ea typeface="宋体" panose="02010600030101010101" pitchFamily="2" charset="-122"/>
                </a:endParaRPr>
              </a:p>
            </p:txBody>
          </p:sp>
        </mc:Choice>
        <mc:Fallback xmlns="">
          <p:sp>
            <p:nvSpPr>
              <p:cNvPr id="112" name="Rectangle 75">
                <a:extLst>
                  <a:ext uri="{FF2B5EF4-FFF2-40B4-BE49-F238E27FC236}">
                    <a16:creationId xmlns:a16="http://schemas.microsoft.com/office/drawing/2014/main" id="{94EF0E4D-FE3C-419E-A790-D2F5A14DA549}"/>
                  </a:ext>
                </a:extLst>
              </p:cNvPr>
              <p:cNvSpPr>
                <a:spLocks noRot="1" noChangeAspect="1" noMove="1" noResize="1" noEditPoints="1" noAdjustHandles="1" noChangeArrowheads="1" noChangeShapeType="1" noTextEdit="1"/>
              </p:cNvSpPr>
              <p:nvPr/>
            </p:nvSpPr>
            <p:spPr bwMode="auto">
              <a:xfrm>
                <a:off x="4660171" y="4865548"/>
                <a:ext cx="413575" cy="300660"/>
              </a:xfrm>
              <a:prstGeom prst="rect">
                <a:avLst/>
              </a:prstGeom>
              <a:blipFill>
                <a:blip r:embed="rId8"/>
                <a:stretch>
                  <a:fillRect l="-8824" r="-73529" b="-306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Rectangle 75">
                <a:extLst>
                  <a:ext uri="{FF2B5EF4-FFF2-40B4-BE49-F238E27FC236}">
                    <a16:creationId xmlns:a16="http://schemas.microsoft.com/office/drawing/2014/main" id="{BA1243E6-5D77-48DF-A9B0-58900D1FA87C}"/>
                  </a:ext>
                </a:extLst>
              </p:cNvPr>
              <p:cNvSpPr>
                <a:spLocks noChangeArrowheads="1"/>
              </p:cNvSpPr>
              <p:nvPr/>
            </p:nvSpPr>
            <p:spPr bwMode="auto">
              <a:xfrm>
                <a:off x="5756210" y="4888878"/>
                <a:ext cx="424347" cy="300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r>
                        <m:rPr>
                          <m:sty m:val="p"/>
                        </m:rPr>
                        <a:rPr lang="en-US" altLang="zh-CN" sz="2000" i="0" kern="0" baseline="0" smtClean="0">
                          <a:solidFill>
                            <a:srgbClr val="000000"/>
                          </a:solidFill>
                          <a:latin typeface="Cambria Math" panose="02040503050406030204" pitchFamily="18" charset="0"/>
                        </a:rPr>
                        <m:t>x</m:t>
                      </m:r>
                      <m:acc>
                        <m:accPr>
                          <m:chr m:val="̅"/>
                          <m:ctrlPr>
                            <a:rPr lang="en-US" altLang="zh-CN" sz="2000" i="1" kern="0" baseline="0">
                              <a:solidFill>
                                <a:srgbClr val="000000"/>
                              </a:solidFill>
                              <a:latin typeface="Cambria Math" panose="02040503050406030204" pitchFamily="18" charset="0"/>
                            </a:rPr>
                          </m:ctrlPr>
                        </m:accPr>
                        <m:e>
                          <m:r>
                            <m:rPr>
                              <m:sty m:val="p"/>
                            </m:rPr>
                            <a:rPr lang="en-US" altLang="zh-CN" sz="2000" kern="0" baseline="0">
                              <a:solidFill>
                                <a:srgbClr val="000000"/>
                              </a:solidFill>
                              <a:latin typeface="Cambria Math" panose="02040503050406030204" pitchFamily="18" charset="0"/>
                            </a:rPr>
                            <m:t>y</m:t>
                          </m:r>
                        </m:e>
                      </m:acc>
                      <m:r>
                        <m:rPr>
                          <m:sty m:val="p"/>
                        </m:rP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rPr>
                        <m:t>z</m:t>
                      </m:r>
                    </m:oMath>
                  </m:oMathPara>
                </a14:m>
                <a:endParaRPr lang="en-US" altLang="zh-CN" b="1" dirty="0">
                  <a:ea typeface="宋体" panose="02010600030101010101" pitchFamily="2" charset="-122"/>
                </a:endParaRPr>
              </a:p>
            </p:txBody>
          </p:sp>
        </mc:Choice>
        <mc:Fallback xmlns="">
          <p:sp>
            <p:nvSpPr>
              <p:cNvPr id="113" name="Rectangle 75">
                <a:extLst>
                  <a:ext uri="{FF2B5EF4-FFF2-40B4-BE49-F238E27FC236}">
                    <a16:creationId xmlns:a16="http://schemas.microsoft.com/office/drawing/2014/main" id="{BA1243E6-5D77-48DF-A9B0-58900D1FA87C}"/>
                  </a:ext>
                </a:extLst>
              </p:cNvPr>
              <p:cNvSpPr>
                <a:spLocks noRot="1" noChangeAspect="1" noMove="1" noResize="1" noEditPoints="1" noAdjustHandles="1" noChangeArrowheads="1" noChangeShapeType="1" noTextEdit="1"/>
              </p:cNvSpPr>
              <p:nvPr/>
            </p:nvSpPr>
            <p:spPr bwMode="auto">
              <a:xfrm>
                <a:off x="5756210" y="4888878"/>
                <a:ext cx="424347" cy="300660"/>
              </a:xfrm>
              <a:prstGeom prst="rect">
                <a:avLst/>
              </a:prstGeom>
              <a:blipFill>
                <a:blip r:embed="rId9"/>
                <a:stretch>
                  <a:fillRect l="-7143" r="-44286" b="-306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Rectangle 75">
                <a:extLst>
                  <a:ext uri="{FF2B5EF4-FFF2-40B4-BE49-F238E27FC236}">
                    <a16:creationId xmlns:a16="http://schemas.microsoft.com/office/drawing/2014/main" id="{7D84B241-8D15-46A6-8BD9-7A1EE43CAB52}"/>
                  </a:ext>
                </a:extLst>
              </p:cNvPr>
              <p:cNvSpPr>
                <a:spLocks noChangeArrowheads="1"/>
              </p:cNvSpPr>
              <p:nvPr/>
            </p:nvSpPr>
            <p:spPr bwMode="auto">
              <a:xfrm>
                <a:off x="6858511" y="4880457"/>
                <a:ext cx="424347" cy="300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r>
                        <m:rPr>
                          <m:sty m:val="p"/>
                        </m:rPr>
                        <a:rPr lang="en-US" altLang="zh-CN" sz="2000" i="0" kern="0" baseline="0" smtClean="0">
                          <a:solidFill>
                            <a:srgbClr val="000000"/>
                          </a:solidFill>
                          <a:latin typeface="Cambria Math" panose="02040503050406030204" pitchFamily="18" charset="0"/>
                        </a:rPr>
                        <m:t>x</m:t>
                      </m:r>
                      <m:r>
                        <m:rPr>
                          <m:sty m:val="p"/>
                        </m:rPr>
                        <a:rPr lang="en-US" altLang="zh-CN" sz="2000" b="0" i="0" kern="0" baseline="0" smtClean="0">
                          <a:solidFill>
                            <a:srgbClr val="000000"/>
                          </a:solidFill>
                          <a:latin typeface="Cambria Math" panose="02040503050406030204" pitchFamily="18" charset="0"/>
                        </a:rPr>
                        <m:t>y</m:t>
                      </m:r>
                      <m:r>
                        <m:rPr>
                          <m:sty m:val="p"/>
                        </m:rP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rPr>
                        <m:t>z</m:t>
                      </m:r>
                    </m:oMath>
                  </m:oMathPara>
                </a14:m>
                <a:endParaRPr lang="en-US" altLang="zh-CN" b="1" dirty="0">
                  <a:ea typeface="宋体" panose="02010600030101010101" pitchFamily="2" charset="-122"/>
                </a:endParaRPr>
              </a:p>
            </p:txBody>
          </p:sp>
        </mc:Choice>
        <mc:Fallback xmlns="">
          <p:sp>
            <p:nvSpPr>
              <p:cNvPr id="114" name="Rectangle 75">
                <a:extLst>
                  <a:ext uri="{FF2B5EF4-FFF2-40B4-BE49-F238E27FC236}">
                    <a16:creationId xmlns:a16="http://schemas.microsoft.com/office/drawing/2014/main" id="{7D84B241-8D15-46A6-8BD9-7A1EE43CAB52}"/>
                  </a:ext>
                </a:extLst>
              </p:cNvPr>
              <p:cNvSpPr>
                <a:spLocks noRot="1" noChangeAspect="1" noMove="1" noResize="1" noEditPoints="1" noAdjustHandles="1" noChangeArrowheads="1" noChangeShapeType="1" noTextEdit="1"/>
              </p:cNvSpPr>
              <p:nvPr/>
            </p:nvSpPr>
            <p:spPr bwMode="auto">
              <a:xfrm>
                <a:off x="6858511" y="4880457"/>
                <a:ext cx="424347" cy="300660"/>
              </a:xfrm>
              <a:prstGeom prst="rect">
                <a:avLst/>
              </a:prstGeom>
              <a:blipFill>
                <a:blip r:embed="rId10"/>
                <a:stretch>
                  <a:fillRect l="-7143" r="-8571" b="-306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Rectangle 75">
                <a:extLst>
                  <a:ext uri="{FF2B5EF4-FFF2-40B4-BE49-F238E27FC236}">
                    <a16:creationId xmlns:a16="http://schemas.microsoft.com/office/drawing/2014/main" id="{A45D0050-AD85-49FC-9EC0-98E844D6FA84}"/>
                  </a:ext>
                </a:extLst>
              </p:cNvPr>
              <p:cNvSpPr>
                <a:spLocks noChangeArrowheads="1"/>
              </p:cNvSpPr>
              <p:nvPr/>
            </p:nvSpPr>
            <p:spPr bwMode="auto">
              <a:xfrm>
                <a:off x="7989445" y="4862513"/>
                <a:ext cx="413575" cy="300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r>
                        <m:rPr>
                          <m:sty m:val="p"/>
                        </m:rPr>
                        <a:rPr lang="en-US" altLang="zh-CN" sz="2000" i="0" kern="0" baseline="0" smtClean="0">
                          <a:solidFill>
                            <a:srgbClr val="000000"/>
                          </a:solidFill>
                          <a:latin typeface="Cambria Math" panose="02040503050406030204" pitchFamily="18" charset="0"/>
                        </a:rPr>
                        <m:t>x</m:t>
                      </m:r>
                      <m:r>
                        <m:rPr>
                          <m:sty m:val="p"/>
                        </m:rPr>
                        <a:rPr lang="en-US" altLang="zh-CN" sz="2000" b="0" i="0" kern="0" baseline="0" smtClean="0">
                          <a:solidFill>
                            <a:srgbClr val="000000"/>
                          </a:solidFill>
                          <a:latin typeface="Cambria Math" panose="02040503050406030204" pitchFamily="18" charset="0"/>
                        </a:rPr>
                        <m:t>y</m:t>
                      </m:r>
                      <m:acc>
                        <m:accPr>
                          <m:chr m:val="̅"/>
                          <m:ctrlPr>
                            <a:rPr kumimoji="0" lang="en-US" altLang="zh-CN" sz="2000" b="0" i="1" u="none" strike="noStrike" kern="0" cap="none" spc="0" normalizeH="0" baseline="0" noProof="0">
                              <a:ln>
                                <a:noFill/>
                              </a:ln>
                              <a:solidFill>
                                <a:srgbClr val="000000"/>
                              </a:solidFill>
                              <a:effectLst/>
                              <a:uLnTx/>
                              <a:uFillTx/>
                              <a:latin typeface="Cambria Math" panose="02040503050406030204" pitchFamily="18" charset="0"/>
                              <a:ea typeface="+mn-ea"/>
                              <a:cs typeface="+mn-cs"/>
                            </a:rPr>
                          </m:ctrlPr>
                        </m:accPr>
                        <m:e>
                          <m:r>
                            <m:rPr>
                              <m:sty m:val="p"/>
                            </m:rPr>
                            <a:rPr kumimoji="0" lang="en-US" altLang="zh-CN" sz="20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z</m:t>
                          </m:r>
                        </m:e>
                      </m:acc>
                    </m:oMath>
                  </m:oMathPara>
                </a14:m>
                <a:endParaRPr lang="en-US" altLang="zh-CN" b="1" dirty="0">
                  <a:ea typeface="宋体" panose="02010600030101010101" pitchFamily="2" charset="-122"/>
                </a:endParaRPr>
              </a:p>
            </p:txBody>
          </p:sp>
        </mc:Choice>
        <mc:Fallback xmlns="">
          <p:sp>
            <p:nvSpPr>
              <p:cNvPr id="115" name="Rectangle 75">
                <a:extLst>
                  <a:ext uri="{FF2B5EF4-FFF2-40B4-BE49-F238E27FC236}">
                    <a16:creationId xmlns:a16="http://schemas.microsoft.com/office/drawing/2014/main" id="{A45D0050-AD85-49FC-9EC0-98E844D6FA84}"/>
                  </a:ext>
                </a:extLst>
              </p:cNvPr>
              <p:cNvSpPr>
                <a:spLocks noRot="1" noChangeAspect="1" noMove="1" noResize="1" noEditPoints="1" noAdjustHandles="1" noChangeArrowheads="1" noChangeShapeType="1" noTextEdit="1"/>
              </p:cNvSpPr>
              <p:nvPr/>
            </p:nvSpPr>
            <p:spPr bwMode="auto">
              <a:xfrm>
                <a:off x="7989445" y="4862513"/>
                <a:ext cx="413575" cy="300660"/>
              </a:xfrm>
              <a:prstGeom prst="rect">
                <a:avLst/>
              </a:prstGeom>
              <a:blipFill>
                <a:blip r:embed="rId11"/>
                <a:stretch>
                  <a:fillRect l="-10448" r="-74627" b="-306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57012960"/>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82F5AABC-69EB-4702-B644-2F6A6BACF0E5}"/>
              </a:ext>
            </a:extLst>
          </p:cNvPr>
          <p:cNvSpPr>
            <a:spLocks noGrp="1" noChangeArrowheads="1"/>
          </p:cNvSpPr>
          <p:nvPr>
            <p:ph type="title"/>
          </p:nvPr>
        </p:nvSpPr>
        <p:spPr>
          <a:xfrm>
            <a:off x="517525" y="0"/>
            <a:ext cx="8626475" cy="1020763"/>
          </a:xfrm>
        </p:spPr>
        <p:txBody>
          <a:bodyPr/>
          <a:lstStyle/>
          <a:p>
            <a:r>
              <a:rPr lang="en-US" altLang="zh-CN" b="1">
                <a:ea typeface="宋体" panose="02010600030101010101" pitchFamily="2" charset="-122"/>
              </a:rPr>
              <a:t>Alternative Map Labeling</a:t>
            </a:r>
          </a:p>
        </p:txBody>
      </p:sp>
      <p:sp>
        <p:nvSpPr>
          <p:cNvPr id="49156" name="Rectangle 3">
            <a:extLst>
              <a:ext uri="{FF2B5EF4-FFF2-40B4-BE49-F238E27FC236}">
                <a16:creationId xmlns:a16="http://schemas.microsoft.com/office/drawing/2014/main" id="{9C2C48CC-2928-4980-BC2C-9EE8C3D248C4}"/>
              </a:ext>
            </a:extLst>
          </p:cNvPr>
          <p:cNvSpPr>
            <a:spLocks noGrp="1" noChangeArrowheads="1"/>
          </p:cNvSpPr>
          <p:nvPr>
            <p:ph type="body" idx="1"/>
          </p:nvPr>
        </p:nvSpPr>
        <p:spPr>
          <a:xfrm>
            <a:off x="669925" y="1272150"/>
            <a:ext cx="7772400" cy="5013325"/>
          </a:xfrm>
        </p:spPr>
        <p:txBody>
          <a:bodyPr/>
          <a:lstStyle/>
          <a:p>
            <a:r>
              <a:rPr lang="en-US" altLang="zh-CN" sz="3600" dirty="0">
                <a:ea typeface="宋体" panose="02010600030101010101" pitchFamily="2" charset="-122"/>
              </a:rPr>
              <a:t>Map use largely involves:</a:t>
            </a:r>
          </a:p>
          <a:p>
            <a:pPr lvl="1"/>
            <a:r>
              <a:rPr lang="en-US" altLang="zh-CN" sz="3200" dirty="0">
                <a:ea typeface="宋体" panose="02010600030101010101" pitchFamily="2" charset="-122"/>
              </a:rPr>
              <a:t>Entering values into the map, and</a:t>
            </a:r>
          </a:p>
          <a:p>
            <a:pPr lvl="1"/>
            <a:r>
              <a:rPr lang="en-US" altLang="zh-CN" sz="3200" dirty="0">
                <a:ea typeface="宋体" panose="02010600030101010101" pitchFamily="2" charset="-122"/>
              </a:rPr>
              <a:t>Reading off product terms from the map.</a:t>
            </a:r>
          </a:p>
          <a:p>
            <a:r>
              <a:rPr lang="en-US" altLang="zh-CN" sz="3600" dirty="0">
                <a:ea typeface="宋体" panose="02010600030101010101" pitchFamily="2" charset="-122"/>
              </a:rPr>
              <a:t>Alternative </a:t>
            </a:r>
            <a:r>
              <a:rPr lang="en-US" altLang="zh-CN" sz="3600" dirty="0" err="1">
                <a:ea typeface="宋体" panose="02010600030101010101" pitchFamily="2" charset="-122"/>
              </a:rPr>
              <a:t>labelings</a:t>
            </a:r>
            <a:r>
              <a:rPr lang="en-US" altLang="zh-CN" sz="3600" dirty="0">
                <a:ea typeface="宋体" panose="02010600030101010101" pitchFamily="2" charset="-122"/>
              </a:rPr>
              <a:t> are useful:</a:t>
            </a:r>
          </a:p>
        </p:txBody>
      </p:sp>
      <p:sp>
        <p:nvSpPr>
          <p:cNvPr id="49157" name="Rectangle 4">
            <a:extLst>
              <a:ext uri="{FF2B5EF4-FFF2-40B4-BE49-F238E27FC236}">
                <a16:creationId xmlns:a16="http://schemas.microsoft.com/office/drawing/2014/main" id="{217AC108-DE94-47C6-ADD0-31AEEDE09CBD}"/>
              </a:ext>
            </a:extLst>
          </p:cNvPr>
          <p:cNvSpPr>
            <a:spLocks noChangeArrowheads="1"/>
          </p:cNvSpPr>
          <p:nvPr/>
        </p:nvSpPr>
        <p:spPr bwMode="auto">
          <a:xfrm>
            <a:off x="1704975" y="4380095"/>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endParaRPr lang="zh-CN" altLang="zh-CN" sz="2400" b="1" baseline="-25000">
              <a:solidFill>
                <a:srgbClr val="000000"/>
              </a:solidFill>
              <a:ea typeface="宋体" panose="02010600030101010101" pitchFamily="2" charset="-122"/>
            </a:endParaRPr>
          </a:p>
        </p:txBody>
      </p:sp>
      <p:sp>
        <p:nvSpPr>
          <p:cNvPr id="49158" name="Text Box 9">
            <a:extLst>
              <a:ext uri="{FF2B5EF4-FFF2-40B4-BE49-F238E27FC236}">
                <a16:creationId xmlns:a16="http://schemas.microsoft.com/office/drawing/2014/main" id="{86ADF755-5A3E-4E46-8584-874C90F0D382}"/>
              </a:ext>
            </a:extLst>
          </p:cNvPr>
          <p:cNvSpPr txBox="1">
            <a:spLocks noChangeArrowheads="1"/>
          </p:cNvSpPr>
          <p:nvPr/>
        </p:nvSpPr>
        <p:spPr bwMode="auto">
          <a:xfrm>
            <a:off x="3022600" y="4008620"/>
            <a:ext cx="382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y</a:t>
            </a:r>
          </a:p>
        </p:txBody>
      </p:sp>
      <p:grpSp>
        <p:nvGrpSpPr>
          <p:cNvPr id="49159" name="Group 76">
            <a:extLst>
              <a:ext uri="{FF2B5EF4-FFF2-40B4-BE49-F238E27FC236}">
                <a16:creationId xmlns:a16="http://schemas.microsoft.com/office/drawing/2014/main" id="{DFF2E6C7-6222-487F-B579-C36413A36395}"/>
              </a:ext>
            </a:extLst>
          </p:cNvPr>
          <p:cNvGrpSpPr>
            <a:grpSpLocks/>
          </p:cNvGrpSpPr>
          <p:nvPr/>
        </p:nvGrpSpPr>
        <p:grpSpPr bwMode="auto">
          <a:xfrm>
            <a:off x="669925" y="4083233"/>
            <a:ext cx="3181350" cy="2149475"/>
            <a:chOff x="422" y="2753"/>
            <a:chExt cx="2004" cy="1354"/>
          </a:xfrm>
        </p:grpSpPr>
        <p:sp>
          <p:nvSpPr>
            <p:cNvPr id="49200" name="Rectangle 6">
              <a:extLst>
                <a:ext uri="{FF2B5EF4-FFF2-40B4-BE49-F238E27FC236}">
                  <a16:creationId xmlns:a16="http://schemas.microsoft.com/office/drawing/2014/main" id="{4400493D-D7F7-4D99-A35E-7046510AC101}"/>
                </a:ext>
              </a:extLst>
            </p:cNvPr>
            <p:cNvSpPr>
              <a:spLocks noChangeArrowheads="1"/>
            </p:cNvSpPr>
            <p:nvPr/>
          </p:nvSpPr>
          <p:spPr bwMode="auto">
            <a:xfrm>
              <a:off x="422" y="3737"/>
              <a:ext cx="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000" b="1">
                  <a:solidFill>
                    <a:srgbClr val="000000"/>
                  </a:solidFill>
                  <a:ea typeface="宋体" panose="02010600030101010101" pitchFamily="2" charset="-122"/>
                </a:rPr>
                <a:t> </a:t>
              </a:r>
              <a:endParaRPr lang="en-US" altLang="zh-CN" sz="2800" b="1">
                <a:ea typeface="宋体" panose="02010600030101010101" pitchFamily="2" charset="-122"/>
              </a:endParaRPr>
            </a:p>
          </p:txBody>
        </p:sp>
        <p:sp>
          <p:nvSpPr>
            <p:cNvPr id="49201" name="Text Box 7">
              <a:extLst>
                <a:ext uri="{FF2B5EF4-FFF2-40B4-BE49-F238E27FC236}">
                  <a16:creationId xmlns:a16="http://schemas.microsoft.com/office/drawing/2014/main" id="{8FBA848E-AB7B-4272-B268-69E683B7B6D8}"/>
                </a:ext>
              </a:extLst>
            </p:cNvPr>
            <p:cNvSpPr txBox="1">
              <a:spLocks noChangeArrowheads="1"/>
            </p:cNvSpPr>
            <p:nvPr/>
          </p:nvSpPr>
          <p:spPr bwMode="auto">
            <a:xfrm>
              <a:off x="1526" y="3742"/>
              <a:ext cx="2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z</a:t>
              </a:r>
            </a:p>
          </p:txBody>
        </p:sp>
        <p:sp>
          <p:nvSpPr>
            <p:cNvPr id="49202" name="Text Box 8">
              <a:extLst>
                <a:ext uri="{FF2B5EF4-FFF2-40B4-BE49-F238E27FC236}">
                  <a16:creationId xmlns:a16="http://schemas.microsoft.com/office/drawing/2014/main" id="{A82362A7-B5FA-49A7-844D-CB6C36AF18F3}"/>
                </a:ext>
              </a:extLst>
            </p:cNvPr>
            <p:cNvSpPr txBox="1">
              <a:spLocks noChangeArrowheads="1"/>
            </p:cNvSpPr>
            <p:nvPr/>
          </p:nvSpPr>
          <p:spPr bwMode="auto">
            <a:xfrm>
              <a:off x="613" y="3354"/>
              <a:ext cx="2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x</a:t>
              </a:r>
            </a:p>
          </p:txBody>
        </p:sp>
        <p:sp>
          <p:nvSpPr>
            <p:cNvPr id="49203" name="Line 10">
              <a:extLst>
                <a:ext uri="{FF2B5EF4-FFF2-40B4-BE49-F238E27FC236}">
                  <a16:creationId xmlns:a16="http://schemas.microsoft.com/office/drawing/2014/main" id="{D02A1F1F-569F-4D61-A09E-CCDD4A8217C3}"/>
                </a:ext>
              </a:extLst>
            </p:cNvPr>
            <p:cNvSpPr>
              <a:spLocks noChangeShapeType="1"/>
            </p:cNvSpPr>
            <p:nvPr/>
          </p:nvSpPr>
          <p:spPr bwMode="auto">
            <a:xfrm>
              <a:off x="2423" y="3085"/>
              <a:ext cx="0" cy="6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Line 11">
              <a:extLst>
                <a:ext uri="{FF2B5EF4-FFF2-40B4-BE49-F238E27FC236}">
                  <a16:creationId xmlns:a16="http://schemas.microsoft.com/office/drawing/2014/main" id="{AA6A2D1D-6052-4AE3-80FC-B15F71B11ADD}"/>
                </a:ext>
              </a:extLst>
            </p:cNvPr>
            <p:cNvSpPr>
              <a:spLocks noChangeShapeType="1"/>
            </p:cNvSpPr>
            <p:nvPr/>
          </p:nvSpPr>
          <p:spPr bwMode="auto">
            <a:xfrm>
              <a:off x="874" y="3089"/>
              <a:ext cx="1" cy="66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5" name="Text Box 12">
              <a:extLst>
                <a:ext uri="{FF2B5EF4-FFF2-40B4-BE49-F238E27FC236}">
                  <a16:creationId xmlns:a16="http://schemas.microsoft.com/office/drawing/2014/main" id="{C31A2347-9D20-4AAC-898E-A008E863FB35}"/>
                </a:ext>
              </a:extLst>
            </p:cNvPr>
            <p:cNvSpPr txBox="1">
              <a:spLocks noChangeArrowheads="1"/>
            </p:cNvSpPr>
            <p:nvPr/>
          </p:nvSpPr>
          <p:spPr bwMode="auto">
            <a:xfrm>
              <a:off x="1266" y="3092"/>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1</a:t>
              </a:r>
            </a:p>
          </p:txBody>
        </p:sp>
        <p:sp>
          <p:nvSpPr>
            <p:cNvPr id="49206" name="Text Box 13">
              <a:extLst>
                <a:ext uri="{FF2B5EF4-FFF2-40B4-BE49-F238E27FC236}">
                  <a16:creationId xmlns:a16="http://schemas.microsoft.com/office/drawing/2014/main" id="{C559C513-39AD-4134-B331-B1E0B922B9B9}"/>
                </a:ext>
              </a:extLst>
            </p:cNvPr>
            <p:cNvSpPr txBox="1">
              <a:spLocks noChangeArrowheads="1"/>
            </p:cNvSpPr>
            <p:nvPr/>
          </p:nvSpPr>
          <p:spPr bwMode="auto">
            <a:xfrm>
              <a:off x="877" y="3082"/>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0</a:t>
              </a:r>
            </a:p>
          </p:txBody>
        </p:sp>
        <p:sp>
          <p:nvSpPr>
            <p:cNvPr id="49207" name="Text Box 14">
              <a:extLst>
                <a:ext uri="{FF2B5EF4-FFF2-40B4-BE49-F238E27FC236}">
                  <a16:creationId xmlns:a16="http://schemas.microsoft.com/office/drawing/2014/main" id="{1789384C-0DB1-4812-A1AC-01E5B1044F52}"/>
                </a:ext>
              </a:extLst>
            </p:cNvPr>
            <p:cNvSpPr txBox="1">
              <a:spLocks noChangeArrowheads="1"/>
            </p:cNvSpPr>
            <p:nvPr/>
          </p:nvSpPr>
          <p:spPr bwMode="auto">
            <a:xfrm>
              <a:off x="2030" y="3086"/>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2</a:t>
              </a:r>
            </a:p>
          </p:txBody>
        </p:sp>
        <p:sp>
          <p:nvSpPr>
            <p:cNvPr id="49208" name="Text Box 15">
              <a:extLst>
                <a:ext uri="{FF2B5EF4-FFF2-40B4-BE49-F238E27FC236}">
                  <a16:creationId xmlns:a16="http://schemas.microsoft.com/office/drawing/2014/main" id="{394CCA36-9BE6-41F4-AB00-A26B3D58C985}"/>
                </a:ext>
              </a:extLst>
            </p:cNvPr>
            <p:cNvSpPr txBox="1">
              <a:spLocks noChangeArrowheads="1"/>
            </p:cNvSpPr>
            <p:nvPr/>
          </p:nvSpPr>
          <p:spPr bwMode="auto">
            <a:xfrm>
              <a:off x="868" y="3413"/>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4</a:t>
              </a:r>
            </a:p>
          </p:txBody>
        </p:sp>
        <p:sp>
          <p:nvSpPr>
            <p:cNvPr id="49209" name="Text Box 16">
              <a:extLst>
                <a:ext uri="{FF2B5EF4-FFF2-40B4-BE49-F238E27FC236}">
                  <a16:creationId xmlns:a16="http://schemas.microsoft.com/office/drawing/2014/main" id="{0DD69B3E-EFB7-4293-849E-EF748D351FBC}"/>
                </a:ext>
              </a:extLst>
            </p:cNvPr>
            <p:cNvSpPr txBox="1">
              <a:spLocks noChangeArrowheads="1"/>
            </p:cNvSpPr>
            <p:nvPr/>
          </p:nvSpPr>
          <p:spPr bwMode="auto">
            <a:xfrm>
              <a:off x="1646" y="3082"/>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3</a:t>
              </a:r>
            </a:p>
          </p:txBody>
        </p:sp>
        <p:sp>
          <p:nvSpPr>
            <p:cNvPr id="49210" name="Line 17">
              <a:extLst>
                <a:ext uri="{FF2B5EF4-FFF2-40B4-BE49-F238E27FC236}">
                  <a16:creationId xmlns:a16="http://schemas.microsoft.com/office/drawing/2014/main" id="{80EEC3A7-BDC0-42BC-B7D8-948F2E811E56}"/>
                </a:ext>
              </a:extLst>
            </p:cNvPr>
            <p:cNvSpPr>
              <a:spLocks noChangeShapeType="1"/>
            </p:cNvSpPr>
            <p:nvPr/>
          </p:nvSpPr>
          <p:spPr bwMode="auto">
            <a:xfrm flipV="1">
              <a:off x="873" y="3084"/>
              <a:ext cx="1553"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1" name="Line 18">
              <a:extLst>
                <a:ext uri="{FF2B5EF4-FFF2-40B4-BE49-F238E27FC236}">
                  <a16:creationId xmlns:a16="http://schemas.microsoft.com/office/drawing/2014/main" id="{733C180D-66EA-4131-828C-1AF6D41DD19B}"/>
                </a:ext>
              </a:extLst>
            </p:cNvPr>
            <p:cNvSpPr>
              <a:spLocks noChangeShapeType="1"/>
            </p:cNvSpPr>
            <p:nvPr/>
          </p:nvSpPr>
          <p:spPr bwMode="auto">
            <a:xfrm flipH="1">
              <a:off x="1266" y="3084"/>
              <a:ext cx="1" cy="9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2" name="Line 19">
              <a:extLst>
                <a:ext uri="{FF2B5EF4-FFF2-40B4-BE49-F238E27FC236}">
                  <a16:creationId xmlns:a16="http://schemas.microsoft.com/office/drawing/2014/main" id="{51A11DDF-79B2-4351-A553-50D335C0A5DF}"/>
                </a:ext>
              </a:extLst>
            </p:cNvPr>
            <p:cNvSpPr>
              <a:spLocks noChangeShapeType="1"/>
            </p:cNvSpPr>
            <p:nvPr/>
          </p:nvSpPr>
          <p:spPr bwMode="auto">
            <a:xfrm flipH="1">
              <a:off x="1650" y="2753"/>
              <a:ext cx="1" cy="9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3" name="Line 20">
              <a:extLst>
                <a:ext uri="{FF2B5EF4-FFF2-40B4-BE49-F238E27FC236}">
                  <a16:creationId xmlns:a16="http://schemas.microsoft.com/office/drawing/2014/main" id="{CA1B0AD7-E959-44C9-8F83-4FBE3735FDFC}"/>
                </a:ext>
              </a:extLst>
            </p:cNvPr>
            <p:cNvSpPr>
              <a:spLocks noChangeShapeType="1"/>
            </p:cNvSpPr>
            <p:nvPr/>
          </p:nvSpPr>
          <p:spPr bwMode="auto">
            <a:xfrm flipH="1">
              <a:off x="2032" y="3082"/>
              <a:ext cx="1" cy="10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4" name="Line 21">
              <a:extLst>
                <a:ext uri="{FF2B5EF4-FFF2-40B4-BE49-F238E27FC236}">
                  <a16:creationId xmlns:a16="http://schemas.microsoft.com/office/drawing/2014/main" id="{E2791FF3-92A7-4F58-8D73-71829C028958}"/>
                </a:ext>
              </a:extLst>
            </p:cNvPr>
            <p:cNvSpPr>
              <a:spLocks noChangeShapeType="1"/>
            </p:cNvSpPr>
            <p:nvPr/>
          </p:nvSpPr>
          <p:spPr bwMode="auto">
            <a:xfrm flipV="1">
              <a:off x="617" y="3413"/>
              <a:ext cx="180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5" name="Line 22">
              <a:extLst>
                <a:ext uri="{FF2B5EF4-FFF2-40B4-BE49-F238E27FC236}">
                  <a16:creationId xmlns:a16="http://schemas.microsoft.com/office/drawing/2014/main" id="{A68A18FA-0DEC-4B04-A486-EE8EA7C1D220}"/>
                </a:ext>
              </a:extLst>
            </p:cNvPr>
            <p:cNvSpPr>
              <a:spLocks noChangeShapeType="1"/>
            </p:cNvSpPr>
            <p:nvPr/>
          </p:nvSpPr>
          <p:spPr bwMode="auto">
            <a:xfrm flipV="1">
              <a:off x="877" y="3747"/>
              <a:ext cx="1548"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6" name="Text Box 23">
              <a:extLst>
                <a:ext uri="{FF2B5EF4-FFF2-40B4-BE49-F238E27FC236}">
                  <a16:creationId xmlns:a16="http://schemas.microsoft.com/office/drawing/2014/main" id="{C9885546-BD4E-4012-874B-645F8FDC7031}"/>
                </a:ext>
              </a:extLst>
            </p:cNvPr>
            <p:cNvSpPr txBox="1">
              <a:spLocks noChangeArrowheads="1"/>
            </p:cNvSpPr>
            <p:nvPr/>
          </p:nvSpPr>
          <p:spPr bwMode="auto">
            <a:xfrm>
              <a:off x="1272" y="341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5</a:t>
              </a:r>
            </a:p>
          </p:txBody>
        </p:sp>
        <p:sp>
          <p:nvSpPr>
            <p:cNvPr id="49217" name="Text Box 24">
              <a:extLst>
                <a:ext uri="{FF2B5EF4-FFF2-40B4-BE49-F238E27FC236}">
                  <a16:creationId xmlns:a16="http://schemas.microsoft.com/office/drawing/2014/main" id="{C7054785-FC9F-4350-86F1-A65835A70974}"/>
                </a:ext>
              </a:extLst>
            </p:cNvPr>
            <p:cNvSpPr txBox="1">
              <a:spLocks noChangeArrowheads="1"/>
            </p:cNvSpPr>
            <p:nvPr/>
          </p:nvSpPr>
          <p:spPr bwMode="auto">
            <a:xfrm>
              <a:off x="2035" y="3417"/>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6</a:t>
              </a:r>
            </a:p>
          </p:txBody>
        </p:sp>
        <p:sp>
          <p:nvSpPr>
            <p:cNvPr id="49218" name="Text Box 25">
              <a:extLst>
                <a:ext uri="{FF2B5EF4-FFF2-40B4-BE49-F238E27FC236}">
                  <a16:creationId xmlns:a16="http://schemas.microsoft.com/office/drawing/2014/main" id="{6EB0C6A9-F202-46C6-B781-483DAB2206F0}"/>
                </a:ext>
              </a:extLst>
            </p:cNvPr>
            <p:cNvSpPr txBox="1">
              <a:spLocks noChangeArrowheads="1"/>
            </p:cNvSpPr>
            <p:nvPr/>
          </p:nvSpPr>
          <p:spPr bwMode="auto">
            <a:xfrm>
              <a:off x="1660" y="3413"/>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7</a:t>
              </a:r>
            </a:p>
          </p:txBody>
        </p:sp>
        <p:sp>
          <p:nvSpPr>
            <p:cNvPr id="49219" name="Rectangle 27">
              <a:extLst>
                <a:ext uri="{FF2B5EF4-FFF2-40B4-BE49-F238E27FC236}">
                  <a16:creationId xmlns:a16="http://schemas.microsoft.com/office/drawing/2014/main" id="{A7BA8152-C1E6-4940-90E3-A6AA7052B17A}"/>
                </a:ext>
              </a:extLst>
            </p:cNvPr>
            <p:cNvSpPr>
              <a:spLocks noChangeArrowheads="1"/>
            </p:cNvSpPr>
            <p:nvPr/>
          </p:nvSpPr>
          <p:spPr bwMode="auto">
            <a:xfrm>
              <a:off x="672" y="3085"/>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solidFill>
                    <a:schemeClr val="bg2"/>
                  </a:solidFill>
                  <a:ea typeface="宋体" panose="02010600030101010101" pitchFamily="2" charset="-122"/>
                </a:rPr>
                <a:t>x</a:t>
              </a:r>
            </a:p>
          </p:txBody>
        </p:sp>
        <p:sp>
          <p:nvSpPr>
            <p:cNvPr id="49220" name="Line 28">
              <a:extLst>
                <a:ext uri="{FF2B5EF4-FFF2-40B4-BE49-F238E27FC236}">
                  <a16:creationId xmlns:a16="http://schemas.microsoft.com/office/drawing/2014/main" id="{AB0C3583-ED13-40FB-AF15-465C2388A0BD}"/>
                </a:ext>
              </a:extLst>
            </p:cNvPr>
            <p:cNvSpPr>
              <a:spLocks noChangeShapeType="1"/>
            </p:cNvSpPr>
            <p:nvPr/>
          </p:nvSpPr>
          <p:spPr bwMode="auto">
            <a:xfrm>
              <a:off x="657" y="3187"/>
              <a:ext cx="121"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sp>
          <p:nvSpPr>
            <p:cNvPr id="49221" name="Rectangle 30">
              <a:extLst>
                <a:ext uri="{FF2B5EF4-FFF2-40B4-BE49-F238E27FC236}">
                  <a16:creationId xmlns:a16="http://schemas.microsoft.com/office/drawing/2014/main" id="{B9417CEB-C75B-4F8E-8C82-0081EA24BC56}"/>
                </a:ext>
              </a:extLst>
            </p:cNvPr>
            <p:cNvSpPr>
              <a:spLocks noChangeArrowheads="1"/>
            </p:cNvSpPr>
            <p:nvPr/>
          </p:nvSpPr>
          <p:spPr bwMode="auto">
            <a:xfrm>
              <a:off x="1228" y="275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solidFill>
                    <a:schemeClr val="bg2"/>
                  </a:solidFill>
                  <a:ea typeface="宋体" panose="02010600030101010101" pitchFamily="2" charset="-122"/>
                </a:rPr>
                <a:t>y</a:t>
              </a:r>
              <a:endParaRPr lang="en-US" altLang="zh-CN" b="1">
                <a:solidFill>
                  <a:schemeClr val="bg2"/>
                </a:solidFill>
                <a:ea typeface="宋体" panose="02010600030101010101" pitchFamily="2" charset="-122"/>
              </a:endParaRPr>
            </a:p>
          </p:txBody>
        </p:sp>
        <p:sp>
          <p:nvSpPr>
            <p:cNvPr id="49222" name="Line 31">
              <a:extLst>
                <a:ext uri="{FF2B5EF4-FFF2-40B4-BE49-F238E27FC236}">
                  <a16:creationId xmlns:a16="http://schemas.microsoft.com/office/drawing/2014/main" id="{450DB914-D319-43EA-AEB6-79AE3A800BE5}"/>
                </a:ext>
              </a:extLst>
            </p:cNvPr>
            <p:cNvSpPr>
              <a:spLocks noChangeShapeType="1"/>
            </p:cNvSpPr>
            <p:nvPr/>
          </p:nvSpPr>
          <p:spPr bwMode="auto">
            <a:xfrm>
              <a:off x="1215" y="2847"/>
              <a:ext cx="103"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3" name="Rectangle 33">
              <a:extLst>
                <a:ext uri="{FF2B5EF4-FFF2-40B4-BE49-F238E27FC236}">
                  <a16:creationId xmlns:a16="http://schemas.microsoft.com/office/drawing/2014/main" id="{90ED694A-0E3C-487A-823E-999B919AAF13}"/>
                </a:ext>
              </a:extLst>
            </p:cNvPr>
            <p:cNvSpPr>
              <a:spLocks noChangeArrowheads="1"/>
            </p:cNvSpPr>
            <p:nvPr/>
          </p:nvSpPr>
          <p:spPr bwMode="auto">
            <a:xfrm>
              <a:off x="2165" y="3768"/>
              <a:ext cx="11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solidFill>
                    <a:schemeClr val="bg2"/>
                  </a:solidFill>
                  <a:ea typeface="宋体" panose="02010600030101010101" pitchFamily="2" charset="-122"/>
                </a:rPr>
                <a:t>z</a:t>
              </a:r>
            </a:p>
          </p:txBody>
        </p:sp>
        <p:sp>
          <p:nvSpPr>
            <p:cNvPr id="49224" name="Line 34">
              <a:extLst>
                <a:ext uri="{FF2B5EF4-FFF2-40B4-BE49-F238E27FC236}">
                  <a16:creationId xmlns:a16="http://schemas.microsoft.com/office/drawing/2014/main" id="{1955E222-7B02-45B0-9D8F-7FFAADDEB513}"/>
                </a:ext>
              </a:extLst>
            </p:cNvPr>
            <p:cNvSpPr>
              <a:spLocks noChangeShapeType="1"/>
            </p:cNvSpPr>
            <p:nvPr/>
          </p:nvSpPr>
          <p:spPr bwMode="auto">
            <a:xfrm>
              <a:off x="2162" y="3871"/>
              <a:ext cx="98"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5" name="Rectangle 36">
              <a:extLst>
                <a:ext uri="{FF2B5EF4-FFF2-40B4-BE49-F238E27FC236}">
                  <a16:creationId xmlns:a16="http://schemas.microsoft.com/office/drawing/2014/main" id="{4F5ABF8A-DC35-4576-855A-83A71E611AF7}"/>
                </a:ext>
              </a:extLst>
            </p:cNvPr>
            <p:cNvSpPr>
              <a:spLocks noChangeArrowheads="1"/>
            </p:cNvSpPr>
            <p:nvPr/>
          </p:nvSpPr>
          <p:spPr bwMode="auto">
            <a:xfrm>
              <a:off x="1008" y="3773"/>
              <a:ext cx="11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solidFill>
                    <a:schemeClr val="bg2"/>
                  </a:solidFill>
                  <a:ea typeface="宋体" panose="02010600030101010101" pitchFamily="2" charset="-122"/>
                </a:rPr>
                <a:t>z</a:t>
              </a:r>
            </a:p>
          </p:txBody>
        </p:sp>
        <p:sp>
          <p:nvSpPr>
            <p:cNvPr id="49226" name="Line 37">
              <a:extLst>
                <a:ext uri="{FF2B5EF4-FFF2-40B4-BE49-F238E27FC236}">
                  <a16:creationId xmlns:a16="http://schemas.microsoft.com/office/drawing/2014/main" id="{B06CF1A0-9067-486B-A92A-44E69A75A7A8}"/>
                </a:ext>
              </a:extLst>
            </p:cNvPr>
            <p:cNvSpPr>
              <a:spLocks noChangeShapeType="1"/>
            </p:cNvSpPr>
            <p:nvPr/>
          </p:nvSpPr>
          <p:spPr bwMode="auto">
            <a:xfrm>
              <a:off x="1003" y="3879"/>
              <a:ext cx="109" cy="0"/>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dirty="0"/>
            </a:p>
          </p:txBody>
        </p:sp>
      </p:grpSp>
      <p:sp>
        <p:nvSpPr>
          <p:cNvPr id="49160" name="Rectangle 38">
            <a:extLst>
              <a:ext uri="{FF2B5EF4-FFF2-40B4-BE49-F238E27FC236}">
                <a16:creationId xmlns:a16="http://schemas.microsoft.com/office/drawing/2014/main" id="{867E82F4-9079-4007-80F4-E65F24169038}"/>
              </a:ext>
            </a:extLst>
          </p:cNvPr>
          <p:cNvSpPr>
            <a:spLocks noChangeArrowheads="1"/>
          </p:cNvSpPr>
          <p:nvPr/>
        </p:nvSpPr>
        <p:spPr bwMode="auto">
          <a:xfrm>
            <a:off x="6607175" y="3721283"/>
            <a:ext cx="165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latin typeface="Swiss 721 SWA" charset="0"/>
                <a:ea typeface="宋体" panose="02010600030101010101" pitchFamily="2" charset="-122"/>
              </a:rPr>
              <a:t>y</a:t>
            </a:r>
            <a:endParaRPr lang="en-US" altLang="zh-CN" b="1">
              <a:ea typeface="宋体" panose="02010600030101010101" pitchFamily="2" charset="-122"/>
            </a:endParaRPr>
          </a:p>
        </p:txBody>
      </p:sp>
      <p:sp>
        <p:nvSpPr>
          <p:cNvPr id="49161" name="Rectangle 40">
            <a:extLst>
              <a:ext uri="{FF2B5EF4-FFF2-40B4-BE49-F238E27FC236}">
                <a16:creationId xmlns:a16="http://schemas.microsoft.com/office/drawing/2014/main" id="{BA0FB137-EDC5-43B7-B3A5-C2137E63E517}"/>
              </a:ext>
            </a:extLst>
          </p:cNvPr>
          <p:cNvSpPr>
            <a:spLocks noChangeArrowheads="1"/>
          </p:cNvSpPr>
          <p:nvPr/>
        </p:nvSpPr>
        <p:spPr bwMode="auto">
          <a:xfrm>
            <a:off x="4772025" y="3864158"/>
            <a:ext cx="39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latin typeface="Swiss 721 SWA" charset="0"/>
                <a:ea typeface="宋体" panose="02010600030101010101" pitchFamily="2" charset="-122"/>
              </a:rPr>
              <a:t>y z</a:t>
            </a:r>
            <a:endParaRPr lang="en-US" altLang="zh-CN" b="1">
              <a:ea typeface="宋体" panose="02010600030101010101" pitchFamily="2" charset="-122"/>
            </a:endParaRPr>
          </a:p>
        </p:txBody>
      </p:sp>
      <p:sp>
        <p:nvSpPr>
          <p:cNvPr id="49162" name="Rectangle 41">
            <a:extLst>
              <a:ext uri="{FF2B5EF4-FFF2-40B4-BE49-F238E27FC236}">
                <a16:creationId xmlns:a16="http://schemas.microsoft.com/office/drawing/2014/main" id="{C464CCE3-B071-4167-8C81-3462AE5C6320}"/>
              </a:ext>
            </a:extLst>
          </p:cNvPr>
          <p:cNvSpPr>
            <a:spLocks noChangeArrowheads="1"/>
          </p:cNvSpPr>
          <p:nvPr/>
        </p:nvSpPr>
        <p:spPr bwMode="auto">
          <a:xfrm>
            <a:off x="6151563" y="5913620"/>
            <a:ext cx="146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latin typeface="Swiss 721 SWA" charset="0"/>
                <a:ea typeface="宋体" panose="02010600030101010101" pitchFamily="2" charset="-122"/>
              </a:rPr>
              <a:t>z</a:t>
            </a:r>
            <a:endParaRPr lang="en-US" altLang="zh-CN" b="1">
              <a:ea typeface="宋体" panose="02010600030101010101" pitchFamily="2" charset="-122"/>
            </a:endParaRPr>
          </a:p>
        </p:txBody>
      </p:sp>
      <p:sp>
        <p:nvSpPr>
          <p:cNvPr id="49163" name="Line 42">
            <a:extLst>
              <a:ext uri="{FF2B5EF4-FFF2-40B4-BE49-F238E27FC236}">
                <a16:creationId xmlns:a16="http://schemas.microsoft.com/office/drawing/2014/main" id="{5958B1C9-E778-41A4-A502-5EF077C52D4B}"/>
              </a:ext>
            </a:extLst>
          </p:cNvPr>
          <p:cNvSpPr>
            <a:spLocks noChangeShapeType="1"/>
          </p:cNvSpPr>
          <p:nvPr/>
        </p:nvSpPr>
        <p:spPr bwMode="auto">
          <a:xfrm>
            <a:off x="4970463" y="4662670"/>
            <a:ext cx="1587" cy="10541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4" name="Text Box 43">
            <a:extLst>
              <a:ext uri="{FF2B5EF4-FFF2-40B4-BE49-F238E27FC236}">
                <a16:creationId xmlns:a16="http://schemas.microsoft.com/office/drawing/2014/main" id="{6CF8F044-0EEC-44DD-9664-671C6A933644}"/>
              </a:ext>
            </a:extLst>
          </p:cNvPr>
          <p:cNvSpPr txBox="1">
            <a:spLocks noChangeArrowheads="1"/>
          </p:cNvSpPr>
          <p:nvPr/>
        </p:nvSpPr>
        <p:spPr bwMode="auto">
          <a:xfrm>
            <a:off x="5592763" y="4667433"/>
            <a:ext cx="411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1</a:t>
            </a:r>
          </a:p>
        </p:txBody>
      </p:sp>
      <p:sp>
        <p:nvSpPr>
          <p:cNvPr id="49165" name="Text Box 44">
            <a:extLst>
              <a:ext uri="{FF2B5EF4-FFF2-40B4-BE49-F238E27FC236}">
                <a16:creationId xmlns:a16="http://schemas.microsoft.com/office/drawing/2014/main" id="{42D320D3-9E6E-49AA-9169-BE6A41500817}"/>
              </a:ext>
            </a:extLst>
          </p:cNvPr>
          <p:cNvSpPr txBox="1">
            <a:spLocks noChangeArrowheads="1"/>
          </p:cNvSpPr>
          <p:nvPr/>
        </p:nvSpPr>
        <p:spPr bwMode="auto">
          <a:xfrm>
            <a:off x="4975225" y="4651558"/>
            <a:ext cx="411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0</a:t>
            </a:r>
          </a:p>
        </p:txBody>
      </p:sp>
      <p:sp>
        <p:nvSpPr>
          <p:cNvPr id="49166" name="Text Box 45">
            <a:extLst>
              <a:ext uri="{FF2B5EF4-FFF2-40B4-BE49-F238E27FC236}">
                <a16:creationId xmlns:a16="http://schemas.microsoft.com/office/drawing/2014/main" id="{CDED9ACD-150C-4055-BBC6-C1271BFD8AC5}"/>
              </a:ext>
            </a:extLst>
          </p:cNvPr>
          <p:cNvSpPr txBox="1">
            <a:spLocks noChangeArrowheads="1"/>
          </p:cNvSpPr>
          <p:nvPr/>
        </p:nvSpPr>
        <p:spPr bwMode="auto">
          <a:xfrm>
            <a:off x="6805613" y="4657908"/>
            <a:ext cx="411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2</a:t>
            </a:r>
          </a:p>
        </p:txBody>
      </p:sp>
      <p:sp>
        <p:nvSpPr>
          <p:cNvPr id="49167" name="Text Box 46">
            <a:extLst>
              <a:ext uri="{FF2B5EF4-FFF2-40B4-BE49-F238E27FC236}">
                <a16:creationId xmlns:a16="http://schemas.microsoft.com/office/drawing/2014/main" id="{ACEEAAC1-776A-4D6E-8B8E-821E67097877}"/>
              </a:ext>
            </a:extLst>
          </p:cNvPr>
          <p:cNvSpPr txBox="1">
            <a:spLocks noChangeArrowheads="1"/>
          </p:cNvSpPr>
          <p:nvPr/>
        </p:nvSpPr>
        <p:spPr bwMode="auto">
          <a:xfrm>
            <a:off x="4960938" y="5177020"/>
            <a:ext cx="411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4</a:t>
            </a:r>
          </a:p>
        </p:txBody>
      </p:sp>
      <p:sp>
        <p:nvSpPr>
          <p:cNvPr id="49168" name="Text Box 47">
            <a:extLst>
              <a:ext uri="{FF2B5EF4-FFF2-40B4-BE49-F238E27FC236}">
                <a16:creationId xmlns:a16="http://schemas.microsoft.com/office/drawing/2014/main" id="{C1C8F0A6-E1E3-483F-AEA5-469E075615F8}"/>
              </a:ext>
            </a:extLst>
          </p:cNvPr>
          <p:cNvSpPr txBox="1">
            <a:spLocks noChangeArrowheads="1"/>
          </p:cNvSpPr>
          <p:nvPr/>
        </p:nvSpPr>
        <p:spPr bwMode="auto">
          <a:xfrm>
            <a:off x="6196013" y="4651558"/>
            <a:ext cx="411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3</a:t>
            </a:r>
          </a:p>
        </p:txBody>
      </p:sp>
      <p:sp>
        <p:nvSpPr>
          <p:cNvPr id="49169" name="Line 48">
            <a:extLst>
              <a:ext uri="{FF2B5EF4-FFF2-40B4-BE49-F238E27FC236}">
                <a16:creationId xmlns:a16="http://schemas.microsoft.com/office/drawing/2014/main" id="{3A29A79B-EE11-4502-9394-74E1A240658C}"/>
              </a:ext>
            </a:extLst>
          </p:cNvPr>
          <p:cNvSpPr>
            <a:spLocks noChangeShapeType="1"/>
          </p:cNvSpPr>
          <p:nvPr/>
        </p:nvSpPr>
        <p:spPr bwMode="auto">
          <a:xfrm flipV="1">
            <a:off x="4968875" y="4654733"/>
            <a:ext cx="2465388"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49">
            <a:extLst>
              <a:ext uri="{FF2B5EF4-FFF2-40B4-BE49-F238E27FC236}">
                <a16:creationId xmlns:a16="http://schemas.microsoft.com/office/drawing/2014/main" id="{470B48D3-A8DF-4C27-A4F8-16C04DDE3A86}"/>
              </a:ext>
            </a:extLst>
          </p:cNvPr>
          <p:cNvSpPr>
            <a:spLocks noChangeShapeType="1"/>
          </p:cNvSpPr>
          <p:nvPr/>
        </p:nvSpPr>
        <p:spPr bwMode="auto">
          <a:xfrm flipH="1">
            <a:off x="5592763" y="4654733"/>
            <a:ext cx="1587" cy="10652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Line 50">
            <a:extLst>
              <a:ext uri="{FF2B5EF4-FFF2-40B4-BE49-F238E27FC236}">
                <a16:creationId xmlns:a16="http://schemas.microsoft.com/office/drawing/2014/main" id="{6391639D-453E-44D4-94FE-789CDEC8FE75}"/>
              </a:ext>
            </a:extLst>
          </p:cNvPr>
          <p:cNvSpPr>
            <a:spLocks noChangeShapeType="1"/>
          </p:cNvSpPr>
          <p:nvPr/>
        </p:nvSpPr>
        <p:spPr bwMode="auto">
          <a:xfrm flipH="1">
            <a:off x="6202363" y="4648383"/>
            <a:ext cx="1587" cy="10652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Line 51">
            <a:extLst>
              <a:ext uri="{FF2B5EF4-FFF2-40B4-BE49-F238E27FC236}">
                <a16:creationId xmlns:a16="http://schemas.microsoft.com/office/drawing/2014/main" id="{34E37449-8F78-42C2-A41D-56E611033B5C}"/>
              </a:ext>
            </a:extLst>
          </p:cNvPr>
          <p:cNvSpPr>
            <a:spLocks noChangeShapeType="1"/>
          </p:cNvSpPr>
          <p:nvPr/>
        </p:nvSpPr>
        <p:spPr bwMode="auto">
          <a:xfrm flipH="1">
            <a:off x="6808788" y="4651558"/>
            <a:ext cx="1587" cy="1035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Line 52">
            <a:extLst>
              <a:ext uri="{FF2B5EF4-FFF2-40B4-BE49-F238E27FC236}">
                <a16:creationId xmlns:a16="http://schemas.microsoft.com/office/drawing/2014/main" id="{CAA8F7AD-741D-4C2C-8393-94FD1ED137E9}"/>
              </a:ext>
            </a:extLst>
          </p:cNvPr>
          <p:cNvSpPr>
            <a:spLocks noChangeShapeType="1"/>
          </p:cNvSpPr>
          <p:nvPr/>
        </p:nvSpPr>
        <p:spPr bwMode="auto">
          <a:xfrm flipV="1">
            <a:off x="4973638" y="5177020"/>
            <a:ext cx="2457450" cy="31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53">
            <a:extLst>
              <a:ext uri="{FF2B5EF4-FFF2-40B4-BE49-F238E27FC236}">
                <a16:creationId xmlns:a16="http://schemas.microsoft.com/office/drawing/2014/main" id="{21EED8E0-71C7-451B-A53E-68E8CE6A1887}"/>
              </a:ext>
            </a:extLst>
          </p:cNvPr>
          <p:cNvSpPr>
            <a:spLocks noChangeShapeType="1"/>
          </p:cNvSpPr>
          <p:nvPr/>
        </p:nvSpPr>
        <p:spPr bwMode="auto">
          <a:xfrm flipV="1">
            <a:off x="4975225" y="5707245"/>
            <a:ext cx="2457450" cy="476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Text Box 54">
            <a:extLst>
              <a:ext uri="{FF2B5EF4-FFF2-40B4-BE49-F238E27FC236}">
                <a16:creationId xmlns:a16="http://schemas.microsoft.com/office/drawing/2014/main" id="{E7853913-F88D-4B55-8B52-8274D6E45BF4}"/>
              </a:ext>
            </a:extLst>
          </p:cNvPr>
          <p:cNvSpPr txBox="1">
            <a:spLocks noChangeArrowheads="1"/>
          </p:cNvSpPr>
          <p:nvPr/>
        </p:nvSpPr>
        <p:spPr bwMode="auto">
          <a:xfrm>
            <a:off x="5602288" y="5184958"/>
            <a:ext cx="411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5</a:t>
            </a:r>
          </a:p>
        </p:txBody>
      </p:sp>
      <p:sp>
        <p:nvSpPr>
          <p:cNvPr id="49176" name="Text Box 55">
            <a:extLst>
              <a:ext uri="{FF2B5EF4-FFF2-40B4-BE49-F238E27FC236}">
                <a16:creationId xmlns:a16="http://schemas.microsoft.com/office/drawing/2014/main" id="{49505F45-393E-4342-A409-D084030F4388}"/>
              </a:ext>
            </a:extLst>
          </p:cNvPr>
          <p:cNvSpPr txBox="1">
            <a:spLocks noChangeArrowheads="1"/>
          </p:cNvSpPr>
          <p:nvPr/>
        </p:nvSpPr>
        <p:spPr bwMode="auto">
          <a:xfrm>
            <a:off x="6813550" y="5183370"/>
            <a:ext cx="411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6</a:t>
            </a:r>
          </a:p>
        </p:txBody>
      </p:sp>
      <p:sp>
        <p:nvSpPr>
          <p:cNvPr id="49177" name="Text Box 56">
            <a:extLst>
              <a:ext uri="{FF2B5EF4-FFF2-40B4-BE49-F238E27FC236}">
                <a16:creationId xmlns:a16="http://schemas.microsoft.com/office/drawing/2014/main" id="{9425E915-61CA-4E29-9DAF-4D05F4F7CC16}"/>
              </a:ext>
            </a:extLst>
          </p:cNvPr>
          <p:cNvSpPr txBox="1">
            <a:spLocks noChangeArrowheads="1"/>
          </p:cNvSpPr>
          <p:nvPr/>
        </p:nvSpPr>
        <p:spPr bwMode="auto">
          <a:xfrm>
            <a:off x="6218238" y="5177020"/>
            <a:ext cx="411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7</a:t>
            </a:r>
          </a:p>
        </p:txBody>
      </p:sp>
      <p:sp>
        <p:nvSpPr>
          <p:cNvPr id="49178" name="Line 57">
            <a:extLst>
              <a:ext uri="{FF2B5EF4-FFF2-40B4-BE49-F238E27FC236}">
                <a16:creationId xmlns:a16="http://schemas.microsoft.com/office/drawing/2014/main" id="{A0A044FC-AF16-4238-A948-46AC483BF974}"/>
              </a:ext>
            </a:extLst>
          </p:cNvPr>
          <p:cNvSpPr>
            <a:spLocks noChangeShapeType="1"/>
          </p:cNvSpPr>
          <p:nvPr/>
        </p:nvSpPr>
        <p:spPr bwMode="auto">
          <a:xfrm>
            <a:off x="7427913" y="4669020"/>
            <a:ext cx="0" cy="10477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9" name="Rectangle 58">
            <a:extLst>
              <a:ext uri="{FF2B5EF4-FFF2-40B4-BE49-F238E27FC236}">
                <a16:creationId xmlns:a16="http://schemas.microsoft.com/office/drawing/2014/main" id="{91424E17-2C80-4D2D-8BF1-357904752891}"/>
              </a:ext>
            </a:extLst>
          </p:cNvPr>
          <p:cNvSpPr>
            <a:spLocks noChangeArrowheads="1"/>
          </p:cNvSpPr>
          <p:nvPr/>
        </p:nvSpPr>
        <p:spPr bwMode="auto">
          <a:xfrm>
            <a:off x="4557713" y="4146733"/>
            <a:ext cx="165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latin typeface="Swiss 721 SWA" charset="0"/>
                <a:ea typeface="宋体" panose="02010600030101010101" pitchFamily="2" charset="-122"/>
              </a:rPr>
              <a:t>x</a:t>
            </a:r>
            <a:endParaRPr lang="en-US" altLang="zh-CN" b="1">
              <a:ea typeface="宋体" panose="02010600030101010101" pitchFamily="2" charset="-122"/>
            </a:endParaRPr>
          </a:p>
        </p:txBody>
      </p:sp>
      <p:sp>
        <p:nvSpPr>
          <p:cNvPr id="49180" name="Rectangle 59">
            <a:extLst>
              <a:ext uri="{FF2B5EF4-FFF2-40B4-BE49-F238E27FC236}">
                <a16:creationId xmlns:a16="http://schemas.microsoft.com/office/drawing/2014/main" id="{C6F4F89E-0BEB-4375-B0B3-C70753CAA623}"/>
              </a:ext>
            </a:extLst>
          </p:cNvPr>
          <p:cNvSpPr>
            <a:spLocks noChangeArrowheads="1"/>
          </p:cNvSpPr>
          <p:nvPr/>
        </p:nvSpPr>
        <p:spPr bwMode="auto">
          <a:xfrm>
            <a:off x="4772025" y="4711883"/>
            <a:ext cx="1397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200" b="1">
                <a:solidFill>
                  <a:srgbClr val="000000"/>
                </a:solidFill>
                <a:latin typeface="Swiss 721 SWA" charset="0"/>
                <a:ea typeface="宋体" panose="02010600030101010101" pitchFamily="2" charset="-122"/>
              </a:rPr>
              <a:t>0</a:t>
            </a:r>
            <a:endParaRPr lang="en-US" altLang="zh-CN" sz="2800" b="1">
              <a:ea typeface="宋体" panose="02010600030101010101" pitchFamily="2" charset="-122"/>
            </a:endParaRPr>
          </a:p>
        </p:txBody>
      </p:sp>
      <p:sp>
        <p:nvSpPr>
          <p:cNvPr id="49181" name="Rectangle 60">
            <a:extLst>
              <a:ext uri="{FF2B5EF4-FFF2-40B4-BE49-F238E27FC236}">
                <a16:creationId xmlns:a16="http://schemas.microsoft.com/office/drawing/2014/main" id="{A046ECF9-1A40-4171-B4BB-644DA9D4DB8E}"/>
              </a:ext>
            </a:extLst>
          </p:cNvPr>
          <p:cNvSpPr>
            <a:spLocks noChangeArrowheads="1"/>
          </p:cNvSpPr>
          <p:nvPr/>
        </p:nvSpPr>
        <p:spPr bwMode="auto">
          <a:xfrm>
            <a:off x="4772025" y="5205595"/>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200" b="1">
                <a:solidFill>
                  <a:srgbClr val="000000"/>
                </a:solidFill>
                <a:latin typeface="Swiss 721 SWA" charset="0"/>
                <a:ea typeface="宋体" panose="02010600030101010101" pitchFamily="2" charset="-122"/>
              </a:rPr>
              <a:t>1</a:t>
            </a:r>
            <a:endParaRPr lang="en-US" altLang="zh-CN" sz="2800" b="1">
              <a:ea typeface="宋体" panose="02010600030101010101" pitchFamily="2" charset="-122"/>
            </a:endParaRPr>
          </a:p>
        </p:txBody>
      </p:sp>
      <p:sp>
        <p:nvSpPr>
          <p:cNvPr id="49182" name="Rectangle 61">
            <a:extLst>
              <a:ext uri="{FF2B5EF4-FFF2-40B4-BE49-F238E27FC236}">
                <a16:creationId xmlns:a16="http://schemas.microsoft.com/office/drawing/2014/main" id="{5CA2D1D9-3C42-4A38-A421-745CA6FB8611}"/>
              </a:ext>
            </a:extLst>
          </p:cNvPr>
          <p:cNvSpPr>
            <a:spLocks noChangeArrowheads="1"/>
          </p:cNvSpPr>
          <p:nvPr/>
        </p:nvSpPr>
        <p:spPr bwMode="auto">
          <a:xfrm>
            <a:off x="5122863" y="4214995"/>
            <a:ext cx="2794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200" b="1">
                <a:solidFill>
                  <a:srgbClr val="000000"/>
                </a:solidFill>
                <a:latin typeface="Swiss 721 SWA" charset="0"/>
                <a:ea typeface="宋体" panose="02010600030101010101" pitchFamily="2" charset="-122"/>
              </a:rPr>
              <a:t>00</a:t>
            </a:r>
            <a:endParaRPr lang="en-US" altLang="zh-CN" sz="2800" b="1">
              <a:ea typeface="宋体" panose="02010600030101010101" pitchFamily="2" charset="-122"/>
            </a:endParaRPr>
          </a:p>
        </p:txBody>
      </p:sp>
      <p:sp>
        <p:nvSpPr>
          <p:cNvPr id="49183" name="Rectangle 62">
            <a:extLst>
              <a:ext uri="{FF2B5EF4-FFF2-40B4-BE49-F238E27FC236}">
                <a16:creationId xmlns:a16="http://schemas.microsoft.com/office/drawing/2014/main" id="{EB3EB98C-C1E8-4B68-93CB-BF315C7F0768}"/>
              </a:ext>
            </a:extLst>
          </p:cNvPr>
          <p:cNvSpPr>
            <a:spLocks noChangeArrowheads="1"/>
          </p:cNvSpPr>
          <p:nvPr/>
        </p:nvSpPr>
        <p:spPr bwMode="auto">
          <a:xfrm>
            <a:off x="5688013" y="4214995"/>
            <a:ext cx="2794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200" b="1">
                <a:solidFill>
                  <a:srgbClr val="000000"/>
                </a:solidFill>
                <a:latin typeface="Swiss 721 SWA" charset="0"/>
                <a:ea typeface="宋体" panose="02010600030101010101" pitchFamily="2" charset="-122"/>
              </a:rPr>
              <a:t>01</a:t>
            </a:r>
            <a:endParaRPr lang="en-US" altLang="zh-CN" sz="2800" b="1">
              <a:ea typeface="宋体" panose="02010600030101010101" pitchFamily="2" charset="-122"/>
            </a:endParaRPr>
          </a:p>
        </p:txBody>
      </p:sp>
      <p:sp>
        <p:nvSpPr>
          <p:cNvPr id="49184" name="Rectangle 63">
            <a:extLst>
              <a:ext uri="{FF2B5EF4-FFF2-40B4-BE49-F238E27FC236}">
                <a16:creationId xmlns:a16="http://schemas.microsoft.com/office/drawing/2014/main" id="{06D8AD51-1086-4364-BFBF-8CF12D8FCC2D}"/>
              </a:ext>
            </a:extLst>
          </p:cNvPr>
          <p:cNvSpPr>
            <a:spLocks noChangeArrowheads="1"/>
          </p:cNvSpPr>
          <p:nvPr/>
        </p:nvSpPr>
        <p:spPr bwMode="auto">
          <a:xfrm>
            <a:off x="6253163" y="4214995"/>
            <a:ext cx="2794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200" b="1">
                <a:solidFill>
                  <a:srgbClr val="000000"/>
                </a:solidFill>
                <a:latin typeface="Swiss 721 SWA" charset="0"/>
                <a:ea typeface="宋体" panose="02010600030101010101" pitchFamily="2" charset="-122"/>
              </a:rPr>
              <a:t>11</a:t>
            </a:r>
            <a:endParaRPr lang="en-US" altLang="zh-CN" sz="2800" b="1">
              <a:ea typeface="宋体" panose="02010600030101010101" pitchFamily="2" charset="-122"/>
            </a:endParaRPr>
          </a:p>
        </p:txBody>
      </p:sp>
      <p:sp>
        <p:nvSpPr>
          <p:cNvPr id="49185" name="Rectangle 64">
            <a:extLst>
              <a:ext uri="{FF2B5EF4-FFF2-40B4-BE49-F238E27FC236}">
                <a16:creationId xmlns:a16="http://schemas.microsoft.com/office/drawing/2014/main" id="{CD1765F1-BA1E-4364-A971-A674FCCE7451}"/>
              </a:ext>
            </a:extLst>
          </p:cNvPr>
          <p:cNvSpPr>
            <a:spLocks noChangeArrowheads="1"/>
          </p:cNvSpPr>
          <p:nvPr/>
        </p:nvSpPr>
        <p:spPr bwMode="auto">
          <a:xfrm>
            <a:off x="6818313" y="4214995"/>
            <a:ext cx="2794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200" b="1">
                <a:solidFill>
                  <a:srgbClr val="000000"/>
                </a:solidFill>
                <a:latin typeface="Swiss 721 SWA" charset="0"/>
                <a:ea typeface="宋体" panose="02010600030101010101" pitchFamily="2" charset="-122"/>
              </a:rPr>
              <a:t>10</a:t>
            </a:r>
            <a:endParaRPr lang="en-US" altLang="zh-CN" sz="2800" b="1">
              <a:ea typeface="宋体" panose="02010600030101010101" pitchFamily="2" charset="-122"/>
            </a:endParaRPr>
          </a:p>
        </p:txBody>
      </p:sp>
      <p:grpSp>
        <p:nvGrpSpPr>
          <p:cNvPr id="49186" name="Group 77">
            <a:extLst>
              <a:ext uri="{FF2B5EF4-FFF2-40B4-BE49-F238E27FC236}">
                <a16:creationId xmlns:a16="http://schemas.microsoft.com/office/drawing/2014/main" id="{9C136588-D35D-4D78-9B93-E1E9BB984B10}"/>
              </a:ext>
            </a:extLst>
          </p:cNvPr>
          <p:cNvGrpSpPr>
            <a:grpSpLocks/>
          </p:cNvGrpSpPr>
          <p:nvPr/>
        </p:nvGrpSpPr>
        <p:grpSpPr bwMode="auto">
          <a:xfrm>
            <a:off x="6173788" y="4192770"/>
            <a:ext cx="1082675" cy="71438"/>
            <a:chOff x="3889" y="2808"/>
            <a:chExt cx="682" cy="59"/>
          </a:xfrm>
        </p:grpSpPr>
        <p:sp>
          <p:nvSpPr>
            <p:cNvPr id="49197" name="Freeform 65">
              <a:extLst>
                <a:ext uri="{FF2B5EF4-FFF2-40B4-BE49-F238E27FC236}">
                  <a16:creationId xmlns:a16="http://schemas.microsoft.com/office/drawing/2014/main" id="{3BD4C0EE-8F9B-43FD-9C3A-E64FB9C432BB}"/>
                </a:ext>
              </a:extLst>
            </p:cNvPr>
            <p:cNvSpPr>
              <a:spLocks/>
            </p:cNvSpPr>
            <p:nvPr/>
          </p:nvSpPr>
          <p:spPr bwMode="auto">
            <a:xfrm>
              <a:off x="3889" y="2808"/>
              <a:ext cx="57" cy="59"/>
            </a:xfrm>
            <a:custGeom>
              <a:avLst/>
              <a:gdLst>
                <a:gd name="T0" fmla="*/ 3 w 57"/>
                <a:gd name="T1" fmla="*/ 47 h 59"/>
                <a:gd name="T2" fmla="*/ 0 w 57"/>
                <a:gd name="T3" fmla="*/ 49 h 59"/>
                <a:gd name="T4" fmla="*/ 0 w 57"/>
                <a:gd name="T5" fmla="*/ 57 h 59"/>
                <a:gd name="T6" fmla="*/ 3 w 57"/>
                <a:gd name="T7" fmla="*/ 57 h 59"/>
                <a:gd name="T8" fmla="*/ 5 w 57"/>
                <a:gd name="T9" fmla="*/ 59 h 59"/>
                <a:gd name="T10" fmla="*/ 12 w 57"/>
                <a:gd name="T11" fmla="*/ 59 h 59"/>
                <a:gd name="T12" fmla="*/ 12 w 57"/>
                <a:gd name="T13" fmla="*/ 57 h 59"/>
                <a:gd name="T14" fmla="*/ 55 w 57"/>
                <a:gd name="T15" fmla="*/ 11 h 59"/>
                <a:gd name="T16" fmla="*/ 57 w 57"/>
                <a:gd name="T17" fmla="*/ 9 h 59"/>
                <a:gd name="T18" fmla="*/ 57 w 57"/>
                <a:gd name="T19" fmla="*/ 2 h 59"/>
                <a:gd name="T20" fmla="*/ 55 w 57"/>
                <a:gd name="T21" fmla="*/ 2 h 59"/>
                <a:gd name="T22" fmla="*/ 53 w 57"/>
                <a:gd name="T23" fmla="*/ 0 h 59"/>
                <a:gd name="T24" fmla="*/ 45 w 57"/>
                <a:gd name="T25" fmla="*/ 0 h 59"/>
                <a:gd name="T26" fmla="*/ 45 w 57"/>
                <a:gd name="T27" fmla="*/ 2 h 59"/>
                <a:gd name="T28" fmla="*/ 3 w 57"/>
                <a:gd name="T29" fmla="*/ 47 h 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 h="59">
                  <a:moveTo>
                    <a:pt x="3" y="47"/>
                  </a:moveTo>
                  <a:lnTo>
                    <a:pt x="0" y="49"/>
                  </a:lnTo>
                  <a:lnTo>
                    <a:pt x="0" y="57"/>
                  </a:lnTo>
                  <a:lnTo>
                    <a:pt x="3" y="57"/>
                  </a:lnTo>
                  <a:lnTo>
                    <a:pt x="5" y="59"/>
                  </a:lnTo>
                  <a:lnTo>
                    <a:pt x="12" y="59"/>
                  </a:lnTo>
                  <a:lnTo>
                    <a:pt x="12" y="57"/>
                  </a:lnTo>
                  <a:lnTo>
                    <a:pt x="55" y="11"/>
                  </a:lnTo>
                  <a:lnTo>
                    <a:pt x="57" y="9"/>
                  </a:lnTo>
                  <a:lnTo>
                    <a:pt x="57" y="2"/>
                  </a:lnTo>
                  <a:lnTo>
                    <a:pt x="55" y="2"/>
                  </a:lnTo>
                  <a:lnTo>
                    <a:pt x="53" y="0"/>
                  </a:lnTo>
                  <a:lnTo>
                    <a:pt x="45" y="0"/>
                  </a:lnTo>
                  <a:lnTo>
                    <a:pt x="45" y="2"/>
                  </a:lnTo>
                  <a:lnTo>
                    <a:pt x="3" y="47"/>
                  </a:lnTo>
                  <a:close/>
                </a:path>
              </a:pathLst>
            </a:custGeom>
            <a:solidFill>
              <a:srgbClr val="000000"/>
            </a:solidFill>
            <a:ln w="19050" cmpd="sng">
              <a:solidFill>
                <a:srgbClr val="000000"/>
              </a:solidFill>
              <a:round/>
              <a:headEnd/>
              <a:tailEnd/>
            </a:ln>
          </p:spPr>
          <p:txBody>
            <a:bodyPr/>
            <a:lstStyle/>
            <a:p>
              <a:endParaRPr lang="zh-CN" altLang="en-US"/>
            </a:p>
          </p:txBody>
        </p:sp>
        <p:sp>
          <p:nvSpPr>
            <p:cNvPr id="49198" name="Freeform 66">
              <a:extLst>
                <a:ext uri="{FF2B5EF4-FFF2-40B4-BE49-F238E27FC236}">
                  <a16:creationId xmlns:a16="http://schemas.microsoft.com/office/drawing/2014/main" id="{EBEA35F5-5652-40B9-90AD-6C8DBCCB33B4}"/>
                </a:ext>
              </a:extLst>
            </p:cNvPr>
            <p:cNvSpPr>
              <a:spLocks/>
            </p:cNvSpPr>
            <p:nvPr/>
          </p:nvSpPr>
          <p:spPr bwMode="auto">
            <a:xfrm>
              <a:off x="3932" y="2808"/>
              <a:ext cx="594" cy="14"/>
            </a:xfrm>
            <a:custGeom>
              <a:avLst/>
              <a:gdLst>
                <a:gd name="T0" fmla="*/ 7 w 594"/>
                <a:gd name="T1" fmla="*/ 0 h 14"/>
                <a:gd name="T2" fmla="*/ 5 w 594"/>
                <a:gd name="T3" fmla="*/ 0 h 14"/>
                <a:gd name="T4" fmla="*/ 0 w 594"/>
                <a:gd name="T5" fmla="*/ 4 h 14"/>
                <a:gd name="T6" fmla="*/ 0 w 594"/>
                <a:gd name="T7" fmla="*/ 11 h 14"/>
                <a:gd name="T8" fmla="*/ 2 w 594"/>
                <a:gd name="T9" fmla="*/ 11 h 14"/>
                <a:gd name="T10" fmla="*/ 5 w 594"/>
                <a:gd name="T11" fmla="*/ 14 h 14"/>
                <a:gd name="T12" fmla="*/ 591 w 594"/>
                <a:gd name="T13" fmla="*/ 14 h 14"/>
                <a:gd name="T14" fmla="*/ 591 w 594"/>
                <a:gd name="T15" fmla="*/ 11 h 14"/>
                <a:gd name="T16" fmla="*/ 594 w 594"/>
                <a:gd name="T17" fmla="*/ 11 h 14"/>
                <a:gd name="T18" fmla="*/ 594 w 594"/>
                <a:gd name="T19" fmla="*/ 4 h 14"/>
                <a:gd name="T20" fmla="*/ 591 w 594"/>
                <a:gd name="T21" fmla="*/ 2 h 14"/>
                <a:gd name="T22" fmla="*/ 591 w 594"/>
                <a:gd name="T23" fmla="*/ 0 h 14"/>
                <a:gd name="T24" fmla="*/ 587 w 594"/>
                <a:gd name="T25" fmla="*/ 0 h 14"/>
                <a:gd name="T26" fmla="*/ 7 w 594"/>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4" h="14">
                  <a:moveTo>
                    <a:pt x="7" y="0"/>
                  </a:moveTo>
                  <a:lnTo>
                    <a:pt x="5" y="0"/>
                  </a:lnTo>
                  <a:lnTo>
                    <a:pt x="0" y="4"/>
                  </a:lnTo>
                  <a:lnTo>
                    <a:pt x="0" y="11"/>
                  </a:lnTo>
                  <a:lnTo>
                    <a:pt x="2" y="11"/>
                  </a:lnTo>
                  <a:lnTo>
                    <a:pt x="5" y="14"/>
                  </a:lnTo>
                  <a:lnTo>
                    <a:pt x="591" y="14"/>
                  </a:lnTo>
                  <a:lnTo>
                    <a:pt x="591" y="11"/>
                  </a:lnTo>
                  <a:lnTo>
                    <a:pt x="594" y="11"/>
                  </a:lnTo>
                  <a:lnTo>
                    <a:pt x="594" y="4"/>
                  </a:lnTo>
                  <a:lnTo>
                    <a:pt x="591" y="2"/>
                  </a:lnTo>
                  <a:lnTo>
                    <a:pt x="591" y="0"/>
                  </a:lnTo>
                  <a:lnTo>
                    <a:pt x="587" y="0"/>
                  </a:lnTo>
                  <a:lnTo>
                    <a:pt x="7" y="0"/>
                  </a:lnTo>
                  <a:close/>
                </a:path>
              </a:pathLst>
            </a:custGeom>
            <a:solidFill>
              <a:srgbClr val="000000"/>
            </a:solidFill>
            <a:ln w="19050" cmpd="sng">
              <a:solidFill>
                <a:srgbClr val="000000"/>
              </a:solidFill>
              <a:round/>
              <a:headEnd/>
              <a:tailEnd/>
            </a:ln>
          </p:spPr>
          <p:txBody>
            <a:bodyPr/>
            <a:lstStyle/>
            <a:p>
              <a:endParaRPr lang="zh-CN" altLang="en-US"/>
            </a:p>
          </p:txBody>
        </p:sp>
        <p:sp>
          <p:nvSpPr>
            <p:cNvPr id="49199" name="Freeform 67">
              <a:extLst>
                <a:ext uri="{FF2B5EF4-FFF2-40B4-BE49-F238E27FC236}">
                  <a16:creationId xmlns:a16="http://schemas.microsoft.com/office/drawing/2014/main" id="{C4992F86-5588-4B84-89F0-D8C33A0778D6}"/>
                </a:ext>
              </a:extLst>
            </p:cNvPr>
            <p:cNvSpPr>
              <a:spLocks/>
            </p:cNvSpPr>
            <p:nvPr/>
          </p:nvSpPr>
          <p:spPr bwMode="auto">
            <a:xfrm>
              <a:off x="4511" y="2808"/>
              <a:ext cx="60" cy="59"/>
            </a:xfrm>
            <a:custGeom>
              <a:avLst/>
              <a:gdLst>
                <a:gd name="T0" fmla="*/ 12 w 60"/>
                <a:gd name="T1" fmla="*/ 2 h 59"/>
                <a:gd name="T2" fmla="*/ 12 w 60"/>
                <a:gd name="T3" fmla="*/ 0 h 59"/>
                <a:gd name="T4" fmla="*/ 5 w 60"/>
                <a:gd name="T5" fmla="*/ 0 h 59"/>
                <a:gd name="T6" fmla="*/ 0 w 60"/>
                <a:gd name="T7" fmla="*/ 4 h 59"/>
                <a:gd name="T8" fmla="*/ 0 w 60"/>
                <a:gd name="T9" fmla="*/ 11 h 59"/>
                <a:gd name="T10" fmla="*/ 3 w 60"/>
                <a:gd name="T11" fmla="*/ 11 h 59"/>
                <a:gd name="T12" fmla="*/ 48 w 60"/>
                <a:gd name="T13" fmla="*/ 57 h 59"/>
                <a:gd name="T14" fmla="*/ 50 w 60"/>
                <a:gd name="T15" fmla="*/ 59 h 59"/>
                <a:gd name="T16" fmla="*/ 57 w 60"/>
                <a:gd name="T17" fmla="*/ 59 h 59"/>
                <a:gd name="T18" fmla="*/ 57 w 60"/>
                <a:gd name="T19" fmla="*/ 57 h 59"/>
                <a:gd name="T20" fmla="*/ 60 w 60"/>
                <a:gd name="T21" fmla="*/ 57 h 59"/>
                <a:gd name="T22" fmla="*/ 60 w 60"/>
                <a:gd name="T23" fmla="*/ 49 h 59"/>
                <a:gd name="T24" fmla="*/ 57 w 60"/>
                <a:gd name="T25" fmla="*/ 47 h 59"/>
                <a:gd name="T26" fmla="*/ 12 w 60"/>
                <a:gd name="T27" fmla="*/ 2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 h="59">
                  <a:moveTo>
                    <a:pt x="12" y="2"/>
                  </a:moveTo>
                  <a:lnTo>
                    <a:pt x="12" y="0"/>
                  </a:lnTo>
                  <a:lnTo>
                    <a:pt x="5" y="0"/>
                  </a:lnTo>
                  <a:lnTo>
                    <a:pt x="0" y="4"/>
                  </a:lnTo>
                  <a:lnTo>
                    <a:pt x="0" y="11"/>
                  </a:lnTo>
                  <a:lnTo>
                    <a:pt x="3" y="11"/>
                  </a:lnTo>
                  <a:lnTo>
                    <a:pt x="48" y="57"/>
                  </a:lnTo>
                  <a:lnTo>
                    <a:pt x="50" y="59"/>
                  </a:lnTo>
                  <a:lnTo>
                    <a:pt x="57" y="59"/>
                  </a:lnTo>
                  <a:lnTo>
                    <a:pt x="57" y="57"/>
                  </a:lnTo>
                  <a:lnTo>
                    <a:pt x="60" y="57"/>
                  </a:lnTo>
                  <a:lnTo>
                    <a:pt x="60" y="49"/>
                  </a:lnTo>
                  <a:lnTo>
                    <a:pt x="57" y="47"/>
                  </a:lnTo>
                  <a:lnTo>
                    <a:pt x="12" y="2"/>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9187" name="Group 79">
            <a:extLst>
              <a:ext uri="{FF2B5EF4-FFF2-40B4-BE49-F238E27FC236}">
                <a16:creationId xmlns:a16="http://schemas.microsoft.com/office/drawing/2014/main" id="{534CC761-2DAE-47BD-A39A-ED41C379FCD1}"/>
              </a:ext>
            </a:extLst>
          </p:cNvPr>
          <p:cNvGrpSpPr>
            <a:grpSpLocks/>
          </p:cNvGrpSpPr>
          <p:nvPr/>
        </p:nvGrpSpPr>
        <p:grpSpPr bwMode="auto">
          <a:xfrm>
            <a:off x="4618038" y="4870856"/>
            <a:ext cx="79375" cy="658813"/>
            <a:chOff x="2909" y="3394"/>
            <a:chExt cx="59" cy="415"/>
          </a:xfrm>
        </p:grpSpPr>
        <p:sp>
          <p:nvSpPr>
            <p:cNvPr id="49194" name="Freeform 68">
              <a:extLst>
                <a:ext uri="{FF2B5EF4-FFF2-40B4-BE49-F238E27FC236}">
                  <a16:creationId xmlns:a16="http://schemas.microsoft.com/office/drawing/2014/main" id="{AAC08209-264A-4335-AC56-EFFF0A4B1099}"/>
                </a:ext>
              </a:extLst>
            </p:cNvPr>
            <p:cNvSpPr>
              <a:spLocks/>
            </p:cNvSpPr>
            <p:nvPr/>
          </p:nvSpPr>
          <p:spPr bwMode="auto">
            <a:xfrm>
              <a:off x="2909" y="3394"/>
              <a:ext cx="59" cy="59"/>
            </a:xfrm>
            <a:custGeom>
              <a:avLst/>
              <a:gdLst>
                <a:gd name="T0" fmla="*/ 57 w 59"/>
                <a:gd name="T1" fmla="*/ 12 h 59"/>
                <a:gd name="T2" fmla="*/ 59 w 59"/>
                <a:gd name="T3" fmla="*/ 12 h 59"/>
                <a:gd name="T4" fmla="*/ 59 w 59"/>
                <a:gd name="T5" fmla="*/ 4 h 59"/>
                <a:gd name="T6" fmla="*/ 57 w 59"/>
                <a:gd name="T7" fmla="*/ 2 h 59"/>
                <a:gd name="T8" fmla="*/ 57 w 59"/>
                <a:gd name="T9" fmla="*/ 0 h 59"/>
                <a:gd name="T10" fmla="*/ 49 w 59"/>
                <a:gd name="T11" fmla="*/ 0 h 59"/>
                <a:gd name="T12" fmla="*/ 47 w 59"/>
                <a:gd name="T13" fmla="*/ 2 h 59"/>
                <a:gd name="T14" fmla="*/ 2 w 59"/>
                <a:gd name="T15" fmla="*/ 47 h 59"/>
                <a:gd name="T16" fmla="*/ 0 w 59"/>
                <a:gd name="T17" fmla="*/ 50 h 59"/>
                <a:gd name="T18" fmla="*/ 0 w 59"/>
                <a:gd name="T19" fmla="*/ 57 h 59"/>
                <a:gd name="T20" fmla="*/ 2 w 59"/>
                <a:gd name="T21" fmla="*/ 57 h 59"/>
                <a:gd name="T22" fmla="*/ 4 w 59"/>
                <a:gd name="T23" fmla="*/ 59 h 59"/>
                <a:gd name="T24" fmla="*/ 11 w 59"/>
                <a:gd name="T25" fmla="*/ 59 h 59"/>
                <a:gd name="T26" fmla="*/ 11 w 59"/>
                <a:gd name="T27" fmla="*/ 57 h 59"/>
                <a:gd name="T28" fmla="*/ 57 w 59"/>
                <a:gd name="T29" fmla="*/ 12 h 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9" h="59">
                  <a:moveTo>
                    <a:pt x="57" y="12"/>
                  </a:moveTo>
                  <a:lnTo>
                    <a:pt x="59" y="12"/>
                  </a:lnTo>
                  <a:lnTo>
                    <a:pt x="59" y="4"/>
                  </a:lnTo>
                  <a:lnTo>
                    <a:pt x="57" y="2"/>
                  </a:lnTo>
                  <a:lnTo>
                    <a:pt x="57" y="0"/>
                  </a:lnTo>
                  <a:lnTo>
                    <a:pt x="49" y="0"/>
                  </a:lnTo>
                  <a:lnTo>
                    <a:pt x="47" y="2"/>
                  </a:lnTo>
                  <a:lnTo>
                    <a:pt x="2" y="47"/>
                  </a:lnTo>
                  <a:lnTo>
                    <a:pt x="0" y="50"/>
                  </a:lnTo>
                  <a:lnTo>
                    <a:pt x="0" y="57"/>
                  </a:lnTo>
                  <a:lnTo>
                    <a:pt x="2" y="57"/>
                  </a:lnTo>
                  <a:lnTo>
                    <a:pt x="4" y="59"/>
                  </a:lnTo>
                  <a:lnTo>
                    <a:pt x="11" y="59"/>
                  </a:lnTo>
                  <a:lnTo>
                    <a:pt x="11" y="57"/>
                  </a:lnTo>
                  <a:lnTo>
                    <a:pt x="57" y="12"/>
                  </a:lnTo>
                  <a:close/>
                </a:path>
              </a:pathLst>
            </a:custGeom>
            <a:solidFill>
              <a:srgbClr val="000000"/>
            </a:solidFill>
            <a:ln w="19050" cmpd="sng">
              <a:solidFill>
                <a:srgbClr val="000000"/>
              </a:solidFill>
              <a:round/>
              <a:headEnd/>
              <a:tailEnd/>
            </a:ln>
          </p:spPr>
          <p:txBody>
            <a:bodyPr/>
            <a:lstStyle/>
            <a:p>
              <a:endParaRPr lang="zh-CN" altLang="en-US"/>
            </a:p>
          </p:txBody>
        </p:sp>
        <p:sp>
          <p:nvSpPr>
            <p:cNvPr id="49195" name="Freeform 69">
              <a:extLst>
                <a:ext uri="{FF2B5EF4-FFF2-40B4-BE49-F238E27FC236}">
                  <a16:creationId xmlns:a16="http://schemas.microsoft.com/office/drawing/2014/main" id="{4EE08279-EBEC-449B-B485-9B15D25FF39E}"/>
                </a:ext>
              </a:extLst>
            </p:cNvPr>
            <p:cNvSpPr>
              <a:spLocks/>
            </p:cNvSpPr>
            <p:nvPr/>
          </p:nvSpPr>
          <p:spPr bwMode="auto">
            <a:xfrm>
              <a:off x="2909" y="3439"/>
              <a:ext cx="14" cy="325"/>
            </a:xfrm>
            <a:custGeom>
              <a:avLst/>
              <a:gdLst>
                <a:gd name="T0" fmla="*/ 14 w 14"/>
                <a:gd name="T1" fmla="*/ 7 h 325"/>
                <a:gd name="T2" fmla="*/ 14 w 14"/>
                <a:gd name="T3" fmla="*/ 5 h 325"/>
                <a:gd name="T4" fmla="*/ 11 w 14"/>
                <a:gd name="T5" fmla="*/ 2 h 325"/>
                <a:gd name="T6" fmla="*/ 11 w 14"/>
                <a:gd name="T7" fmla="*/ 0 h 325"/>
                <a:gd name="T8" fmla="*/ 4 w 14"/>
                <a:gd name="T9" fmla="*/ 0 h 325"/>
                <a:gd name="T10" fmla="*/ 0 w 14"/>
                <a:gd name="T11" fmla="*/ 5 h 325"/>
                <a:gd name="T12" fmla="*/ 0 w 14"/>
                <a:gd name="T13" fmla="*/ 323 h 325"/>
                <a:gd name="T14" fmla="*/ 2 w 14"/>
                <a:gd name="T15" fmla="*/ 323 h 325"/>
                <a:gd name="T16" fmla="*/ 4 w 14"/>
                <a:gd name="T17" fmla="*/ 325 h 325"/>
                <a:gd name="T18" fmla="*/ 11 w 14"/>
                <a:gd name="T19" fmla="*/ 325 h 325"/>
                <a:gd name="T20" fmla="*/ 11 w 14"/>
                <a:gd name="T21" fmla="*/ 323 h 325"/>
                <a:gd name="T22" fmla="*/ 14 w 14"/>
                <a:gd name="T23" fmla="*/ 323 h 325"/>
                <a:gd name="T24" fmla="*/ 14 w 14"/>
                <a:gd name="T25" fmla="*/ 318 h 325"/>
                <a:gd name="T26" fmla="*/ 14 w 14"/>
                <a:gd name="T27" fmla="*/ 7 h 3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 h="325">
                  <a:moveTo>
                    <a:pt x="14" y="7"/>
                  </a:moveTo>
                  <a:lnTo>
                    <a:pt x="14" y="5"/>
                  </a:lnTo>
                  <a:lnTo>
                    <a:pt x="11" y="2"/>
                  </a:lnTo>
                  <a:lnTo>
                    <a:pt x="11" y="0"/>
                  </a:lnTo>
                  <a:lnTo>
                    <a:pt x="4" y="0"/>
                  </a:lnTo>
                  <a:lnTo>
                    <a:pt x="0" y="5"/>
                  </a:lnTo>
                  <a:lnTo>
                    <a:pt x="0" y="323"/>
                  </a:lnTo>
                  <a:lnTo>
                    <a:pt x="2" y="323"/>
                  </a:lnTo>
                  <a:lnTo>
                    <a:pt x="4" y="325"/>
                  </a:lnTo>
                  <a:lnTo>
                    <a:pt x="11" y="325"/>
                  </a:lnTo>
                  <a:lnTo>
                    <a:pt x="11" y="323"/>
                  </a:lnTo>
                  <a:lnTo>
                    <a:pt x="14" y="323"/>
                  </a:lnTo>
                  <a:lnTo>
                    <a:pt x="14" y="318"/>
                  </a:lnTo>
                  <a:lnTo>
                    <a:pt x="14" y="7"/>
                  </a:lnTo>
                  <a:close/>
                </a:path>
              </a:pathLst>
            </a:custGeom>
            <a:solidFill>
              <a:srgbClr val="000000"/>
            </a:solidFill>
            <a:ln w="19050" cmpd="sng">
              <a:solidFill>
                <a:srgbClr val="000000"/>
              </a:solidFill>
              <a:round/>
              <a:headEnd/>
              <a:tailEnd/>
            </a:ln>
          </p:spPr>
          <p:txBody>
            <a:bodyPr/>
            <a:lstStyle/>
            <a:p>
              <a:endParaRPr lang="zh-CN" altLang="en-US"/>
            </a:p>
          </p:txBody>
        </p:sp>
        <p:sp>
          <p:nvSpPr>
            <p:cNvPr id="49196" name="Freeform 70">
              <a:extLst>
                <a:ext uri="{FF2B5EF4-FFF2-40B4-BE49-F238E27FC236}">
                  <a16:creationId xmlns:a16="http://schemas.microsoft.com/office/drawing/2014/main" id="{7C2B3300-5FC4-464B-B6E3-8B4B028EB9FF}"/>
                </a:ext>
              </a:extLst>
            </p:cNvPr>
            <p:cNvSpPr>
              <a:spLocks/>
            </p:cNvSpPr>
            <p:nvPr/>
          </p:nvSpPr>
          <p:spPr bwMode="auto">
            <a:xfrm>
              <a:off x="2909" y="3750"/>
              <a:ext cx="59" cy="59"/>
            </a:xfrm>
            <a:custGeom>
              <a:avLst/>
              <a:gdLst>
                <a:gd name="T0" fmla="*/ 11 w 59"/>
                <a:gd name="T1" fmla="*/ 2 h 59"/>
                <a:gd name="T2" fmla="*/ 11 w 59"/>
                <a:gd name="T3" fmla="*/ 0 h 59"/>
                <a:gd name="T4" fmla="*/ 4 w 59"/>
                <a:gd name="T5" fmla="*/ 0 h 59"/>
                <a:gd name="T6" fmla="*/ 0 w 59"/>
                <a:gd name="T7" fmla="*/ 5 h 59"/>
                <a:gd name="T8" fmla="*/ 0 w 59"/>
                <a:gd name="T9" fmla="*/ 12 h 59"/>
                <a:gd name="T10" fmla="*/ 2 w 59"/>
                <a:gd name="T11" fmla="*/ 12 h 59"/>
                <a:gd name="T12" fmla="*/ 47 w 59"/>
                <a:gd name="T13" fmla="*/ 57 h 59"/>
                <a:gd name="T14" fmla="*/ 49 w 59"/>
                <a:gd name="T15" fmla="*/ 59 h 59"/>
                <a:gd name="T16" fmla="*/ 57 w 59"/>
                <a:gd name="T17" fmla="*/ 59 h 59"/>
                <a:gd name="T18" fmla="*/ 57 w 59"/>
                <a:gd name="T19" fmla="*/ 57 h 59"/>
                <a:gd name="T20" fmla="*/ 59 w 59"/>
                <a:gd name="T21" fmla="*/ 57 h 59"/>
                <a:gd name="T22" fmla="*/ 59 w 59"/>
                <a:gd name="T23" fmla="*/ 50 h 59"/>
                <a:gd name="T24" fmla="*/ 57 w 59"/>
                <a:gd name="T25" fmla="*/ 47 h 59"/>
                <a:gd name="T26" fmla="*/ 11 w 59"/>
                <a:gd name="T27" fmla="*/ 2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9" h="59">
                  <a:moveTo>
                    <a:pt x="11" y="2"/>
                  </a:moveTo>
                  <a:lnTo>
                    <a:pt x="11" y="0"/>
                  </a:lnTo>
                  <a:lnTo>
                    <a:pt x="4" y="0"/>
                  </a:lnTo>
                  <a:lnTo>
                    <a:pt x="0" y="5"/>
                  </a:lnTo>
                  <a:lnTo>
                    <a:pt x="0" y="12"/>
                  </a:lnTo>
                  <a:lnTo>
                    <a:pt x="2" y="12"/>
                  </a:lnTo>
                  <a:lnTo>
                    <a:pt x="47" y="57"/>
                  </a:lnTo>
                  <a:lnTo>
                    <a:pt x="49" y="59"/>
                  </a:lnTo>
                  <a:lnTo>
                    <a:pt x="57" y="59"/>
                  </a:lnTo>
                  <a:lnTo>
                    <a:pt x="57" y="57"/>
                  </a:lnTo>
                  <a:lnTo>
                    <a:pt x="59" y="57"/>
                  </a:lnTo>
                  <a:lnTo>
                    <a:pt x="59" y="50"/>
                  </a:lnTo>
                  <a:lnTo>
                    <a:pt x="57" y="47"/>
                  </a:lnTo>
                  <a:lnTo>
                    <a:pt x="11" y="2"/>
                  </a:lnTo>
                  <a:close/>
                </a:path>
              </a:pathLst>
            </a:custGeom>
            <a:solidFill>
              <a:srgbClr val="000000"/>
            </a:solidFill>
            <a:ln w="19050" cmpd="sng">
              <a:solidFill>
                <a:srgbClr val="000000"/>
              </a:solidFill>
              <a:round/>
              <a:headEnd/>
              <a:tailEnd/>
            </a:ln>
          </p:spPr>
          <p:txBody>
            <a:bodyPr/>
            <a:lstStyle/>
            <a:p>
              <a:endParaRPr lang="zh-CN" altLang="en-US"/>
            </a:p>
          </p:txBody>
        </p:sp>
      </p:grpSp>
      <p:grpSp>
        <p:nvGrpSpPr>
          <p:cNvPr id="49188" name="Group 78">
            <a:extLst>
              <a:ext uri="{FF2B5EF4-FFF2-40B4-BE49-F238E27FC236}">
                <a16:creationId xmlns:a16="http://schemas.microsoft.com/office/drawing/2014/main" id="{B19CFF89-A561-4E1D-9529-F878979FCF45}"/>
              </a:ext>
            </a:extLst>
          </p:cNvPr>
          <p:cNvGrpSpPr>
            <a:grpSpLocks/>
          </p:cNvGrpSpPr>
          <p:nvPr/>
        </p:nvGrpSpPr>
        <p:grpSpPr bwMode="auto">
          <a:xfrm>
            <a:off x="5608638" y="5880283"/>
            <a:ext cx="1149350" cy="90487"/>
            <a:chOff x="3533" y="3885"/>
            <a:chExt cx="724" cy="57"/>
          </a:xfrm>
        </p:grpSpPr>
        <p:sp>
          <p:nvSpPr>
            <p:cNvPr id="49191" name="Freeform 71">
              <a:extLst>
                <a:ext uri="{FF2B5EF4-FFF2-40B4-BE49-F238E27FC236}">
                  <a16:creationId xmlns:a16="http://schemas.microsoft.com/office/drawing/2014/main" id="{9F0B7660-7158-41A4-9ABE-9FFEA50EC99F}"/>
                </a:ext>
              </a:extLst>
            </p:cNvPr>
            <p:cNvSpPr>
              <a:spLocks/>
            </p:cNvSpPr>
            <p:nvPr/>
          </p:nvSpPr>
          <p:spPr bwMode="auto">
            <a:xfrm>
              <a:off x="3533" y="3885"/>
              <a:ext cx="57" cy="57"/>
            </a:xfrm>
            <a:custGeom>
              <a:avLst/>
              <a:gdLst>
                <a:gd name="T0" fmla="*/ 12 w 57"/>
                <a:gd name="T1" fmla="*/ 3 h 57"/>
                <a:gd name="T2" fmla="*/ 12 w 57"/>
                <a:gd name="T3" fmla="*/ 0 h 57"/>
                <a:gd name="T4" fmla="*/ 5 w 57"/>
                <a:gd name="T5" fmla="*/ 0 h 57"/>
                <a:gd name="T6" fmla="*/ 0 w 57"/>
                <a:gd name="T7" fmla="*/ 5 h 57"/>
                <a:gd name="T8" fmla="*/ 0 w 57"/>
                <a:gd name="T9" fmla="*/ 12 h 57"/>
                <a:gd name="T10" fmla="*/ 2 w 57"/>
                <a:gd name="T11" fmla="*/ 12 h 57"/>
                <a:gd name="T12" fmla="*/ 45 w 57"/>
                <a:gd name="T13" fmla="*/ 55 h 57"/>
                <a:gd name="T14" fmla="*/ 48 w 57"/>
                <a:gd name="T15" fmla="*/ 57 h 57"/>
                <a:gd name="T16" fmla="*/ 55 w 57"/>
                <a:gd name="T17" fmla="*/ 57 h 57"/>
                <a:gd name="T18" fmla="*/ 55 w 57"/>
                <a:gd name="T19" fmla="*/ 55 h 57"/>
                <a:gd name="T20" fmla="*/ 57 w 57"/>
                <a:gd name="T21" fmla="*/ 55 h 57"/>
                <a:gd name="T22" fmla="*/ 57 w 57"/>
                <a:gd name="T23" fmla="*/ 48 h 57"/>
                <a:gd name="T24" fmla="*/ 55 w 57"/>
                <a:gd name="T25" fmla="*/ 45 h 57"/>
                <a:gd name="T26" fmla="*/ 12 w 57"/>
                <a:gd name="T27" fmla="*/ 3 h 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7" h="57">
                  <a:moveTo>
                    <a:pt x="12" y="3"/>
                  </a:moveTo>
                  <a:lnTo>
                    <a:pt x="12" y="0"/>
                  </a:lnTo>
                  <a:lnTo>
                    <a:pt x="5" y="0"/>
                  </a:lnTo>
                  <a:lnTo>
                    <a:pt x="0" y="5"/>
                  </a:lnTo>
                  <a:lnTo>
                    <a:pt x="0" y="12"/>
                  </a:lnTo>
                  <a:lnTo>
                    <a:pt x="2" y="12"/>
                  </a:lnTo>
                  <a:lnTo>
                    <a:pt x="45" y="55"/>
                  </a:lnTo>
                  <a:lnTo>
                    <a:pt x="48" y="57"/>
                  </a:lnTo>
                  <a:lnTo>
                    <a:pt x="55" y="57"/>
                  </a:lnTo>
                  <a:lnTo>
                    <a:pt x="55" y="55"/>
                  </a:lnTo>
                  <a:lnTo>
                    <a:pt x="57" y="55"/>
                  </a:lnTo>
                  <a:lnTo>
                    <a:pt x="57" y="48"/>
                  </a:lnTo>
                  <a:lnTo>
                    <a:pt x="55" y="45"/>
                  </a:lnTo>
                  <a:lnTo>
                    <a:pt x="12" y="3"/>
                  </a:lnTo>
                  <a:close/>
                </a:path>
              </a:pathLst>
            </a:custGeom>
            <a:solidFill>
              <a:srgbClr val="000000"/>
            </a:solidFill>
            <a:ln w="19050" cmpd="sng">
              <a:solidFill>
                <a:srgbClr val="000000"/>
              </a:solidFill>
              <a:round/>
              <a:headEnd/>
              <a:tailEnd/>
            </a:ln>
          </p:spPr>
          <p:txBody>
            <a:bodyPr/>
            <a:lstStyle/>
            <a:p>
              <a:endParaRPr lang="zh-CN" altLang="en-US"/>
            </a:p>
          </p:txBody>
        </p:sp>
        <p:sp>
          <p:nvSpPr>
            <p:cNvPr id="49192" name="Freeform 72">
              <a:extLst>
                <a:ext uri="{FF2B5EF4-FFF2-40B4-BE49-F238E27FC236}">
                  <a16:creationId xmlns:a16="http://schemas.microsoft.com/office/drawing/2014/main" id="{159FCFD4-CDCF-40A5-A1C0-9243FA135B70}"/>
                </a:ext>
              </a:extLst>
            </p:cNvPr>
            <p:cNvSpPr>
              <a:spLocks/>
            </p:cNvSpPr>
            <p:nvPr/>
          </p:nvSpPr>
          <p:spPr bwMode="auto">
            <a:xfrm>
              <a:off x="3576" y="3928"/>
              <a:ext cx="639" cy="14"/>
            </a:xfrm>
            <a:custGeom>
              <a:avLst/>
              <a:gdLst>
                <a:gd name="T0" fmla="*/ 7 w 639"/>
                <a:gd name="T1" fmla="*/ 0 h 14"/>
                <a:gd name="T2" fmla="*/ 5 w 639"/>
                <a:gd name="T3" fmla="*/ 0 h 14"/>
                <a:gd name="T4" fmla="*/ 0 w 639"/>
                <a:gd name="T5" fmla="*/ 5 h 14"/>
                <a:gd name="T6" fmla="*/ 0 w 639"/>
                <a:gd name="T7" fmla="*/ 12 h 14"/>
                <a:gd name="T8" fmla="*/ 2 w 639"/>
                <a:gd name="T9" fmla="*/ 12 h 14"/>
                <a:gd name="T10" fmla="*/ 5 w 639"/>
                <a:gd name="T11" fmla="*/ 14 h 14"/>
                <a:gd name="T12" fmla="*/ 636 w 639"/>
                <a:gd name="T13" fmla="*/ 14 h 14"/>
                <a:gd name="T14" fmla="*/ 636 w 639"/>
                <a:gd name="T15" fmla="*/ 12 h 14"/>
                <a:gd name="T16" fmla="*/ 639 w 639"/>
                <a:gd name="T17" fmla="*/ 12 h 14"/>
                <a:gd name="T18" fmla="*/ 639 w 639"/>
                <a:gd name="T19" fmla="*/ 5 h 14"/>
                <a:gd name="T20" fmla="*/ 636 w 639"/>
                <a:gd name="T21" fmla="*/ 2 h 14"/>
                <a:gd name="T22" fmla="*/ 636 w 639"/>
                <a:gd name="T23" fmla="*/ 0 h 14"/>
                <a:gd name="T24" fmla="*/ 632 w 639"/>
                <a:gd name="T25" fmla="*/ 0 h 14"/>
                <a:gd name="T26" fmla="*/ 7 w 639"/>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39" h="14">
                  <a:moveTo>
                    <a:pt x="7" y="0"/>
                  </a:moveTo>
                  <a:lnTo>
                    <a:pt x="5" y="0"/>
                  </a:lnTo>
                  <a:lnTo>
                    <a:pt x="0" y="5"/>
                  </a:lnTo>
                  <a:lnTo>
                    <a:pt x="0" y="12"/>
                  </a:lnTo>
                  <a:lnTo>
                    <a:pt x="2" y="12"/>
                  </a:lnTo>
                  <a:lnTo>
                    <a:pt x="5" y="14"/>
                  </a:lnTo>
                  <a:lnTo>
                    <a:pt x="636" y="14"/>
                  </a:lnTo>
                  <a:lnTo>
                    <a:pt x="636" y="12"/>
                  </a:lnTo>
                  <a:lnTo>
                    <a:pt x="639" y="12"/>
                  </a:lnTo>
                  <a:lnTo>
                    <a:pt x="639" y="5"/>
                  </a:lnTo>
                  <a:lnTo>
                    <a:pt x="636" y="2"/>
                  </a:lnTo>
                  <a:lnTo>
                    <a:pt x="636" y="0"/>
                  </a:lnTo>
                  <a:lnTo>
                    <a:pt x="632" y="0"/>
                  </a:lnTo>
                  <a:lnTo>
                    <a:pt x="7" y="0"/>
                  </a:lnTo>
                  <a:close/>
                </a:path>
              </a:pathLst>
            </a:custGeom>
            <a:solidFill>
              <a:srgbClr val="000000"/>
            </a:solidFill>
            <a:ln w="19050" cmpd="sng">
              <a:solidFill>
                <a:srgbClr val="000000"/>
              </a:solidFill>
              <a:round/>
              <a:headEnd/>
              <a:tailEnd/>
            </a:ln>
          </p:spPr>
          <p:txBody>
            <a:bodyPr/>
            <a:lstStyle/>
            <a:p>
              <a:endParaRPr lang="zh-CN" altLang="en-US"/>
            </a:p>
          </p:txBody>
        </p:sp>
        <p:sp>
          <p:nvSpPr>
            <p:cNvPr id="49193" name="Freeform 73">
              <a:extLst>
                <a:ext uri="{FF2B5EF4-FFF2-40B4-BE49-F238E27FC236}">
                  <a16:creationId xmlns:a16="http://schemas.microsoft.com/office/drawing/2014/main" id="{CB450164-1F5D-4BC2-A9C0-3C02EA336BC0}"/>
                </a:ext>
              </a:extLst>
            </p:cNvPr>
            <p:cNvSpPr>
              <a:spLocks/>
            </p:cNvSpPr>
            <p:nvPr/>
          </p:nvSpPr>
          <p:spPr bwMode="auto">
            <a:xfrm>
              <a:off x="4200" y="3885"/>
              <a:ext cx="57" cy="57"/>
            </a:xfrm>
            <a:custGeom>
              <a:avLst/>
              <a:gdLst>
                <a:gd name="T0" fmla="*/ 3 w 57"/>
                <a:gd name="T1" fmla="*/ 45 h 57"/>
                <a:gd name="T2" fmla="*/ 0 w 57"/>
                <a:gd name="T3" fmla="*/ 48 h 57"/>
                <a:gd name="T4" fmla="*/ 0 w 57"/>
                <a:gd name="T5" fmla="*/ 55 h 57"/>
                <a:gd name="T6" fmla="*/ 3 w 57"/>
                <a:gd name="T7" fmla="*/ 55 h 57"/>
                <a:gd name="T8" fmla="*/ 5 w 57"/>
                <a:gd name="T9" fmla="*/ 57 h 57"/>
                <a:gd name="T10" fmla="*/ 12 w 57"/>
                <a:gd name="T11" fmla="*/ 57 h 57"/>
                <a:gd name="T12" fmla="*/ 12 w 57"/>
                <a:gd name="T13" fmla="*/ 55 h 57"/>
                <a:gd name="T14" fmla="*/ 55 w 57"/>
                <a:gd name="T15" fmla="*/ 12 h 57"/>
                <a:gd name="T16" fmla="*/ 57 w 57"/>
                <a:gd name="T17" fmla="*/ 12 h 57"/>
                <a:gd name="T18" fmla="*/ 57 w 57"/>
                <a:gd name="T19" fmla="*/ 5 h 57"/>
                <a:gd name="T20" fmla="*/ 55 w 57"/>
                <a:gd name="T21" fmla="*/ 3 h 57"/>
                <a:gd name="T22" fmla="*/ 55 w 57"/>
                <a:gd name="T23" fmla="*/ 0 h 57"/>
                <a:gd name="T24" fmla="*/ 48 w 57"/>
                <a:gd name="T25" fmla="*/ 0 h 57"/>
                <a:gd name="T26" fmla="*/ 46 w 57"/>
                <a:gd name="T27" fmla="*/ 3 h 57"/>
                <a:gd name="T28" fmla="*/ 3 w 57"/>
                <a:gd name="T29" fmla="*/ 45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 h="57">
                  <a:moveTo>
                    <a:pt x="3" y="45"/>
                  </a:moveTo>
                  <a:lnTo>
                    <a:pt x="0" y="48"/>
                  </a:lnTo>
                  <a:lnTo>
                    <a:pt x="0" y="55"/>
                  </a:lnTo>
                  <a:lnTo>
                    <a:pt x="3" y="55"/>
                  </a:lnTo>
                  <a:lnTo>
                    <a:pt x="5" y="57"/>
                  </a:lnTo>
                  <a:lnTo>
                    <a:pt x="12" y="57"/>
                  </a:lnTo>
                  <a:lnTo>
                    <a:pt x="12" y="55"/>
                  </a:lnTo>
                  <a:lnTo>
                    <a:pt x="55" y="12"/>
                  </a:lnTo>
                  <a:lnTo>
                    <a:pt x="57" y="12"/>
                  </a:lnTo>
                  <a:lnTo>
                    <a:pt x="57" y="5"/>
                  </a:lnTo>
                  <a:lnTo>
                    <a:pt x="55" y="3"/>
                  </a:lnTo>
                  <a:lnTo>
                    <a:pt x="55" y="0"/>
                  </a:lnTo>
                  <a:lnTo>
                    <a:pt x="48" y="0"/>
                  </a:lnTo>
                  <a:lnTo>
                    <a:pt x="46" y="3"/>
                  </a:lnTo>
                  <a:lnTo>
                    <a:pt x="3" y="45"/>
                  </a:lnTo>
                  <a:close/>
                </a:path>
              </a:pathLst>
            </a:custGeom>
            <a:solidFill>
              <a:srgbClr val="000000"/>
            </a:solidFill>
            <a:ln w="19050" cmpd="sng">
              <a:solidFill>
                <a:srgbClr val="000000"/>
              </a:solidFill>
              <a:round/>
              <a:headEnd/>
              <a:tailEnd/>
            </a:ln>
          </p:spPr>
          <p:txBody>
            <a:bodyPr/>
            <a:lstStyle/>
            <a:p>
              <a:endParaRPr lang="zh-CN" altLang="en-US"/>
            </a:p>
          </p:txBody>
        </p:sp>
      </p:grpSp>
      <p:sp>
        <p:nvSpPr>
          <p:cNvPr id="49189" name="Rectangle 74">
            <a:extLst>
              <a:ext uri="{FF2B5EF4-FFF2-40B4-BE49-F238E27FC236}">
                <a16:creationId xmlns:a16="http://schemas.microsoft.com/office/drawing/2014/main" id="{9B5792E3-C64C-4217-A1FE-039F702D3221}"/>
              </a:ext>
            </a:extLst>
          </p:cNvPr>
          <p:cNvSpPr>
            <a:spLocks noChangeArrowheads="1"/>
          </p:cNvSpPr>
          <p:nvPr/>
        </p:nvSpPr>
        <p:spPr bwMode="auto">
          <a:xfrm>
            <a:off x="4328303" y="4992312"/>
            <a:ext cx="165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600" b="1">
                <a:solidFill>
                  <a:srgbClr val="000000"/>
                </a:solidFill>
                <a:latin typeface="Swiss 721 SWA" charset="0"/>
                <a:ea typeface="宋体" panose="02010600030101010101" pitchFamily="2" charset="-122"/>
              </a:rPr>
              <a:t>x</a:t>
            </a:r>
            <a:endParaRPr lang="en-US" altLang="zh-CN" b="1">
              <a:ea typeface="宋体" panose="02010600030101010101" pitchFamily="2" charset="-122"/>
            </a:endParaRPr>
          </a:p>
        </p:txBody>
      </p:sp>
      <p:sp>
        <p:nvSpPr>
          <p:cNvPr id="49190" name="Line 75">
            <a:extLst>
              <a:ext uri="{FF2B5EF4-FFF2-40B4-BE49-F238E27FC236}">
                <a16:creationId xmlns:a16="http://schemas.microsoft.com/office/drawing/2014/main" id="{002D56AE-143A-4DE8-A43E-B3386867E615}"/>
              </a:ext>
            </a:extLst>
          </p:cNvPr>
          <p:cNvSpPr>
            <a:spLocks noChangeShapeType="1"/>
          </p:cNvSpPr>
          <p:nvPr/>
        </p:nvSpPr>
        <p:spPr bwMode="auto">
          <a:xfrm flipH="1" flipV="1">
            <a:off x="4616450" y="4116570"/>
            <a:ext cx="33655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5" name="灯片编号占位符 3">
            <a:extLst>
              <a:ext uri="{FF2B5EF4-FFF2-40B4-BE49-F238E27FC236}">
                <a16:creationId xmlns:a16="http://schemas.microsoft.com/office/drawing/2014/main" id="{FE70B6AC-7D31-4CBC-AB91-D08CB4049F2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86</a:t>
            </a:fld>
            <a:endParaRPr lang="en-US" altLang="zh-CN" sz="1600" dirty="0"/>
          </a:p>
        </p:txBody>
      </p:sp>
    </p:spTree>
    <p:extLst>
      <p:ext uri="{BB962C8B-B14F-4D97-AF65-F5344CB8AC3E}">
        <p14:creationId xmlns:p14="http://schemas.microsoft.com/office/powerpoint/2010/main" val="1927116865"/>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A0BC2A55-D2B8-486F-AE67-33E518239F66}"/>
              </a:ext>
            </a:extLst>
          </p:cNvPr>
          <p:cNvSpPr>
            <a:spLocks noGrp="1" noChangeArrowheads="1"/>
          </p:cNvSpPr>
          <p:nvPr>
            <p:ph type="title"/>
          </p:nvPr>
        </p:nvSpPr>
        <p:spPr/>
        <p:txBody>
          <a:bodyPr/>
          <a:lstStyle/>
          <a:p>
            <a:r>
              <a:rPr lang="en-US" altLang="zh-CN" b="1">
                <a:solidFill>
                  <a:schemeClr val="tx1"/>
                </a:solidFill>
                <a:ea typeface="宋体" panose="02010600030101010101" pitchFamily="2" charset="-122"/>
              </a:rPr>
              <a:t>Example Functions</a:t>
            </a:r>
          </a:p>
        </p:txBody>
      </p:sp>
      <mc:AlternateContent xmlns:mc="http://schemas.openxmlformats.org/markup-compatibility/2006" xmlns:a14="http://schemas.microsoft.com/office/drawing/2010/main">
        <mc:Choice Requires="a14">
          <p:sp>
            <p:nvSpPr>
              <p:cNvPr id="50180" name="Rectangle 3">
                <a:extLst>
                  <a:ext uri="{FF2B5EF4-FFF2-40B4-BE49-F238E27FC236}">
                    <a16:creationId xmlns:a16="http://schemas.microsoft.com/office/drawing/2014/main" id="{D681C6D3-B163-4D78-ACF8-7D0F74C95881}"/>
                  </a:ext>
                </a:extLst>
              </p:cNvPr>
              <p:cNvSpPr>
                <a:spLocks noGrp="1" noChangeArrowheads="1"/>
              </p:cNvSpPr>
              <p:nvPr>
                <p:ph type="body" idx="1"/>
              </p:nvPr>
            </p:nvSpPr>
            <p:spPr>
              <a:xfrm>
                <a:off x="706438" y="1303338"/>
                <a:ext cx="7902575" cy="5027612"/>
              </a:xfrm>
            </p:spPr>
            <p:txBody>
              <a:bodyPr/>
              <a:lstStyle/>
              <a:p>
                <a:r>
                  <a:rPr lang="en-US" altLang="zh-CN" sz="2400" dirty="0">
                    <a:ea typeface="宋体" panose="02010600030101010101" pitchFamily="2" charset="-122"/>
                    <a:cs typeface="Times New Roman" panose="02020603050405020304" pitchFamily="18" charset="0"/>
                  </a:rPr>
                  <a:t>By convention, we represent the </a:t>
                </a:r>
                <a:r>
                  <a:rPr lang="en-US" altLang="zh-CN" sz="2400" dirty="0" err="1">
                    <a:ea typeface="宋体" panose="02010600030101010101" pitchFamily="2" charset="-122"/>
                    <a:cs typeface="Times New Roman" panose="02020603050405020304" pitchFamily="18" charset="0"/>
                  </a:rPr>
                  <a:t>minterms</a:t>
                </a:r>
                <a:r>
                  <a:rPr lang="en-US" altLang="zh-CN" sz="2400" dirty="0">
                    <a:ea typeface="宋体" panose="02010600030101010101" pitchFamily="2" charset="-122"/>
                    <a:cs typeface="Times New Roman" panose="02020603050405020304" pitchFamily="18" charset="0"/>
                  </a:rPr>
                  <a:t> of </a:t>
                </a:r>
                <a:r>
                  <a:rPr lang="en-US" altLang="zh-CN" sz="2400" b="1" dirty="0">
                    <a:ea typeface="宋体" panose="02010600030101010101" pitchFamily="2" charset="-122"/>
                    <a:cs typeface="Times New Roman" panose="02020603050405020304" pitchFamily="18" charset="0"/>
                  </a:rPr>
                  <a:t>F</a:t>
                </a:r>
                <a:r>
                  <a:rPr lang="en-US" altLang="zh-CN" sz="2400" dirty="0">
                    <a:ea typeface="宋体" panose="02010600030101010101" pitchFamily="2" charset="-122"/>
                    <a:cs typeface="Times New Roman" panose="02020603050405020304" pitchFamily="18" charset="0"/>
                  </a:rPr>
                  <a:t> by a "1" in the map and leave the </a:t>
                </a:r>
                <a:r>
                  <a:rPr lang="en-US" altLang="zh-CN" sz="2400" dirty="0" err="1">
                    <a:ea typeface="宋体" panose="02010600030101010101" pitchFamily="2" charset="-122"/>
                    <a:cs typeface="Times New Roman" panose="02020603050405020304" pitchFamily="18" charset="0"/>
                  </a:rPr>
                  <a:t>minterms</a:t>
                </a:r>
                <a:r>
                  <a:rPr lang="en-US" altLang="zh-CN" sz="2400" dirty="0">
                    <a:ea typeface="宋体" panose="02010600030101010101" pitchFamily="2" charset="-122"/>
                    <a:cs typeface="Times New Roman" panose="02020603050405020304" pitchFamily="18" charset="0"/>
                  </a:rPr>
                  <a:t> of</a:t>
                </a:r>
                <a:r>
                  <a:rPr lang="en-US" altLang="zh-CN" sz="2400" kern="0" baseline="0" dirty="0">
                    <a:solidFill>
                      <a:srgbClr val="000000"/>
                    </a:solidFill>
                  </a:rPr>
                  <a:t> </a:t>
                </a:r>
                <a14:m>
                  <m:oMath xmlns:m="http://schemas.openxmlformats.org/officeDocument/2006/math">
                    <m:acc>
                      <m:accPr>
                        <m:chr m:val="̅"/>
                        <m:ctrlPr>
                          <a:rPr lang="en-US" altLang="zh-CN" sz="2400" b="1" i="1" kern="0" baseline="0" smtClean="0">
                            <a:solidFill>
                              <a:srgbClr val="000000"/>
                            </a:solidFill>
                            <a:latin typeface="Cambria Math" panose="02040503050406030204" pitchFamily="18" charset="0"/>
                          </a:rPr>
                        </m:ctrlPr>
                      </m:accPr>
                      <m:e>
                        <m:r>
                          <a:rPr lang="en-US" altLang="zh-CN" sz="2400" b="1" i="0" kern="0" baseline="0" smtClean="0">
                            <a:solidFill>
                              <a:srgbClr val="000000"/>
                            </a:solidFill>
                            <a:latin typeface="Cambria Math" panose="02040503050406030204" pitchFamily="18" charset="0"/>
                          </a:rPr>
                          <m:t>𝐅</m:t>
                        </m:r>
                      </m:e>
                    </m:acc>
                  </m:oMath>
                </a14:m>
                <a:r>
                  <a:rPr lang="en-US" altLang="zh-CN" sz="2400" dirty="0">
                    <a:ea typeface="宋体" panose="02010600030101010101" pitchFamily="2" charset="-122"/>
                    <a:cs typeface="Times New Roman" panose="02020603050405020304" pitchFamily="18" charset="0"/>
                  </a:rPr>
                  <a:t> blank</a:t>
                </a:r>
              </a:p>
              <a:p>
                <a:r>
                  <a:rPr lang="en-US" altLang="zh-CN" sz="2400" dirty="0">
                    <a:ea typeface="宋体" panose="02010600030101010101" pitchFamily="2" charset="-122"/>
                    <a:cs typeface="Times New Roman" panose="02020603050405020304" pitchFamily="18" charset="0"/>
                  </a:rPr>
                  <a:t>Example: </a:t>
                </a:r>
                <a:br>
                  <a:rPr lang="en-US" altLang="zh-CN" sz="2400" dirty="0">
                    <a:ea typeface="宋体" panose="02010600030101010101" pitchFamily="2" charset="-122"/>
                    <a:cs typeface="Times New Roman" panose="02020603050405020304" pitchFamily="18" charset="0"/>
                  </a:rPr>
                </a:br>
                <a:endParaRPr lang="en-US" altLang="zh-CN" sz="2400" dirty="0">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a:p>
                <a:endParaRPr lang="en-US" altLang="zh-CN" sz="1600" dirty="0">
                  <a:ea typeface="宋体" panose="02010600030101010101" pitchFamily="2" charset="-122"/>
                  <a:cs typeface="Times New Roman" panose="02020603050405020304" pitchFamily="18" charset="0"/>
                </a:endParaRPr>
              </a:p>
              <a:p>
                <a:r>
                  <a:rPr lang="en-US" altLang="zh-CN" sz="2400" dirty="0">
                    <a:ea typeface="宋体" panose="02010600030101010101" pitchFamily="2" charset="-122"/>
                    <a:cs typeface="Times New Roman" panose="02020603050405020304" pitchFamily="18" charset="0"/>
                  </a:rPr>
                  <a:t>Example: </a:t>
                </a:r>
              </a:p>
              <a:p>
                <a:endParaRPr lang="en-US" altLang="zh-CN" sz="2400" dirty="0">
                  <a:ea typeface="宋体" panose="02010600030101010101" pitchFamily="2" charset="-122"/>
                  <a:cs typeface="Times New Roman" panose="02020603050405020304" pitchFamily="18" charset="0"/>
                </a:endParaRPr>
              </a:p>
              <a:p>
                <a:r>
                  <a:rPr lang="en-US" altLang="zh-CN" sz="2400" u="sng" dirty="0">
                    <a:ea typeface="宋体" panose="02010600030101010101" pitchFamily="2" charset="-122"/>
                    <a:cs typeface="Times New Roman" panose="02020603050405020304" pitchFamily="18" charset="0"/>
                  </a:rPr>
                  <a:t>Learn</a:t>
                </a:r>
                <a:r>
                  <a:rPr lang="en-US" altLang="zh-CN" sz="2400" dirty="0">
                    <a:ea typeface="宋体" panose="02010600030101010101" pitchFamily="2" charset="-122"/>
                    <a:cs typeface="Times New Roman" panose="02020603050405020304" pitchFamily="18" charset="0"/>
                  </a:rPr>
                  <a:t> the locations of the 8 </a:t>
                </a:r>
                <a:br>
                  <a:rPr lang="en-US" altLang="zh-CN" sz="2400" dirty="0">
                    <a:ea typeface="宋体" panose="02010600030101010101" pitchFamily="2" charset="-122"/>
                    <a:cs typeface="Times New Roman" panose="02020603050405020304" pitchFamily="18" charset="0"/>
                  </a:rPr>
                </a:br>
                <a:r>
                  <a:rPr lang="en-US" altLang="zh-CN" sz="2400" dirty="0">
                    <a:ea typeface="宋体" panose="02010600030101010101" pitchFamily="2" charset="-122"/>
                    <a:cs typeface="Times New Roman" panose="02020603050405020304" pitchFamily="18" charset="0"/>
                  </a:rPr>
                  <a:t>indices based on the variable </a:t>
                </a:r>
                <a:br>
                  <a:rPr lang="en-US" altLang="zh-CN" sz="2400" dirty="0">
                    <a:ea typeface="宋体" panose="02010600030101010101" pitchFamily="2" charset="-122"/>
                    <a:cs typeface="Times New Roman" panose="02020603050405020304" pitchFamily="18" charset="0"/>
                  </a:rPr>
                </a:br>
                <a:r>
                  <a:rPr lang="en-US" altLang="zh-CN" sz="2400" dirty="0">
                    <a:ea typeface="宋体" panose="02010600030101010101" pitchFamily="2" charset="-122"/>
                    <a:cs typeface="Times New Roman" panose="02020603050405020304" pitchFamily="18" charset="0"/>
                  </a:rPr>
                  <a:t>order shown (x, most significant</a:t>
                </a:r>
                <a:br>
                  <a:rPr lang="en-US" altLang="zh-CN" sz="2400" dirty="0">
                    <a:ea typeface="宋体" panose="02010600030101010101" pitchFamily="2" charset="-122"/>
                    <a:cs typeface="Times New Roman" panose="02020603050405020304" pitchFamily="18" charset="0"/>
                  </a:rPr>
                </a:br>
                <a:r>
                  <a:rPr lang="en-US" altLang="zh-CN" sz="2400" dirty="0">
                    <a:ea typeface="宋体" panose="02010600030101010101" pitchFamily="2" charset="-122"/>
                    <a:cs typeface="Times New Roman" panose="02020603050405020304" pitchFamily="18" charset="0"/>
                  </a:rPr>
                  <a:t>and z, least significant) on the</a:t>
                </a:r>
                <a:br>
                  <a:rPr lang="en-US" altLang="zh-CN" sz="2400" dirty="0">
                    <a:ea typeface="宋体" panose="02010600030101010101" pitchFamily="2" charset="-122"/>
                    <a:cs typeface="Times New Roman" panose="02020603050405020304" pitchFamily="18" charset="0"/>
                  </a:rPr>
                </a:br>
                <a:r>
                  <a:rPr lang="en-US" altLang="zh-CN" sz="2400" dirty="0">
                    <a:ea typeface="宋体" panose="02010600030101010101" pitchFamily="2" charset="-122"/>
                    <a:cs typeface="Times New Roman" panose="02020603050405020304" pitchFamily="18" charset="0"/>
                  </a:rPr>
                  <a:t>map boundaries</a:t>
                </a:r>
              </a:p>
              <a:p>
                <a:pPr>
                  <a:buFont typeface="Wingdings" panose="05000000000000000000" pitchFamily="2" charset="2"/>
                  <a:buNone/>
                </a:pPr>
                <a:endParaRPr lang="en-US" altLang="zh-CN" sz="2400" dirty="0">
                  <a:ea typeface="宋体" panose="02010600030101010101" pitchFamily="2" charset="-122"/>
                  <a:cs typeface="Times New Roman" panose="02020603050405020304" pitchFamily="18" charset="0"/>
                </a:endParaRPr>
              </a:p>
            </p:txBody>
          </p:sp>
        </mc:Choice>
        <mc:Fallback xmlns="">
          <p:sp>
            <p:nvSpPr>
              <p:cNvPr id="50180" name="Rectangle 3">
                <a:extLst>
                  <a:ext uri="{FF2B5EF4-FFF2-40B4-BE49-F238E27FC236}">
                    <a16:creationId xmlns:a16="http://schemas.microsoft.com/office/drawing/2014/main" id="{D681C6D3-B163-4D78-ACF8-7D0F74C95881}"/>
                  </a:ext>
                </a:extLst>
              </p:cNvPr>
              <p:cNvSpPr>
                <a:spLocks noGrp="1" noRot="1" noChangeAspect="1" noMove="1" noResize="1" noEditPoints="1" noAdjustHandles="1" noChangeArrowheads="1" noChangeShapeType="1" noTextEdit="1"/>
              </p:cNvSpPr>
              <p:nvPr>
                <p:ph type="body" idx="1"/>
              </p:nvPr>
            </p:nvSpPr>
            <p:spPr>
              <a:xfrm>
                <a:off x="706438" y="1303338"/>
                <a:ext cx="7902575" cy="5027612"/>
              </a:xfrm>
              <a:blipFill>
                <a:blip r:embed="rId2"/>
                <a:stretch>
                  <a:fillRect l="-1080" t="-970" b="-4970"/>
                </a:stretch>
              </a:blipFill>
            </p:spPr>
            <p:txBody>
              <a:bodyPr/>
              <a:lstStyle/>
              <a:p>
                <a:r>
                  <a:rPr lang="zh-CN" altLang="en-US">
                    <a:noFill/>
                  </a:rPr>
                  <a:t> </a:t>
                </a:r>
              </a:p>
            </p:txBody>
          </p:sp>
        </mc:Fallback>
      </mc:AlternateContent>
      <p:grpSp>
        <p:nvGrpSpPr>
          <p:cNvPr id="50181" name="Group 5">
            <a:extLst>
              <a:ext uri="{FF2B5EF4-FFF2-40B4-BE49-F238E27FC236}">
                <a16:creationId xmlns:a16="http://schemas.microsoft.com/office/drawing/2014/main" id="{FBEA4F4C-E8F4-4756-88E3-DF41CE018202}"/>
              </a:ext>
            </a:extLst>
          </p:cNvPr>
          <p:cNvGrpSpPr>
            <a:grpSpLocks/>
          </p:cNvGrpSpPr>
          <p:nvPr/>
        </p:nvGrpSpPr>
        <p:grpSpPr bwMode="auto">
          <a:xfrm>
            <a:off x="4845050" y="1979613"/>
            <a:ext cx="2878138" cy="2195512"/>
            <a:chOff x="3052" y="1391"/>
            <a:chExt cx="1813" cy="1383"/>
          </a:xfrm>
        </p:grpSpPr>
        <p:sp>
          <p:nvSpPr>
            <p:cNvPr id="50211" name="Line 6">
              <a:extLst>
                <a:ext uri="{FF2B5EF4-FFF2-40B4-BE49-F238E27FC236}">
                  <a16:creationId xmlns:a16="http://schemas.microsoft.com/office/drawing/2014/main" id="{751FA8BE-EC37-4FA5-A74C-BC5437FBEBBB}"/>
                </a:ext>
              </a:extLst>
            </p:cNvPr>
            <p:cNvSpPr>
              <a:spLocks noChangeShapeType="1"/>
            </p:cNvSpPr>
            <p:nvPr/>
          </p:nvSpPr>
          <p:spPr bwMode="auto">
            <a:xfrm flipH="1">
              <a:off x="4089" y="1438"/>
              <a:ext cx="1" cy="9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2" name="Text Box 7">
              <a:extLst>
                <a:ext uri="{FF2B5EF4-FFF2-40B4-BE49-F238E27FC236}">
                  <a16:creationId xmlns:a16="http://schemas.microsoft.com/office/drawing/2014/main" id="{843E49B5-16F0-45D9-B826-9410D5DEB7E2}"/>
                </a:ext>
              </a:extLst>
            </p:cNvPr>
            <p:cNvSpPr txBox="1">
              <a:spLocks noChangeArrowheads="1"/>
            </p:cNvSpPr>
            <p:nvPr/>
          </p:nvSpPr>
          <p:spPr bwMode="auto">
            <a:xfrm>
              <a:off x="4343" y="1391"/>
              <a:ext cx="2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y</a:t>
              </a:r>
            </a:p>
          </p:txBody>
        </p:sp>
        <p:sp>
          <p:nvSpPr>
            <p:cNvPr id="50213" name="Line 8">
              <a:extLst>
                <a:ext uri="{FF2B5EF4-FFF2-40B4-BE49-F238E27FC236}">
                  <a16:creationId xmlns:a16="http://schemas.microsoft.com/office/drawing/2014/main" id="{77514429-7D99-47BA-B36D-CC9E2D05628D}"/>
                </a:ext>
              </a:extLst>
            </p:cNvPr>
            <p:cNvSpPr>
              <a:spLocks noChangeShapeType="1"/>
            </p:cNvSpPr>
            <p:nvPr/>
          </p:nvSpPr>
          <p:spPr bwMode="auto">
            <a:xfrm flipV="1">
              <a:off x="3312" y="1769"/>
              <a:ext cx="1553"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4" name="Line 9">
              <a:extLst>
                <a:ext uri="{FF2B5EF4-FFF2-40B4-BE49-F238E27FC236}">
                  <a16:creationId xmlns:a16="http://schemas.microsoft.com/office/drawing/2014/main" id="{146302C6-E1CF-4807-B892-1306D80EC555}"/>
                </a:ext>
              </a:extLst>
            </p:cNvPr>
            <p:cNvSpPr>
              <a:spLocks noChangeShapeType="1"/>
            </p:cNvSpPr>
            <p:nvPr/>
          </p:nvSpPr>
          <p:spPr bwMode="auto">
            <a:xfrm>
              <a:off x="3313" y="1774"/>
              <a:ext cx="1" cy="66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5" name="Line 10">
              <a:extLst>
                <a:ext uri="{FF2B5EF4-FFF2-40B4-BE49-F238E27FC236}">
                  <a16:creationId xmlns:a16="http://schemas.microsoft.com/office/drawing/2014/main" id="{746BA011-C495-4855-BB69-D11435CF02A1}"/>
                </a:ext>
              </a:extLst>
            </p:cNvPr>
            <p:cNvSpPr>
              <a:spLocks noChangeShapeType="1"/>
            </p:cNvSpPr>
            <p:nvPr/>
          </p:nvSpPr>
          <p:spPr bwMode="auto">
            <a:xfrm flipH="1">
              <a:off x="3705" y="1769"/>
              <a:ext cx="1" cy="9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6" name="Line 11">
              <a:extLst>
                <a:ext uri="{FF2B5EF4-FFF2-40B4-BE49-F238E27FC236}">
                  <a16:creationId xmlns:a16="http://schemas.microsoft.com/office/drawing/2014/main" id="{F0B986EA-6EF0-4B5A-B308-0CF83D4C9682}"/>
                </a:ext>
              </a:extLst>
            </p:cNvPr>
            <p:cNvSpPr>
              <a:spLocks noChangeShapeType="1"/>
            </p:cNvSpPr>
            <p:nvPr/>
          </p:nvSpPr>
          <p:spPr bwMode="auto">
            <a:xfrm flipH="1">
              <a:off x="4471" y="1767"/>
              <a:ext cx="1" cy="10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12">
              <a:extLst>
                <a:ext uri="{FF2B5EF4-FFF2-40B4-BE49-F238E27FC236}">
                  <a16:creationId xmlns:a16="http://schemas.microsoft.com/office/drawing/2014/main" id="{A1B54CA8-A019-40EE-9367-14C1264F7780}"/>
                </a:ext>
              </a:extLst>
            </p:cNvPr>
            <p:cNvSpPr>
              <a:spLocks noChangeShapeType="1"/>
            </p:cNvSpPr>
            <p:nvPr/>
          </p:nvSpPr>
          <p:spPr bwMode="auto">
            <a:xfrm>
              <a:off x="4862" y="1770"/>
              <a:ext cx="0" cy="6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13">
              <a:extLst>
                <a:ext uri="{FF2B5EF4-FFF2-40B4-BE49-F238E27FC236}">
                  <a16:creationId xmlns:a16="http://schemas.microsoft.com/office/drawing/2014/main" id="{D289D187-F19E-4E54-8E1B-D6F92CAE3E3F}"/>
                </a:ext>
              </a:extLst>
            </p:cNvPr>
            <p:cNvSpPr>
              <a:spLocks noChangeShapeType="1"/>
            </p:cNvSpPr>
            <p:nvPr/>
          </p:nvSpPr>
          <p:spPr bwMode="auto">
            <a:xfrm flipV="1">
              <a:off x="3056" y="2098"/>
              <a:ext cx="180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9" name="Line 14">
              <a:extLst>
                <a:ext uri="{FF2B5EF4-FFF2-40B4-BE49-F238E27FC236}">
                  <a16:creationId xmlns:a16="http://schemas.microsoft.com/office/drawing/2014/main" id="{8643CE7F-6318-4147-BFA1-6DA4A12CB75A}"/>
                </a:ext>
              </a:extLst>
            </p:cNvPr>
            <p:cNvSpPr>
              <a:spLocks noChangeShapeType="1"/>
            </p:cNvSpPr>
            <p:nvPr/>
          </p:nvSpPr>
          <p:spPr bwMode="auto">
            <a:xfrm flipV="1">
              <a:off x="3316" y="2432"/>
              <a:ext cx="1548"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0" name="Text Box 15">
              <a:extLst>
                <a:ext uri="{FF2B5EF4-FFF2-40B4-BE49-F238E27FC236}">
                  <a16:creationId xmlns:a16="http://schemas.microsoft.com/office/drawing/2014/main" id="{745620E8-20C0-48E5-8381-2D738436F26E}"/>
                </a:ext>
              </a:extLst>
            </p:cNvPr>
            <p:cNvSpPr txBox="1">
              <a:spLocks noChangeArrowheads="1"/>
            </p:cNvSpPr>
            <p:nvPr/>
          </p:nvSpPr>
          <p:spPr bwMode="auto">
            <a:xfrm>
              <a:off x="3052" y="2039"/>
              <a:ext cx="2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x</a:t>
              </a:r>
            </a:p>
          </p:txBody>
        </p:sp>
        <p:sp>
          <p:nvSpPr>
            <p:cNvPr id="50221" name="Text Box 16">
              <a:extLst>
                <a:ext uri="{FF2B5EF4-FFF2-40B4-BE49-F238E27FC236}">
                  <a16:creationId xmlns:a16="http://schemas.microsoft.com/office/drawing/2014/main" id="{5F192C7E-FF6B-4408-B1B0-50893D10370F}"/>
                </a:ext>
              </a:extLst>
            </p:cNvPr>
            <p:cNvSpPr txBox="1">
              <a:spLocks noChangeArrowheads="1"/>
            </p:cNvSpPr>
            <p:nvPr/>
          </p:nvSpPr>
          <p:spPr bwMode="auto">
            <a:xfrm>
              <a:off x="3705" y="1777"/>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1</a:t>
              </a:r>
            </a:p>
          </p:txBody>
        </p:sp>
        <p:sp>
          <p:nvSpPr>
            <p:cNvPr id="50222" name="Text Box 17">
              <a:extLst>
                <a:ext uri="{FF2B5EF4-FFF2-40B4-BE49-F238E27FC236}">
                  <a16:creationId xmlns:a16="http://schemas.microsoft.com/office/drawing/2014/main" id="{93B0AE4B-ED91-49AF-8031-2085269400B0}"/>
                </a:ext>
              </a:extLst>
            </p:cNvPr>
            <p:cNvSpPr txBox="1">
              <a:spLocks noChangeArrowheads="1"/>
            </p:cNvSpPr>
            <p:nvPr/>
          </p:nvSpPr>
          <p:spPr bwMode="auto">
            <a:xfrm>
              <a:off x="3316" y="1767"/>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0</a:t>
              </a:r>
            </a:p>
          </p:txBody>
        </p:sp>
        <p:sp>
          <p:nvSpPr>
            <p:cNvPr id="50223" name="Text Box 18">
              <a:extLst>
                <a:ext uri="{FF2B5EF4-FFF2-40B4-BE49-F238E27FC236}">
                  <a16:creationId xmlns:a16="http://schemas.microsoft.com/office/drawing/2014/main" id="{0F770A4E-937A-46D3-87BC-9CBC54D560B0}"/>
                </a:ext>
              </a:extLst>
            </p:cNvPr>
            <p:cNvSpPr txBox="1">
              <a:spLocks noChangeArrowheads="1"/>
            </p:cNvSpPr>
            <p:nvPr/>
          </p:nvSpPr>
          <p:spPr bwMode="auto">
            <a:xfrm>
              <a:off x="4469" y="1771"/>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2</a:t>
              </a:r>
            </a:p>
          </p:txBody>
        </p:sp>
        <p:sp>
          <p:nvSpPr>
            <p:cNvPr id="50224" name="Text Box 19">
              <a:extLst>
                <a:ext uri="{FF2B5EF4-FFF2-40B4-BE49-F238E27FC236}">
                  <a16:creationId xmlns:a16="http://schemas.microsoft.com/office/drawing/2014/main" id="{C3E23A17-2BF1-4F40-8F08-7330C0F291E2}"/>
                </a:ext>
              </a:extLst>
            </p:cNvPr>
            <p:cNvSpPr txBox="1">
              <a:spLocks noChangeArrowheads="1"/>
            </p:cNvSpPr>
            <p:nvPr/>
          </p:nvSpPr>
          <p:spPr bwMode="auto">
            <a:xfrm>
              <a:off x="3307" y="209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4</a:t>
              </a:r>
            </a:p>
          </p:txBody>
        </p:sp>
        <p:sp>
          <p:nvSpPr>
            <p:cNvPr id="50225" name="Text Box 20">
              <a:extLst>
                <a:ext uri="{FF2B5EF4-FFF2-40B4-BE49-F238E27FC236}">
                  <a16:creationId xmlns:a16="http://schemas.microsoft.com/office/drawing/2014/main" id="{FC45D482-18DF-480C-8F15-82AAF6B3F9AA}"/>
                </a:ext>
              </a:extLst>
            </p:cNvPr>
            <p:cNvSpPr txBox="1">
              <a:spLocks noChangeArrowheads="1"/>
            </p:cNvSpPr>
            <p:nvPr/>
          </p:nvSpPr>
          <p:spPr bwMode="auto">
            <a:xfrm>
              <a:off x="4085" y="1767"/>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3</a:t>
              </a:r>
            </a:p>
          </p:txBody>
        </p:sp>
        <p:sp>
          <p:nvSpPr>
            <p:cNvPr id="50226" name="Text Box 21">
              <a:extLst>
                <a:ext uri="{FF2B5EF4-FFF2-40B4-BE49-F238E27FC236}">
                  <a16:creationId xmlns:a16="http://schemas.microsoft.com/office/drawing/2014/main" id="{8DB61671-07FB-4B48-9E12-C417842EA7F8}"/>
                </a:ext>
              </a:extLst>
            </p:cNvPr>
            <p:cNvSpPr txBox="1">
              <a:spLocks noChangeArrowheads="1"/>
            </p:cNvSpPr>
            <p:nvPr/>
          </p:nvSpPr>
          <p:spPr bwMode="auto">
            <a:xfrm>
              <a:off x="3711" y="2103"/>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5</a:t>
              </a:r>
            </a:p>
          </p:txBody>
        </p:sp>
        <p:sp>
          <p:nvSpPr>
            <p:cNvPr id="50227" name="Text Box 22">
              <a:extLst>
                <a:ext uri="{FF2B5EF4-FFF2-40B4-BE49-F238E27FC236}">
                  <a16:creationId xmlns:a16="http://schemas.microsoft.com/office/drawing/2014/main" id="{EA283BC3-8399-42D6-B2E5-0B79B59737EA}"/>
                </a:ext>
              </a:extLst>
            </p:cNvPr>
            <p:cNvSpPr txBox="1">
              <a:spLocks noChangeArrowheads="1"/>
            </p:cNvSpPr>
            <p:nvPr/>
          </p:nvSpPr>
          <p:spPr bwMode="auto">
            <a:xfrm>
              <a:off x="4474" y="2102"/>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6</a:t>
              </a:r>
            </a:p>
          </p:txBody>
        </p:sp>
        <p:sp>
          <p:nvSpPr>
            <p:cNvPr id="50228" name="Text Box 23">
              <a:extLst>
                <a:ext uri="{FF2B5EF4-FFF2-40B4-BE49-F238E27FC236}">
                  <a16:creationId xmlns:a16="http://schemas.microsoft.com/office/drawing/2014/main" id="{8F580E9F-460C-4237-8DA3-9BD4F47F6496}"/>
                </a:ext>
              </a:extLst>
            </p:cNvPr>
            <p:cNvSpPr txBox="1">
              <a:spLocks noChangeArrowheads="1"/>
            </p:cNvSpPr>
            <p:nvPr/>
          </p:nvSpPr>
          <p:spPr bwMode="auto">
            <a:xfrm>
              <a:off x="4099" y="209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7</a:t>
              </a:r>
            </a:p>
          </p:txBody>
        </p:sp>
        <p:sp>
          <p:nvSpPr>
            <p:cNvPr id="50229" name="Text Box 24">
              <a:extLst>
                <a:ext uri="{FF2B5EF4-FFF2-40B4-BE49-F238E27FC236}">
                  <a16:creationId xmlns:a16="http://schemas.microsoft.com/office/drawing/2014/main" id="{49FA5C0C-5498-4221-92B9-8FF59C2E9745}"/>
                </a:ext>
              </a:extLst>
            </p:cNvPr>
            <p:cNvSpPr txBox="1">
              <a:spLocks noChangeArrowheads="1"/>
            </p:cNvSpPr>
            <p:nvPr/>
          </p:nvSpPr>
          <p:spPr bwMode="auto">
            <a:xfrm>
              <a:off x="4542" y="1767"/>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0230" name="Text Box 25">
              <a:extLst>
                <a:ext uri="{FF2B5EF4-FFF2-40B4-BE49-F238E27FC236}">
                  <a16:creationId xmlns:a16="http://schemas.microsoft.com/office/drawing/2014/main" id="{5F490DF0-AA05-4245-A76F-B36CD256FF20}"/>
                </a:ext>
              </a:extLst>
            </p:cNvPr>
            <p:cNvSpPr txBox="1">
              <a:spLocks noChangeArrowheads="1"/>
            </p:cNvSpPr>
            <p:nvPr/>
          </p:nvSpPr>
          <p:spPr bwMode="auto">
            <a:xfrm>
              <a:off x="3803" y="2103"/>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0231" name="Text Box 26">
              <a:extLst>
                <a:ext uri="{FF2B5EF4-FFF2-40B4-BE49-F238E27FC236}">
                  <a16:creationId xmlns:a16="http://schemas.microsoft.com/office/drawing/2014/main" id="{A18843A7-FA0D-4F00-8565-07020D466E0A}"/>
                </a:ext>
              </a:extLst>
            </p:cNvPr>
            <p:cNvSpPr txBox="1">
              <a:spLocks noChangeArrowheads="1"/>
            </p:cNvSpPr>
            <p:nvPr/>
          </p:nvSpPr>
          <p:spPr bwMode="auto">
            <a:xfrm>
              <a:off x="3380" y="2103"/>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0232" name="Text Box 27">
              <a:extLst>
                <a:ext uri="{FF2B5EF4-FFF2-40B4-BE49-F238E27FC236}">
                  <a16:creationId xmlns:a16="http://schemas.microsoft.com/office/drawing/2014/main" id="{54C7632F-872D-4D8B-9FE5-E29F4EF6B64F}"/>
                </a:ext>
              </a:extLst>
            </p:cNvPr>
            <p:cNvSpPr txBox="1">
              <a:spLocks noChangeArrowheads="1"/>
            </p:cNvSpPr>
            <p:nvPr/>
          </p:nvSpPr>
          <p:spPr bwMode="auto">
            <a:xfrm>
              <a:off x="4149" y="1777"/>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0233" name="Text Box 28">
              <a:extLst>
                <a:ext uri="{FF2B5EF4-FFF2-40B4-BE49-F238E27FC236}">
                  <a16:creationId xmlns:a16="http://schemas.microsoft.com/office/drawing/2014/main" id="{89509A72-F1A8-4057-9D76-76D96A77AFB8}"/>
                </a:ext>
              </a:extLst>
            </p:cNvPr>
            <p:cNvSpPr txBox="1">
              <a:spLocks noChangeArrowheads="1"/>
            </p:cNvSpPr>
            <p:nvPr/>
          </p:nvSpPr>
          <p:spPr bwMode="auto">
            <a:xfrm>
              <a:off x="3984" y="2381"/>
              <a:ext cx="2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z</a:t>
              </a:r>
            </a:p>
          </p:txBody>
        </p:sp>
      </p:grpSp>
      <p:grpSp>
        <p:nvGrpSpPr>
          <p:cNvPr id="50182" name="Group 29">
            <a:extLst>
              <a:ext uri="{FF2B5EF4-FFF2-40B4-BE49-F238E27FC236}">
                <a16:creationId xmlns:a16="http://schemas.microsoft.com/office/drawing/2014/main" id="{C8AD4313-22CB-41F1-A4EE-1BBE829CFDF1}"/>
              </a:ext>
            </a:extLst>
          </p:cNvPr>
          <p:cNvGrpSpPr>
            <a:grpSpLocks/>
          </p:cNvGrpSpPr>
          <p:nvPr/>
        </p:nvGrpSpPr>
        <p:grpSpPr bwMode="auto">
          <a:xfrm>
            <a:off x="5230813" y="3895725"/>
            <a:ext cx="2878137" cy="2195513"/>
            <a:chOff x="3070" y="2697"/>
            <a:chExt cx="1813" cy="1383"/>
          </a:xfrm>
        </p:grpSpPr>
        <p:sp>
          <p:nvSpPr>
            <p:cNvPr id="50188" name="Line 30">
              <a:extLst>
                <a:ext uri="{FF2B5EF4-FFF2-40B4-BE49-F238E27FC236}">
                  <a16:creationId xmlns:a16="http://schemas.microsoft.com/office/drawing/2014/main" id="{DCB10BDF-F470-4527-9389-D08C35240064}"/>
                </a:ext>
              </a:extLst>
            </p:cNvPr>
            <p:cNvSpPr>
              <a:spLocks noChangeShapeType="1"/>
            </p:cNvSpPr>
            <p:nvPr/>
          </p:nvSpPr>
          <p:spPr bwMode="auto">
            <a:xfrm flipV="1">
              <a:off x="3330" y="3075"/>
              <a:ext cx="1553"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9" name="Line 31">
              <a:extLst>
                <a:ext uri="{FF2B5EF4-FFF2-40B4-BE49-F238E27FC236}">
                  <a16:creationId xmlns:a16="http://schemas.microsoft.com/office/drawing/2014/main" id="{20B29037-E703-4070-9777-CF1075124976}"/>
                </a:ext>
              </a:extLst>
            </p:cNvPr>
            <p:cNvSpPr>
              <a:spLocks noChangeShapeType="1"/>
            </p:cNvSpPr>
            <p:nvPr/>
          </p:nvSpPr>
          <p:spPr bwMode="auto">
            <a:xfrm>
              <a:off x="3331" y="3080"/>
              <a:ext cx="1" cy="66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0" name="Line 32">
              <a:extLst>
                <a:ext uri="{FF2B5EF4-FFF2-40B4-BE49-F238E27FC236}">
                  <a16:creationId xmlns:a16="http://schemas.microsoft.com/office/drawing/2014/main" id="{1A3EFA19-9987-412E-A96A-B9B7F8B57AF4}"/>
                </a:ext>
              </a:extLst>
            </p:cNvPr>
            <p:cNvSpPr>
              <a:spLocks noChangeShapeType="1"/>
            </p:cNvSpPr>
            <p:nvPr/>
          </p:nvSpPr>
          <p:spPr bwMode="auto">
            <a:xfrm flipH="1">
              <a:off x="3723" y="3075"/>
              <a:ext cx="1" cy="9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Line 33">
              <a:extLst>
                <a:ext uri="{FF2B5EF4-FFF2-40B4-BE49-F238E27FC236}">
                  <a16:creationId xmlns:a16="http://schemas.microsoft.com/office/drawing/2014/main" id="{8E5827E4-7C20-482F-BF09-54D94714264A}"/>
                </a:ext>
              </a:extLst>
            </p:cNvPr>
            <p:cNvSpPr>
              <a:spLocks noChangeShapeType="1"/>
            </p:cNvSpPr>
            <p:nvPr/>
          </p:nvSpPr>
          <p:spPr bwMode="auto">
            <a:xfrm flipH="1">
              <a:off x="4107" y="2744"/>
              <a:ext cx="1" cy="9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2" name="Line 34">
              <a:extLst>
                <a:ext uri="{FF2B5EF4-FFF2-40B4-BE49-F238E27FC236}">
                  <a16:creationId xmlns:a16="http://schemas.microsoft.com/office/drawing/2014/main" id="{803A8071-8D45-481A-AC87-60F0870A0803}"/>
                </a:ext>
              </a:extLst>
            </p:cNvPr>
            <p:cNvSpPr>
              <a:spLocks noChangeShapeType="1"/>
            </p:cNvSpPr>
            <p:nvPr/>
          </p:nvSpPr>
          <p:spPr bwMode="auto">
            <a:xfrm flipH="1">
              <a:off x="4489" y="3073"/>
              <a:ext cx="1" cy="10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3" name="Line 35">
              <a:extLst>
                <a:ext uri="{FF2B5EF4-FFF2-40B4-BE49-F238E27FC236}">
                  <a16:creationId xmlns:a16="http://schemas.microsoft.com/office/drawing/2014/main" id="{A298E7F5-E63A-4699-81FA-F1CE11FB3B05}"/>
                </a:ext>
              </a:extLst>
            </p:cNvPr>
            <p:cNvSpPr>
              <a:spLocks noChangeShapeType="1"/>
            </p:cNvSpPr>
            <p:nvPr/>
          </p:nvSpPr>
          <p:spPr bwMode="auto">
            <a:xfrm>
              <a:off x="4880" y="3076"/>
              <a:ext cx="0" cy="6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Line 36">
              <a:extLst>
                <a:ext uri="{FF2B5EF4-FFF2-40B4-BE49-F238E27FC236}">
                  <a16:creationId xmlns:a16="http://schemas.microsoft.com/office/drawing/2014/main" id="{9DB569E2-4FBE-493D-841B-1C9DAAE2BDED}"/>
                </a:ext>
              </a:extLst>
            </p:cNvPr>
            <p:cNvSpPr>
              <a:spLocks noChangeShapeType="1"/>
            </p:cNvSpPr>
            <p:nvPr/>
          </p:nvSpPr>
          <p:spPr bwMode="auto">
            <a:xfrm flipV="1">
              <a:off x="3074" y="3404"/>
              <a:ext cx="180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5" name="Line 37">
              <a:extLst>
                <a:ext uri="{FF2B5EF4-FFF2-40B4-BE49-F238E27FC236}">
                  <a16:creationId xmlns:a16="http://schemas.microsoft.com/office/drawing/2014/main" id="{927B2615-18B6-4687-AF7B-3D3F0ADDA0D0}"/>
                </a:ext>
              </a:extLst>
            </p:cNvPr>
            <p:cNvSpPr>
              <a:spLocks noChangeShapeType="1"/>
            </p:cNvSpPr>
            <p:nvPr/>
          </p:nvSpPr>
          <p:spPr bwMode="auto">
            <a:xfrm flipV="1">
              <a:off x="3334" y="3738"/>
              <a:ext cx="1548"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6" name="Text Box 38">
              <a:extLst>
                <a:ext uri="{FF2B5EF4-FFF2-40B4-BE49-F238E27FC236}">
                  <a16:creationId xmlns:a16="http://schemas.microsoft.com/office/drawing/2014/main" id="{AAC25470-1512-473B-812A-9F96F17B2951}"/>
                </a:ext>
              </a:extLst>
            </p:cNvPr>
            <p:cNvSpPr txBox="1">
              <a:spLocks noChangeArrowheads="1"/>
            </p:cNvSpPr>
            <p:nvPr/>
          </p:nvSpPr>
          <p:spPr bwMode="auto">
            <a:xfrm>
              <a:off x="3070" y="3345"/>
              <a:ext cx="2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x</a:t>
              </a:r>
            </a:p>
          </p:txBody>
        </p:sp>
        <p:sp>
          <p:nvSpPr>
            <p:cNvPr id="50197" name="Text Box 39">
              <a:extLst>
                <a:ext uri="{FF2B5EF4-FFF2-40B4-BE49-F238E27FC236}">
                  <a16:creationId xmlns:a16="http://schemas.microsoft.com/office/drawing/2014/main" id="{6A48335D-EF07-4C4D-89EB-60A0F6360E4F}"/>
                </a:ext>
              </a:extLst>
            </p:cNvPr>
            <p:cNvSpPr txBox="1">
              <a:spLocks noChangeArrowheads="1"/>
            </p:cNvSpPr>
            <p:nvPr/>
          </p:nvSpPr>
          <p:spPr bwMode="auto">
            <a:xfrm>
              <a:off x="4361" y="2697"/>
              <a:ext cx="2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y</a:t>
              </a:r>
            </a:p>
          </p:txBody>
        </p:sp>
        <p:sp>
          <p:nvSpPr>
            <p:cNvPr id="50198" name="Text Box 40">
              <a:extLst>
                <a:ext uri="{FF2B5EF4-FFF2-40B4-BE49-F238E27FC236}">
                  <a16:creationId xmlns:a16="http://schemas.microsoft.com/office/drawing/2014/main" id="{AA7C9169-694F-4B23-8663-58DA1433F549}"/>
                </a:ext>
              </a:extLst>
            </p:cNvPr>
            <p:cNvSpPr txBox="1">
              <a:spLocks noChangeArrowheads="1"/>
            </p:cNvSpPr>
            <p:nvPr/>
          </p:nvSpPr>
          <p:spPr bwMode="auto">
            <a:xfrm>
              <a:off x="3723" y="3083"/>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1</a:t>
              </a:r>
            </a:p>
          </p:txBody>
        </p:sp>
        <p:sp>
          <p:nvSpPr>
            <p:cNvPr id="50199" name="Text Box 41">
              <a:extLst>
                <a:ext uri="{FF2B5EF4-FFF2-40B4-BE49-F238E27FC236}">
                  <a16:creationId xmlns:a16="http://schemas.microsoft.com/office/drawing/2014/main" id="{7172CA9D-9E09-4729-AF15-0D02272F740C}"/>
                </a:ext>
              </a:extLst>
            </p:cNvPr>
            <p:cNvSpPr txBox="1">
              <a:spLocks noChangeArrowheads="1"/>
            </p:cNvSpPr>
            <p:nvPr/>
          </p:nvSpPr>
          <p:spPr bwMode="auto">
            <a:xfrm>
              <a:off x="3334" y="3073"/>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0</a:t>
              </a:r>
            </a:p>
          </p:txBody>
        </p:sp>
        <p:sp>
          <p:nvSpPr>
            <p:cNvPr id="50200" name="Text Box 42">
              <a:extLst>
                <a:ext uri="{FF2B5EF4-FFF2-40B4-BE49-F238E27FC236}">
                  <a16:creationId xmlns:a16="http://schemas.microsoft.com/office/drawing/2014/main" id="{7FFBCBF1-CFC8-4A05-84C8-B768EBE9858A}"/>
                </a:ext>
              </a:extLst>
            </p:cNvPr>
            <p:cNvSpPr txBox="1">
              <a:spLocks noChangeArrowheads="1"/>
            </p:cNvSpPr>
            <p:nvPr/>
          </p:nvSpPr>
          <p:spPr bwMode="auto">
            <a:xfrm>
              <a:off x="4487" y="3077"/>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2</a:t>
              </a:r>
            </a:p>
          </p:txBody>
        </p:sp>
        <p:sp>
          <p:nvSpPr>
            <p:cNvPr id="50201" name="Text Box 43">
              <a:extLst>
                <a:ext uri="{FF2B5EF4-FFF2-40B4-BE49-F238E27FC236}">
                  <a16:creationId xmlns:a16="http://schemas.microsoft.com/office/drawing/2014/main" id="{C10C8F81-0774-4480-B3A8-AA8F0EA2F715}"/>
                </a:ext>
              </a:extLst>
            </p:cNvPr>
            <p:cNvSpPr txBox="1">
              <a:spLocks noChangeArrowheads="1"/>
            </p:cNvSpPr>
            <p:nvPr/>
          </p:nvSpPr>
          <p:spPr bwMode="auto">
            <a:xfrm>
              <a:off x="3325" y="3404"/>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4</a:t>
              </a:r>
            </a:p>
          </p:txBody>
        </p:sp>
        <p:sp>
          <p:nvSpPr>
            <p:cNvPr id="50202" name="Text Box 44">
              <a:extLst>
                <a:ext uri="{FF2B5EF4-FFF2-40B4-BE49-F238E27FC236}">
                  <a16:creationId xmlns:a16="http://schemas.microsoft.com/office/drawing/2014/main" id="{04C48604-9814-49CD-A031-62B8B90BEEE2}"/>
                </a:ext>
              </a:extLst>
            </p:cNvPr>
            <p:cNvSpPr txBox="1">
              <a:spLocks noChangeArrowheads="1"/>
            </p:cNvSpPr>
            <p:nvPr/>
          </p:nvSpPr>
          <p:spPr bwMode="auto">
            <a:xfrm>
              <a:off x="4103" y="3073"/>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3</a:t>
              </a:r>
            </a:p>
          </p:txBody>
        </p:sp>
        <p:sp>
          <p:nvSpPr>
            <p:cNvPr id="50203" name="Text Box 45">
              <a:extLst>
                <a:ext uri="{FF2B5EF4-FFF2-40B4-BE49-F238E27FC236}">
                  <a16:creationId xmlns:a16="http://schemas.microsoft.com/office/drawing/2014/main" id="{5D843DF7-C6CA-4EE3-8DE3-A681C2DA726E}"/>
                </a:ext>
              </a:extLst>
            </p:cNvPr>
            <p:cNvSpPr txBox="1">
              <a:spLocks noChangeArrowheads="1"/>
            </p:cNvSpPr>
            <p:nvPr/>
          </p:nvSpPr>
          <p:spPr bwMode="auto">
            <a:xfrm>
              <a:off x="3729" y="3409"/>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5</a:t>
              </a:r>
            </a:p>
          </p:txBody>
        </p:sp>
        <p:sp>
          <p:nvSpPr>
            <p:cNvPr id="50204" name="Text Box 46">
              <a:extLst>
                <a:ext uri="{FF2B5EF4-FFF2-40B4-BE49-F238E27FC236}">
                  <a16:creationId xmlns:a16="http://schemas.microsoft.com/office/drawing/2014/main" id="{B8E6BF29-3D2E-4031-8444-275015165779}"/>
                </a:ext>
              </a:extLst>
            </p:cNvPr>
            <p:cNvSpPr txBox="1">
              <a:spLocks noChangeArrowheads="1"/>
            </p:cNvSpPr>
            <p:nvPr/>
          </p:nvSpPr>
          <p:spPr bwMode="auto">
            <a:xfrm>
              <a:off x="4492" y="340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6</a:t>
              </a:r>
            </a:p>
          </p:txBody>
        </p:sp>
        <p:sp>
          <p:nvSpPr>
            <p:cNvPr id="50205" name="Text Box 47">
              <a:extLst>
                <a:ext uri="{FF2B5EF4-FFF2-40B4-BE49-F238E27FC236}">
                  <a16:creationId xmlns:a16="http://schemas.microsoft.com/office/drawing/2014/main" id="{F82BBDD3-5F86-43EA-AC03-99B4E906CD5B}"/>
                </a:ext>
              </a:extLst>
            </p:cNvPr>
            <p:cNvSpPr txBox="1">
              <a:spLocks noChangeArrowheads="1"/>
            </p:cNvSpPr>
            <p:nvPr/>
          </p:nvSpPr>
          <p:spPr bwMode="auto">
            <a:xfrm>
              <a:off x="4117" y="3404"/>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b="1">
                  <a:ea typeface="宋体" panose="02010600030101010101" pitchFamily="2" charset="-122"/>
                </a:rPr>
                <a:t>7</a:t>
              </a:r>
            </a:p>
          </p:txBody>
        </p:sp>
        <p:sp>
          <p:nvSpPr>
            <p:cNvPr id="50206" name="Text Box 48">
              <a:extLst>
                <a:ext uri="{FF2B5EF4-FFF2-40B4-BE49-F238E27FC236}">
                  <a16:creationId xmlns:a16="http://schemas.microsoft.com/office/drawing/2014/main" id="{980EF26B-5E26-4499-9BA7-EDEC1B7593AD}"/>
                </a:ext>
              </a:extLst>
            </p:cNvPr>
            <p:cNvSpPr txBox="1">
              <a:spLocks noChangeArrowheads="1"/>
            </p:cNvSpPr>
            <p:nvPr/>
          </p:nvSpPr>
          <p:spPr bwMode="auto">
            <a:xfrm>
              <a:off x="4196" y="3418"/>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0207" name="Text Box 49">
              <a:extLst>
                <a:ext uri="{FF2B5EF4-FFF2-40B4-BE49-F238E27FC236}">
                  <a16:creationId xmlns:a16="http://schemas.microsoft.com/office/drawing/2014/main" id="{9B084E3B-659C-45DE-BE32-822D2103DF04}"/>
                </a:ext>
              </a:extLst>
            </p:cNvPr>
            <p:cNvSpPr txBox="1">
              <a:spLocks noChangeArrowheads="1"/>
            </p:cNvSpPr>
            <p:nvPr/>
          </p:nvSpPr>
          <p:spPr bwMode="auto">
            <a:xfrm>
              <a:off x="4571" y="3418"/>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0208" name="Text Box 50">
              <a:extLst>
                <a:ext uri="{FF2B5EF4-FFF2-40B4-BE49-F238E27FC236}">
                  <a16:creationId xmlns:a16="http://schemas.microsoft.com/office/drawing/2014/main" id="{0C5F8140-8322-4A1C-8F3D-9319EABF9A10}"/>
                </a:ext>
              </a:extLst>
            </p:cNvPr>
            <p:cNvSpPr txBox="1">
              <a:spLocks noChangeArrowheads="1"/>
            </p:cNvSpPr>
            <p:nvPr/>
          </p:nvSpPr>
          <p:spPr bwMode="auto">
            <a:xfrm>
              <a:off x="3409" y="3408"/>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0209" name="Text Box 51">
              <a:extLst>
                <a:ext uri="{FF2B5EF4-FFF2-40B4-BE49-F238E27FC236}">
                  <a16:creationId xmlns:a16="http://schemas.microsoft.com/office/drawing/2014/main" id="{F5EB739B-393C-42A1-993F-1DD714E3C44B}"/>
                </a:ext>
              </a:extLst>
            </p:cNvPr>
            <p:cNvSpPr txBox="1">
              <a:spLocks noChangeArrowheads="1"/>
            </p:cNvSpPr>
            <p:nvPr/>
          </p:nvSpPr>
          <p:spPr bwMode="auto">
            <a:xfrm>
              <a:off x="4187" y="3083"/>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0210" name="Text Box 52">
              <a:extLst>
                <a:ext uri="{FF2B5EF4-FFF2-40B4-BE49-F238E27FC236}">
                  <a16:creationId xmlns:a16="http://schemas.microsoft.com/office/drawing/2014/main" id="{1B677169-CEAC-45BD-A4B1-08F43D62D807}"/>
                </a:ext>
              </a:extLst>
            </p:cNvPr>
            <p:cNvSpPr txBox="1">
              <a:spLocks noChangeArrowheads="1"/>
            </p:cNvSpPr>
            <p:nvPr/>
          </p:nvSpPr>
          <p:spPr bwMode="auto">
            <a:xfrm>
              <a:off x="3993" y="3677"/>
              <a:ext cx="2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z</a:t>
              </a:r>
            </a:p>
          </p:txBody>
        </p:sp>
      </p:grpSp>
      <p:graphicFrame>
        <p:nvGraphicFramePr>
          <p:cNvPr id="50183" name="Object 53">
            <a:extLst>
              <a:ext uri="{FF2B5EF4-FFF2-40B4-BE49-F238E27FC236}">
                <a16:creationId xmlns:a16="http://schemas.microsoft.com/office/drawing/2014/main" id="{4C88CCC4-E580-4C3A-8A3C-0B8DC327E378}"/>
              </a:ext>
            </a:extLst>
          </p:cNvPr>
          <p:cNvGraphicFramePr>
            <a:graphicFrameLocks noChangeAspect="1"/>
          </p:cNvGraphicFramePr>
          <p:nvPr/>
        </p:nvGraphicFramePr>
        <p:xfrm>
          <a:off x="1331913" y="2551113"/>
          <a:ext cx="3225800" cy="368300"/>
        </p:xfrm>
        <a:graphic>
          <a:graphicData uri="http://schemas.openxmlformats.org/presentationml/2006/ole">
            <mc:AlternateContent xmlns:mc="http://schemas.openxmlformats.org/markup-compatibility/2006">
              <mc:Choice xmlns:v="urn:schemas-microsoft-com:vml" Requires="v">
                <p:oleObj name="Equation" r:id="rId3" imgW="3225800" imgH="368300" progId="Equation.3">
                  <p:embed/>
                </p:oleObj>
              </mc:Choice>
              <mc:Fallback>
                <p:oleObj name="Equation" r:id="rId3" imgW="3225800" imgH="368300" progId="Equation.3">
                  <p:embed/>
                  <p:pic>
                    <p:nvPicPr>
                      <p:cNvPr id="50183" name="Object 53">
                        <a:extLst>
                          <a:ext uri="{FF2B5EF4-FFF2-40B4-BE49-F238E27FC236}">
                            <a16:creationId xmlns:a16="http://schemas.microsoft.com/office/drawing/2014/main" id="{4C88CCC4-E580-4C3A-8A3C-0B8DC327E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551113"/>
                        <a:ext cx="322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55">
            <a:extLst>
              <a:ext uri="{FF2B5EF4-FFF2-40B4-BE49-F238E27FC236}">
                <a16:creationId xmlns:a16="http://schemas.microsoft.com/office/drawing/2014/main" id="{D866D184-C885-4416-9A44-AED6C9C2E5E9}"/>
              </a:ext>
            </a:extLst>
          </p:cNvPr>
          <p:cNvGraphicFramePr>
            <a:graphicFrameLocks noChangeAspect="1"/>
          </p:cNvGraphicFramePr>
          <p:nvPr/>
        </p:nvGraphicFramePr>
        <p:xfrm>
          <a:off x="1323975" y="4176713"/>
          <a:ext cx="3276600" cy="368300"/>
        </p:xfrm>
        <a:graphic>
          <a:graphicData uri="http://schemas.openxmlformats.org/presentationml/2006/ole">
            <mc:AlternateContent xmlns:mc="http://schemas.openxmlformats.org/markup-compatibility/2006">
              <mc:Choice xmlns:v="urn:schemas-microsoft-com:vml" Requires="v">
                <p:oleObj name="Equation" r:id="rId5" imgW="3276600" imgH="368300" progId="Equation.3">
                  <p:embed/>
                </p:oleObj>
              </mc:Choice>
              <mc:Fallback>
                <p:oleObj name="Equation" r:id="rId5" imgW="3276600" imgH="368300" progId="Equation.3">
                  <p:embed/>
                  <p:pic>
                    <p:nvPicPr>
                      <p:cNvPr id="50184" name="Object 55">
                        <a:extLst>
                          <a:ext uri="{FF2B5EF4-FFF2-40B4-BE49-F238E27FC236}">
                            <a16:creationId xmlns:a16="http://schemas.microsoft.com/office/drawing/2014/main" id="{D866D184-C885-4416-9A44-AED6C9C2E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975" y="4176713"/>
                        <a:ext cx="3276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灯片编号占位符 3">
            <a:extLst>
              <a:ext uri="{FF2B5EF4-FFF2-40B4-BE49-F238E27FC236}">
                <a16:creationId xmlns:a16="http://schemas.microsoft.com/office/drawing/2014/main" id="{CF24A7FE-8BDA-4CFE-9356-A40DA9B9B52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87</a:t>
            </a:fld>
            <a:endParaRPr lang="en-US" altLang="zh-CN" sz="1600" dirty="0"/>
          </a:p>
        </p:txBody>
      </p:sp>
    </p:spTree>
    <p:extLst>
      <p:ext uri="{BB962C8B-B14F-4D97-AF65-F5344CB8AC3E}">
        <p14:creationId xmlns:p14="http://schemas.microsoft.com/office/powerpoint/2010/main" val="1427016100"/>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8DB842B0-BB4F-4A20-9413-6818DE5D2BF2}"/>
              </a:ext>
            </a:extLst>
          </p:cNvPr>
          <p:cNvSpPr>
            <a:spLocks noGrp="1" noChangeArrowheads="1"/>
          </p:cNvSpPr>
          <p:nvPr>
            <p:ph type="title"/>
          </p:nvPr>
        </p:nvSpPr>
        <p:spPr/>
        <p:txBody>
          <a:bodyPr/>
          <a:lstStyle/>
          <a:p>
            <a:r>
              <a:rPr lang="en-US" altLang="zh-CN" b="1">
                <a:solidFill>
                  <a:schemeClr val="tx1"/>
                </a:solidFill>
                <a:ea typeface="宋体" panose="02010600030101010101" pitchFamily="2" charset="-122"/>
              </a:rPr>
              <a:t>Example: Combining Squares</a:t>
            </a:r>
          </a:p>
        </p:txBody>
      </p:sp>
      <mc:AlternateContent xmlns:mc="http://schemas.openxmlformats.org/markup-compatibility/2006" xmlns:a14="http://schemas.microsoft.com/office/drawing/2010/main">
        <mc:Choice Requires="a14">
          <p:sp>
            <p:nvSpPr>
              <p:cNvPr id="52228" name="Rectangle 3">
                <a:extLst>
                  <a:ext uri="{FF2B5EF4-FFF2-40B4-BE49-F238E27FC236}">
                    <a16:creationId xmlns:a16="http://schemas.microsoft.com/office/drawing/2014/main" id="{30FE3C59-3614-4AF9-B7E8-126241DA9694}"/>
                  </a:ext>
                </a:extLst>
              </p:cNvPr>
              <p:cNvSpPr>
                <a:spLocks noGrp="1" noChangeArrowheads="1"/>
              </p:cNvSpPr>
              <p:nvPr>
                <p:ph type="body" idx="1"/>
              </p:nvPr>
            </p:nvSpPr>
            <p:spPr/>
            <p:txBody>
              <a:bodyPr/>
              <a:lstStyle/>
              <a:p>
                <a:r>
                  <a:rPr lang="en-US" altLang="zh-CN" sz="2800" dirty="0">
                    <a:ea typeface="宋体" panose="02010600030101010101" pitchFamily="2" charset="-122"/>
                    <a:cs typeface="Times New Roman" panose="02020603050405020304" pitchFamily="18" charset="0"/>
                  </a:rPr>
                  <a:t>Example: Let</a:t>
                </a:r>
              </a:p>
              <a:p>
                <a:endParaRPr lang="en-US" altLang="zh-CN" dirty="0">
                  <a:ea typeface="宋体" panose="02010600030101010101" pitchFamily="2" charset="-122"/>
                  <a:cs typeface="Times New Roman" panose="02020603050405020304" pitchFamily="18" charset="0"/>
                </a:endParaRPr>
              </a:p>
              <a:p>
                <a:endParaRPr lang="en-US" altLang="zh-CN" sz="2400" dirty="0">
                  <a:ea typeface="宋体" panose="02010600030101010101" pitchFamily="2" charset="-122"/>
                  <a:cs typeface="Times New Roman" panose="02020603050405020304" pitchFamily="18" charset="0"/>
                </a:endParaRPr>
              </a:p>
              <a:p>
                <a:endParaRPr lang="en-US" altLang="zh-CN" sz="2000" dirty="0">
                  <a:ea typeface="宋体" panose="02010600030101010101" pitchFamily="2" charset="-122"/>
                  <a:cs typeface="Times New Roman" panose="02020603050405020304" pitchFamily="18" charset="0"/>
                </a:endParaRPr>
              </a:p>
              <a:p>
                <a:r>
                  <a:rPr lang="en-US" altLang="zh-CN" sz="2800" dirty="0">
                    <a:ea typeface="宋体" panose="02010600030101010101" pitchFamily="2" charset="-122"/>
                    <a:cs typeface="Times New Roman" panose="02020603050405020304" pitchFamily="18" charset="0"/>
                  </a:rPr>
                  <a:t>Applying the Minimization Theorem three times:</a:t>
                </a:r>
                <a:r>
                  <a:rPr lang="en-US" altLang="zh-CN" sz="2800" kern="0" baseline="0" dirty="0">
                    <a:solidFill>
                      <a:srgbClr val="000000"/>
                    </a:solidFill>
                  </a:rPr>
                  <a:t> </a:t>
                </a:r>
                <a:endParaRPr lang="en-US" altLang="zh-CN" sz="2800" i="0" dirty="0">
                  <a:solidFill>
                    <a:srgbClr val="000000"/>
                  </a:solidFill>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sz="2400" b="0" i="0" dirty="0" smtClean="0">
                          <a:solidFill>
                            <a:srgbClr val="000000"/>
                          </a:solidFill>
                          <a:latin typeface="Cambria Math" panose="02040503050406030204" pitchFamily="18" charset="0"/>
                        </a:rPr>
                        <m:t>F</m:t>
                      </m:r>
                      <m:d>
                        <m:dPr>
                          <m:ctrlPr>
                            <a:rPr lang="en-US" altLang="zh-CN" sz="2400" i="1" dirty="0" smtClean="0">
                              <a:solidFill>
                                <a:srgbClr val="000000"/>
                              </a:solidFill>
                              <a:latin typeface="Cambria Math" panose="02040503050406030204" pitchFamily="18" charset="0"/>
                            </a:rPr>
                          </m:ctrlPr>
                        </m:dPr>
                        <m:e>
                          <m:r>
                            <m:rPr>
                              <m:sty m:val="p"/>
                            </m:rPr>
                            <a:rPr lang="en-US" altLang="zh-CN" sz="2400" b="0" i="0" dirty="0" smtClean="0">
                              <a:solidFill>
                                <a:srgbClr val="000000"/>
                              </a:solidFill>
                              <a:latin typeface="Cambria Math" panose="02040503050406030204" pitchFamily="18" charset="0"/>
                            </a:rPr>
                            <m:t>x</m:t>
                          </m:r>
                          <m:r>
                            <a:rPr lang="en-US" altLang="zh-CN" sz="2400" b="0" i="0" dirty="0" smtClean="0">
                              <a:solidFill>
                                <a:srgbClr val="000000"/>
                              </a:solidFill>
                              <a:latin typeface="Cambria Math" panose="02040503050406030204" pitchFamily="18" charset="0"/>
                            </a:rPr>
                            <m:t>,</m:t>
                          </m:r>
                          <m:r>
                            <m:rPr>
                              <m:sty m:val="p"/>
                            </m:rPr>
                            <a:rPr lang="en-US" altLang="zh-CN" sz="2400" b="0" i="0" dirty="0" smtClean="0">
                              <a:solidFill>
                                <a:srgbClr val="000000"/>
                              </a:solidFill>
                              <a:latin typeface="Cambria Math" panose="02040503050406030204" pitchFamily="18" charset="0"/>
                            </a:rPr>
                            <m:t>y</m:t>
                          </m:r>
                          <m:r>
                            <a:rPr lang="en-US" altLang="zh-CN" sz="2400" b="0" i="0" dirty="0" smtClean="0">
                              <a:solidFill>
                                <a:srgbClr val="000000"/>
                              </a:solidFill>
                              <a:latin typeface="Cambria Math" panose="02040503050406030204" pitchFamily="18" charset="0"/>
                            </a:rPr>
                            <m:t>,</m:t>
                          </m:r>
                          <m:r>
                            <m:rPr>
                              <m:sty m:val="p"/>
                            </m:rPr>
                            <a:rPr lang="en-US" altLang="zh-CN" sz="2400" b="0" i="0" dirty="0" smtClean="0">
                              <a:solidFill>
                                <a:srgbClr val="000000"/>
                              </a:solidFill>
                              <a:latin typeface="Cambria Math" panose="02040503050406030204" pitchFamily="18" charset="0"/>
                            </a:rPr>
                            <m:t>z</m:t>
                          </m:r>
                        </m:e>
                      </m:d>
                      <m:r>
                        <a:rPr lang="en-US" altLang="zh-CN" sz="2400" b="0" i="0" dirty="0" smtClean="0">
                          <a:solidFill>
                            <a:srgbClr val="000000"/>
                          </a:solidFill>
                          <a:latin typeface="Cambria Math" panose="02040503050406030204" pitchFamily="18" charset="0"/>
                        </a:rPr>
                        <m:t>=</m:t>
                      </m:r>
                      <m:acc>
                        <m:accPr>
                          <m:chr m:val="̅"/>
                          <m:ctrlPr>
                            <a:rPr lang="en-US" altLang="zh-CN" sz="2400" i="1" kern="0" baseline="0">
                              <a:solidFill>
                                <a:srgbClr val="000000"/>
                              </a:solidFill>
                              <a:latin typeface="Cambria Math" panose="02040503050406030204" pitchFamily="18" charset="0"/>
                            </a:rPr>
                          </m:ctrlPr>
                        </m:accPr>
                        <m:e>
                          <m:r>
                            <m:rPr>
                              <m:sty m:val="p"/>
                            </m:rPr>
                            <a:rPr lang="en-US" altLang="zh-CN" sz="2400" b="0" i="0" kern="0" baseline="0" smtClean="0">
                              <a:solidFill>
                                <a:srgbClr val="000000"/>
                              </a:solidFill>
                              <a:latin typeface="Cambria Math" panose="02040503050406030204" pitchFamily="18" charset="0"/>
                            </a:rPr>
                            <m:t>x</m:t>
                          </m:r>
                        </m:e>
                      </m:acc>
                      <m:r>
                        <m:rPr>
                          <m:sty m:val="p"/>
                        </m:rPr>
                        <a:rPr lang="en-US" altLang="zh-CN" sz="2400" b="0" i="0" kern="0" baseline="0" smtClean="0">
                          <a:solidFill>
                            <a:srgbClr val="000000"/>
                          </a:solidFill>
                          <a:latin typeface="Cambria Math" panose="02040503050406030204" pitchFamily="18" charset="0"/>
                        </a:rPr>
                        <m:t>yz</m:t>
                      </m:r>
                      <m:r>
                        <a:rPr lang="en-US" altLang="zh-CN" sz="2400" b="0" i="0" kern="0" baseline="0" smtClean="0">
                          <a:solidFill>
                            <a:srgbClr val="000000"/>
                          </a:solidFill>
                          <a:latin typeface="Cambria Math" panose="02040503050406030204" pitchFamily="18" charset="0"/>
                        </a:rPr>
                        <m:t>+</m:t>
                      </m:r>
                      <m:r>
                        <m:rPr>
                          <m:sty m:val="p"/>
                        </m:rPr>
                        <a:rPr lang="en-US" altLang="zh-CN" sz="2400" b="0" i="0" kern="0" baseline="0" smtClean="0">
                          <a:solidFill>
                            <a:srgbClr val="000000"/>
                          </a:solidFill>
                          <a:latin typeface="Cambria Math" panose="02040503050406030204" pitchFamily="18" charset="0"/>
                        </a:rPr>
                        <m:t>xyz</m:t>
                      </m:r>
                      <m:r>
                        <a:rPr lang="en-US" altLang="zh-CN" sz="2400" b="0" i="0" kern="0" baseline="0" smtClean="0">
                          <a:solidFill>
                            <a:srgbClr val="000000"/>
                          </a:solidFill>
                          <a:latin typeface="Cambria Math" panose="02040503050406030204" pitchFamily="18" charset="0"/>
                        </a:rPr>
                        <m:t>+</m:t>
                      </m:r>
                      <m:acc>
                        <m:accPr>
                          <m:chr m:val="̅"/>
                          <m:ctrlPr>
                            <a:rPr lang="en-US" altLang="zh-CN" sz="2400" i="1">
                              <a:solidFill>
                                <a:srgbClr val="000000"/>
                              </a:solidFill>
                              <a:latin typeface="Cambria Math" panose="02040503050406030204" pitchFamily="18" charset="0"/>
                            </a:rPr>
                          </m:ctrlPr>
                        </m:accPr>
                        <m:e>
                          <m:r>
                            <m:rPr>
                              <m:sty m:val="p"/>
                            </m:rPr>
                            <a:rPr lang="en-US" altLang="zh-CN" sz="2400" b="0" i="0" smtClean="0">
                              <a:solidFill>
                                <a:srgbClr val="000000"/>
                              </a:solidFill>
                              <a:latin typeface="Cambria Math" panose="02040503050406030204" pitchFamily="18" charset="0"/>
                            </a:rPr>
                            <m:t>x</m:t>
                          </m:r>
                        </m:e>
                      </m:acc>
                      <m:r>
                        <m:rPr>
                          <m:sty m:val="p"/>
                        </m:rPr>
                        <a:rPr lang="en-US" altLang="zh-CN" sz="2400" b="0" i="0" smtClean="0">
                          <a:solidFill>
                            <a:srgbClr val="000000"/>
                          </a:solidFill>
                          <a:latin typeface="Cambria Math" panose="02040503050406030204" pitchFamily="18" charset="0"/>
                        </a:rPr>
                        <m:t>y</m:t>
                      </m:r>
                      <m:acc>
                        <m:accPr>
                          <m:chr m:val="̅"/>
                          <m:ctrlPr>
                            <a:rPr lang="en-US" altLang="zh-CN" sz="2400" i="1">
                              <a:solidFill>
                                <a:srgbClr val="000000"/>
                              </a:solidFill>
                              <a:latin typeface="Cambria Math" panose="02040503050406030204" pitchFamily="18" charset="0"/>
                            </a:rPr>
                          </m:ctrlPr>
                        </m:accPr>
                        <m:e>
                          <m:r>
                            <m:rPr>
                              <m:sty m:val="p"/>
                            </m:rPr>
                            <a:rPr lang="en-US" altLang="zh-CN" sz="2400" b="0" i="0" smtClean="0">
                              <a:solidFill>
                                <a:srgbClr val="000000"/>
                              </a:solidFill>
                              <a:latin typeface="Cambria Math" panose="02040503050406030204" pitchFamily="18" charset="0"/>
                            </a:rPr>
                            <m:t>z</m:t>
                          </m:r>
                        </m:e>
                      </m:acc>
                      <m:r>
                        <a:rPr lang="en-US" altLang="zh-CN" sz="2400" b="0" i="0" smtClean="0">
                          <a:solidFill>
                            <a:srgbClr val="000000"/>
                          </a:solidFill>
                          <a:latin typeface="Cambria Math" panose="02040503050406030204" pitchFamily="18" charset="0"/>
                        </a:rPr>
                        <m:t>+</m:t>
                      </m:r>
                      <m:r>
                        <m:rPr>
                          <m:sty m:val="p"/>
                        </m:rPr>
                        <a:rPr lang="en-US" altLang="zh-CN" sz="2400" b="0" i="0" smtClean="0">
                          <a:solidFill>
                            <a:srgbClr val="000000"/>
                          </a:solidFill>
                          <a:latin typeface="Cambria Math" panose="02040503050406030204" pitchFamily="18" charset="0"/>
                        </a:rPr>
                        <m:t>xy</m:t>
                      </m:r>
                      <m:acc>
                        <m:accPr>
                          <m:chr m:val="̅"/>
                          <m:ctrlPr>
                            <a:rPr lang="en-US" altLang="zh-CN" sz="2400" i="1">
                              <a:solidFill>
                                <a:srgbClr val="000000"/>
                              </a:solidFill>
                              <a:latin typeface="Cambria Math" panose="02040503050406030204" pitchFamily="18" charset="0"/>
                            </a:rPr>
                          </m:ctrlPr>
                        </m:accPr>
                        <m:e>
                          <m:r>
                            <m:rPr>
                              <m:sty m:val="p"/>
                            </m:rPr>
                            <a:rPr lang="en-US" altLang="zh-CN" sz="2400" b="0" i="0" smtClean="0">
                              <a:solidFill>
                                <a:srgbClr val="000000"/>
                              </a:solidFill>
                              <a:latin typeface="Cambria Math" panose="02040503050406030204" pitchFamily="18" charset="0"/>
                            </a:rPr>
                            <m:t>z</m:t>
                          </m:r>
                        </m:e>
                      </m:acc>
                    </m:oMath>
                  </m:oMathPara>
                </a14:m>
                <a:endParaRPr lang="en-US" altLang="zh-CN" sz="2400" dirty="0">
                  <a:ea typeface="宋体" panose="02010600030101010101" pitchFamily="2" charset="-122"/>
                  <a:cs typeface="Times New Roman" panose="02020603050405020304" pitchFamily="18" charset="0"/>
                </a:endParaRPr>
              </a:p>
              <a:p>
                <a:pPr marL="457200" lvl="1" indent="0">
                  <a:buNone/>
                </a:pPr>
                <a:r>
                  <a:rPr lang="en-US" altLang="zh-CN" sz="2400" dirty="0">
                    <a:ea typeface="宋体" panose="02010600030101010101" pitchFamily="2" charset="-122"/>
                    <a:cs typeface="Times New Roman" panose="02020603050405020304" pitchFamily="18" charset="0"/>
                  </a:rPr>
                  <a:t>		          =</a:t>
                </a:r>
                <a:r>
                  <a:rPr lang="en-US" altLang="zh-CN" sz="2400" kern="0" baseline="0" dirty="0">
                    <a:solidFill>
                      <a:srgbClr val="000000"/>
                    </a:solidFill>
                  </a:rPr>
                  <a:t> </a:t>
                </a:r>
                <a14:m>
                  <m:oMath xmlns:m="http://schemas.openxmlformats.org/officeDocument/2006/math">
                    <m:r>
                      <m:rPr>
                        <m:sty m:val="p"/>
                      </m:rPr>
                      <a:rPr lang="en-US" altLang="zh-CN" sz="2400" b="0" i="0" kern="0" baseline="0" smtClean="0">
                        <a:solidFill>
                          <a:srgbClr val="000000"/>
                        </a:solidFill>
                        <a:latin typeface="Cambria Math" panose="02040503050406030204" pitchFamily="18" charset="0"/>
                      </a:rPr>
                      <m:t>yz</m:t>
                    </m:r>
                    <m:r>
                      <a:rPr lang="en-US" altLang="zh-CN" sz="2400" b="0" i="0" kern="0" baseline="0" smtClean="0">
                        <a:solidFill>
                          <a:srgbClr val="000000"/>
                        </a:solidFill>
                        <a:latin typeface="Cambria Math" panose="02040503050406030204" pitchFamily="18" charset="0"/>
                      </a:rPr>
                      <m:t>+</m:t>
                    </m:r>
                    <m:r>
                      <m:rPr>
                        <m:sty m:val="p"/>
                      </m:rPr>
                      <a:rPr lang="en-US" altLang="zh-CN" sz="2400" b="0" i="0" kern="0" baseline="0" smtClean="0">
                        <a:solidFill>
                          <a:srgbClr val="000000"/>
                        </a:solidFill>
                        <a:latin typeface="Cambria Math" panose="02040503050406030204" pitchFamily="18" charset="0"/>
                      </a:rPr>
                      <m:t>y</m:t>
                    </m:r>
                    <m:acc>
                      <m:accPr>
                        <m:chr m:val="̅"/>
                        <m:ctrlPr>
                          <a:rPr lang="en-US" altLang="zh-CN" sz="2400" i="1">
                            <a:solidFill>
                              <a:srgbClr val="000000"/>
                            </a:solidFill>
                            <a:latin typeface="Cambria Math" panose="02040503050406030204" pitchFamily="18" charset="0"/>
                          </a:rPr>
                        </m:ctrlPr>
                      </m:accPr>
                      <m:e>
                        <m:r>
                          <m:rPr>
                            <m:sty m:val="p"/>
                          </m:rPr>
                          <a:rPr lang="en-US" altLang="zh-CN" sz="2400" b="0" i="1" smtClean="0">
                            <a:solidFill>
                              <a:srgbClr val="000000"/>
                            </a:solidFill>
                            <a:latin typeface="Cambria Math" panose="02040503050406030204" pitchFamily="18" charset="0"/>
                          </a:rPr>
                          <m:t>z</m:t>
                        </m:r>
                      </m:e>
                    </m:acc>
                  </m:oMath>
                </a14:m>
                <a:endParaRPr lang="en-US" altLang="zh-CN" sz="2400" dirty="0">
                  <a:ea typeface="宋体" panose="02010600030101010101" pitchFamily="2" charset="-122"/>
                  <a:cs typeface="Times New Roman" panose="02020603050405020304" pitchFamily="18" charset="0"/>
                </a:endParaRPr>
              </a:p>
              <a:p>
                <a:pPr marL="457200" lvl="1" indent="0">
                  <a:buNone/>
                </a:pPr>
                <a:r>
                  <a:rPr lang="en-US" altLang="zh-CN" sz="2400" dirty="0">
                    <a:ea typeface="宋体" panose="02010600030101010101" pitchFamily="2" charset="-122"/>
                    <a:cs typeface="Times New Roman" panose="02020603050405020304" pitchFamily="18" charset="0"/>
                  </a:rPr>
                  <a:t>                            =</a:t>
                </a:r>
                <a:r>
                  <a:rPr lang="en-US" altLang="zh-CN" sz="2400" kern="0" baseline="0" dirty="0">
                    <a:solidFill>
                      <a:srgbClr val="000000"/>
                    </a:solidFill>
                  </a:rPr>
                  <a:t> </a:t>
                </a:r>
                <a14:m>
                  <m:oMath xmlns:m="http://schemas.openxmlformats.org/officeDocument/2006/math">
                    <m:r>
                      <m:rPr>
                        <m:sty m:val="p"/>
                      </m:rPr>
                      <a:rPr lang="en-US" altLang="zh-CN" sz="2400" b="0" i="0" kern="0" baseline="0" smtClean="0">
                        <a:solidFill>
                          <a:srgbClr val="000000"/>
                        </a:solidFill>
                        <a:latin typeface="Cambria Math" panose="02040503050406030204" pitchFamily="18" charset="0"/>
                      </a:rPr>
                      <m:t>y</m:t>
                    </m:r>
                  </m:oMath>
                </a14:m>
                <a:endParaRPr lang="en-US" altLang="zh-CN" sz="2800" dirty="0">
                  <a:ea typeface="宋体" panose="02010600030101010101" pitchFamily="2" charset="-122"/>
                  <a:cs typeface="Times New Roman" panose="02020603050405020304" pitchFamily="18" charset="0"/>
                </a:endParaRPr>
              </a:p>
              <a:p>
                <a:r>
                  <a:rPr lang="en-US" altLang="zh-CN" sz="2800" dirty="0">
                    <a:ea typeface="宋体" panose="02010600030101010101" pitchFamily="2" charset="-122"/>
                    <a:cs typeface="Times New Roman" panose="02020603050405020304" pitchFamily="18" charset="0"/>
                  </a:rPr>
                  <a:t>Thus the four terms that form a 2 </a:t>
                </a:r>
                <a:r>
                  <a:rPr lang="en-US" altLang="zh-CN" dirty="0">
                    <a:ea typeface="宋体" panose="02010600030101010101" pitchFamily="2" charset="-122"/>
                    <a:cs typeface="Times New Roman" panose="02020603050405020304" pitchFamily="18" charset="0"/>
                  </a:rPr>
                  <a:t>×</a:t>
                </a:r>
                <a:r>
                  <a:rPr lang="en-US" altLang="zh-CN" sz="2800" dirty="0">
                    <a:ea typeface="宋体" panose="02010600030101010101" pitchFamily="2" charset="-122"/>
                    <a:cs typeface="Times New Roman" panose="02020603050405020304" pitchFamily="18" charset="0"/>
                  </a:rPr>
                  <a:t> 2 square correspond to the term "y".  </a:t>
                </a:r>
              </a:p>
            </p:txBody>
          </p:sp>
        </mc:Choice>
        <mc:Fallback xmlns="">
          <p:sp>
            <p:nvSpPr>
              <p:cNvPr id="52228" name="Rectangle 3">
                <a:extLst>
                  <a:ext uri="{FF2B5EF4-FFF2-40B4-BE49-F238E27FC236}">
                    <a16:creationId xmlns:a16="http://schemas.microsoft.com/office/drawing/2014/main" id="{30FE3C59-3614-4AF9-B7E8-126241DA9694}"/>
                  </a:ext>
                </a:extLst>
              </p:cNvPr>
              <p:cNvSpPr>
                <a:spLocks noGrp="1" noRot="1" noChangeAspect="1" noMove="1" noResize="1" noEditPoints="1" noAdjustHandles="1" noChangeArrowheads="1" noChangeShapeType="1" noTextEdit="1"/>
              </p:cNvSpPr>
              <p:nvPr>
                <p:ph type="body" idx="1"/>
              </p:nvPr>
            </p:nvSpPr>
            <p:spPr>
              <a:blipFill>
                <a:blip r:embed="rId2"/>
                <a:stretch>
                  <a:fillRect l="-1412" t="-1335"/>
                </a:stretch>
              </a:blipFill>
            </p:spPr>
            <p:txBody>
              <a:bodyPr/>
              <a:lstStyle/>
              <a:p>
                <a:r>
                  <a:rPr lang="zh-CN" altLang="en-US">
                    <a:noFill/>
                  </a:rPr>
                  <a:t> </a:t>
                </a:r>
              </a:p>
            </p:txBody>
          </p:sp>
        </mc:Fallback>
      </mc:AlternateContent>
      <p:grpSp>
        <p:nvGrpSpPr>
          <p:cNvPr id="52232" name="Group 41">
            <a:extLst>
              <a:ext uri="{FF2B5EF4-FFF2-40B4-BE49-F238E27FC236}">
                <a16:creationId xmlns:a16="http://schemas.microsoft.com/office/drawing/2014/main" id="{1870F75F-CE23-497F-A1B1-89ECE7762818}"/>
              </a:ext>
            </a:extLst>
          </p:cNvPr>
          <p:cNvGrpSpPr>
            <a:grpSpLocks/>
          </p:cNvGrpSpPr>
          <p:nvPr/>
        </p:nvGrpSpPr>
        <p:grpSpPr bwMode="auto">
          <a:xfrm>
            <a:off x="4903788" y="1176338"/>
            <a:ext cx="2878137" cy="2195512"/>
            <a:chOff x="3089" y="786"/>
            <a:chExt cx="1813" cy="1383"/>
          </a:xfrm>
        </p:grpSpPr>
        <p:sp>
          <p:nvSpPr>
            <p:cNvPr id="52234" name="Line 42">
              <a:extLst>
                <a:ext uri="{FF2B5EF4-FFF2-40B4-BE49-F238E27FC236}">
                  <a16:creationId xmlns:a16="http://schemas.microsoft.com/office/drawing/2014/main" id="{2B5B6397-3969-422C-B521-25401A783437}"/>
                </a:ext>
              </a:extLst>
            </p:cNvPr>
            <p:cNvSpPr>
              <a:spLocks noChangeShapeType="1"/>
            </p:cNvSpPr>
            <p:nvPr/>
          </p:nvSpPr>
          <p:spPr bwMode="auto">
            <a:xfrm flipV="1">
              <a:off x="3349" y="1164"/>
              <a:ext cx="1553"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5" name="Line 43">
              <a:extLst>
                <a:ext uri="{FF2B5EF4-FFF2-40B4-BE49-F238E27FC236}">
                  <a16:creationId xmlns:a16="http://schemas.microsoft.com/office/drawing/2014/main" id="{C4736CFA-8FBA-4A5D-82D9-BB54FA1771C9}"/>
                </a:ext>
              </a:extLst>
            </p:cNvPr>
            <p:cNvSpPr>
              <a:spLocks noChangeShapeType="1"/>
            </p:cNvSpPr>
            <p:nvPr/>
          </p:nvSpPr>
          <p:spPr bwMode="auto">
            <a:xfrm>
              <a:off x="3350" y="1169"/>
              <a:ext cx="1" cy="66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44">
              <a:extLst>
                <a:ext uri="{FF2B5EF4-FFF2-40B4-BE49-F238E27FC236}">
                  <a16:creationId xmlns:a16="http://schemas.microsoft.com/office/drawing/2014/main" id="{DB280CF2-461F-4AD8-A603-DA0B12A09F3F}"/>
                </a:ext>
              </a:extLst>
            </p:cNvPr>
            <p:cNvSpPr>
              <a:spLocks noChangeShapeType="1"/>
            </p:cNvSpPr>
            <p:nvPr/>
          </p:nvSpPr>
          <p:spPr bwMode="auto">
            <a:xfrm flipH="1">
              <a:off x="3742" y="1164"/>
              <a:ext cx="1" cy="98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45">
              <a:extLst>
                <a:ext uri="{FF2B5EF4-FFF2-40B4-BE49-F238E27FC236}">
                  <a16:creationId xmlns:a16="http://schemas.microsoft.com/office/drawing/2014/main" id="{FD990A3A-6E51-45D9-A02A-17C33AF1BE08}"/>
                </a:ext>
              </a:extLst>
            </p:cNvPr>
            <p:cNvSpPr>
              <a:spLocks noChangeShapeType="1"/>
            </p:cNvSpPr>
            <p:nvPr/>
          </p:nvSpPr>
          <p:spPr bwMode="auto">
            <a:xfrm flipH="1">
              <a:off x="4126" y="833"/>
              <a:ext cx="1" cy="99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Line 46">
              <a:extLst>
                <a:ext uri="{FF2B5EF4-FFF2-40B4-BE49-F238E27FC236}">
                  <a16:creationId xmlns:a16="http://schemas.microsoft.com/office/drawing/2014/main" id="{A2C19140-3C90-469F-ACCC-787656F77D3B}"/>
                </a:ext>
              </a:extLst>
            </p:cNvPr>
            <p:cNvSpPr>
              <a:spLocks noChangeShapeType="1"/>
            </p:cNvSpPr>
            <p:nvPr/>
          </p:nvSpPr>
          <p:spPr bwMode="auto">
            <a:xfrm flipH="1">
              <a:off x="4508" y="1162"/>
              <a:ext cx="1" cy="100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9" name="Line 47">
              <a:extLst>
                <a:ext uri="{FF2B5EF4-FFF2-40B4-BE49-F238E27FC236}">
                  <a16:creationId xmlns:a16="http://schemas.microsoft.com/office/drawing/2014/main" id="{A043BDA0-26A9-4AE4-B0C6-5B5878221483}"/>
                </a:ext>
              </a:extLst>
            </p:cNvPr>
            <p:cNvSpPr>
              <a:spLocks noChangeShapeType="1"/>
            </p:cNvSpPr>
            <p:nvPr/>
          </p:nvSpPr>
          <p:spPr bwMode="auto">
            <a:xfrm>
              <a:off x="4899" y="1165"/>
              <a:ext cx="0" cy="6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Line 48">
              <a:extLst>
                <a:ext uri="{FF2B5EF4-FFF2-40B4-BE49-F238E27FC236}">
                  <a16:creationId xmlns:a16="http://schemas.microsoft.com/office/drawing/2014/main" id="{A3F8F8F4-91D3-4BE9-B3E2-5E7EBC9F23D2}"/>
                </a:ext>
              </a:extLst>
            </p:cNvPr>
            <p:cNvSpPr>
              <a:spLocks noChangeShapeType="1"/>
            </p:cNvSpPr>
            <p:nvPr/>
          </p:nvSpPr>
          <p:spPr bwMode="auto">
            <a:xfrm flipV="1">
              <a:off x="3093" y="1493"/>
              <a:ext cx="1807"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Line 49">
              <a:extLst>
                <a:ext uri="{FF2B5EF4-FFF2-40B4-BE49-F238E27FC236}">
                  <a16:creationId xmlns:a16="http://schemas.microsoft.com/office/drawing/2014/main" id="{C6666DB9-5643-42F2-8AEC-EACD5E86C386}"/>
                </a:ext>
              </a:extLst>
            </p:cNvPr>
            <p:cNvSpPr>
              <a:spLocks noChangeShapeType="1"/>
            </p:cNvSpPr>
            <p:nvPr/>
          </p:nvSpPr>
          <p:spPr bwMode="auto">
            <a:xfrm flipV="1">
              <a:off x="3353" y="1827"/>
              <a:ext cx="1548"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2" name="Text Box 50">
              <a:extLst>
                <a:ext uri="{FF2B5EF4-FFF2-40B4-BE49-F238E27FC236}">
                  <a16:creationId xmlns:a16="http://schemas.microsoft.com/office/drawing/2014/main" id="{DA1293A2-C656-42E8-B291-8F2EFD3C4EFA}"/>
                </a:ext>
              </a:extLst>
            </p:cNvPr>
            <p:cNvSpPr txBox="1">
              <a:spLocks noChangeArrowheads="1"/>
            </p:cNvSpPr>
            <p:nvPr/>
          </p:nvSpPr>
          <p:spPr bwMode="auto">
            <a:xfrm>
              <a:off x="3089" y="1434"/>
              <a:ext cx="2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x</a:t>
              </a:r>
            </a:p>
          </p:txBody>
        </p:sp>
        <p:sp>
          <p:nvSpPr>
            <p:cNvPr id="52243" name="Text Box 51">
              <a:extLst>
                <a:ext uri="{FF2B5EF4-FFF2-40B4-BE49-F238E27FC236}">
                  <a16:creationId xmlns:a16="http://schemas.microsoft.com/office/drawing/2014/main" id="{72DFC22E-4703-41A4-8824-FFD3165E2DA1}"/>
                </a:ext>
              </a:extLst>
            </p:cNvPr>
            <p:cNvSpPr txBox="1">
              <a:spLocks noChangeArrowheads="1"/>
            </p:cNvSpPr>
            <p:nvPr/>
          </p:nvSpPr>
          <p:spPr bwMode="auto">
            <a:xfrm>
              <a:off x="4380" y="786"/>
              <a:ext cx="2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y</a:t>
              </a:r>
            </a:p>
          </p:txBody>
        </p:sp>
        <p:sp>
          <p:nvSpPr>
            <p:cNvPr id="52244" name="Text Box 52">
              <a:extLst>
                <a:ext uri="{FF2B5EF4-FFF2-40B4-BE49-F238E27FC236}">
                  <a16:creationId xmlns:a16="http://schemas.microsoft.com/office/drawing/2014/main" id="{E5903B47-5AA2-43ED-A434-A4B26EB07BB3}"/>
                </a:ext>
              </a:extLst>
            </p:cNvPr>
            <p:cNvSpPr txBox="1">
              <a:spLocks noChangeArrowheads="1"/>
            </p:cNvSpPr>
            <p:nvPr/>
          </p:nvSpPr>
          <p:spPr bwMode="auto">
            <a:xfrm>
              <a:off x="3742" y="1172"/>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a:ea typeface="宋体" panose="02010600030101010101" pitchFamily="2" charset="-122"/>
                </a:rPr>
                <a:t>1</a:t>
              </a:r>
            </a:p>
          </p:txBody>
        </p:sp>
        <p:sp>
          <p:nvSpPr>
            <p:cNvPr id="52245" name="Text Box 53">
              <a:extLst>
                <a:ext uri="{FF2B5EF4-FFF2-40B4-BE49-F238E27FC236}">
                  <a16:creationId xmlns:a16="http://schemas.microsoft.com/office/drawing/2014/main" id="{254782EB-846E-4DC4-B2AF-C1418C0A55A2}"/>
                </a:ext>
              </a:extLst>
            </p:cNvPr>
            <p:cNvSpPr txBox="1">
              <a:spLocks noChangeArrowheads="1"/>
            </p:cNvSpPr>
            <p:nvPr/>
          </p:nvSpPr>
          <p:spPr bwMode="auto">
            <a:xfrm>
              <a:off x="3353" y="1162"/>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a:ea typeface="宋体" panose="02010600030101010101" pitchFamily="2" charset="-122"/>
                </a:rPr>
                <a:t>0</a:t>
              </a:r>
            </a:p>
          </p:txBody>
        </p:sp>
        <p:sp>
          <p:nvSpPr>
            <p:cNvPr id="52246" name="Text Box 54">
              <a:extLst>
                <a:ext uri="{FF2B5EF4-FFF2-40B4-BE49-F238E27FC236}">
                  <a16:creationId xmlns:a16="http://schemas.microsoft.com/office/drawing/2014/main" id="{96BEF900-32C2-4D66-9CBC-C99D5E7F3E2D}"/>
                </a:ext>
              </a:extLst>
            </p:cNvPr>
            <p:cNvSpPr txBox="1">
              <a:spLocks noChangeArrowheads="1"/>
            </p:cNvSpPr>
            <p:nvPr/>
          </p:nvSpPr>
          <p:spPr bwMode="auto">
            <a:xfrm>
              <a:off x="4506" y="1166"/>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a:ea typeface="宋体" panose="02010600030101010101" pitchFamily="2" charset="-122"/>
                </a:rPr>
                <a:t>2</a:t>
              </a:r>
            </a:p>
          </p:txBody>
        </p:sp>
        <p:sp>
          <p:nvSpPr>
            <p:cNvPr id="52247" name="Text Box 55">
              <a:extLst>
                <a:ext uri="{FF2B5EF4-FFF2-40B4-BE49-F238E27FC236}">
                  <a16:creationId xmlns:a16="http://schemas.microsoft.com/office/drawing/2014/main" id="{8BC4A80E-9473-47FF-864F-8651D7A7CDC7}"/>
                </a:ext>
              </a:extLst>
            </p:cNvPr>
            <p:cNvSpPr txBox="1">
              <a:spLocks noChangeArrowheads="1"/>
            </p:cNvSpPr>
            <p:nvPr/>
          </p:nvSpPr>
          <p:spPr bwMode="auto">
            <a:xfrm>
              <a:off x="3344" y="1493"/>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a:ea typeface="宋体" panose="02010600030101010101" pitchFamily="2" charset="-122"/>
                </a:rPr>
                <a:t>4</a:t>
              </a:r>
            </a:p>
          </p:txBody>
        </p:sp>
        <p:sp>
          <p:nvSpPr>
            <p:cNvPr id="52248" name="Text Box 56">
              <a:extLst>
                <a:ext uri="{FF2B5EF4-FFF2-40B4-BE49-F238E27FC236}">
                  <a16:creationId xmlns:a16="http://schemas.microsoft.com/office/drawing/2014/main" id="{316A8FE1-CCB6-4182-B0C6-7990BF0DC1B7}"/>
                </a:ext>
              </a:extLst>
            </p:cNvPr>
            <p:cNvSpPr txBox="1">
              <a:spLocks noChangeArrowheads="1"/>
            </p:cNvSpPr>
            <p:nvPr/>
          </p:nvSpPr>
          <p:spPr bwMode="auto">
            <a:xfrm>
              <a:off x="4122" y="1162"/>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a:ea typeface="宋体" panose="02010600030101010101" pitchFamily="2" charset="-122"/>
                </a:rPr>
                <a:t>3</a:t>
              </a:r>
            </a:p>
          </p:txBody>
        </p:sp>
        <p:sp>
          <p:nvSpPr>
            <p:cNvPr id="52249" name="Text Box 57">
              <a:extLst>
                <a:ext uri="{FF2B5EF4-FFF2-40B4-BE49-F238E27FC236}">
                  <a16:creationId xmlns:a16="http://schemas.microsoft.com/office/drawing/2014/main" id="{5F6E8731-DD30-49A6-9881-7CD72D793612}"/>
                </a:ext>
              </a:extLst>
            </p:cNvPr>
            <p:cNvSpPr txBox="1">
              <a:spLocks noChangeArrowheads="1"/>
            </p:cNvSpPr>
            <p:nvPr/>
          </p:nvSpPr>
          <p:spPr bwMode="auto">
            <a:xfrm>
              <a:off x="3748" y="1498"/>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a:ea typeface="宋体" panose="02010600030101010101" pitchFamily="2" charset="-122"/>
                </a:rPr>
                <a:t>5</a:t>
              </a:r>
            </a:p>
          </p:txBody>
        </p:sp>
        <p:sp>
          <p:nvSpPr>
            <p:cNvPr id="52250" name="Text Box 58">
              <a:extLst>
                <a:ext uri="{FF2B5EF4-FFF2-40B4-BE49-F238E27FC236}">
                  <a16:creationId xmlns:a16="http://schemas.microsoft.com/office/drawing/2014/main" id="{7286E577-6326-4225-B3DB-9C30D94AF15F}"/>
                </a:ext>
              </a:extLst>
            </p:cNvPr>
            <p:cNvSpPr txBox="1">
              <a:spLocks noChangeArrowheads="1"/>
            </p:cNvSpPr>
            <p:nvPr/>
          </p:nvSpPr>
          <p:spPr bwMode="auto">
            <a:xfrm>
              <a:off x="4511" y="1497"/>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a:ea typeface="宋体" panose="02010600030101010101" pitchFamily="2" charset="-122"/>
                </a:rPr>
                <a:t>6</a:t>
              </a:r>
            </a:p>
          </p:txBody>
        </p:sp>
        <p:sp>
          <p:nvSpPr>
            <p:cNvPr id="52251" name="Text Box 59">
              <a:extLst>
                <a:ext uri="{FF2B5EF4-FFF2-40B4-BE49-F238E27FC236}">
                  <a16:creationId xmlns:a16="http://schemas.microsoft.com/office/drawing/2014/main" id="{22B2A04B-3F9F-4002-99C8-3EF26604755E}"/>
                </a:ext>
              </a:extLst>
            </p:cNvPr>
            <p:cNvSpPr txBox="1">
              <a:spLocks noChangeArrowheads="1"/>
            </p:cNvSpPr>
            <p:nvPr/>
          </p:nvSpPr>
          <p:spPr bwMode="auto">
            <a:xfrm>
              <a:off x="4136" y="1493"/>
              <a:ext cx="25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800">
                  <a:ea typeface="宋体" panose="02010600030101010101" pitchFamily="2" charset="-122"/>
                </a:rPr>
                <a:t>7</a:t>
              </a:r>
            </a:p>
          </p:txBody>
        </p:sp>
        <p:sp>
          <p:nvSpPr>
            <p:cNvPr id="52252" name="Text Box 60">
              <a:extLst>
                <a:ext uri="{FF2B5EF4-FFF2-40B4-BE49-F238E27FC236}">
                  <a16:creationId xmlns:a16="http://schemas.microsoft.com/office/drawing/2014/main" id="{AD353FF2-B97F-480D-8E81-25CEE4D2D78A}"/>
                </a:ext>
              </a:extLst>
            </p:cNvPr>
            <p:cNvSpPr txBox="1">
              <a:spLocks noChangeArrowheads="1"/>
            </p:cNvSpPr>
            <p:nvPr/>
          </p:nvSpPr>
          <p:spPr bwMode="auto">
            <a:xfrm>
              <a:off x="4215" y="1507"/>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2253" name="Text Box 61">
              <a:extLst>
                <a:ext uri="{FF2B5EF4-FFF2-40B4-BE49-F238E27FC236}">
                  <a16:creationId xmlns:a16="http://schemas.microsoft.com/office/drawing/2014/main" id="{1C1152CD-4A63-46A6-B1D3-616EB68CFD61}"/>
                </a:ext>
              </a:extLst>
            </p:cNvPr>
            <p:cNvSpPr txBox="1">
              <a:spLocks noChangeArrowheads="1"/>
            </p:cNvSpPr>
            <p:nvPr/>
          </p:nvSpPr>
          <p:spPr bwMode="auto">
            <a:xfrm>
              <a:off x="4590" y="1507"/>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2254" name="Text Box 62">
              <a:extLst>
                <a:ext uri="{FF2B5EF4-FFF2-40B4-BE49-F238E27FC236}">
                  <a16:creationId xmlns:a16="http://schemas.microsoft.com/office/drawing/2014/main" id="{5097B0BC-0A12-427E-9DF1-AB307F878DD6}"/>
                </a:ext>
              </a:extLst>
            </p:cNvPr>
            <p:cNvSpPr txBox="1">
              <a:spLocks noChangeArrowheads="1"/>
            </p:cNvSpPr>
            <p:nvPr/>
          </p:nvSpPr>
          <p:spPr bwMode="auto">
            <a:xfrm>
              <a:off x="4580" y="1171"/>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2255" name="Text Box 63">
              <a:extLst>
                <a:ext uri="{FF2B5EF4-FFF2-40B4-BE49-F238E27FC236}">
                  <a16:creationId xmlns:a16="http://schemas.microsoft.com/office/drawing/2014/main" id="{F9946639-0BEC-48F7-AA36-4B65475266A1}"/>
                </a:ext>
              </a:extLst>
            </p:cNvPr>
            <p:cNvSpPr txBox="1">
              <a:spLocks noChangeArrowheads="1"/>
            </p:cNvSpPr>
            <p:nvPr/>
          </p:nvSpPr>
          <p:spPr bwMode="auto">
            <a:xfrm>
              <a:off x="4206" y="1172"/>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2256" name="Text Box 64">
              <a:extLst>
                <a:ext uri="{FF2B5EF4-FFF2-40B4-BE49-F238E27FC236}">
                  <a16:creationId xmlns:a16="http://schemas.microsoft.com/office/drawing/2014/main" id="{82D0B5D6-758F-47FF-A50D-133C0ECFC710}"/>
                </a:ext>
              </a:extLst>
            </p:cNvPr>
            <p:cNvSpPr txBox="1">
              <a:spLocks noChangeArrowheads="1"/>
            </p:cNvSpPr>
            <p:nvPr/>
          </p:nvSpPr>
          <p:spPr bwMode="auto">
            <a:xfrm>
              <a:off x="4012" y="1766"/>
              <a:ext cx="22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b="1">
                  <a:ea typeface="宋体" panose="02010600030101010101" pitchFamily="2" charset="-122"/>
                </a:rPr>
                <a:t>z</a:t>
              </a:r>
            </a:p>
          </p:txBody>
        </p:sp>
      </p:grpSp>
      <p:graphicFrame>
        <p:nvGraphicFramePr>
          <p:cNvPr id="52233" name="Object 65">
            <a:extLst>
              <a:ext uri="{FF2B5EF4-FFF2-40B4-BE49-F238E27FC236}">
                <a16:creationId xmlns:a16="http://schemas.microsoft.com/office/drawing/2014/main" id="{56F46EB5-20C3-473C-B928-8112D7242086}"/>
              </a:ext>
            </a:extLst>
          </p:cNvPr>
          <p:cNvGraphicFramePr>
            <a:graphicFrameLocks noChangeAspect="1"/>
          </p:cNvGraphicFramePr>
          <p:nvPr/>
        </p:nvGraphicFramePr>
        <p:xfrm>
          <a:off x="3259138" y="1420813"/>
          <a:ext cx="2400300" cy="368300"/>
        </p:xfrm>
        <a:graphic>
          <a:graphicData uri="http://schemas.openxmlformats.org/presentationml/2006/ole">
            <mc:AlternateContent xmlns:mc="http://schemas.openxmlformats.org/markup-compatibility/2006">
              <mc:Choice xmlns:v="urn:schemas-microsoft-com:vml" Requires="v">
                <p:oleObj name="Equation" r:id="rId3" imgW="2400300" imgH="368300" progId="Equation.3">
                  <p:embed/>
                </p:oleObj>
              </mc:Choice>
              <mc:Fallback>
                <p:oleObj name="Equation" r:id="rId3" imgW="2400300" imgH="368300" progId="Equation.3">
                  <p:embed/>
                  <p:pic>
                    <p:nvPicPr>
                      <p:cNvPr id="52233" name="Object 65">
                        <a:extLst>
                          <a:ext uri="{FF2B5EF4-FFF2-40B4-BE49-F238E27FC236}">
                            <a16:creationId xmlns:a16="http://schemas.microsoft.com/office/drawing/2014/main" id="{56F46EB5-20C3-473C-B928-8112D72420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9138" y="1420813"/>
                        <a:ext cx="2400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灯片编号占位符 3">
            <a:extLst>
              <a:ext uri="{FF2B5EF4-FFF2-40B4-BE49-F238E27FC236}">
                <a16:creationId xmlns:a16="http://schemas.microsoft.com/office/drawing/2014/main" id="{DD4CFABE-AB34-46B3-A996-5BD79E8EC03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88</a:t>
            </a:fld>
            <a:endParaRPr lang="en-US" altLang="zh-CN" sz="1600" dirty="0"/>
          </a:p>
        </p:txBody>
      </p:sp>
    </p:spTree>
    <p:extLst>
      <p:ext uri="{BB962C8B-B14F-4D97-AF65-F5344CB8AC3E}">
        <p14:creationId xmlns:p14="http://schemas.microsoft.com/office/powerpoint/2010/main" val="1262718877"/>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1578FBD5-3567-4ABB-A285-07E2CCEC12C6}"/>
              </a:ext>
            </a:extLst>
          </p:cNvPr>
          <p:cNvSpPr>
            <a:spLocks noGrp="1" noChangeArrowheads="1"/>
          </p:cNvSpPr>
          <p:nvPr>
            <p:ph type="title"/>
          </p:nvPr>
        </p:nvSpPr>
        <p:spPr/>
        <p:txBody>
          <a:bodyPr/>
          <a:lstStyle/>
          <a:p>
            <a:r>
              <a:rPr lang="en-US" altLang="zh-CN" b="1">
                <a:ea typeface="宋体" panose="02010600030101010101" pitchFamily="2" charset="-122"/>
              </a:rPr>
              <a:t>Three-Variable Maps</a:t>
            </a:r>
          </a:p>
        </p:txBody>
      </p:sp>
      <p:sp>
        <p:nvSpPr>
          <p:cNvPr id="53252" name="Rectangle 3">
            <a:extLst>
              <a:ext uri="{FF2B5EF4-FFF2-40B4-BE49-F238E27FC236}">
                <a16:creationId xmlns:a16="http://schemas.microsoft.com/office/drawing/2014/main" id="{A1B45F45-F7D0-44DB-867F-8CC1ECD35BF2}"/>
              </a:ext>
            </a:extLst>
          </p:cNvPr>
          <p:cNvSpPr>
            <a:spLocks noGrp="1" noChangeArrowheads="1"/>
          </p:cNvSpPr>
          <p:nvPr>
            <p:ph type="body" idx="1"/>
          </p:nvPr>
        </p:nvSpPr>
        <p:spPr>
          <a:xfrm>
            <a:off x="685800" y="1447800"/>
            <a:ext cx="8001000" cy="4724400"/>
          </a:xfrm>
        </p:spPr>
        <p:txBody>
          <a:bodyPr/>
          <a:lstStyle/>
          <a:p>
            <a:r>
              <a:rPr lang="en-US" altLang="zh-CN" sz="2800" dirty="0">
                <a:ea typeface="宋体" panose="02010600030101010101" pitchFamily="2" charset="-122"/>
              </a:rPr>
              <a:t>Reduced literal product terms for SOP canonical forms correspond to </a:t>
            </a:r>
            <a:r>
              <a:rPr lang="en-US" altLang="zh-CN" sz="2800" u="sng" dirty="0">
                <a:ea typeface="宋体" panose="02010600030101010101" pitchFamily="2" charset="-122"/>
              </a:rPr>
              <a:t>rectangles</a:t>
            </a:r>
            <a:r>
              <a:rPr lang="en-US" altLang="zh-CN" sz="2800" dirty="0">
                <a:ea typeface="宋体" panose="02010600030101010101" pitchFamily="2" charset="-122"/>
              </a:rPr>
              <a:t> on K-maps containing cell counts that are powers of 2. </a:t>
            </a:r>
          </a:p>
          <a:p>
            <a:endParaRPr lang="en-US" altLang="zh-CN" sz="2800" dirty="0">
              <a:ea typeface="宋体" panose="02010600030101010101" pitchFamily="2" charset="-122"/>
            </a:endParaRPr>
          </a:p>
          <a:p>
            <a:r>
              <a:rPr lang="en-US" altLang="zh-CN" sz="2800" dirty="0">
                <a:ea typeface="宋体" panose="02010600030101010101" pitchFamily="2" charset="-122"/>
              </a:rPr>
              <a:t>Rectangles of 2 cells represent 2 adjacent </a:t>
            </a:r>
            <a:r>
              <a:rPr lang="en-US" altLang="zh-CN" sz="2800" dirty="0" err="1">
                <a:ea typeface="宋体" panose="02010600030101010101" pitchFamily="2" charset="-122"/>
              </a:rPr>
              <a:t>minterms</a:t>
            </a:r>
            <a:r>
              <a:rPr lang="en-US" altLang="zh-CN" sz="2800" dirty="0">
                <a:ea typeface="宋体" panose="02010600030101010101" pitchFamily="2" charset="-122"/>
              </a:rPr>
              <a:t>; of 4 cells represent 4 </a:t>
            </a:r>
            <a:r>
              <a:rPr lang="en-US" altLang="zh-CN" sz="2800" dirty="0" err="1">
                <a:ea typeface="宋体" panose="02010600030101010101" pitchFamily="2" charset="-122"/>
              </a:rPr>
              <a:t>minterms</a:t>
            </a:r>
            <a:r>
              <a:rPr lang="en-US" altLang="zh-CN" sz="2800" dirty="0">
                <a:ea typeface="宋体" panose="02010600030101010101" pitchFamily="2" charset="-122"/>
              </a:rPr>
              <a:t> that form a “pairwise adjacent” ring.</a:t>
            </a:r>
          </a:p>
          <a:p>
            <a:endParaRPr lang="en-US" altLang="zh-CN" sz="2800" dirty="0">
              <a:ea typeface="宋体" panose="02010600030101010101" pitchFamily="2" charset="-122"/>
            </a:endParaRPr>
          </a:p>
          <a:p>
            <a:r>
              <a:rPr lang="en-US" altLang="zh-CN" sz="2800" dirty="0">
                <a:ea typeface="宋体" panose="02010600030101010101" pitchFamily="2" charset="-122"/>
              </a:rPr>
              <a:t>Rectangles can contain non-adjacent cells as illustrated by the “pairwise adjacent” ring above.</a:t>
            </a:r>
          </a:p>
        </p:txBody>
      </p:sp>
      <p:sp>
        <p:nvSpPr>
          <p:cNvPr id="5" name="灯片编号占位符 3">
            <a:extLst>
              <a:ext uri="{FF2B5EF4-FFF2-40B4-BE49-F238E27FC236}">
                <a16:creationId xmlns:a16="http://schemas.microsoft.com/office/drawing/2014/main" id="{AC5B35C1-C124-4BA1-9299-62BE3F98C23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89</a:t>
            </a:fld>
            <a:endParaRPr lang="en-US" altLang="zh-CN" sz="1600" dirty="0"/>
          </a:p>
        </p:txBody>
      </p:sp>
    </p:spTree>
    <p:extLst>
      <p:ext uri="{BB962C8B-B14F-4D97-AF65-F5344CB8AC3E}">
        <p14:creationId xmlns:p14="http://schemas.microsoft.com/office/powerpoint/2010/main" val="336268936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088" y="110290"/>
            <a:ext cx="7772400" cy="1020763"/>
          </a:xfrm>
        </p:spPr>
        <p:txBody>
          <a:bodyPr>
            <a:normAutofit/>
          </a:bodyPr>
          <a:lstStyle/>
          <a:p>
            <a:r>
              <a:rPr lang="en-US" dirty="0"/>
              <a:t>Theorems: 2-3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3088" y="1314450"/>
                <a:ext cx="3889403" cy="5027613"/>
              </a:xfrm>
            </p:spPr>
            <p:txBody>
              <a:bodyPr/>
              <a:lstStyle/>
              <a:p>
                <a:r>
                  <a:rPr lang="en-US" sz="2000" dirty="0"/>
                  <a:t>(T6) X + Y = Y + X</a:t>
                </a:r>
              </a:p>
              <a:p>
                <a:r>
                  <a:rPr lang="en-US" sz="2000" dirty="0"/>
                  <a:t>(T7) (X + Y) + Z = X + (Y + Z)</a:t>
                </a:r>
              </a:p>
              <a:p>
                <a:r>
                  <a:rPr lang="en-US" sz="2000" dirty="0"/>
                  <a:t>(T8) X · (Y + Z) = X · Y + X · Z</a:t>
                </a:r>
              </a:p>
              <a:p>
                <a:r>
                  <a:rPr lang="en-US" sz="2000" dirty="0"/>
                  <a:t>(T9) </a:t>
                </a:r>
                <a:r>
                  <a:rPr lang="en-US" altLang="zh-CN" sz="2000" dirty="0"/>
                  <a:t>X + X </a:t>
                </a:r>
                <a:r>
                  <a:rPr lang="en-US" sz="2000" dirty="0"/>
                  <a:t>· Y = X</a:t>
                </a:r>
                <a:endParaRPr lang="en-US" altLang="zh-CN" sz="2000" dirty="0"/>
              </a:p>
              <a:p>
                <a:r>
                  <a:rPr lang="en-US" sz="2000" dirty="0"/>
                  <a:t>(T10) X · Y + X · </a:t>
                </a:r>
                <a14:m>
                  <m:oMath xmlns:m="http://schemas.openxmlformats.org/officeDocument/2006/math">
                    <m:acc>
                      <m:accPr>
                        <m:chr m:val="̅"/>
                        <m:ctrlPr>
                          <a:rPr lang="en-US" altLang="zh-CN" sz="2000" i="1" smtClean="0">
                            <a:latin typeface="Cambria Math" panose="02040503050406030204" pitchFamily="18" charset="0"/>
                          </a:rPr>
                        </m:ctrlPr>
                      </m:accPr>
                      <m:e>
                        <m:r>
                          <m:rPr>
                            <m:sty m:val="p"/>
                          </m:rPr>
                          <a:rPr lang="en-US" altLang="zh-CN" sz="2000" b="0" i="0" smtClean="0">
                            <a:latin typeface="Cambria Math" panose="02040503050406030204" pitchFamily="18" charset="0"/>
                          </a:rPr>
                          <m:t>Y</m:t>
                        </m:r>
                      </m:e>
                    </m:acc>
                  </m:oMath>
                </a14:m>
                <a:r>
                  <a:rPr lang="en-US" altLang="zh-CN" sz="2000" dirty="0"/>
                  <a:t> </a:t>
                </a:r>
                <a:r>
                  <a:rPr lang="en-US" sz="2000" dirty="0"/>
                  <a:t>= X</a:t>
                </a:r>
              </a:p>
              <a:p>
                <a:r>
                  <a:rPr lang="en-US" sz="2000" dirty="0"/>
                  <a:t>(T11) X · Y + </a:t>
                </a:r>
                <a14:m>
                  <m:oMath xmlns:m="http://schemas.openxmlformats.org/officeDocument/2006/math">
                    <m:acc>
                      <m:accPr>
                        <m:chr m:val="̅"/>
                        <m:ctrlPr>
                          <a:rPr lang="en-US" altLang="zh-CN" sz="2000" i="1">
                            <a:latin typeface="Cambria Math" panose="02040503050406030204" pitchFamily="18" charset="0"/>
                          </a:rPr>
                        </m:ctrlPr>
                      </m:accPr>
                      <m:e>
                        <m:r>
                          <m:rPr>
                            <m:sty m:val="p"/>
                          </m:rPr>
                          <a:rPr lang="en-US" altLang="zh-CN" sz="2000" i="0">
                            <a:latin typeface="Cambria Math" panose="02040503050406030204" pitchFamily="18" charset="0"/>
                          </a:rPr>
                          <m:t>X</m:t>
                        </m:r>
                      </m:e>
                    </m:acc>
                  </m:oMath>
                </a14:m>
                <a:r>
                  <a:rPr lang="en-US" altLang="zh-CN" sz="2000" dirty="0"/>
                  <a:t> </a:t>
                </a:r>
                <a:r>
                  <a:rPr lang="en-US" sz="2000" dirty="0"/>
                  <a:t>· Z + Y · Z = X · Y + </a:t>
                </a:r>
                <a14:m>
                  <m:oMath xmlns:m="http://schemas.openxmlformats.org/officeDocument/2006/math">
                    <m:acc>
                      <m:accPr>
                        <m:chr m:val="̅"/>
                        <m:ctrlPr>
                          <a:rPr lang="en-US" altLang="zh-CN" sz="2000" i="1" smtClean="0">
                            <a:latin typeface="Cambria Math" panose="02040503050406030204" pitchFamily="18" charset="0"/>
                          </a:rPr>
                        </m:ctrlPr>
                      </m:accPr>
                      <m:e>
                        <m:r>
                          <m:rPr>
                            <m:sty m:val="p"/>
                          </m:rPr>
                          <a:rPr lang="en-US" altLang="zh-CN" sz="2000" b="0" i="0" smtClean="0">
                            <a:latin typeface="Cambria Math" panose="02040503050406030204" pitchFamily="18" charset="0"/>
                          </a:rPr>
                          <m:t>X</m:t>
                        </m:r>
                      </m:e>
                    </m:acc>
                  </m:oMath>
                </a14:m>
                <a:r>
                  <a:rPr lang="en-US" altLang="zh-CN" sz="2000" dirty="0"/>
                  <a:t> </a:t>
                </a:r>
                <a:r>
                  <a:rPr lang="en-US" sz="2000" dirty="0"/>
                  <a:t>· Z</a:t>
                </a:r>
              </a:p>
              <a:p>
                <a:pPr lvl="1"/>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3088" y="1314450"/>
                <a:ext cx="3889403" cy="5027613"/>
              </a:xfrm>
              <a:blipFill>
                <a:blip r:embed="rId3"/>
                <a:stretch>
                  <a:fillRect l="-1411" t="-728" r="-14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8E50906-0948-4725-BDD8-45309D2AC635}"/>
                  </a:ext>
                </a:extLst>
              </p:cNvPr>
              <p:cNvSpPr txBox="1">
                <a:spLocks/>
              </p:cNvSpPr>
              <p:nvPr/>
            </p:nvSpPr>
            <p:spPr bwMode="auto">
              <a:xfrm>
                <a:off x="4459288" y="1314449"/>
                <a:ext cx="4551932" cy="502761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sz="2000" kern="0" baseline="0" dirty="0"/>
                  <a:t>(T6D) X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a:t>
                </a:r>
                <a:r>
                  <a:rPr lang="en-US" sz="2000" kern="0" baseline="0" dirty="0"/>
                  <a:t> Y = Y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a:t>
                </a:r>
                <a:r>
                  <a:rPr lang="en-US" sz="2000" kern="0" baseline="0" dirty="0"/>
                  <a:t> X</a:t>
                </a:r>
              </a:p>
              <a:p>
                <a:r>
                  <a:rPr lang="en-US" sz="2000" kern="0" baseline="0" dirty="0"/>
                  <a:t>(T7D) (X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a:t>
                </a:r>
                <a:r>
                  <a:rPr lang="en-US" sz="2000" kern="0" baseline="0" dirty="0"/>
                  <a:t> Y)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a:t>
                </a:r>
                <a:r>
                  <a:rPr lang="en-US" sz="2000" kern="0" baseline="0" dirty="0"/>
                  <a:t> Z = X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a:t>
                </a:r>
                <a:r>
                  <a:rPr lang="en-US" sz="2000" kern="0" baseline="0" dirty="0"/>
                  <a:t> (Y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a:t>
                </a:r>
                <a:r>
                  <a:rPr lang="en-US" sz="2000" kern="0" baseline="0" dirty="0"/>
                  <a:t> Z)</a:t>
                </a:r>
              </a:p>
              <a:p>
                <a:r>
                  <a:rPr lang="en-US" sz="2000" kern="0" baseline="0" dirty="0"/>
                  <a:t>(T8D) X + Y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a:t>
                </a:r>
                <a:r>
                  <a:rPr lang="en-US" sz="2000" kern="0" baseline="0" dirty="0"/>
                  <a:t> Z = (X + Y)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a:t>
                </a:r>
                <a:r>
                  <a:rPr lang="en-US" sz="2000" kern="0" baseline="0" dirty="0"/>
                  <a:t> (X + Z)</a:t>
                </a:r>
              </a:p>
              <a:p>
                <a:r>
                  <a:rPr lang="en-US" sz="2000" kern="0" baseline="0" dirty="0"/>
                  <a:t>(T9D) </a:t>
                </a:r>
                <a:r>
                  <a:rPr lang="en-US" altLang="zh-CN" sz="2000" kern="0" baseline="0" dirty="0"/>
                  <a:t>X </a:t>
                </a:r>
                <a:r>
                  <a:rPr kumimoji="0" lang="en-US" altLang="zh-CN" sz="2000" b="0" i="0" u="none" strike="noStrike" kern="0" cap="none" spc="0" normalizeH="0" baseline="0" noProof="0" dirty="0">
                    <a:ln>
                      <a:noFill/>
                    </a:ln>
                    <a:solidFill>
                      <a:srgbClr val="000000"/>
                    </a:solidFill>
                    <a:effectLst/>
                    <a:uLnTx/>
                    <a:uFillTx/>
                    <a:latin typeface="Times New Roman"/>
                    <a:ea typeface="+mn-ea"/>
                    <a:cs typeface="+mn-cs"/>
                  </a:rPr>
                  <a:t>·</a:t>
                </a:r>
                <a:r>
                  <a:rPr lang="en-US" altLang="zh-CN" sz="2000" kern="0" baseline="0" dirty="0"/>
                  <a:t> (X +</a:t>
                </a:r>
                <a:r>
                  <a:rPr lang="en-US" sz="2000" kern="0" baseline="0" dirty="0"/>
                  <a:t> Y) = X</a:t>
                </a:r>
                <a:endParaRPr lang="en-US" altLang="zh-CN" sz="2000" kern="0" baseline="0" dirty="0"/>
              </a:p>
              <a:p>
                <a:r>
                  <a:rPr lang="en-US" sz="2000" kern="0" baseline="0" dirty="0"/>
                  <a:t>(T10D) (X + Y) </a:t>
                </a:r>
                <a:r>
                  <a:rPr lang="en-US" altLang="zh-CN" sz="2000" kern="0" baseline="0" dirty="0">
                    <a:solidFill>
                      <a:srgbClr val="000000"/>
                    </a:solidFill>
                  </a:rPr>
                  <a:t>·</a:t>
                </a:r>
                <a:r>
                  <a:rPr lang="en-US" sz="2000" kern="0" baseline="0" dirty="0"/>
                  <a:t> (X + </a:t>
                </a:r>
                <a14:m>
                  <m:oMath xmlns:m="http://schemas.openxmlformats.org/officeDocument/2006/math">
                    <m:acc>
                      <m:accPr>
                        <m:chr m:val="̅"/>
                        <m:ctrlPr>
                          <a:rPr lang="en-US" altLang="zh-CN" sz="2000" i="1" kern="0" baseline="0" smtClean="0">
                            <a:latin typeface="Cambria Math" panose="02040503050406030204" pitchFamily="18" charset="0"/>
                          </a:rPr>
                        </m:ctrlPr>
                      </m:accPr>
                      <m:e>
                        <m:r>
                          <m:rPr>
                            <m:sty m:val="p"/>
                          </m:rPr>
                          <a:rPr lang="en-US" altLang="zh-CN" sz="2000" kern="0" baseline="0" smtClean="0">
                            <a:latin typeface="Cambria Math" panose="02040503050406030204" pitchFamily="18" charset="0"/>
                          </a:rPr>
                          <m:t>Y</m:t>
                        </m:r>
                      </m:e>
                    </m:acc>
                  </m:oMath>
                </a14:m>
                <a:r>
                  <a:rPr lang="en-US" altLang="zh-CN" sz="2000" kern="0" baseline="0" dirty="0"/>
                  <a:t>) </a:t>
                </a:r>
                <a:r>
                  <a:rPr lang="en-US" sz="2000" kern="0" baseline="0" dirty="0"/>
                  <a:t>= X</a:t>
                </a:r>
              </a:p>
              <a:p>
                <a:r>
                  <a:rPr lang="en-US" sz="2000" kern="0" baseline="0" dirty="0"/>
                  <a:t>(T11D) (X + Y) </a:t>
                </a:r>
                <a:r>
                  <a:rPr lang="en-US" altLang="zh-CN" sz="2000" kern="0" baseline="0" dirty="0">
                    <a:solidFill>
                      <a:srgbClr val="000000"/>
                    </a:solidFill>
                  </a:rPr>
                  <a:t>·</a:t>
                </a:r>
                <a:r>
                  <a:rPr lang="en-US" sz="2000" kern="0" baseline="0" dirty="0"/>
                  <a:t> (</a:t>
                </a:r>
                <a14:m>
                  <m:oMath xmlns:m="http://schemas.openxmlformats.org/officeDocument/2006/math">
                    <m:acc>
                      <m:accPr>
                        <m:chr m:val="̅"/>
                        <m:ctrlPr>
                          <a:rPr lang="en-US" altLang="zh-CN" sz="2000" i="1" kern="0" baseline="0">
                            <a:latin typeface="Cambria Math" panose="02040503050406030204" pitchFamily="18" charset="0"/>
                          </a:rPr>
                        </m:ctrlPr>
                      </m:accPr>
                      <m:e>
                        <m:r>
                          <m:rPr>
                            <m:sty m:val="p"/>
                          </m:rPr>
                          <a:rPr lang="en-US" altLang="zh-CN" sz="2000" kern="0" baseline="0">
                            <a:latin typeface="Cambria Math" panose="02040503050406030204" pitchFamily="18" charset="0"/>
                          </a:rPr>
                          <m:t>X</m:t>
                        </m:r>
                      </m:e>
                    </m:acc>
                  </m:oMath>
                </a14:m>
                <a:r>
                  <a:rPr lang="en-US" altLang="zh-CN" sz="2000" kern="0" baseline="0" dirty="0"/>
                  <a:t> +</a:t>
                </a:r>
                <a:r>
                  <a:rPr lang="en-US" sz="2000" kern="0" baseline="0" dirty="0"/>
                  <a:t> Z) </a:t>
                </a:r>
                <a:r>
                  <a:rPr lang="en-US" altLang="zh-CN" sz="2000" kern="0" baseline="0" dirty="0">
                    <a:solidFill>
                      <a:srgbClr val="000000"/>
                    </a:solidFill>
                  </a:rPr>
                  <a:t>·</a:t>
                </a:r>
                <a:r>
                  <a:rPr lang="en-US" sz="2000" kern="0" baseline="0" dirty="0"/>
                  <a:t> (Y + Z) = (X + Y) </a:t>
                </a:r>
                <a:r>
                  <a:rPr lang="en-US" altLang="zh-CN" sz="2000" kern="0" baseline="0" dirty="0">
                    <a:solidFill>
                      <a:srgbClr val="000000"/>
                    </a:solidFill>
                  </a:rPr>
                  <a:t>·</a:t>
                </a:r>
                <a:r>
                  <a:rPr lang="en-US" sz="2000" kern="0" baseline="0" dirty="0"/>
                  <a:t> (</a:t>
                </a:r>
                <a14:m>
                  <m:oMath xmlns:m="http://schemas.openxmlformats.org/officeDocument/2006/math">
                    <m:acc>
                      <m:accPr>
                        <m:chr m:val="̅"/>
                        <m:ctrlPr>
                          <a:rPr lang="en-US" altLang="zh-CN" sz="2000" i="1" kern="0" baseline="0" smtClean="0">
                            <a:latin typeface="Cambria Math" panose="02040503050406030204" pitchFamily="18" charset="0"/>
                          </a:rPr>
                        </m:ctrlPr>
                      </m:accPr>
                      <m:e>
                        <m:r>
                          <m:rPr>
                            <m:sty m:val="p"/>
                          </m:rPr>
                          <a:rPr lang="en-US" altLang="zh-CN" sz="2000" kern="0" baseline="0" smtClean="0">
                            <a:latin typeface="Cambria Math" panose="02040503050406030204" pitchFamily="18" charset="0"/>
                          </a:rPr>
                          <m:t>X</m:t>
                        </m:r>
                      </m:e>
                    </m:acc>
                  </m:oMath>
                </a14:m>
                <a:r>
                  <a:rPr lang="en-US" altLang="zh-CN" sz="2000" kern="0" baseline="0" dirty="0"/>
                  <a:t> +</a:t>
                </a:r>
                <a:r>
                  <a:rPr lang="en-US" sz="2000" kern="0" baseline="0" dirty="0"/>
                  <a:t> Z)</a:t>
                </a:r>
              </a:p>
              <a:p>
                <a:pPr lvl="1"/>
                <a:endParaRPr lang="en-US" sz="1800" kern="0" baseline="0" dirty="0"/>
              </a:p>
            </p:txBody>
          </p:sp>
        </mc:Choice>
        <mc:Fallback xmlns="">
          <p:sp>
            <p:nvSpPr>
              <p:cNvPr id="10" name="Content Placeholder 2">
                <a:extLst>
                  <a:ext uri="{FF2B5EF4-FFF2-40B4-BE49-F238E27FC236}">
                    <a16:creationId xmlns:a16="http://schemas.microsoft.com/office/drawing/2014/main" id="{A8E50906-0948-4725-BDD8-45309D2AC635}"/>
                  </a:ext>
                </a:extLst>
              </p:cNvPr>
              <p:cNvSpPr txBox="1">
                <a:spLocks noRot="1" noChangeAspect="1" noMove="1" noResize="1" noEditPoints="1" noAdjustHandles="1" noChangeArrowheads="1" noChangeShapeType="1" noTextEdit="1"/>
              </p:cNvSpPr>
              <p:nvPr/>
            </p:nvSpPr>
            <p:spPr bwMode="auto">
              <a:xfrm>
                <a:off x="4459288" y="1314449"/>
                <a:ext cx="4551932" cy="5027613"/>
              </a:xfrm>
              <a:prstGeom prst="rect">
                <a:avLst/>
              </a:prstGeom>
              <a:blipFill>
                <a:blip r:embed="rId4"/>
                <a:stretch>
                  <a:fillRect l="-1206" t="-7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灯片编号占位符 3">
            <a:extLst>
              <a:ext uri="{FF2B5EF4-FFF2-40B4-BE49-F238E27FC236}">
                <a16:creationId xmlns:a16="http://schemas.microsoft.com/office/drawing/2014/main" id="{B56B0DB6-A582-4EF0-AF0D-087DC971C99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a:t>
            </a:fld>
            <a:endParaRPr lang="en-US" altLang="zh-CN" sz="1600"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8E1B65EE-0180-4DFC-8D35-1CFDA96692B2}"/>
              </a:ext>
            </a:extLst>
          </p:cNvPr>
          <p:cNvSpPr>
            <a:spLocks noGrp="1" noChangeArrowheads="1"/>
          </p:cNvSpPr>
          <p:nvPr>
            <p:ph type="title"/>
          </p:nvPr>
        </p:nvSpPr>
        <p:spPr/>
        <p:txBody>
          <a:bodyPr/>
          <a:lstStyle/>
          <a:p>
            <a:r>
              <a:rPr lang="en-US" altLang="zh-CN" b="1">
                <a:ea typeface="宋体" panose="02010600030101010101" pitchFamily="2" charset="-122"/>
              </a:rPr>
              <a:t>Three-Variable Maps</a:t>
            </a:r>
          </a:p>
        </p:txBody>
      </p:sp>
      <p:sp>
        <p:nvSpPr>
          <p:cNvPr id="54276" name="Rectangle 4">
            <a:extLst>
              <a:ext uri="{FF2B5EF4-FFF2-40B4-BE49-F238E27FC236}">
                <a16:creationId xmlns:a16="http://schemas.microsoft.com/office/drawing/2014/main" id="{9FA34D6B-0EBA-4694-A60E-5674DAB7D1F0}"/>
              </a:ext>
            </a:extLst>
          </p:cNvPr>
          <p:cNvSpPr>
            <a:spLocks noGrp="1" noChangeArrowheads="1"/>
          </p:cNvSpPr>
          <p:nvPr>
            <p:ph type="body" idx="1"/>
          </p:nvPr>
        </p:nvSpPr>
        <p:spPr/>
        <p:txBody>
          <a:bodyPr/>
          <a:lstStyle/>
          <a:p>
            <a:r>
              <a:rPr lang="en-US" altLang="zh-CN" b="1">
                <a:ea typeface="宋体" panose="02010600030101010101" pitchFamily="2" charset="-122"/>
              </a:rPr>
              <a:t>Topological warps of 3-variable K-maps that show </a:t>
            </a:r>
            <a:r>
              <a:rPr lang="en-US" altLang="zh-CN" b="1" i="1">
                <a:ea typeface="宋体" panose="02010600030101010101" pitchFamily="2" charset="-122"/>
              </a:rPr>
              <a:t>all</a:t>
            </a:r>
            <a:r>
              <a:rPr lang="en-US" altLang="zh-CN" b="1">
                <a:ea typeface="宋体" panose="02010600030101010101" pitchFamily="2" charset="-122"/>
              </a:rPr>
              <a:t> adjacencies:</a:t>
            </a:r>
          </a:p>
          <a:p>
            <a:pPr lvl="1">
              <a:buClr>
                <a:schemeClr val="tx1"/>
              </a:buClr>
              <a:buFont typeface="Wingdings" panose="05000000000000000000" pitchFamily="2" charset="2"/>
              <a:buChar char="§"/>
            </a:pPr>
            <a:r>
              <a:rPr lang="en-US" altLang="zh-CN" b="1">
                <a:ea typeface="宋体" panose="02010600030101010101" pitchFamily="2" charset="-122"/>
                <a:sym typeface="Wingdings 2" panose="05020102010507070707" pitchFamily="18" charset="2"/>
              </a:rPr>
              <a:t>Cylinder</a:t>
            </a:r>
            <a:endParaRPr lang="en-US" altLang="zh-CN" b="1">
              <a:ea typeface="宋体" panose="02010600030101010101" pitchFamily="2" charset="-122"/>
            </a:endParaRPr>
          </a:p>
        </p:txBody>
      </p:sp>
      <p:graphicFrame>
        <p:nvGraphicFramePr>
          <p:cNvPr id="54277" name="Object 27">
            <a:extLst>
              <a:ext uri="{FF2B5EF4-FFF2-40B4-BE49-F238E27FC236}">
                <a16:creationId xmlns:a16="http://schemas.microsoft.com/office/drawing/2014/main" id="{AF9DDA69-9930-4CC3-B165-3BC8A0657204}"/>
              </a:ext>
            </a:extLst>
          </p:cNvPr>
          <p:cNvGraphicFramePr>
            <a:graphicFrameLocks noChangeAspect="1"/>
          </p:cNvGraphicFramePr>
          <p:nvPr/>
        </p:nvGraphicFramePr>
        <p:xfrm>
          <a:off x="3060700" y="3048000"/>
          <a:ext cx="2286000" cy="2941638"/>
        </p:xfrm>
        <a:graphic>
          <a:graphicData uri="http://schemas.openxmlformats.org/presentationml/2006/ole">
            <mc:AlternateContent xmlns:mc="http://schemas.openxmlformats.org/markup-compatibility/2006">
              <mc:Choice xmlns:v="urn:schemas-microsoft-com:vml" Requires="v">
                <p:oleObj name="Artwork" r:id="rId2" imgW="2072381" imgH="2940952" progId="Adobe.Illustrator.7">
                  <p:embed/>
                </p:oleObj>
              </mc:Choice>
              <mc:Fallback>
                <p:oleObj name="Artwork" r:id="rId2" imgW="2072381" imgH="2940952" progId="Adobe.Illustrator.7">
                  <p:embed/>
                  <p:pic>
                    <p:nvPicPr>
                      <p:cNvPr id="54277" name="Object 27">
                        <a:extLst>
                          <a:ext uri="{FF2B5EF4-FFF2-40B4-BE49-F238E27FC236}">
                            <a16:creationId xmlns:a16="http://schemas.microsoft.com/office/drawing/2014/main" id="{AF9DDA69-9930-4CC3-B165-3BC8A0657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0700" y="3048000"/>
                        <a:ext cx="2286000" cy="294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灯片编号占位符 3">
            <a:extLst>
              <a:ext uri="{FF2B5EF4-FFF2-40B4-BE49-F238E27FC236}">
                <a16:creationId xmlns:a16="http://schemas.microsoft.com/office/drawing/2014/main" id="{696F9059-2B29-483D-B58B-33111B08A0A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90</a:t>
            </a:fld>
            <a:endParaRPr lang="en-US" altLang="zh-CN" sz="1600" dirty="0"/>
          </a:p>
        </p:txBody>
      </p:sp>
    </p:spTree>
    <p:extLst>
      <p:ext uri="{BB962C8B-B14F-4D97-AF65-F5344CB8AC3E}">
        <p14:creationId xmlns:p14="http://schemas.microsoft.com/office/powerpoint/2010/main" val="241831216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013F9CF7-CCE9-4260-BB13-11949925C400}"/>
              </a:ext>
            </a:extLst>
          </p:cNvPr>
          <p:cNvSpPr>
            <a:spLocks noGrp="1" noChangeArrowheads="1"/>
          </p:cNvSpPr>
          <p:nvPr>
            <p:ph type="title"/>
          </p:nvPr>
        </p:nvSpPr>
        <p:spPr/>
        <p:txBody>
          <a:bodyPr/>
          <a:lstStyle/>
          <a:p>
            <a:r>
              <a:rPr lang="en-US" altLang="zh-CN" b="1">
                <a:ea typeface="宋体" panose="02010600030101010101" pitchFamily="2" charset="-122"/>
              </a:rPr>
              <a:t>Three-Variable Maps</a:t>
            </a:r>
          </a:p>
        </p:txBody>
      </p:sp>
      <p:sp>
        <p:nvSpPr>
          <p:cNvPr id="55300" name="Rectangle 3">
            <a:extLst>
              <a:ext uri="{FF2B5EF4-FFF2-40B4-BE49-F238E27FC236}">
                <a16:creationId xmlns:a16="http://schemas.microsoft.com/office/drawing/2014/main" id="{A0F25BA8-D9FB-4DEC-8604-6C9482160B60}"/>
              </a:ext>
            </a:extLst>
          </p:cNvPr>
          <p:cNvSpPr>
            <a:spLocks noGrp="1" noChangeArrowheads="1"/>
          </p:cNvSpPr>
          <p:nvPr>
            <p:ph type="body" idx="1"/>
          </p:nvPr>
        </p:nvSpPr>
        <p:spPr/>
        <p:txBody>
          <a:bodyPr/>
          <a:lstStyle/>
          <a:p>
            <a:r>
              <a:rPr lang="en-US" altLang="zh-CN" dirty="0">
                <a:ea typeface="宋体" panose="02010600030101010101" pitchFamily="2" charset="-122"/>
              </a:rPr>
              <a:t>Example Shapes of 2-cell Rectangles:</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sz="1400" dirty="0">
              <a:ea typeface="宋体" panose="02010600030101010101" pitchFamily="2" charset="-122"/>
            </a:endParaRPr>
          </a:p>
          <a:p>
            <a:r>
              <a:rPr lang="en-US" altLang="zh-CN" dirty="0">
                <a:ea typeface="宋体" panose="02010600030101010101" pitchFamily="2" charset="-122"/>
              </a:rPr>
              <a:t>Read off the product terms for the rectangles shown</a:t>
            </a:r>
          </a:p>
        </p:txBody>
      </p:sp>
      <p:sp>
        <p:nvSpPr>
          <p:cNvPr id="55301" name="Rectangle 4">
            <a:extLst>
              <a:ext uri="{FF2B5EF4-FFF2-40B4-BE49-F238E27FC236}">
                <a16:creationId xmlns:a16="http://schemas.microsoft.com/office/drawing/2014/main" id="{04BF37A1-E282-402A-AF8C-E4EAD09B215A}"/>
              </a:ext>
            </a:extLst>
          </p:cNvPr>
          <p:cNvSpPr>
            <a:spLocks noChangeArrowheads="1"/>
          </p:cNvSpPr>
          <p:nvPr/>
        </p:nvSpPr>
        <p:spPr bwMode="auto">
          <a:xfrm>
            <a:off x="5453063" y="1601788"/>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50000"/>
              </a:spcBef>
              <a:buClrTx/>
              <a:buFontTx/>
              <a:buNone/>
            </a:pPr>
            <a:r>
              <a:rPr lang="en-US" altLang="zh-CN" sz="4400" b="1">
                <a:ea typeface="宋体" panose="02010600030101010101" pitchFamily="2" charset="-122"/>
              </a:rPr>
              <a:t>y</a:t>
            </a:r>
          </a:p>
        </p:txBody>
      </p:sp>
      <p:grpSp>
        <p:nvGrpSpPr>
          <p:cNvPr id="55302" name="Group 21">
            <a:extLst>
              <a:ext uri="{FF2B5EF4-FFF2-40B4-BE49-F238E27FC236}">
                <a16:creationId xmlns:a16="http://schemas.microsoft.com/office/drawing/2014/main" id="{09FF7B23-D8A9-472F-A9E4-AA3BCFA6BB37}"/>
              </a:ext>
            </a:extLst>
          </p:cNvPr>
          <p:cNvGrpSpPr>
            <a:grpSpLocks/>
          </p:cNvGrpSpPr>
          <p:nvPr/>
        </p:nvGrpSpPr>
        <p:grpSpPr bwMode="auto">
          <a:xfrm>
            <a:off x="1978025" y="1993900"/>
            <a:ext cx="4737100" cy="3155950"/>
            <a:chOff x="1246" y="1256"/>
            <a:chExt cx="2984" cy="1988"/>
          </a:xfrm>
        </p:grpSpPr>
        <p:sp>
          <p:nvSpPr>
            <p:cNvPr id="55310" name="Text Box 6">
              <a:extLst>
                <a:ext uri="{FF2B5EF4-FFF2-40B4-BE49-F238E27FC236}">
                  <a16:creationId xmlns:a16="http://schemas.microsoft.com/office/drawing/2014/main" id="{1DC5C9B6-4BA8-4A5D-9857-779C6C9CCFA7}"/>
                </a:ext>
              </a:extLst>
            </p:cNvPr>
            <p:cNvSpPr txBox="1">
              <a:spLocks noChangeArrowheads="1"/>
            </p:cNvSpPr>
            <p:nvPr/>
          </p:nvSpPr>
          <p:spPr bwMode="auto">
            <a:xfrm>
              <a:off x="2058" y="1508"/>
              <a:ext cx="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ea typeface="宋体" panose="02010600030101010101" pitchFamily="2" charset="-122"/>
                </a:rPr>
                <a:t>0</a:t>
              </a:r>
            </a:p>
          </p:txBody>
        </p:sp>
        <p:sp>
          <p:nvSpPr>
            <p:cNvPr id="55311" name="Text Box 7">
              <a:extLst>
                <a:ext uri="{FF2B5EF4-FFF2-40B4-BE49-F238E27FC236}">
                  <a16:creationId xmlns:a16="http://schemas.microsoft.com/office/drawing/2014/main" id="{AB4185A1-5637-424C-8027-91AD4E7CC821}"/>
                </a:ext>
              </a:extLst>
            </p:cNvPr>
            <p:cNvSpPr txBox="1">
              <a:spLocks noChangeArrowheads="1"/>
            </p:cNvSpPr>
            <p:nvPr/>
          </p:nvSpPr>
          <p:spPr bwMode="auto">
            <a:xfrm>
              <a:off x="2681" y="1494"/>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5312" name="Text Box 8">
              <a:extLst>
                <a:ext uri="{FF2B5EF4-FFF2-40B4-BE49-F238E27FC236}">
                  <a16:creationId xmlns:a16="http://schemas.microsoft.com/office/drawing/2014/main" id="{0CAF263E-97D4-4109-8A22-F38BC8F7E4F1}"/>
                </a:ext>
              </a:extLst>
            </p:cNvPr>
            <p:cNvSpPr txBox="1">
              <a:spLocks noChangeArrowheads="1"/>
            </p:cNvSpPr>
            <p:nvPr/>
          </p:nvSpPr>
          <p:spPr bwMode="auto">
            <a:xfrm>
              <a:off x="3292" y="1503"/>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3</a:t>
              </a:r>
            </a:p>
          </p:txBody>
        </p:sp>
        <p:sp>
          <p:nvSpPr>
            <p:cNvPr id="55313" name="Text Box 9">
              <a:extLst>
                <a:ext uri="{FF2B5EF4-FFF2-40B4-BE49-F238E27FC236}">
                  <a16:creationId xmlns:a16="http://schemas.microsoft.com/office/drawing/2014/main" id="{545FE8A7-3B1D-42EB-AD8A-B649B408E6B2}"/>
                </a:ext>
              </a:extLst>
            </p:cNvPr>
            <p:cNvSpPr txBox="1">
              <a:spLocks noChangeArrowheads="1"/>
            </p:cNvSpPr>
            <p:nvPr/>
          </p:nvSpPr>
          <p:spPr bwMode="auto">
            <a:xfrm>
              <a:off x="3930" y="1496"/>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2</a:t>
              </a:r>
            </a:p>
          </p:txBody>
        </p:sp>
        <p:sp>
          <p:nvSpPr>
            <p:cNvPr id="55314" name="Text Box 10">
              <a:extLst>
                <a:ext uri="{FF2B5EF4-FFF2-40B4-BE49-F238E27FC236}">
                  <a16:creationId xmlns:a16="http://schemas.microsoft.com/office/drawing/2014/main" id="{1ABE3243-E75C-4E47-BC70-E2E92C7B6A94}"/>
                </a:ext>
              </a:extLst>
            </p:cNvPr>
            <p:cNvSpPr txBox="1">
              <a:spLocks noChangeArrowheads="1"/>
            </p:cNvSpPr>
            <p:nvPr/>
          </p:nvSpPr>
          <p:spPr bwMode="auto">
            <a:xfrm>
              <a:off x="2694" y="2168"/>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5</a:t>
              </a:r>
            </a:p>
          </p:txBody>
        </p:sp>
        <p:sp>
          <p:nvSpPr>
            <p:cNvPr id="55315" name="Text Box 11">
              <a:extLst>
                <a:ext uri="{FF2B5EF4-FFF2-40B4-BE49-F238E27FC236}">
                  <a16:creationId xmlns:a16="http://schemas.microsoft.com/office/drawing/2014/main" id="{B1D507B1-BAE8-446B-906C-C8CB3AEA442C}"/>
                </a:ext>
              </a:extLst>
            </p:cNvPr>
            <p:cNvSpPr txBox="1">
              <a:spLocks noChangeArrowheads="1"/>
            </p:cNvSpPr>
            <p:nvPr/>
          </p:nvSpPr>
          <p:spPr bwMode="auto">
            <a:xfrm>
              <a:off x="3950" y="2186"/>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6</a:t>
              </a:r>
            </a:p>
          </p:txBody>
        </p:sp>
        <p:sp>
          <p:nvSpPr>
            <p:cNvPr id="55316" name="Text Box 12">
              <a:extLst>
                <a:ext uri="{FF2B5EF4-FFF2-40B4-BE49-F238E27FC236}">
                  <a16:creationId xmlns:a16="http://schemas.microsoft.com/office/drawing/2014/main" id="{F31E6970-F9A4-4FD6-87FC-F91AC1870308}"/>
                </a:ext>
              </a:extLst>
            </p:cNvPr>
            <p:cNvSpPr txBox="1">
              <a:spLocks noChangeArrowheads="1"/>
            </p:cNvSpPr>
            <p:nvPr/>
          </p:nvSpPr>
          <p:spPr bwMode="auto">
            <a:xfrm>
              <a:off x="2017" y="2188"/>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4</a:t>
              </a:r>
            </a:p>
          </p:txBody>
        </p:sp>
        <p:sp>
          <p:nvSpPr>
            <p:cNvPr id="55317" name="Text Box 13">
              <a:extLst>
                <a:ext uri="{FF2B5EF4-FFF2-40B4-BE49-F238E27FC236}">
                  <a16:creationId xmlns:a16="http://schemas.microsoft.com/office/drawing/2014/main" id="{81239B4C-0F30-4AC3-8186-1E1E2974DE37}"/>
                </a:ext>
              </a:extLst>
            </p:cNvPr>
            <p:cNvSpPr txBox="1">
              <a:spLocks noChangeArrowheads="1"/>
            </p:cNvSpPr>
            <p:nvPr/>
          </p:nvSpPr>
          <p:spPr bwMode="auto">
            <a:xfrm>
              <a:off x="3316" y="2172"/>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7</a:t>
              </a:r>
            </a:p>
          </p:txBody>
        </p:sp>
        <p:sp>
          <p:nvSpPr>
            <p:cNvPr id="55318" name="Rectangle 14">
              <a:extLst>
                <a:ext uri="{FF2B5EF4-FFF2-40B4-BE49-F238E27FC236}">
                  <a16:creationId xmlns:a16="http://schemas.microsoft.com/office/drawing/2014/main" id="{ED287EE1-CB9D-4ACE-B955-9F51C0FE16DB}"/>
                </a:ext>
              </a:extLst>
            </p:cNvPr>
            <p:cNvSpPr>
              <a:spLocks noChangeArrowheads="1"/>
            </p:cNvSpPr>
            <p:nvPr/>
          </p:nvSpPr>
          <p:spPr bwMode="auto">
            <a:xfrm>
              <a:off x="1579" y="1529"/>
              <a:ext cx="2638" cy="129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55319" name="Line 15">
              <a:extLst>
                <a:ext uri="{FF2B5EF4-FFF2-40B4-BE49-F238E27FC236}">
                  <a16:creationId xmlns:a16="http://schemas.microsoft.com/office/drawing/2014/main" id="{29338F95-F86B-4A31-81A5-CAF32555BB79}"/>
                </a:ext>
              </a:extLst>
            </p:cNvPr>
            <p:cNvSpPr>
              <a:spLocks noChangeShapeType="1"/>
            </p:cNvSpPr>
            <p:nvPr/>
          </p:nvSpPr>
          <p:spPr bwMode="auto">
            <a:xfrm>
              <a:off x="2928" y="1256"/>
              <a:ext cx="0" cy="15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0" name="Line 16">
              <a:extLst>
                <a:ext uri="{FF2B5EF4-FFF2-40B4-BE49-F238E27FC236}">
                  <a16:creationId xmlns:a16="http://schemas.microsoft.com/office/drawing/2014/main" id="{809CCCC3-191D-4A00-8908-3F8186FE6E1B}"/>
                </a:ext>
              </a:extLst>
            </p:cNvPr>
            <p:cNvSpPr>
              <a:spLocks noChangeShapeType="1"/>
            </p:cNvSpPr>
            <p:nvPr/>
          </p:nvSpPr>
          <p:spPr bwMode="auto">
            <a:xfrm>
              <a:off x="1310" y="2167"/>
              <a:ext cx="29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1" name="Line 17">
              <a:extLst>
                <a:ext uri="{FF2B5EF4-FFF2-40B4-BE49-F238E27FC236}">
                  <a16:creationId xmlns:a16="http://schemas.microsoft.com/office/drawing/2014/main" id="{1B6D0FFF-7D74-48DF-883B-ADDD035C3D81}"/>
                </a:ext>
              </a:extLst>
            </p:cNvPr>
            <p:cNvSpPr>
              <a:spLocks noChangeShapeType="1"/>
            </p:cNvSpPr>
            <p:nvPr/>
          </p:nvSpPr>
          <p:spPr bwMode="auto">
            <a:xfrm>
              <a:off x="2288" y="1531"/>
              <a:ext cx="0" cy="16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2" name="Line 18">
              <a:extLst>
                <a:ext uri="{FF2B5EF4-FFF2-40B4-BE49-F238E27FC236}">
                  <a16:creationId xmlns:a16="http://schemas.microsoft.com/office/drawing/2014/main" id="{9D8379EC-3DF5-4B72-9CF5-D5DDC09E7886}"/>
                </a:ext>
              </a:extLst>
            </p:cNvPr>
            <p:cNvSpPr>
              <a:spLocks noChangeShapeType="1"/>
            </p:cNvSpPr>
            <p:nvPr/>
          </p:nvSpPr>
          <p:spPr bwMode="auto">
            <a:xfrm flipH="1">
              <a:off x="3587" y="1522"/>
              <a:ext cx="0" cy="16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3" name="Rectangle 19">
              <a:extLst>
                <a:ext uri="{FF2B5EF4-FFF2-40B4-BE49-F238E27FC236}">
                  <a16:creationId xmlns:a16="http://schemas.microsoft.com/office/drawing/2014/main" id="{797E32DA-8CC5-4B91-A00D-6B95089CE405}"/>
                </a:ext>
              </a:extLst>
            </p:cNvPr>
            <p:cNvSpPr>
              <a:spLocks noChangeArrowheads="1"/>
            </p:cNvSpPr>
            <p:nvPr/>
          </p:nvSpPr>
          <p:spPr bwMode="auto">
            <a:xfrm>
              <a:off x="1246" y="2246"/>
              <a:ext cx="29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50000"/>
                </a:spcBef>
                <a:buClrTx/>
                <a:buFontTx/>
                <a:buNone/>
              </a:pPr>
              <a:r>
                <a:rPr lang="en-US" altLang="zh-CN" sz="4400" b="1">
                  <a:ea typeface="宋体" panose="02010600030101010101" pitchFamily="2" charset="-122"/>
                </a:rPr>
                <a:t>x</a:t>
              </a:r>
            </a:p>
          </p:txBody>
        </p:sp>
        <p:sp>
          <p:nvSpPr>
            <p:cNvPr id="55324" name="Rectangle 20">
              <a:extLst>
                <a:ext uri="{FF2B5EF4-FFF2-40B4-BE49-F238E27FC236}">
                  <a16:creationId xmlns:a16="http://schemas.microsoft.com/office/drawing/2014/main" id="{2EFBFBA1-A0EA-43F4-B85C-5541C52BF559}"/>
                </a:ext>
              </a:extLst>
            </p:cNvPr>
            <p:cNvSpPr>
              <a:spLocks noChangeArrowheads="1"/>
            </p:cNvSpPr>
            <p:nvPr/>
          </p:nvSpPr>
          <p:spPr bwMode="auto">
            <a:xfrm>
              <a:off x="2773" y="2764"/>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50000"/>
                </a:spcBef>
                <a:buClrTx/>
                <a:buFontTx/>
                <a:buNone/>
              </a:pPr>
              <a:r>
                <a:rPr lang="en-US" altLang="zh-CN" sz="4400" b="1">
                  <a:ea typeface="宋体" panose="02010600030101010101" pitchFamily="2" charset="-122"/>
                </a:rPr>
                <a:t>z</a:t>
              </a:r>
            </a:p>
          </p:txBody>
        </p:sp>
      </p:grpSp>
      <p:sp>
        <p:nvSpPr>
          <p:cNvPr id="357398" name="AutoShape 22">
            <a:extLst>
              <a:ext uri="{FF2B5EF4-FFF2-40B4-BE49-F238E27FC236}">
                <a16:creationId xmlns:a16="http://schemas.microsoft.com/office/drawing/2014/main" id="{A5767CE1-A0FE-4229-B7AD-9A4EDFBB46DC}"/>
              </a:ext>
            </a:extLst>
          </p:cNvPr>
          <p:cNvSpPr>
            <a:spLocks noChangeArrowheads="1"/>
          </p:cNvSpPr>
          <p:nvPr/>
        </p:nvSpPr>
        <p:spPr bwMode="auto">
          <a:xfrm>
            <a:off x="2641600" y="2568575"/>
            <a:ext cx="1841500" cy="696913"/>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57399" name="AutoShape 23">
            <a:extLst>
              <a:ext uri="{FF2B5EF4-FFF2-40B4-BE49-F238E27FC236}">
                <a16:creationId xmlns:a16="http://schemas.microsoft.com/office/drawing/2014/main" id="{9E9F0731-61A9-4037-A03F-0405B9D8E0C3}"/>
              </a:ext>
            </a:extLst>
          </p:cNvPr>
          <p:cNvSpPr>
            <a:spLocks noChangeArrowheads="1"/>
          </p:cNvSpPr>
          <p:nvPr/>
        </p:nvSpPr>
        <p:spPr bwMode="auto">
          <a:xfrm rot="-5400000">
            <a:off x="4221957" y="3078956"/>
            <a:ext cx="1841500" cy="696913"/>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357407" name="Group 31">
            <a:extLst>
              <a:ext uri="{FF2B5EF4-FFF2-40B4-BE49-F238E27FC236}">
                <a16:creationId xmlns:a16="http://schemas.microsoft.com/office/drawing/2014/main" id="{86C56497-0D69-4417-B842-A7C68AE53475}"/>
              </a:ext>
            </a:extLst>
          </p:cNvPr>
          <p:cNvGrpSpPr>
            <a:grpSpLocks/>
          </p:cNvGrpSpPr>
          <p:nvPr/>
        </p:nvGrpSpPr>
        <p:grpSpPr bwMode="auto">
          <a:xfrm>
            <a:off x="1370013" y="2228850"/>
            <a:ext cx="6427787" cy="1428750"/>
            <a:chOff x="879" y="1404"/>
            <a:chExt cx="4049" cy="900"/>
          </a:xfrm>
        </p:grpSpPr>
        <p:sp>
          <p:nvSpPr>
            <p:cNvPr id="55306" name="AutoShape 24">
              <a:extLst>
                <a:ext uri="{FF2B5EF4-FFF2-40B4-BE49-F238E27FC236}">
                  <a16:creationId xmlns:a16="http://schemas.microsoft.com/office/drawing/2014/main" id="{CB53D787-0107-494B-994F-5BFF5FE4BD87}"/>
                </a:ext>
              </a:extLst>
            </p:cNvPr>
            <p:cNvSpPr>
              <a:spLocks noChangeArrowheads="1"/>
            </p:cNvSpPr>
            <p:nvPr/>
          </p:nvSpPr>
          <p:spPr bwMode="auto">
            <a:xfrm>
              <a:off x="3680" y="1632"/>
              <a:ext cx="1160" cy="439"/>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55307" name="Rectangle 25">
              <a:extLst>
                <a:ext uri="{FF2B5EF4-FFF2-40B4-BE49-F238E27FC236}">
                  <a16:creationId xmlns:a16="http://schemas.microsoft.com/office/drawing/2014/main" id="{F53AEE5C-4673-42EC-9E66-FD34B12B2C52}"/>
                </a:ext>
              </a:extLst>
            </p:cNvPr>
            <p:cNvSpPr>
              <a:spLocks noChangeArrowheads="1"/>
            </p:cNvSpPr>
            <p:nvPr/>
          </p:nvSpPr>
          <p:spPr bwMode="auto">
            <a:xfrm>
              <a:off x="4325" y="1417"/>
              <a:ext cx="603" cy="887"/>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55308" name="AutoShape 28">
              <a:extLst>
                <a:ext uri="{FF2B5EF4-FFF2-40B4-BE49-F238E27FC236}">
                  <a16:creationId xmlns:a16="http://schemas.microsoft.com/office/drawing/2014/main" id="{D84EF250-6D9E-460F-AB26-6BF4521F154E}"/>
                </a:ext>
              </a:extLst>
            </p:cNvPr>
            <p:cNvSpPr>
              <a:spLocks noChangeArrowheads="1"/>
            </p:cNvSpPr>
            <p:nvPr/>
          </p:nvSpPr>
          <p:spPr bwMode="auto">
            <a:xfrm flipH="1">
              <a:off x="967" y="1619"/>
              <a:ext cx="1160" cy="439"/>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55309" name="Rectangle 29">
              <a:extLst>
                <a:ext uri="{FF2B5EF4-FFF2-40B4-BE49-F238E27FC236}">
                  <a16:creationId xmlns:a16="http://schemas.microsoft.com/office/drawing/2014/main" id="{C83A44BA-34DA-4003-80B0-9898394FABF7}"/>
                </a:ext>
              </a:extLst>
            </p:cNvPr>
            <p:cNvSpPr>
              <a:spLocks noChangeArrowheads="1"/>
            </p:cNvSpPr>
            <p:nvPr/>
          </p:nvSpPr>
          <p:spPr bwMode="auto">
            <a:xfrm flipH="1">
              <a:off x="879" y="1404"/>
              <a:ext cx="603" cy="887"/>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29" name="灯片编号占位符 3">
            <a:extLst>
              <a:ext uri="{FF2B5EF4-FFF2-40B4-BE49-F238E27FC236}">
                <a16:creationId xmlns:a16="http://schemas.microsoft.com/office/drawing/2014/main" id="{3C83FD7F-2C44-42E4-AC45-26E2060E3D0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91</a:t>
            </a:fld>
            <a:endParaRPr lang="en-US" altLang="zh-CN" sz="1600" dirty="0"/>
          </a:p>
        </p:txBody>
      </p:sp>
    </p:spTree>
    <p:extLst>
      <p:ext uri="{BB962C8B-B14F-4D97-AF65-F5344CB8AC3E}">
        <p14:creationId xmlns:p14="http://schemas.microsoft.com/office/powerpoint/2010/main" val="39833220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7398"/>
                                        </p:tgtEl>
                                        <p:attrNameLst>
                                          <p:attrName>style.visibility</p:attrName>
                                        </p:attrNameLst>
                                      </p:cBhvr>
                                      <p:to>
                                        <p:strVal val="visible"/>
                                      </p:to>
                                    </p:set>
                                    <p:anim calcmode="lin" valueType="num">
                                      <p:cBhvr additive="base">
                                        <p:cTn id="7" dur="500" fill="hold"/>
                                        <p:tgtEl>
                                          <p:spTgt spid="357398"/>
                                        </p:tgtEl>
                                        <p:attrNameLst>
                                          <p:attrName>ppt_x</p:attrName>
                                        </p:attrNameLst>
                                      </p:cBhvr>
                                      <p:tavLst>
                                        <p:tav tm="0">
                                          <p:val>
                                            <p:strVal val="1+#ppt_w/2"/>
                                          </p:val>
                                        </p:tav>
                                        <p:tav tm="100000">
                                          <p:val>
                                            <p:strVal val="#ppt_x"/>
                                          </p:val>
                                        </p:tav>
                                      </p:tavLst>
                                    </p:anim>
                                    <p:anim calcmode="lin" valueType="num">
                                      <p:cBhvr additive="base">
                                        <p:cTn id="8" dur="500" fill="hold"/>
                                        <p:tgtEl>
                                          <p:spTgt spid="35739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57398"/>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7399"/>
                                        </p:tgtEl>
                                        <p:attrNameLst>
                                          <p:attrName>style.visibility</p:attrName>
                                        </p:attrNameLst>
                                      </p:cBhvr>
                                      <p:to>
                                        <p:strVal val="visible"/>
                                      </p:to>
                                    </p:set>
                                    <p:anim calcmode="lin" valueType="num">
                                      <p:cBhvr additive="base">
                                        <p:cTn id="13" dur="500" fill="hold"/>
                                        <p:tgtEl>
                                          <p:spTgt spid="357399"/>
                                        </p:tgtEl>
                                        <p:attrNameLst>
                                          <p:attrName>ppt_x</p:attrName>
                                        </p:attrNameLst>
                                      </p:cBhvr>
                                      <p:tavLst>
                                        <p:tav tm="0">
                                          <p:val>
                                            <p:strVal val="1+#ppt_w/2"/>
                                          </p:val>
                                        </p:tav>
                                        <p:tav tm="100000">
                                          <p:val>
                                            <p:strVal val="#ppt_x"/>
                                          </p:val>
                                        </p:tav>
                                      </p:tavLst>
                                    </p:anim>
                                    <p:anim calcmode="lin" valueType="num">
                                      <p:cBhvr additive="base">
                                        <p:cTn id="14" dur="500" fill="hold"/>
                                        <p:tgtEl>
                                          <p:spTgt spid="35739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57399"/>
                                        </p:tgtEl>
                                        <p:attrNameLst>
                                          <p:attrName>ppt_c</p:attrName>
                                        </p:attrNameLst>
                                      </p:cBhvr>
                                      <p:to>
                                        <a:schemeClr va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57407"/>
                                        </p:tgtEl>
                                        <p:attrNameLst>
                                          <p:attrName>style.visibility</p:attrName>
                                        </p:attrNameLst>
                                      </p:cBhvr>
                                      <p:to>
                                        <p:strVal val="visible"/>
                                      </p:to>
                                    </p:set>
                                    <p:animEffect transition="in" filter="box(in)">
                                      <p:cBhvr>
                                        <p:cTn id="19" dur="500"/>
                                        <p:tgtEl>
                                          <p:spTgt spid="357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8" grpId="0" animBg="1"/>
      <p:bldP spid="357399"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1026">
            <a:extLst>
              <a:ext uri="{FF2B5EF4-FFF2-40B4-BE49-F238E27FC236}">
                <a16:creationId xmlns:a16="http://schemas.microsoft.com/office/drawing/2014/main" id="{E8CE2324-13A7-4F97-B295-6D828723C2CC}"/>
              </a:ext>
            </a:extLst>
          </p:cNvPr>
          <p:cNvSpPr>
            <a:spLocks noGrp="1" noChangeArrowheads="1"/>
          </p:cNvSpPr>
          <p:nvPr>
            <p:ph type="title"/>
          </p:nvPr>
        </p:nvSpPr>
        <p:spPr/>
        <p:txBody>
          <a:bodyPr/>
          <a:lstStyle/>
          <a:p>
            <a:r>
              <a:rPr lang="en-US" altLang="zh-CN" b="1">
                <a:ea typeface="宋体" panose="02010600030101010101" pitchFamily="2" charset="-122"/>
              </a:rPr>
              <a:t>Three-Variable Maps</a:t>
            </a:r>
          </a:p>
        </p:txBody>
      </p:sp>
      <p:sp>
        <p:nvSpPr>
          <p:cNvPr id="56324" name="Rectangle 1027">
            <a:extLst>
              <a:ext uri="{FF2B5EF4-FFF2-40B4-BE49-F238E27FC236}">
                <a16:creationId xmlns:a16="http://schemas.microsoft.com/office/drawing/2014/main" id="{6095F101-3D27-4347-A0B8-F16876BC2600}"/>
              </a:ext>
            </a:extLst>
          </p:cNvPr>
          <p:cNvSpPr>
            <a:spLocks noGrp="1" noChangeArrowheads="1"/>
          </p:cNvSpPr>
          <p:nvPr>
            <p:ph type="body" idx="1"/>
          </p:nvPr>
        </p:nvSpPr>
        <p:spPr/>
        <p:txBody>
          <a:bodyPr/>
          <a:lstStyle/>
          <a:p>
            <a:r>
              <a:rPr lang="en-US" altLang="zh-CN" dirty="0">
                <a:ea typeface="宋体" panose="02010600030101010101" pitchFamily="2" charset="-122"/>
              </a:rPr>
              <a:t>Example Shapes of 4-cell Rectangles:</a:t>
            </a: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sz="1400" dirty="0">
              <a:ea typeface="宋体" panose="02010600030101010101" pitchFamily="2" charset="-122"/>
            </a:endParaRPr>
          </a:p>
          <a:p>
            <a:r>
              <a:rPr lang="en-US" altLang="zh-CN" dirty="0">
                <a:ea typeface="宋体" panose="02010600030101010101" pitchFamily="2" charset="-122"/>
              </a:rPr>
              <a:t>Read off the product terms for the rectangles shown</a:t>
            </a:r>
          </a:p>
        </p:txBody>
      </p:sp>
      <p:sp>
        <p:nvSpPr>
          <p:cNvPr id="56325" name="Rectangle 1028">
            <a:extLst>
              <a:ext uri="{FF2B5EF4-FFF2-40B4-BE49-F238E27FC236}">
                <a16:creationId xmlns:a16="http://schemas.microsoft.com/office/drawing/2014/main" id="{BE48A37F-EA5C-4BB1-899B-D5BB96BCC262}"/>
              </a:ext>
            </a:extLst>
          </p:cNvPr>
          <p:cNvSpPr>
            <a:spLocks noChangeArrowheads="1"/>
          </p:cNvSpPr>
          <p:nvPr/>
        </p:nvSpPr>
        <p:spPr bwMode="auto">
          <a:xfrm>
            <a:off x="5453063" y="1601788"/>
            <a:ext cx="463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50000"/>
              </a:spcBef>
              <a:buClrTx/>
              <a:buFontTx/>
              <a:buNone/>
            </a:pPr>
            <a:r>
              <a:rPr lang="en-US" altLang="zh-CN" sz="4400" b="1">
                <a:ea typeface="宋体" panose="02010600030101010101" pitchFamily="2" charset="-122"/>
              </a:rPr>
              <a:t>y</a:t>
            </a:r>
          </a:p>
        </p:txBody>
      </p:sp>
      <p:grpSp>
        <p:nvGrpSpPr>
          <p:cNvPr id="56326" name="Group 1029">
            <a:extLst>
              <a:ext uri="{FF2B5EF4-FFF2-40B4-BE49-F238E27FC236}">
                <a16:creationId xmlns:a16="http://schemas.microsoft.com/office/drawing/2014/main" id="{FE037A82-B59A-4B0E-B87A-8BC2F8A33651}"/>
              </a:ext>
            </a:extLst>
          </p:cNvPr>
          <p:cNvGrpSpPr>
            <a:grpSpLocks/>
          </p:cNvGrpSpPr>
          <p:nvPr/>
        </p:nvGrpSpPr>
        <p:grpSpPr bwMode="auto">
          <a:xfrm>
            <a:off x="1978025" y="1993900"/>
            <a:ext cx="4737100" cy="3155950"/>
            <a:chOff x="1246" y="1256"/>
            <a:chExt cx="2984" cy="1988"/>
          </a:xfrm>
        </p:grpSpPr>
        <p:sp>
          <p:nvSpPr>
            <p:cNvPr id="56334" name="Text Box 1030">
              <a:extLst>
                <a:ext uri="{FF2B5EF4-FFF2-40B4-BE49-F238E27FC236}">
                  <a16:creationId xmlns:a16="http://schemas.microsoft.com/office/drawing/2014/main" id="{57CF26F6-C822-4771-A16D-C737F0736312}"/>
                </a:ext>
              </a:extLst>
            </p:cNvPr>
            <p:cNvSpPr txBox="1">
              <a:spLocks noChangeArrowheads="1"/>
            </p:cNvSpPr>
            <p:nvPr/>
          </p:nvSpPr>
          <p:spPr bwMode="auto">
            <a:xfrm>
              <a:off x="2058" y="1508"/>
              <a:ext cx="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ea typeface="宋体" panose="02010600030101010101" pitchFamily="2" charset="-122"/>
                </a:rPr>
                <a:t>0</a:t>
              </a:r>
            </a:p>
          </p:txBody>
        </p:sp>
        <p:sp>
          <p:nvSpPr>
            <p:cNvPr id="56335" name="Text Box 1031">
              <a:extLst>
                <a:ext uri="{FF2B5EF4-FFF2-40B4-BE49-F238E27FC236}">
                  <a16:creationId xmlns:a16="http://schemas.microsoft.com/office/drawing/2014/main" id="{37F3F160-FF81-49FD-A17F-C271929DEB55}"/>
                </a:ext>
              </a:extLst>
            </p:cNvPr>
            <p:cNvSpPr txBox="1">
              <a:spLocks noChangeArrowheads="1"/>
            </p:cNvSpPr>
            <p:nvPr/>
          </p:nvSpPr>
          <p:spPr bwMode="auto">
            <a:xfrm>
              <a:off x="2681" y="1494"/>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56336" name="Text Box 1032">
              <a:extLst>
                <a:ext uri="{FF2B5EF4-FFF2-40B4-BE49-F238E27FC236}">
                  <a16:creationId xmlns:a16="http://schemas.microsoft.com/office/drawing/2014/main" id="{827A16B4-E0C1-4952-B148-FCEEBC137037}"/>
                </a:ext>
              </a:extLst>
            </p:cNvPr>
            <p:cNvSpPr txBox="1">
              <a:spLocks noChangeArrowheads="1"/>
            </p:cNvSpPr>
            <p:nvPr/>
          </p:nvSpPr>
          <p:spPr bwMode="auto">
            <a:xfrm>
              <a:off x="3292" y="1503"/>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3</a:t>
              </a:r>
            </a:p>
          </p:txBody>
        </p:sp>
        <p:sp>
          <p:nvSpPr>
            <p:cNvPr id="56337" name="Text Box 1033">
              <a:extLst>
                <a:ext uri="{FF2B5EF4-FFF2-40B4-BE49-F238E27FC236}">
                  <a16:creationId xmlns:a16="http://schemas.microsoft.com/office/drawing/2014/main" id="{4CD770D2-A74D-423D-89FB-960C879550A8}"/>
                </a:ext>
              </a:extLst>
            </p:cNvPr>
            <p:cNvSpPr txBox="1">
              <a:spLocks noChangeArrowheads="1"/>
            </p:cNvSpPr>
            <p:nvPr/>
          </p:nvSpPr>
          <p:spPr bwMode="auto">
            <a:xfrm>
              <a:off x="3930" y="1496"/>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2</a:t>
              </a:r>
            </a:p>
          </p:txBody>
        </p:sp>
        <p:sp>
          <p:nvSpPr>
            <p:cNvPr id="56338" name="Text Box 1034">
              <a:extLst>
                <a:ext uri="{FF2B5EF4-FFF2-40B4-BE49-F238E27FC236}">
                  <a16:creationId xmlns:a16="http://schemas.microsoft.com/office/drawing/2014/main" id="{E9364EF3-7461-4DBE-94AB-84E8AC8F81B7}"/>
                </a:ext>
              </a:extLst>
            </p:cNvPr>
            <p:cNvSpPr txBox="1">
              <a:spLocks noChangeArrowheads="1"/>
            </p:cNvSpPr>
            <p:nvPr/>
          </p:nvSpPr>
          <p:spPr bwMode="auto">
            <a:xfrm>
              <a:off x="2694" y="2168"/>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5</a:t>
              </a:r>
            </a:p>
          </p:txBody>
        </p:sp>
        <p:sp>
          <p:nvSpPr>
            <p:cNvPr id="56339" name="Text Box 1035">
              <a:extLst>
                <a:ext uri="{FF2B5EF4-FFF2-40B4-BE49-F238E27FC236}">
                  <a16:creationId xmlns:a16="http://schemas.microsoft.com/office/drawing/2014/main" id="{19EC8103-2BAC-433A-B748-C36AF366DA6D}"/>
                </a:ext>
              </a:extLst>
            </p:cNvPr>
            <p:cNvSpPr txBox="1">
              <a:spLocks noChangeArrowheads="1"/>
            </p:cNvSpPr>
            <p:nvPr/>
          </p:nvSpPr>
          <p:spPr bwMode="auto">
            <a:xfrm>
              <a:off x="3950" y="2186"/>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6</a:t>
              </a:r>
            </a:p>
          </p:txBody>
        </p:sp>
        <p:sp>
          <p:nvSpPr>
            <p:cNvPr id="56340" name="Text Box 1036">
              <a:extLst>
                <a:ext uri="{FF2B5EF4-FFF2-40B4-BE49-F238E27FC236}">
                  <a16:creationId xmlns:a16="http://schemas.microsoft.com/office/drawing/2014/main" id="{167E0479-2C9E-4387-9DD3-41E3273218B4}"/>
                </a:ext>
              </a:extLst>
            </p:cNvPr>
            <p:cNvSpPr txBox="1">
              <a:spLocks noChangeArrowheads="1"/>
            </p:cNvSpPr>
            <p:nvPr/>
          </p:nvSpPr>
          <p:spPr bwMode="auto">
            <a:xfrm>
              <a:off x="2017" y="2188"/>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4</a:t>
              </a:r>
            </a:p>
          </p:txBody>
        </p:sp>
        <p:sp>
          <p:nvSpPr>
            <p:cNvPr id="56341" name="Text Box 1037">
              <a:extLst>
                <a:ext uri="{FF2B5EF4-FFF2-40B4-BE49-F238E27FC236}">
                  <a16:creationId xmlns:a16="http://schemas.microsoft.com/office/drawing/2014/main" id="{C91BDAE3-ED47-445D-8287-7FDF22A49687}"/>
                </a:ext>
              </a:extLst>
            </p:cNvPr>
            <p:cNvSpPr txBox="1">
              <a:spLocks noChangeArrowheads="1"/>
            </p:cNvSpPr>
            <p:nvPr/>
          </p:nvSpPr>
          <p:spPr bwMode="auto">
            <a:xfrm>
              <a:off x="3316" y="2172"/>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7</a:t>
              </a:r>
            </a:p>
          </p:txBody>
        </p:sp>
        <p:sp>
          <p:nvSpPr>
            <p:cNvPr id="56342" name="Rectangle 1038">
              <a:extLst>
                <a:ext uri="{FF2B5EF4-FFF2-40B4-BE49-F238E27FC236}">
                  <a16:creationId xmlns:a16="http://schemas.microsoft.com/office/drawing/2014/main" id="{579EE588-2147-4898-9706-05FC418B4A1B}"/>
                </a:ext>
              </a:extLst>
            </p:cNvPr>
            <p:cNvSpPr>
              <a:spLocks noChangeArrowheads="1"/>
            </p:cNvSpPr>
            <p:nvPr/>
          </p:nvSpPr>
          <p:spPr bwMode="auto">
            <a:xfrm>
              <a:off x="1579" y="1529"/>
              <a:ext cx="2638" cy="129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56343" name="Line 1039">
              <a:extLst>
                <a:ext uri="{FF2B5EF4-FFF2-40B4-BE49-F238E27FC236}">
                  <a16:creationId xmlns:a16="http://schemas.microsoft.com/office/drawing/2014/main" id="{AB160529-4FFF-4DF2-8DCB-58F70BE704BF}"/>
                </a:ext>
              </a:extLst>
            </p:cNvPr>
            <p:cNvSpPr>
              <a:spLocks noChangeShapeType="1"/>
            </p:cNvSpPr>
            <p:nvPr/>
          </p:nvSpPr>
          <p:spPr bwMode="auto">
            <a:xfrm>
              <a:off x="2928" y="1256"/>
              <a:ext cx="0" cy="157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4" name="Line 1040">
              <a:extLst>
                <a:ext uri="{FF2B5EF4-FFF2-40B4-BE49-F238E27FC236}">
                  <a16:creationId xmlns:a16="http://schemas.microsoft.com/office/drawing/2014/main" id="{81D4E743-BBA5-493A-A605-7C2D82BB213B}"/>
                </a:ext>
              </a:extLst>
            </p:cNvPr>
            <p:cNvSpPr>
              <a:spLocks noChangeShapeType="1"/>
            </p:cNvSpPr>
            <p:nvPr/>
          </p:nvSpPr>
          <p:spPr bwMode="auto">
            <a:xfrm>
              <a:off x="1310" y="2167"/>
              <a:ext cx="29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5" name="Line 1041">
              <a:extLst>
                <a:ext uri="{FF2B5EF4-FFF2-40B4-BE49-F238E27FC236}">
                  <a16:creationId xmlns:a16="http://schemas.microsoft.com/office/drawing/2014/main" id="{DFDF40FF-A2CB-45E8-953C-0D86FE5C3CE8}"/>
                </a:ext>
              </a:extLst>
            </p:cNvPr>
            <p:cNvSpPr>
              <a:spLocks noChangeShapeType="1"/>
            </p:cNvSpPr>
            <p:nvPr/>
          </p:nvSpPr>
          <p:spPr bwMode="auto">
            <a:xfrm>
              <a:off x="2288" y="1531"/>
              <a:ext cx="0" cy="16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6" name="Line 1042">
              <a:extLst>
                <a:ext uri="{FF2B5EF4-FFF2-40B4-BE49-F238E27FC236}">
                  <a16:creationId xmlns:a16="http://schemas.microsoft.com/office/drawing/2014/main" id="{9676C676-BA9C-4AF3-97D8-D1518E85CE3C}"/>
                </a:ext>
              </a:extLst>
            </p:cNvPr>
            <p:cNvSpPr>
              <a:spLocks noChangeShapeType="1"/>
            </p:cNvSpPr>
            <p:nvPr/>
          </p:nvSpPr>
          <p:spPr bwMode="auto">
            <a:xfrm flipH="1">
              <a:off x="3587" y="1522"/>
              <a:ext cx="0" cy="163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7" name="Rectangle 1043">
              <a:extLst>
                <a:ext uri="{FF2B5EF4-FFF2-40B4-BE49-F238E27FC236}">
                  <a16:creationId xmlns:a16="http://schemas.microsoft.com/office/drawing/2014/main" id="{71A2EDE4-C8B7-44AA-80D6-427B73A175AF}"/>
                </a:ext>
              </a:extLst>
            </p:cNvPr>
            <p:cNvSpPr>
              <a:spLocks noChangeArrowheads="1"/>
            </p:cNvSpPr>
            <p:nvPr/>
          </p:nvSpPr>
          <p:spPr bwMode="auto">
            <a:xfrm>
              <a:off x="1246" y="2246"/>
              <a:ext cx="29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50000"/>
                </a:spcBef>
                <a:buClrTx/>
                <a:buFontTx/>
                <a:buNone/>
              </a:pPr>
              <a:r>
                <a:rPr lang="en-US" altLang="zh-CN" sz="4400" b="1">
                  <a:ea typeface="宋体" panose="02010600030101010101" pitchFamily="2" charset="-122"/>
                </a:rPr>
                <a:t>x</a:t>
              </a:r>
            </a:p>
          </p:txBody>
        </p:sp>
        <p:sp>
          <p:nvSpPr>
            <p:cNvPr id="56348" name="Rectangle 1044">
              <a:extLst>
                <a:ext uri="{FF2B5EF4-FFF2-40B4-BE49-F238E27FC236}">
                  <a16:creationId xmlns:a16="http://schemas.microsoft.com/office/drawing/2014/main" id="{997EFB98-FEFF-4D0C-87AE-6D2ADED8E8BA}"/>
                </a:ext>
              </a:extLst>
            </p:cNvPr>
            <p:cNvSpPr>
              <a:spLocks noChangeArrowheads="1"/>
            </p:cNvSpPr>
            <p:nvPr/>
          </p:nvSpPr>
          <p:spPr bwMode="auto">
            <a:xfrm>
              <a:off x="2773" y="2764"/>
              <a:ext cx="27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ctr">
                <a:spcBef>
                  <a:spcPct val="50000"/>
                </a:spcBef>
                <a:buClrTx/>
                <a:buFontTx/>
                <a:buNone/>
              </a:pPr>
              <a:r>
                <a:rPr lang="en-US" altLang="zh-CN" sz="4400" b="1">
                  <a:ea typeface="宋体" panose="02010600030101010101" pitchFamily="2" charset="-122"/>
                </a:rPr>
                <a:t>z</a:t>
              </a:r>
            </a:p>
          </p:txBody>
        </p:sp>
      </p:grpSp>
      <p:sp>
        <p:nvSpPr>
          <p:cNvPr id="394261" name="AutoShape 1045">
            <a:extLst>
              <a:ext uri="{FF2B5EF4-FFF2-40B4-BE49-F238E27FC236}">
                <a16:creationId xmlns:a16="http://schemas.microsoft.com/office/drawing/2014/main" id="{1BA0867D-0B9A-4E5A-A70A-104C242F3A79}"/>
              </a:ext>
            </a:extLst>
          </p:cNvPr>
          <p:cNvSpPr>
            <a:spLocks noChangeArrowheads="1"/>
          </p:cNvSpPr>
          <p:nvPr/>
        </p:nvSpPr>
        <p:spPr bwMode="auto">
          <a:xfrm>
            <a:off x="2641600" y="2568575"/>
            <a:ext cx="1841500" cy="1800225"/>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394263" name="Group 1047">
            <a:extLst>
              <a:ext uri="{FF2B5EF4-FFF2-40B4-BE49-F238E27FC236}">
                <a16:creationId xmlns:a16="http://schemas.microsoft.com/office/drawing/2014/main" id="{9E34FB14-E8B9-4782-8516-A88DA2E41F7A}"/>
              </a:ext>
            </a:extLst>
          </p:cNvPr>
          <p:cNvGrpSpPr>
            <a:grpSpLocks/>
          </p:cNvGrpSpPr>
          <p:nvPr/>
        </p:nvGrpSpPr>
        <p:grpSpPr bwMode="auto">
          <a:xfrm>
            <a:off x="1381125" y="1781175"/>
            <a:ext cx="6427788" cy="3462338"/>
            <a:chOff x="879" y="1404"/>
            <a:chExt cx="4049" cy="900"/>
          </a:xfrm>
        </p:grpSpPr>
        <p:sp>
          <p:nvSpPr>
            <p:cNvPr id="56330" name="AutoShape 1048">
              <a:extLst>
                <a:ext uri="{FF2B5EF4-FFF2-40B4-BE49-F238E27FC236}">
                  <a16:creationId xmlns:a16="http://schemas.microsoft.com/office/drawing/2014/main" id="{71712F7C-4CDC-441C-9D6E-C7DE5339A252}"/>
                </a:ext>
              </a:extLst>
            </p:cNvPr>
            <p:cNvSpPr>
              <a:spLocks noChangeArrowheads="1"/>
            </p:cNvSpPr>
            <p:nvPr/>
          </p:nvSpPr>
          <p:spPr bwMode="auto">
            <a:xfrm>
              <a:off x="3680" y="1632"/>
              <a:ext cx="1160" cy="439"/>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56331" name="Rectangle 1049">
              <a:extLst>
                <a:ext uri="{FF2B5EF4-FFF2-40B4-BE49-F238E27FC236}">
                  <a16:creationId xmlns:a16="http://schemas.microsoft.com/office/drawing/2014/main" id="{0827AE75-0616-4E63-8A0F-9756AB359D89}"/>
                </a:ext>
              </a:extLst>
            </p:cNvPr>
            <p:cNvSpPr>
              <a:spLocks noChangeArrowheads="1"/>
            </p:cNvSpPr>
            <p:nvPr/>
          </p:nvSpPr>
          <p:spPr bwMode="auto">
            <a:xfrm>
              <a:off x="4325" y="1417"/>
              <a:ext cx="603" cy="887"/>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56332" name="AutoShape 1050">
              <a:extLst>
                <a:ext uri="{FF2B5EF4-FFF2-40B4-BE49-F238E27FC236}">
                  <a16:creationId xmlns:a16="http://schemas.microsoft.com/office/drawing/2014/main" id="{133A9685-C3E8-4ACD-AD17-576224D859A7}"/>
                </a:ext>
              </a:extLst>
            </p:cNvPr>
            <p:cNvSpPr>
              <a:spLocks noChangeArrowheads="1"/>
            </p:cNvSpPr>
            <p:nvPr/>
          </p:nvSpPr>
          <p:spPr bwMode="auto">
            <a:xfrm flipH="1">
              <a:off x="967" y="1619"/>
              <a:ext cx="1160" cy="439"/>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56333" name="Rectangle 1051">
              <a:extLst>
                <a:ext uri="{FF2B5EF4-FFF2-40B4-BE49-F238E27FC236}">
                  <a16:creationId xmlns:a16="http://schemas.microsoft.com/office/drawing/2014/main" id="{E45CFB4B-4B8C-4CCA-8D19-321C575930AF}"/>
                </a:ext>
              </a:extLst>
            </p:cNvPr>
            <p:cNvSpPr>
              <a:spLocks noChangeArrowheads="1"/>
            </p:cNvSpPr>
            <p:nvPr/>
          </p:nvSpPr>
          <p:spPr bwMode="auto">
            <a:xfrm flipH="1">
              <a:off x="879" y="1404"/>
              <a:ext cx="603" cy="887"/>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394268" name="AutoShape 1052">
            <a:extLst>
              <a:ext uri="{FF2B5EF4-FFF2-40B4-BE49-F238E27FC236}">
                <a16:creationId xmlns:a16="http://schemas.microsoft.com/office/drawing/2014/main" id="{77893485-939F-4792-B53C-899175B31AED}"/>
              </a:ext>
            </a:extLst>
          </p:cNvPr>
          <p:cNvSpPr>
            <a:spLocks noChangeArrowheads="1"/>
          </p:cNvSpPr>
          <p:nvPr/>
        </p:nvSpPr>
        <p:spPr bwMode="auto">
          <a:xfrm>
            <a:off x="3708400" y="2506663"/>
            <a:ext cx="1841500" cy="1800225"/>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29" name="灯片编号占位符 3">
            <a:extLst>
              <a:ext uri="{FF2B5EF4-FFF2-40B4-BE49-F238E27FC236}">
                <a16:creationId xmlns:a16="http://schemas.microsoft.com/office/drawing/2014/main" id="{BDDC9FBD-9E12-4D50-A579-6E66987A8AE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92</a:t>
            </a:fld>
            <a:endParaRPr lang="en-US" altLang="zh-CN" sz="1600" dirty="0"/>
          </a:p>
        </p:txBody>
      </p:sp>
    </p:spTree>
    <p:extLst>
      <p:ext uri="{BB962C8B-B14F-4D97-AF65-F5344CB8AC3E}">
        <p14:creationId xmlns:p14="http://schemas.microsoft.com/office/powerpoint/2010/main" val="3706757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4261"/>
                                        </p:tgtEl>
                                        <p:attrNameLst>
                                          <p:attrName>style.visibility</p:attrName>
                                        </p:attrNameLst>
                                      </p:cBhvr>
                                      <p:to>
                                        <p:strVal val="visible"/>
                                      </p:to>
                                    </p:set>
                                    <p:anim calcmode="lin" valueType="num">
                                      <p:cBhvr additive="base">
                                        <p:cTn id="7" dur="500" fill="hold"/>
                                        <p:tgtEl>
                                          <p:spTgt spid="394261"/>
                                        </p:tgtEl>
                                        <p:attrNameLst>
                                          <p:attrName>ppt_x</p:attrName>
                                        </p:attrNameLst>
                                      </p:cBhvr>
                                      <p:tavLst>
                                        <p:tav tm="0">
                                          <p:val>
                                            <p:strVal val="1+#ppt_w/2"/>
                                          </p:val>
                                        </p:tav>
                                        <p:tav tm="100000">
                                          <p:val>
                                            <p:strVal val="#ppt_x"/>
                                          </p:val>
                                        </p:tav>
                                      </p:tavLst>
                                    </p:anim>
                                    <p:anim calcmode="lin" valueType="num">
                                      <p:cBhvr additive="base">
                                        <p:cTn id="8" dur="500" fill="hold"/>
                                        <p:tgtEl>
                                          <p:spTgt spid="39426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94261"/>
                                        </p:tgtEl>
                                        <p:attrNameLst>
                                          <p:attrName>ppt_c</p:attrName>
                                        </p:attrNameLst>
                                      </p:cBhvr>
                                      <p:to>
                                        <a:srgbClr val="009999"/>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94268"/>
                                        </p:tgtEl>
                                        <p:attrNameLst>
                                          <p:attrName>style.visibility</p:attrName>
                                        </p:attrNameLst>
                                      </p:cBhvr>
                                      <p:to>
                                        <p:strVal val="visible"/>
                                      </p:to>
                                    </p:set>
                                    <p:anim calcmode="lin" valueType="num">
                                      <p:cBhvr additive="base">
                                        <p:cTn id="13" dur="500" fill="hold"/>
                                        <p:tgtEl>
                                          <p:spTgt spid="394268"/>
                                        </p:tgtEl>
                                        <p:attrNameLst>
                                          <p:attrName>ppt_x</p:attrName>
                                        </p:attrNameLst>
                                      </p:cBhvr>
                                      <p:tavLst>
                                        <p:tav tm="0">
                                          <p:val>
                                            <p:strVal val="1+#ppt_w/2"/>
                                          </p:val>
                                        </p:tav>
                                        <p:tav tm="100000">
                                          <p:val>
                                            <p:strVal val="#ppt_x"/>
                                          </p:val>
                                        </p:tav>
                                      </p:tavLst>
                                    </p:anim>
                                    <p:anim calcmode="lin" valueType="num">
                                      <p:cBhvr additive="base">
                                        <p:cTn id="14" dur="500" fill="hold"/>
                                        <p:tgtEl>
                                          <p:spTgt spid="39426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94268"/>
                                        </p:tgtEl>
                                        <p:attrNameLst>
                                          <p:attrName>ppt_c</p:attrName>
                                        </p:attrNameLst>
                                      </p:cBhvr>
                                      <p:to>
                                        <a:srgbClr val="009999"/>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394263"/>
                                        </p:tgtEl>
                                        <p:attrNameLst>
                                          <p:attrName>style.visibility</p:attrName>
                                        </p:attrNameLst>
                                      </p:cBhvr>
                                      <p:to>
                                        <p:strVal val="visible"/>
                                      </p:to>
                                    </p:set>
                                    <p:animEffect transition="in" filter="box(in)">
                                      <p:cBhvr>
                                        <p:cTn id="19" dur="500"/>
                                        <p:tgtEl>
                                          <p:spTgt spid="394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61" grpId="0" animBg="1"/>
      <p:bldP spid="39426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8111D714-D266-45E0-BF5F-222794B3B4BD}"/>
              </a:ext>
            </a:extLst>
          </p:cNvPr>
          <p:cNvSpPr>
            <a:spLocks noGrp="1" noChangeArrowheads="1"/>
          </p:cNvSpPr>
          <p:nvPr>
            <p:ph type="title"/>
          </p:nvPr>
        </p:nvSpPr>
        <p:spPr/>
        <p:txBody>
          <a:bodyPr/>
          <a:lstStyle/>
          <a:p>
            <a:r>
              <a:rPr lang="en-US" altLang="zh-CN" b="1">
                <a:solidFill>
                  <a:schemeClr val="tx1"/>
                </a:solidFill>
                <a:ea typeface="宋体" panose="02010600030101010101" pitchFamily="2" charset="-122"/>
              </a:rPr>
              <a:t>Three Variable Maps</a:t>
            </a:r>
          </a:p>
        </p:txBody>
      </p:sp>
      <p:sp>
        <p:nvSpPr>
          <p:cNvPr id="57348" name="Rectangle 3">
            <a:extLst>
              <a:ext uri="{FF2B5EF4-FFF2-40B4-BE49-F238E27FC236}">
                <a16:creationId xmlns:a16="http://schemas.microsoft.com/office/drawing/2014/main" id="{78E239D9-90EE-4D81-9175-7ED1BE1390CC}"/>
              </a:ext>
            </a:extLst>
          </p:cNvPr>
          <p:cNvSpPr>
            <a:spLocks noChangeArrowheads="1"/>
          </p:cNvSpPr>
          <p:nvPr/>
        </p:nvSpPr>
        <p:spPr bwMode="auto">
          <a:xfrm>
            <a:off x="7308850" y="6486525"/>
            <a:ext cx="1174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1600">
                <a:solidFill>
                  <a:srgbClr val="000000"/>
                </a:solidFill>
                <a:ea typeface="宋体" panose="02010600030101010101" pitchFamily="2" charset="-122"/>
              </a:rPr>
              <a:t> </a:t>
            </a:r>
            <a:endParaRPr lang="en-US" altLang="zh-CN" b="1">
              <a:ea typeface="宋体" panose="02010600030101010101" pitchFamily="2" charset="-122"/>
            </a:endParaRPr>
          </a:p>
        </p:txBody>
      </p:sp>
      <mc:AlternateContent xmlns:mc="http://schemas.openxmlformats.org/markup-compatibility/2006" xmlns:a14="http://schemas.microsoft.com/office/drawing/2010/main">
        <mc:Choice Requires="a14">
          <p:sp>
            <p:nvSpPr>
              <p:cNvPr id="57353" name="Rectangle 14">
                <a:extLst>
                  <a:ext uri="{FF2B5EF4-FFF2-40B4-BE49-F238E27FC236}">
                    <a16:creationId xmlns:a16="http://schemas.microsoft.com/office/drawing/2014/main" id="{A39F377B-4D59-40EC-B7CD-22947F2678F0}"/>
                  </a:ext>
                </a:extLst>
              </p:cNvPr>
              <p:cNvSpPr>
                <a:spLocks noChangeArrowheads="1"/>
              </p:cNvSpPr>
              <p:nvPr/>
            </p:nvSpPr>
            <p:spPr bwMode="auto">
              <a:xfrm>
                <a:off x="5551487" y="4796825"/>
                <a:ext cx="2841098"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marL="457200" marR="0" lvl="1" indent="0" algn="l" defTabSz="914400" rtl="0" eaLnBrk="0" fontAlgn="base" latinLnBrk="0" hangingPunct="0">
                  <a:lnSpc>
                    <a:spcPct val="100000"/>
                  </a:lnSpc>
                  <a:spcBef>
                    <a:spcPct val="20000"/>
                  </a:spcBef>
                  <a:spcAft>
                    <a:spcPct val="0"/>
                  </a:spcAft>
                  <a:buClr>
                    <a:srgbClr val="3333FF"/>
                  </a:buClr>
                  <a:buSzPct val="150000"/>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2400" b="0" i="0" u="none" strike="noStrike" kern="0" cap="none" spc="0" normalizeH="0" baseline="0" noProof="0" dirty="0" smtClean="0">
                          <a:ln>
                            <a:noFill/>
                          </a:ln>
                          <a:solidFill>
                            <a:srgbClr val="000000"/>
                          </a:solidFill>
                          <a:effectLst/>
                          <a:uLnTx/>
                          <a:uFillTx/>
                          <a:latin typeface="Cambria Math" panose="02040503050406030204" pitchFamily="18" charset="0"/>
                        </a:rPr>
                        <m:t>F</m:t>
                      </m:r>
                      <m:d>
                        <m:dPr>
                          <m:ctrlPr>
                            <a:rPr kumimoji="0" lang="en-US" altLang="zh-CN" sz="2400" b="0" i="1" u="none" strike="noStrike" kern="0" cap="none" spc="0" normalizeH="0" baseline="0" noProof="0" dirty="0" smtClean="0">
                              <a:ln>
                                <a:noFill/>
                              </a:ln>
                              <a:solidFill>
                                <a:srgbClr val="000000"/>
                              </a:solidFill>
                              <a:effectLst/>
                              <a:uLnTx/>
                              <a:uFillTx/>
                              <a:latin typeface="Cambria Math" panose="02040503050406030204" pitchFamily="18" charset="0"/>
                            </a:rPr>
                          </m:ctrlPr>
                        </m:dPr>
                        <m:e>
                          <m:r>
                            <m:rPr>
                              <m:sty m:val="p"/>
                            </m:rPr>
                            <a:rPr kumimoji="0" lang="en-US" altLang="zh-CN" sz="2400" b="0" i="0" u="none" strike="noStrike" kern="0" cap="none" spc="0" normalizeH="0" baseline="0" noProof="0" dirty="0" smtClean="0">
                              <a:ln>
                                <a:noFill/>
                              </a:ln>
                              <a:solidFill>
                                <a:srgbClr val="000000"/>
                              </a:solidFill>
                              <a:effectLst/>
                              <a:uLnTx/>
                              <a:uFillTx/>
                              <a:latin typeface="Cambria Math" panose="02040503050406030204" pitchFamily="18" charset="0"/>
                            </a:rPr>
                            <m:t>x</m:t>
                          </m:r>
                          <m:r>
                            <a:rPr kumimoji="0" lang="en-US" altLang="zh-CN" sz="2400" b="0" i="0" u="none" strike="noStrike" kern="0" cap="none" spc="0" normalizeH="0" baseline="0" noProof="0" dirty="0" smtClean="0">
                              <a:ln>
                                <a:noFill/>
                              </a:ln>
                              <a:solidFill>
                                <a:srgbClr val="000000"/>
                              </a:solidFill>
                              <a:effectLst/>
                              <a:uLnTx/>
                              <a:uFillTx/>
                              <a:latin typeface="Cambria Math" panose="02040503050406030204" pitchFamily="18" charset="0"/>
                            </a:rPr>
                            <m:t>,</m:t>
                          </m:r>
                          <m:r>
                            <m:rPr>
                              <m:sty m:val="p"/>
                            </m:rPr>
                            <a:rPr kumimoji="0" lang="en-US" altLang="zh-CN" sz="2400" b="0" i="0" u="none" strike="noStrike" kern="0" cap="none" spc="0" normalizeH="0" baseline="0" noProof="0" dirty="0" smtClean="0">
                              <a:ln>
                                <a:noFill/>
                              </a:ln>
                              <a:solidFill>
                                <a:srgbClr val="000000"/>
                              </a:solidFill>
                              <a:effectLst/>
                              <a:uLnTx/>
                              <a:uFillTx/>
                              <a:latin typeface="Cambria Math" panose="02040503050406030204" pitchFamily="18" charset="0"/>
                            </a:rPr>
                            <m:t>y</m:t>
                          </m:r>
                          <m:r>
                            <a:rPr kumimoji="0" lang="en-US" altLang="zh-CN" sz="2400" b="0" i="0" u="none" strike="noStrike" kern="0" cap="none" spc="0" normalizeH="0" baseline="0" noProof="0" dirty="0" smtClean="0">
                              <a:ln>
                                <a:noFill/>
                              </a:ln>
                              <a:solidFill>
                                <a:srgbClr val="000000"/>
                              </a:solidFill>
                              <a:effectLst/>
                              <a:uLnTx/>
                              <a:uFillTx/>
                              <a:latin typeface="Cambria Math" panose="02040503050406030204" pitchFamily="18" charset="0"/>
                            </a:rPr>
                            <m:t>,</m:t>
                          </m:r>
                          <m:r>
                            <m:rPr>
                              <m:sty m:val="p"/>
                            </m:rPr>
                            <a:rPr kumimoji="0" lang="en-US" altLang="zh-CN" sz="2400" b="0" i="0" u="none" strike="noStrike" kern="0" cap="none" spc="0" normalizeH="0" baseline="0" noProof="0" dirty="0" smtClean="0">
                              <a:ln>
                                <a:noFill/>
                              </a:ln>
                              <a:solidFill>
                                <a:srgbClr val="000000"/>
                              </a:solidFill>
                              <a:effectLst/>
                              <a:uLnTx/>
                              <a:uFillTx/>
                              <a:latin typeface="Cambria Math" panose="02040503050406030204" pitchFamily="18" charset="0"/>
                            </a:rPr>
                            <m:t>z</m:t>
                          </m:r>
                        </m:e>
                      </m:d>
                      <m:r>
                        <a:rPr kumimoji="0" lang="en-US" altLang="zh-CN" sz="2400" b="0" i="0" u="none" strike="noStrike" kern="0" cap="none" spc="0" normalizeH="0" baseline="0" noProof="0" dirty="0" smtClean="0">
                          <a:ln>
                            <a:noFill/>
                          </a:ln>
                          <a:solidFill>
                            <a:srgbClr val="000000"/>
                          </a:solidFill>
                          <a:effectLst/>
                          <a:uLnTx/>
                          <a:uFillTx/>
                          <a:latin typeface="Cambria Math" panose="02040503050406030204" pitchFamily="18" charset="0"/>
                        </a:rPr>
                        <m:t>=</m:t>
                      </m:r>
                      <m:r>
                        <m:rPr>
                          <m:sty m:val="p"/>
                        </m:rPr>
                        <a:rPr kumimoji="0" lang="en-US" altLang="zh-CN" sz="2400" b="0" i="0" u="none" strike="noStrike" kern="0" cap="none" spc="0" normalizeH="0" baseline="0" noProof="0" dirty="0" smtClean="0">
                          <a:ln>
                            <a:noFill/>
                          </a:ln>
                          <a:solidFill>
                            <a:srgbClr val="000000"/>
                          </a:solidFill>
                          <a:effectLst/>
                          <a:uLnTx/>
                          <a:uFillTx/>
                          <a:latin typeface="Cambria Math" panose="02040503050406030204" pitchFamily="18" charset="0"/>
                        </a:rPr>
                        <m:t>z</m:t>
                      </m:r>
                      <m: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rPr>
                        <m:t>+</m:t>
                      </m:r>
                      <m:acc>
                        <m:accPr>
                          <m:chr m:val="̅"/>
                          <m:ctrlPr>
                            <a:rPr kumimoji="0" lang="en-US" altLang="zh-CN" sz="2400" b="0" i="1" u="none" strike="noStrike" kern="0" cap="none" spc="0" normalizeH="0" baseline="0" noProof="0">
                              <a:ln>
                                <a:noFill/>
                              </a:ln>
                              <a:solidFill>
                                <a:srgbClr val="000000"/>
                              </a:solidFill>
                              <a:effectLst/>
                              <a:uLnTx/>
                              <a:uFillTx/>
                              <a:latin typeface="Cambria Math" panose="02040503050406030204" pitchFamily="18" charset="0"/>
                            </a:rPr>
                          </m:ctrlPr>
                        </m:accPr>
                        <m:e>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rPr>
                            <m:t>x</m:t>
                          </m:r>
                        </m:e>
                      </m:acc>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rPr>
                        <m:t>y</m:t>
                      </m:r>
                    </m:oMath>
                  </m:oMathPara>
                </a14:m>
                <a:endParaRPr kumimoji="0" lang="en-US" altLang="zh-CN" sz="2400" b="0"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endParaRPr>
              </a:p>
            </p:txBody>
          </p:sp>
        </mc:Choice>
        <mc:Fallback xmlns="">
          <p:sp>
            <p:nvSpPr>
              <p:cNvPr id="57353" name="Rectangle 14">
                <a:extLst>
                  <a:ext uri="{FF2B5EF4-FFF2-40B4-BE49-F238E27FC236}">
                    <a16:creationId xmlns:a16="http://schemas.microsoft.com/office/drawing/2014/main" id="{A39F377B-4D59-40EC-B7CD-22947F2678F0}"/>
                  </a:ext>
                </a:extLst>
              </p:cNvPr>
              <p:cNvSpPr>
                <a:spLocks noRot="1" noChangeAspect="1" noMove="1" noResize="1" noEditPoints="1" noAdjustHandles="1" noChangeArrowheads="1" noChangeShapeType="1" noTextEdit="1"/>
              </p:cNvSpPr>
              <p:nvPr/>
            </p:nvSpPr>
            <p:spPr bwMode="auto">
              <a:xfrm>
                <a:off x="5551487" y="4796825"/>
                <a:ext cx="2841098" cy="369332"/>
              </a:xfrm>
              <a:prstGeom prst="rect">
                <a:avLst/>
              </a:prstGeom>
              <a:blipFill>
                <a:blip r:embed="rId2"/>
                <a:stretch>
                  <a:fillRect r="-6223" b="-28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57355" name="Group 64">
            <a:extLst>
              <a:ext uri="{FF2B5EF4-FFF2-40B4-BE49-F238E27FC236}">
                <a16:creationId xmlns:a16="http://schemas.microsoft.com/office/drawing/2014/main" id="{5D027C0F-711F-434E-AAB9-C8DD9A53EAC6}"/>
              </a:ext>
            </a:extLst>
          </p:cNvPr>
          <p:cNvGrpSpPr>
            <a:grpSpLocks/>
          </p:cNvGrpSpPr>
          <p:nvPr/>
        </p:nvGrpSpPr>
        <p:grpSpPr bwMode="auto">
          <a:xfrm>
            <a:off x="3224213" y="3819441"/>
            <a:ext cx="2209800" cy="2609850"/>
            <a:chOff x="551" y="2030"/>
            <a:chExt cx="1392" cy="1644"/>
          </a:xfrm>
        </p:grpSpPr>
        <p:sp>
          <p:nvSpPr>
            <p:cNvPr id="57388" name="Rectangle 23">
              <a:extLst>
                <a:ext uri="{FF2B5EF4-FFF2-40B4-BE49-F238E27FC236}">
                  <a16:creationId xmlns:a16="http://schemas.microsoft.com/office/drawing/2014/main" id="{978A6BC4-9011-4A21-81D6-3D8E6AE3D704}"/>
                </a:ext>
              </a:extLst>
            </p:cNvPr>
            <p:cNvSpPr>
              <a:spLocks noChangeArrowheads="1"/>
            </p:cNvSpPr>
            <p:nvPr/>
          </p:nvSpPr>
          <p:spPr bwMode="auto">
            <a:xfrm>
              <a:off x="1592" y="203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b="1">
                  <a:solidFill>
                    <a:srgbClr val="000000"/>
                  </a:solidFill>
                  <a:latin typeface="SWISS" charset="0"/>
                  <a:ea typeface="宋体" panose="02010600030101010101" pitchFamily="2" charset="-122"/>
                </a:rPr>
                <a:t>y</a:t>
              </a:r>
              <a:endParaRPr lang="en-US" altLang="zh-CN" b="1">
                <a:ea typeface="宋体" panose="02010600030101010101" pitchFamily="2" charset="-122"/>
              </a:endParaRPr>
            </a:p>
          </p:txBody>
        </p:sp>
        <p:grpSp>
          <p:nvGrpSpPr>
            <p:cNvPr id="57389" name="Group 58">
              <a:extLst>
                <a:ext uri="{FF2B5EF4-FFF2-40B4-BE49-F238E27FC236}">
                  <a16:creationId xmlns:a16="http://schemas.microsoft.com/office/drawing/2014/main" id="{70441F2F-F952-4A21-9C39-A71B7F46DA21}"/>
                </a:ext>
              </a:extLst>
            </p:cNvPr>
            <p:cNvGrpSpPr>
              <a:grpSpLocks/>
            </p:cNvGrpSpPr>
            <p:nvPr/>
          </p:nvGrpSpPr>
          <p:grpSpPr bwMode="auto">
            <a:xfrm>
              <a:off x="551" y="2134"/>
              <a:ext cx="1392" cy="1540"/>
              <a:chOff x="1847" y="2134"/>
              <a:chExt cx="1392" cy="1540"/>
            </a:xfrm>
          </p:grpSpPr>
          <p:sp>
            <p:nvSpPr>
              <p:cNvPr id="57390" name="Rectangle 17">
                <a:extLst>
                  <a:ext uri="{FF2B5EF4-FFF2-40B4-BE49-F238E27FC236}">
                    <a16:creationId xmlns:a16="http://schemas.microsoft.com/office/drawing/2014/main" id="{D8DF8486-ECB8-4DD2-81BD-C59F691BFF94}"/>
                  </a:ext>
                </a:extLst>
              </p:cNvPr>
              <p:cNvSpPr>
                <a:spLocks noChangeArrowheads="1"/>
              </p:cNvSpPr>
              <p:nvPr/>
            </p:nvSpPr>
            <p:spPr bwMode="auto">
              <a:xfrm>
                <a:off x="2035" y="2349"/>
                <a:ext cx="1204" cy="912"/>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57391" name="Line 19">
                <a:extLst>
                  <a:ext uri="{FF2B5EF4-FFF2-40B4-BE49-F238E27FC236}">
                    <a16:creationId xmlns:a16="http://schemas.microsoft.com/office/drawing/2014/main" id="{B214E68E-7B84-477E-A20F-01E33F22AAB2}"/>
                  </a:ext>
                </a:extLst>
              </p:cNvPr>
              <p:cNvSpPr>
                <a:spLocks noChangeShapeType="1"/>
              </p:cNvSpPr>
              <p:nvPr/>
            </p:nvSpPr>
            <p:spPr bwMode="auto">
              <a:xfrm>
                <a:off x="2637" y="2134"/>
                <a:ext cx="1" cy="112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2" name="Line 20">
                <a:extLst>
                  <a:ext uri="{FF2B5EF4-FFF2-40B4-BE49-F238E27FC236}">
                    <a16:creationId xmlns:a16="http://schemas.microsoft.com/office/drawing/2014/main" id="{696BEDB0-5E61-4A6C-A02C-1E6D47049697}"/>
                  </a:ext>
                </a:extLst>
              </p:cNvPr>
              <p:cNvSpPr>
                <a:spLocks noChangeShapeType="1"/>
              </p:cNvSpPr>
              <p:nvPr/>
            </p:nvSpPr>
            <p:spPr bwMode="auto">
              <a:xfrm>
                <a:off x="2336" y="2349"/>
                <a:ext cx="1" cy="11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3" name="Line 21">
                <a:extLst>
                  <a:ext uri="{FF2B5EF4-FFF2-40B4-BE49-F238E27FC236}">
                    <a16:creationId xmlns:a16="http://schemas.microsoft.com/office/drawing/2014/main" id="{84B4FB4B-7B2B-45B1-BD90-F0CE2FD28081}"/>
                  </a:ext>
                </a:extLst>
              </p:cNvPr>
              <p:cNvSpPr>
                <a:spLocks noChangeShapeType="1"/>
              </p:cNvSpPr>
              <p:nvPr/>
            </p:nvSpPr>
            <p:spPr bwMode="auto">
              <a:xfrm>
                <a:off x="2938" y="2349"/>
                <a:ext cx="1" cy="112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4" name="Rectangle 25">
                <a:extLst>
                  <a:ext uri="{FF2B5EF4-FFF2-40B4-BE49-F238E27FC236}">
                    <a16:creationId xmlns:a16="http://schemas.microsoft.com/office/drawing/2014/main" id="{9319CDB9-8C1C-47E2-BC64-A690FC9C412F}"/>
                  </a:ext>
                </a:extLst>
              </p:cNvPr>
              <p:cNvSpPr>
                <a:spLocks noChangeArrowheads="1"/>
              </p:cNvSpPr>
              <p:nvPr/>
            </p:nvSpPr>
            <p:spPr bwMode="auto">
              <a:xfrm>
                <a:off x="3013" y="247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57395" name="Rectangle 26">
                <a:extLst>
                  <a:ext uri="{FF2B5EF4-FFF2-40B4-BE49-F238E27FC236}">
                    <a16:creationId xmlns:a16="http://schemas.microsoft.com/office/drawing/2014/main" id="{1165C108-B226-4603-B821-CBCB659C4727}"/>
                  </a:ext>
                </a:extLst>
              </p:cNvPr>
              <p:cNvSpPr>
                <a:spLocks noChangeArrowheads="1"/>
              </p:cNvSpPr>
              <p:nvPr/>
            </p:nvSpPr>
            <p:spPr bwMode="auto">
              <a:xfrm>
                <a:off x="2712" y="247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grpSp>
            <p:nvGrpSpPr>
              <p:cNvPr id="57396" name="Group 57">
                <a:extLst>
                  <a:ext uri="{FF2B5EF4-FFF2-40B4-BE49-F238E27FC236}">
                    <a16:creationId xmlns:a16="http://schemas.microsoft.com/office/drawing/2014/main" id="{3548DA55-AEC5-486F-A044-AA2037E4B6A9}"/>
                  </a:ext>
                </a:extLst>
              </p:cNvPr>
              <p:cNvGrpSpPr>
                <a:grpSpLocks/>
              </p:cNvGrpSpPr>
              <p:nvPr/>
            </p:nvGrpSpPr>
            <p:grpSpPr bwMode="auto">
              <a:xfrm>
                <a:off x="1847" y="2778"/>
                <a:ext cx="1392" cy="896"/>
                <a:chOff x="1847" y="2778"/>
                <a:chExt cx="1392" cy="896"/>
              </a:xfrm>
            </p:grpSpPr>
            <p:sp>
              <p:nvSpPr>
                <p:cNvPr id="57398" name="Line 18">
                  <a:extLst>
                    <a:ext uri="{FF2B5EF4-FFF2-40B4-BE49-F238E27FC236}">
                      <a16:creationId xmlns:a16="http://schemas.microsoft.com/office/drawing/2014/main" id="{343D8309-F427-4FD2-A62B-D17AA846BC41}"/>
                    </a:ext>
                  </a:extLst>
                </p:cNvPr>
                <p:cNvSpPr>
                  <a:spLocks noChangeShapeType="1"/>
                </p:cNvSpPr>
                <p:nvPr/>
              </p:nvSpPr>
              <p:spPr bwMode="auto">
                <a:xfrm>
                  <a:off x="1922" y="2778"/>
                  <a:ext cx="1317"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9" name="Rectangle 22">
                  <a:extLst>
                    <a:ext uri="{FF2B5EF4-FFF2-40B4-BE49-F238E27FC236}">
                      <a16:creationId xmlns:a16="http://schemas.microsoft.com/office/drawing/2014/main" id="{4657FB1C-54FF-4222-BBCD-621C6E22E732}"/>
                    </a:ext>
                  </a:extLst>
                </p:cNvPr>
                <p:cNvSpPr>
                  <a:spLocks noChangeArrowheads="1"/>
                </p:cNvSpPr>
                <p:nvPr/>
              </p:nvSpPr>
              <p:spPr bwMode="auto">
                <a:xfrm>
                  <a:off x="1847" y="2903"/>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b="1">
                      <a:solidFill>
                        <a:srgbClr val="000000"/>
                      </a:solidFill>
                      <a:latin typeface="SWISS" charset="0"/>
                      <a:ea typeface="宋体" panose="02010600030101010101" pitchFamily="2" charset="-122"/>
                    </a:rPr>
                    <a:t>x</a:t>
                  </a:r>
                  <a:endParaRPr lang="en-US" altLang="zh-CN" b="1">
                    <a:ea typeface="宋体" panose="02010600030101010101" pitchFamily="2" charset="-122"/>
                  </a:endParaRPr>
                </a:p>
              </p:txBody>
            </p:sp>
            <p:sp>
              <p:nvSpPr>
                <p:cNvPr id="57400" name="Rectangle 24">
                  <a:extLst>
                    <a:ext uri="{FF2B5EF4-FFF2-40B4-BE49-F238E27FC236}">
                      <a16:creationId xmlns:a16="http://schemas.microsoft.com/office/drawing/2014/main" id="{ADA8BC32-D5AC-419A-9409-B902495D5098}"/>
                    </a:ext>
                  </a:extLst>
                </p:cNvPr>
                <p:cNvSpPr>
                  <a:spLocks noChangeArrowheads="1"/>
                </p:cNvSpPr>
                <p:nvPr/>
              </p:nvSpPr>
              <p:spPr bwMode="auto">
                <a:xfrm>
                  <a:off x="2562" y="3386"/>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b="1">
                      <a:solidFill>
                        <a:srgbClr val="000000"/>
                      </a:solidFill>
                      <a:latin typeface="SWISS" charset="0"/>
                      <a:ea typeface="宋体" panose="02010600030101010101" pitchFamily="2" charset="-122"/>
                    </a:rPr>
                    <a:t>z</a:t>
                  </a:r>
                  <a:endParaRPr lang="en-US" altLang="zh-CN" b="1">
                    <a:ea typeface="宋体" panose="02010600030101010101" pitchFamily="2" charset="-122"/>
                  </a:endParaRPr>
                </a:p>
              </p:txBody>
            </p:sp>
            <p:sp>
              <p:nvSpPr>
                <p:cNvPr id="57401" name="Rectangle 27">
                  <a:extLst>
                    <a:ext uri="{FF2B5EF4-FFF2-40B4-BE49-F238E27FC236}">
                      <a16:creationId xmlns:a16="http://schemas.microsoft.com/office/drawing/2014/main" id="{EBD29F39-BD14-4323-90F9-B4DEF34725DE}"/>
                    </a:ext>
                  </a:extLst>
                </p:cNvPr>
                <p:cNvSpPr>
                  <a:spLocks noChangeArrowheads="1"/>
                </p:cNvSpPr>
                <p:nvPr/>
              </p:nvSpPr>
              <p:spPr bwMode="auto">
                <a:xfrm>
                  <a:off x="2411" y="2903"/>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sp>
              <p:nvSpPr>
                <p:cNvPr id="57402" name="Rectangle 28">
                  <a:extLst>
                    <a:ext uri="{FF2B5EF4-FFF2-40B4-BE49-F238E27FC236}">
                      <a16:creationId xmlns:a16="http://schemas.microsoft.com/office/drawing/2014/main" id="{773320CF-BE54-4027-9702-7616A82B2A2C}"/>
                    </a:ext>
                  </a:extLst>
                </p:cNvPr>
                <p:cNvSpPr>
                  <a:spLocks noChangeArrowheads="1"/>
                </p:cNvSpPr>
                <p:nvPr/>
              </p:nvSpPr>
              <p:spPr bwMode="auto">
                <a:xfrm>
                  <a:off x="2712" y="2903"/>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grpSp>
          <p:sp>
            <p:nvSpPr>
              <p:cNvPr id="57397" name="Rectangle 29">
                <a:extLst>
                  <a:ext uri="{FF2B5EF4-FFF2-40B4-BE49-F238E27FC236}">
                    <a16:creationId xmlns:a16="http://schemas.microsoft.com/office/drawing/2014/main" id="{1AF56F51-775E-4BA3-945C-CC36EE5E12FA}"/>
                  </a:ext>
                </a:extLst>
              </p:cNvPr>
              <p:cNvSpPr>
                <a:spLocks noChangeArrowheads="1"/>
              </p:cNvSpPr>
              <p:nvPr/>
            </p:nvSpPr>
            <p:spPr bwMode="auto">
              <a:xfrm>
                <a:off x="2411" y="247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3000">
                    <a:solidFill>
                      <a:srgbClr val="000000"/>
                    </a:solidFill>
                    <a:latin typeface="SWISS" charset="0"/>
                    <a:ea typeface="宋体" panose="02010600030101010101" pitchFamily="2" charset="-122"/>
                  </a:rPr>
                  <a:t>1</a:t>
                </a:r>
                <a:endParaRPr lang="en-US" altLang="zh-CN" b="1">
                  <a:ea typeface="宋体" panose="02010600030101010101" pitchFamily="2" charset="-122"/>
                </a:endParaRPr>
              </a:p>
            </p:txBody>
          </p:sp>
        </p:grpSp>
      </p:grpSp>
      <p:grpSp>
        <p:nvGrpSpPr>
          <p:cNvPr id="358463" name="Group 63">
            <a:extLst>
              <a:ext uri="{FF2B5EF4-FFF2-40B4-BE49-F238E27FC236}">
                <a16:creationId xmlns:a16="http://schemas.microsoft.com/office/drawing/2014/main" id="{C15FCDE5-6D66-4EE6-9D6E-11624CE002DD}"/>
              </a:ext>
            </a:extLst>
          </p:cNvPr>
          <p:cNvGrpSpPr>
            <a:grpSpLocks/>
          </p:cNvGrpSpPr>
          <p:nvPr/>
        </p:nvGrpSpPr>
        <p:grpSpPr bwMode="auto">
          <a:xfrm>
            <a:off x="3689351" y="3581316"/>
            <a:ext cx="1179513" cy="2085975"/>
            <a:chOff x="2148" y="1824"/>
            <a:chExt cx="743" cy="1314"/>
          </a:xfrm>
        </p:grpSpPr>
        <p:grpSp>
          <p:nvGrpSpPr>
            <p:cNvPr id="57379" name="Group 55">
              <a:extLst>
                <a:ext uri="{FF2B5EF4-FFF2-40B4-BE49-F238E27FC236}">
                  <a16:creationId xmlns:a16="http://schemas.microsoft.com/office/drawing/2014/main" id="{6DC70BBA-5D72-4E25-875E-7E515B7F6CFC}"/>
                </a:ext>
              </a:extLst>
            </p:cNvPr>
            <p:cNvGrpSpPr>
              <a:grpSpLocks/>
            </p:cNvGrpSpPr>
            <p:nvPr/>
          </p:nvGrpSpPr>
          <p:grpSpPr bwMode="auto">
            <a:xfrm>
              <a:off x="2148" y="1824"/>
              <a:ext cx="743" cy="1314"/>
              <a:chOff x="2148" y="1659"/>
              <a:chExt cx="743" cy="1314"/>
            </a:xfrm>
          </p:grpSpPr>
          <p:sp>
            <p:nvSpPr>
              <p:cNvPr id="57387" name="AutoShape 30">
                <a:extLst>
                  <a:ext uri="{FF2B5EF4-FFF2-40B4-BE49-F238E27FC236}">
                    <a16:creationId xmlns:a16="http://schemas.microsoft.com/office/drawing/2014/main" id="{C1D067CC-2D55-4825-A245-50ADB74A797F}"/>
                  </a:ext>
                </a:extLst>
              </p:cNvPr>
              <p:cNvSpPr>
                <a:spLocks noChangeArrowheads="1"/>
              </p:cNvSpPr>
              <p:nvPr/>
            </p:nvSpPr>
            <p:spPr bwMode="auto">
              <a:xfrm>
                <a:off x="2365" y="2222"/>
                <a:ext cx="526" cy="751"/>
              </a:xfrm>
              <a:prstGeom prst="roundRect">
                <a:avLst>
                  <a:gd name="adj" fmla="val 14287"/>
                </a:avLst>
              </a:prstGeom>
              <a:noFill/>
              <a:ln w="39688">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57384" name="Line 34">
                <a:extLst>
                  <a:ext uri="{FF2B5EF4-FFF2-40B4-BE49-F238E27FC236}">
                    <a16:creationId xmlns:a16="http://schemas.microsoft.com/office/drawing/2014/main" id="{BADA416D-C44B-4DC1-B6D0-CBAA9328A004}"/>
                  </a:ext>
                </a:extLst>
              </p:cNvPr>
              <p:cNvSpPr>
                <a:spLocks noChangeShapeType="1"/>
              </p:cNvSpPr>
              <p:nvPr/>
            </p:nvSpPr>
            <p:spPr bwMode="auto">
              <a:xfrm>
                <a:off x="2298" y="1855"/>
                <a:ext cx="212" cy="403"/>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57385" name="Rectangle 38">
                    <a:extLst>
                      <a:ext uri="{FF2B5EF4-FFF2-40B4-BE49-F238E27FC236}">
                        <a16:creationId xmlns:a16="http://schemas.microsoft.com/office/drawing/2014/main" id="{1281E0C3-C685-4C91-A19C-C00AA47FA1B6}"/>
                      </a:ext>
                    </a:extLst>
                  </p:cNvPr>
                  <p:cNvSpPr>
                    <a:spLocks noChangeArrowheads="1"/>
                  </p:cNvSpPr>
                  <p:nvPr/>
                </p:nvSpPr>
                <p:spPr bwMode="auto">
                  <a:xfrm>
                    <a:off x="2148" y="1659"/>
                    <a:ext cx="120" cy="2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z</m:t>
                          </m:r>
                        </m:oMath>
                      </m:oMathPara>
                    </a14:m>
                    <a:endParaRPr lang="en-US" altLang="zh-CN" b="1" dirty="0">
                      <a:ea typeface="宋体" panose="02010600030101010101" pitchFamily="2" charset="-122"/>
                    </a:endParaRPr>
                  </a:p>
                </p:txBody>
              </p:sp>
            </mc:Choice>
            <mc:Fallback xmlns="">
              <p:sp>
                <p:nvSpPr>
                  <p:cNvPr id="57385" name="Rectangle 38">
                    <a:extLst>
                      <a:ext uri="{FF2B5EF4-FFF2-40B4-BE49-F238E27FC236}">
                        <a16:creationId xmlns:a16="http://schemas.microsoft.com/office/drawing/2014/main" id="{1281E0C3-C685-4C91-A19C-C00AA47FA1B6}"/>
                      </a:ext>
                    </a:extLst>
                  </p:cNvPr>
                  <p:cNvSpPr>
                    <a:spLocks noRot="1" noChangeAspect="1" noMove="1" noResize="1" noEditPoints="1" noAdjustHandles="1" noChangeArrowheads="1" noChangeShapeType="1" noTextEdit="1"/>
                  </p:cNvSpPr>
                  <p:nvPr/>
                </p:nvSpPr>
                <p:spPr bwMode="auto">
                  <a:xfrm>
                    <a:off x="2148" y="1659"/>
                    <a:ext cx="120" cy="227"/>
                  </a:xfrm>
                  <a:prstGeom prst="rect">
                    <a:avLst/>
                  </a:prstGeom>
                  <a:blipFill>
                    <a:blip r:embed="rId3"/>
                    <a:stretch>
                      <a:fillRect l="-25806" r="-29032" b="-1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grpSp>
          <p:nvGrpSpPr>
            <p:cNvPr id="57380" name="Group 61">
              <a:extLst>
                <a:ext uri="{FF2B5EF4-FFF2-40B4-BE49-F238E27FC236}">
                  <a16:creationId xmlns:a16="http://schemas.microsoft.com/office/drawing/2014/main" id="{C253982D-AF0E-472F-9E0D-00DE5D122687}"/>
                </a:ext>
              </a:extLst>
            </p:cNvPr>
            <p:cNvGrpSpPr>
              <a:grpSpLocks/>
            </p:cNvGrpSpPr>
            <p:nvPr/>
          </p:nvGrpSpPr>
          <p:grpSpPr bwMode="auto">
            <a:xfrm>
              <a:off x="2478" y="2373"/>
              <a:ext cx="49" cy="77"/>
              <a:chOff x="2475" y="2433"/>
              <a:chExt cx="49" cy="77"/>
            </a:xfrm>
          </p:grpSpPr>
          <p:sp>
            <p:nvSpPr>
              <p:cNvPr id="57381" name="Freeform 32">
                <a:extLst>
                  <a:ext uri="{FF2B5EF4-FFF2-40B4-BE49-F238E27FC236}">
                    <a16:creationId xmlns:a16="http://schemas.microsoft.com/office/drawing/2014/main" id="{38A5C7B1-12D8-4DDE-9F04-5097361E821E}"/>
                  </a:ext>
                </a:extLst>
              </p:cNvPr>
              <p:cNvSpPr>
                <a:spLocks/>
              </p:cNvSpPr>
              <p:nvPr/>
            </p:nvSpPr>
            <p:spPr bwMode="auto">
              <a:xfrm>
                <a:off x="2475" y="2433"/>
                <a:ext cx="49" cy="77"/>
              </a:xfrm>
              <a:custGeom>
                <a:avLst/>
                <a:gdLst>
                  <a:gd name="T0" fmla="*/ 40 w 49"/>
                  <a:gd name="T1" fmla="*/ 0 h 77"/>
                  <a:gd name="T2" fmla="*/ 49 w 49"/>
                  <a:gd name="T3" fmla="*/ 77 h 77"/>
                  <a:gd name="T4" fmla="*/ 0 w 49"/>
                  <a:gd name="T5" fmla="*/ 43 h 77"/>
                  <a:gd name="T6" fmla="*/ 35 w 49"/>
                  <a:gd name="T7" fmla="*/ 50 h 77"/>
                  <a:gd name="T8" fmla="*/ 40 w 49"/>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77">
                    <a:moveTo>
                      <a:pt x="40" y="0"/>
                    </a:moveTo>
                    <a:lnTo>
                      <a:pt x="49" y="77"/>
                    </a:lnTo>
                    <a:lnTo>
                      <a:pt x="0" y="43"/>
                    </a:lnTo>
                    <a:lnTo>
                      <a:pt x="35" y="50"/>
                    </a:lnTo>
                    <a:lnTo>
                      <a:pt x="40"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57382" name="Freeform 33">
                <a:extLst>
                  <a:ext uri="{FF2B5EF4-FFF2-40B4-BE49-F238E27FC236}">
                    <a16:creationId xmlns:a16="http://schemas.microsoft.com/office/drawing/2014/main" id="{D132E924-C54E-40ED-A11D-0FD5DEC832C8}"/>
                  </a:ext>
                </a:extLst>
              </p:cNvPr>
              <p:cNvSpPr>
                <a:spLocks/>
              </p:cNvSpPr>
              <p:nvPr/>
            </p:nvSpPr>
            <p:spPr bwMode="auto">
              <a:xfrm>
                <a:off x="2475" y="2433"/>
                <a:ext cx="49" cy="77"/>
              </a:xfrm>
              <a:custGeom>
                <a:avLst/>
                <a:gdLst>
                  <a:gd name="T0" fmla="*/ 40 w 49"/>
                  <a:gd name="T1" fmla="*/ 0 h 77"/>
                  <a:gd name="T2" fmla="*/ 49 w 49"/>
                  <a:gd name="T3" fmla="*/ 77 h 77"/>
                  <a:gd name="T4" fmla="*/ 0 w 49"/>
                  <a:gd name="T5" fmla="*/ 43 h 77"/>
                  <a:gd name="T6" fmla="*/ 35 w 49"/>
                  <a:gd name="T7" fmla="*/ 50 h 77"/>
                  <a:gd name="T8" fmla="*/ 40 w 49"/>
                  <a:gd name="T9" fmla="*/ 0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77">
                    <a:moveTo>
                      <a:pt x="40" y="0"/>
                    </a:moveTo>
                    <a:lnTo>
                      <a:pt x="49" y="77"/>
                    </a:lnTo>
                    <a:lnTo>
                      <a:pt x="0" y="43"/>
                    </a:lnTo>
                    <a:lnTo>
                      <a:pt x="35" y="50"/>
                    </a:lnTo>
                    <a:lnTo>
                      <a:pt x="4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58466" name="Group 66">
            <a:extLst>
              <a:ext uri="{FF2B5EF4-FFF2-40B4-BE49-F238E27FC236}">
                <a16:creationId xmlns:a16="http://schemas.microsoft.com/office/drawing/2014/main" id="{F4120DA9-F132-4C29-81EA-AA2603430A15}"/>
              </a:ext>
            </a:extLst>
          </p:cNvPr>
          <p:cNvGrpSpPr>
            <a:grpSpLocks/>
          </p:cNvGrpSpPr>
          <p:nvPr/>
        </p:nvGrpSpPr>
        <p:grpSpPr bwMode="auto">
          <a:xfrm>
            <a:off x="4556126" y="3508291"/>
            <a:ext cx="1652588" cy="3403599"/>
            <a:chOff x="2870" y="1834"/>
            <a:chExt cx="1041" cy="2144"/>
          </a:xfrm>
        </p:grpSpPr>
        <p:grpSp>
          <p:nvGrpSpPr>
            <p:cNvPr id="57361" name="Group 60">
              <a:extLst>
                <a:ext uri="{FF2B5EF4-FFF2-40B4-BE49-F238E27FC236}">
                  <a16:creationId xmlns:a16="http://schemas.microsoft.com/office/drawing/2014/main" id="{826F3505-5A62-490B-9E5D-20310B39A94E}"/>
                </a:ext>
              </a:extLst>
            </p:cNvPr>
            <p:cNvGrpSpPr>
              <a:grpSpLocks/>
            </p:cNvGrpSpPr>
            <p:nvPr/>
          </p:nvGrpSpPr>
          <p:grpSpPr bwMode="auto">
            <a:xfrm>
              <a:off x="2870" y="1834"/>
              <a:ext cx="1041" cy="2144"/>
              <a:chOff x="2702" y="1834"/>
              <a:chExt cx="1041" cy="2144"/>
            </a:xfrm>
          </p:grpSpPr>
          <p:sp>
            <p:nvSpPr>
              <p:cNvPr id="57363" name="Freeform 36">
                <a:extLst>
                  <a:ext uri="{FF2B5EF4-FFF2-40B4-BE49-F238E27FC236}">
                    <a16:creationId xmlns:a16="http://schemas.microsoft.com/office/drawing/2014/main" id="{1735B6FA-722B-4075-84B1-959919A3AAF5}"/>
                  </a:ext>
                </a:extLst>
              </p:cNvPr>
              <p:cNvSpPr>
                <a:spLocks/>
              </p:cNvSpPr>
              <p:nvPr/>
            </p:nvSpPr>
            <p:spPr bwMode="auto">
              <a:xfrm>
                <a:off x="3126" y="2383"/>
                <a:ext cx="54" cy="73"/>
              </a:xfrm>
              <a:custGeom>
                <a:avLst/>
                <a:gdLst>
                  <a:gd name="T0" fmla="*/ 54 w 54"/>
                  <a:gd name="T1" fmla="*/ 53 h 73"/>
                  <a:gd name="T2" fmla="*/ 0 w 54"/>
                  <a:gd name="T3" fmla="*/ 73 h 73"/>
                  <a:gd name="T4" fmla="*/ 20 w 54"/>
                  <a:gd name="T5" fmla="*/ 0 h 73"/>
                  <a:gd name="T6" fmla="*/ 17 w 54"/>
                  <a:gd name="T7" fmla="*/ 50 h 73"/>
                  <a:gd name="T8" fmla="*/ 54 w 54"/>
                  <a:gd name="T9" fmla="*/ 53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73">
                    <a:moveTo>
                      <a:pt x="54" y="53"/>
                    </a:moveTo>
                    <a:lnTo>
                      <a:pt x="0" y="73"/>
                    </a:lnTo>
                    <a:lnTo>
                      <a:pt x="20" y="0"/>
                    </a:lnTo>
                    <a:lnTo>
                      <a:pt x="17" y="50"/>
                    </a:lnTo>
                    <a:lnTo>
                      <a:pt x="54" y="53"/>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7364" name="Group 54">
                <a:extLst>
                  <a:ext uri="{FF2B5EF4-FFF2-40B4-BE49-F238E27FC236}">
                    <a16:creationId xmlns:a16="http://schemas.microsoft.com/office/drawing/2014/main" id="{61B858AE-1F30-4468-A20F-2BCC0BBF4948}"/>
                  </a:ext>
                </a:extLst>
              </p:cNvPr>
              <p:cNvGrpSpPr>
                <a:grpSpLocks/>
              </p:cNvGrpSpPr>
              <p:nvPr/>
            </p:nvGrpSpPr>
            <p:grpSpPr bwMode="auto">
              <a:xfrm>
                <a:off x="2702" y="1834"/>
                <a:ext cx="1041" cy="2144"/>
                <a:chOff x="2702" y="1609"/>
                <a:chExt cx="1041" cy="2144"/>
              </a:xfrm>
            </p:grpSpPr>
            <p:grpSp>
              <p:nvGrpSpPr>
                <p:cNvPr id="57365" name="Group 52">
                  <a:extLst>
                    <a:ext uri="{FF2B5EF4-FFF2-40B4-BE49-F238E27FC236}">
                      <a16:creationId xmlns:a16="http://schemas.microsoft.com/office/drawing/2014/main" id="{F4E1B6AA-6517-45B7-ACA1-C310A34FFAD9}"/>
                    </a:ext>
                  </a:extLst>
                </p:cNvPr>
                <p:cNvGrpSpPr>
                  <a:grpSpLocks/>
                </p:cNvGrpSpPr>
                <p:nvPr/>
              </p:nvGrpSpPr>
              <p:grpSpPr bwMode="auto">
                <a:xfrm>
                  <a:off x="2702" y="2195"/>
                  <a:ext cx="594" cy="1558"/>
                  <a:chOff x="2702" y="2195"/>
                  <a:chExt cx="594" cy="1558"/>
                </a:xfrm>
              </p:grpSpPr>
              <p:sp>
                <p:nvSpPr>
                  <p:cNvPr id="57373" name="Rectangle 7">
                    <a:extLst>
                      <a:ext uri="{FF2B5EF4-FFF2-40B4-BE49-F238E27FC236}">
                        <a16:creationId xmlns:a16="http://schemas.microsoft.com/office/drawing/2014/main" id="{3D709CEA-17BD-4D92-8F0D-C9CF0DB20248}"/>
                      </a:ext>
                    </a:extLst>
                  </p:cNvPr>
                  <p:cNvSpPr>
                    <a:spLocks noChangeArrowheads="1"/>
                  </p:cNvSpPr>
                  <p:nvPr/>
                </p:nvSpPr>
                <p:spPr bwMode="auto">
                  <a:xfrm>
                    <a:off x="3240" y="3484"/>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dirty="0">
                        <a:solidFill>
                          <a:srgbClr val="000000"/>
                        </a:solidFill>
                        <a:ea typeface="宋体" panose="02010600030101010101" pitchFamily="2" charset="-122"/>
                      </a:rPr>
                      <a:t> </a:t>
                    </a:r>
                    <a:endParaRPr lang="en-US" altLang="zh-CN" b="1" dirty="0">
                      <a:ea typeface="宋体" panose="02010600030101010101" pitchFamily="2" charset="-122"/>
                    </a:endParaRPr>
                  </a:p>
                </p:txBody>
              </p:sp>
              <p:sp>
                <p:nvSpPr>
                  <p:cNvPr id="57372" name="AutoShape 31">
                    <a:extLst>
                      <a:ext uri="{FF2B5EF4-FFF2-40B4-BE49-F238E27FC236}">
                        <a16:creationId xmlns:a16="http://schemas.microsoft.com/office/drawing/2014/main" id="{9586B1CB-2505-4ADF-81A5-D3E4F36E082E}"/>
                      </a:ext>
                    </a:extLst>
                  </p:cNvPr>
                  <p:cNvSpPr>
                    <a:spLocks noChangeArrowheads="1"/>
                  </p:cNvSpPr>
                  <p:nvPr/>
                </p:nvSpPr>
                <p:spPr bwMode="auto">
                  <a:xfrm>
                    <a:off x="2702" y="2195"/>
                    <a:ext cx="451" cy="322"/>
                  </a:xfrm>
                  <a:prstGeom prst="roundRect">
                    <a:avLst>
                      <a:gd name="adj" fmla="val 33333"/>
                    </a:avLst>
                  </a:prstGeom>
                  <a:noFill/>
                  <a:ln w="39688">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sp>
              <p:nvSpPr>
                <p:cNvPr id="57366" name="Line 37">
                  <a:extLst>
                    <a:ext uri="{FF2B5EF4-FFF2-40B4-BE49-F238E27FC236}">
                      <a16:creationId xmlns:a16="http://schemas.microsoft.com/office/drawing/2014/main" id="{47BE3C1A-3D19-43C0-B688-DCC9D8D63503}"/>
                    </a:ext>
                  </a:extLst>
                </p:cNvPr>
                <p:cNvSpPr>
                  <a:spLocks noChangeShapeType="1"/>
                </p:cNvSpPr>
                <p:nvPr/>
              </p:nvSpPr>
              <p:spPr bwMode="auto">
                <a:xfrm flipH="1">
                  <a:off x="3143" y="1748"/>
                  <a:ext cx="359" cy="460"/>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57368" name="Rectangle 42">
                      <a:extLst>
                        <a:ext uri="{FF2B5EF4-FFF2-40B4-BE49-F238E27FC236}">
                          <a16:creationId xmlns:a16="http://schemas.microsoft.com/office/drawing/2014/main" id="{80677B51-B2D6-49C5-B635-BEA10CC020CA}"/>
                        </a:ext>
                      </a:extLst>
                    </p:cNvPr>
                    <p:cNvSpPr>
                      <a:spLocks noChangeArrowheads="1"/>
                    </p:cNvSpPr>
                    <p:nvPr/>
                  </p:nvSpPr>
                  <p:spPr bwMode="auto">
                    <a:xfrm>
                      <a:off x="3519" y="1609"/>
                      <a:ext cx="224" cy="22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14:m>
                        <m:oMathPara xmlns:m="http://schemas.openxmlformats.org/officeDocument/2006/math">
                          <m:oMathParaPr>
                            <m:jc m:val="centerGroup"/>
                          </m:oMathParaPr>
                          <m:oMath xmlns:m="http://schemas.openxmlformats.org/officeDocument/2006/math">
                            <m:acc>
                              <m:accPr>
                                <m:chr m:val="̅"/>
                                <m:ctrlPr>
                                  <a:rPr kumimoji="0" lang="en-US" altLang="zh-CN"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ctrlPr>
                              </m:accPr>
                              <m:e>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x</m:t>
                                </m:r>
                              </m:e>
                            </m:acc>
                            <m:r>
                              <m:rPr>
                                <m:sty m:val="p"/>
                              </m:rPr>
                              <a:rPr kumimoji="0" lang="en-US" altLang="zh-CN" sz="2400" b="0" i="0" u="none" strike="noStrike" kern="0" cap="none" spc="0" normalizeH="0" baseline="0" noProof="0" smtClean="0">
                                <a:ln>
                                  <a:noFill/>
                                </a:ln>
                                <a:solidFill>
                                  <a:srgbClr val="000000"/>
                                </a:solidFill>
                                <a:effectLst/>
                                <a:uLnTx/>
                                <a:uFillTx/>
                                <a:latin typeface="Cambria Math" panose="02040503050406030204" pitchFamily="18" charset="0"/>
                                <a:ea typeface="+mn-ea"/>
                                <a:cs typeface="+mn-cs"/>
                              </a:rPr>
                              <m:t>y</m:t>
                            </m:r>
                          </m:oMath>
                        </m:oMathPara>
                      </a14:m>
                      <a:endParaRPr lang="en-US" altLang="zh-CN" b="1" dirty="0">
                        <a:ea typeface="宋体" panose="02010600030101010101" pitchFamily="2" charset="-122"/>
                      </a:endParaRPr>
                    </a:p>
                  </p:txBody>
                </p:sp>
              </mc:Choice>
              <mc:Fallback xmlns="">
                <p:sp>
                  <p:nvSpPr>
                    <p:cNvPr id="57368" name="Rectangle 42">
                      <a:extLst>
                        <a:ext uri="{FF2B5EF4-FFF2-40B4-BE49-F238E27FC236}">
                          <a16:creationId xmlns:a16="http://schemas.microsoft.com/office/drawing/2014/main" id="{80677B51-B2D6-49C5-B635-BEA10CC020CA}"/>
                        </a:ext>
                      </a:extLst>
                    </p:cNvPr>
                    <p:cNvSpPr>
                      <a:spLocks noRot="1" noChangeAspect="1" noMove="1" noResize="1" noEditPoints="1" noAdjustHandles="1" noChangeArrowheads="1" noChangeShapeType="1" noTextEdit="1"/>
                    </p:cNvSpPr>
                    <p:nvPr/>
                  </p:nvSpPr>
                  <p:spPr bwMode="auto">
                    <a:xfrm>
                      <a:off x="3519" y="1609"/>
                      <a:ext cx="224" cy="227"/>
                    </a:xfrm>
                    <a:prstGeom prst="rect">
                      <a:avLst/>
                    </a:prstGeom>
                    <a:blipFill>
                      <a:blip r:embed="rId4"/>
                      <a:stretch>
                        <a:fillRect l="-13793" r="-24138" b="-305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grpSp>
        <p:sp>
          <p:nvSpPr>
            <p:cNvPr id="57362" name="Freeform 35">
              <a:extLst>
                <a:ext uri="{FF2B5EF4-FFF2-40B4-BE49-F238E27FC236}">
                  <a16:creationId xmlns:a16="http://schemas.microsoft.com/office/drawing/2014/main" id="{B3074AEC-E02B-4ECE-938B-7F7C0D2FCF30}"/>
                </a:ext>
              </a:extLst>
            </p:cNvPr>
            <p:cNvSpPr>
              <a:spLocks/>
            </p:cNvSpPr>
            <p:nvPr/>
          </p:nvSpPr>
          <p:spPr bwMode="auto">
            <a:xfrm>
              <a:off x="3291" y="2378"/>
              <a:ext cx="54" cy="73"/>
            </a:xfrm>
            <a:custGeom>
              <a:avLst/>
              <a:gdLst>
                <a:gd name="T0" fmla="*/ 54 w 54"/>
                <a:gd name="T1" fmla="*/ 53 h 73"/>
                <a:gd name="T2" fmla="*/ 0 w 54"/>
                <a:gd name="T3" fmla="*/ 73 h 73"/>
                <a:gd name="T4" fmla="*/ 20 w 54"/>
                <a:gd name="T5" fmla="*/ 0 h 73"/>
                <a:gd name="T6" fmla="*/ 17 w 54"/>
                <a:gd name="T7" fmla="*/ 50 h 73"/>
                <a:gd name="T8" fmla="*/ 54 w 54"/>
                <a:gd name="T9" fmla="*/ 53 h 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73">
                  <a:moveTo>
                    <a:pt x="54" y="53"/>
                  </a:moveTo>
                  <a:lnTo>
                    <a:pt x="0" y="73"/>
                  </a:lnTo>
                  <a:lnTo>
                    <a:pt x="20" y="0"/>
                  </a:lnTo>
                  <a:lnTo>
                    <a:pt x="17" y="50"/>
                  </a:lnTo>
                  <a:lnTo>
                    <a:pt x="54" y="53"/>
                  </a:lnTo>
                  <a:close/>
                </a:path>
              </a:pathLst>
            </a:custGeom>
            <a:solidFill>
              <a:srgbClr val="000000"/>
            </a:solidFill>
            <a:ln w="0">
              <a:solidFill>
                <a:srgbClr val="000000"/>
              </a:solidFill>
              <a:prstDash val="solid"/>
              <a:round/>
              <a:headEnd/>
              <a:tailEnd/>
            </a:ln>
          </p:spPr>
          <p:txBody>
            <a:bodyPr/>
            <a:lstStyle/>
            <a:p>
              <a:endParaRPr lang="zh-CN" altLang="en-US"/>
            </a:p>
          </p:txBody>
        </p:sp>
      </p:grpSp>
      <p:sp>
        <p:nvSpPr>
          <p:cNvPr id="57359" name="Rectangle 44">
            <a:extLst>
              <a:ext uri="{FF2B5EF4-FFF2-40B4-BE49-F238E27FC236}">
                <a16:creationId xmlns:a16="http://schemas.microsoft.com/office/drawing/2014/main" id="{5A0BE8C2-02A4-477E-ADEA-8EC1381A9B65}"/>
              </a:ext>
            </a:extLst>
          </p:cNvPr>
          <p:cNvSpPr>
            <a:spLocks noChangeArrowheads="1"/>
          </p:cNvSpPr>
          <p:nvPr/>
        </p:nvSpPr>
        <p:spPr bwMode="auto">
          <a:xfrm>
            <a:off x="6559503" y="783559"/>
            <a:ext cx="822483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3333FF"/>
              </a:buClr>
              <a:buFont typeface="Wingdings" panose="05000000000000000000" pitchFamily="2" charset="2"/>
              <a:buChar char="§"/>
              <a:tabLst>
                <a:tab pos="168275" algn="l"/>
              </a:tabLst>
              <a:defRPr sz="3200">
                <a:solidFill>
                  <a:schemeClr val="tx1"/>
                </a:solidFill>
                <a:latin typeface="Times New Roman" panose="02020603050405020304" pitchFamily="18" charset="0"/>
              </a:defRPr>
            </a:lvl1pPr>
            <a:lvl2pPr marL="742950" indent="-285750">
              <a:spcBef>
                <a:spcPct val="20000"/>
              </a:spcBef>
              <a:buClr>
                <a:srgbClr val="3333FF"/>
              </a:buClr>
              <a:buChar char="•"/>
              <a:tabLst>
                <a:tab pos="168275" algn="l"/>
              </a:tabLst>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tabLst>
                <a:tab pos="168275" algn="l"/>
              </a:tabLst>
              <a:defRPr sz="2400">
                <a:solidFill>
                  <a:schemeClr val="tx1"/>
                </a:solidFill>
                <a:latin typeface="Times New Roman" panose="02020603050405020304" pitchFamily="18" charset="0"/>
              </a:defRPr>
            </a:lvl3pPr>
            <a:lvl4pPr marL="1600200" indent="-228600">
              <a:spcBef>
                <a:spcPct val="20000"/>
              </a:spcBef>
              <a:buClr>
                <a:srgbClr val="3333FF"/>
              </a:buClr>
              <a:buChar char="•"/>
              <a:tabLst>
                <a:tab pos="168275" algn="l"/>
              </a:tabLst>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tabLst>
                <a:tab pos="1682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tabLst>
                <a:tab pos="1682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tabLst>
                <a:tab pos="1682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tabLst>
                <a:tab pos="1682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tabLst>
                <a:tab pos="168275" algn="l"/>
              </a:tabLst>
              <a:defRPr sz="2000">
                <a:solidFill>
                  <a:schemeClr val="tx1"/>
                </a:solidFill>
                <a:latin typeface="Times New Roman" panose="02020603050405020304" pitchFamily="18" charset="0"/>
              </a:defRPr>
            </a:lvl9pPr>
          </a:lstStyle>
          <a:p>
            <a:pPr>
              <a:spcBef>
                <a:spcPct val="0"/>
              </a:spcBef>
              <a:buClrTx/>
              <a:buFontTx/>
              <a:buNone/>
            </a:pPr>
            <a:endParaRPr lang="en-US" altLang="zh-CN" sz="2800" dirty="0">
              <a:ea typeface="宋体" panose="02010600030101010101" pitchFamily="2" charset="-122"/>
              <a:cs typeface="Times New Roman" panose="02020603050405020304" pitchFamily="18" charset="0"/>
              <a:sym typeface="Symbol" panose="05050102010706020507" pitchFamily="18" charset="2"/>
            </a:endParaRPr>
          </a:p>
        </p:txBody>
      </p:sp>
      <p:sp>
        <p:nvSpPr>
          <p:cNvPr id="59" name="灯片编号占位符 3">
            <a:extLst>
              <a:ext uri="{FF2B5EF4-FFF2-40B4-BE49-F238E27FC236}">
                <a16:creationId xmlns:a16="http://schemas.microsoft.com/office/drawing/2014/main" id="{D4278216-72CA-479D-ADDF-A17955999A7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93</a:t>
            </a:fld>
            <a:endParaRPr lang="en-US" altLang="zh-CN" sz="1600" dirty="0"/>
          </a:p>
        </p:txBody>
      </p:sp>
      <p:sp>
        <p:nvSpPr>
          <p:cNvPr id="60" name="Rectangle 3">
            <a:extLst>
              <a:ext uri="{FF2B5EF4-FFF2-40B4-BE49-F238E27FC236}">
                <a16:creationId xmlns:a16="http://schemas.microsoft.com/office/drawing/2014/main" id="{C64D641A-E30B-45BB-8888-5E14B2719BA4}"/>
              </a:ext>
            </a:extLst>
          </p:cNvPr>
          <p:cNvSpPr txBox="1">
            <a:spLocks noChangeArrowheads="1"/>
          </p:cNvSpPr>
          <p:nvPr/>
        </p:nvSpPr>
        <p:spPr>
          <a:xfrm>
            <a:off x="719138" y="1314450"/>
            <a:ext cx="7772400" cy="5027613"/>
          </a:xfrm>
          <a:prstGeom prst="rect">
            <a:avLst/>
          </a:prstGeom>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400" kern="0" baseline="0" dirty="0">
                <a:ea typeface="宋体" panose="02010600030101010101" pitchFamily="2" charset="-122"/>
              </a:rPr>
              <a:t> K-Maps can be used to simplify Boolean functions by</a:t>
            </a:r>
            <a:br>
              <a:rPr lang="en-US" altLang="zh-CN" sz="2400" kern="0" baseline="0" dirty="0">
                <a:ea typeface="宋体" panose="02010600030101010101" pitchFamily="2" charset="-122"/>
              </a:rPr>
            </a:br>
            <a:r>
              <a:rPr lang="en-US" altLang="zh-CN" sz="2400" kern="0" baseline="0" dirty="0">
                <a:ea typeface="宋体" panose="02010600030101010101" pitchFamily="2" charset="-122"/>
              </a:rPr>
              <a:t>     systematic methods.   Terms are selected to cover the</a:t>
            </a:r>
            <a:br>
              <a:rPr lang="en-US" altLang="zh-CN" sz="2400" kern="0" baseline="0" dirty="0">
                <a:ea typeface="宋体" panose="02010600030101010101" pitchFamily="2" charset="-122"/>
              </a:rPr>
            </a:br>
            <a:r>
              <a:rPr lang="en-US" altLang="zh-CN" sz="2400" kern="0" baseline="0" dirty="0">
                <a:ea typeface="宋体" panose="02010600030101010101" pitchFamily="2" charset="-122"/>
              </a:rPr>
              <a:t>     “1s”in the map.</a:t>
            </a:r>
          </a:p>
          <a:p>
            <a:pPr marL="0" indent="0">
              <a:buNone/>
            </a:pPr>
            <a:endParaRPr lang="en-US" altLang="zh-CN" sz="2400" kern="0" baseline="0" dirty="0">
              <a:ea typeface="宋体" panose="02010600030101010101" pitchFamily="2" charset="-122"/>
            </a:endParaRPr>
          </a:p>
          <a:p>
            <a:r>
              <a:rPr lang="en-US" altLang="zh-CN" sz="2400" kern="0" baseline="0" dirty="0">
                <a:ea typeface="宋体" panose="02010600030101010101" pitchFamily="2" charset="-122"/>
              </a:rPr>
              <a:t>  Example:  Simplify</a:t>
            </a:r>
          </a:p>
        </p:txBody>
      </p:sp>
      <p:graphicFrame>
        <p:nvGraphicFramePr>
          <p:cNvPr id="61" name="Object 45">
            <a:extLst>
              <a:ext uri="{FF2B5EF4-FFF2-40B4-BE49-F238E27FC236}">
                <a16:creationId xmlns:a16="http://schemas.microsoft.com/office/drawing/2014/main" id="{1C8CB8A1-B1E7-41ED-9E80-ACA1C722B25C}"/>
              </a:ext>
            </a:extLst>
          </p:cNvPr>
          <p:cNvGraphicFramePr>
            <a:graphicFrameLocks noChangeAspect="1"/>
          </p:cNvGraphicFramePr>
          <p:nvPr/>
        </p:nvGraphicFramePr>
        <p:xfrm>
          <a:off x="3794920" y="3025017"/>
          <a:ext cx="3492500" cy="368300"/>
        </p:xfrm>
        <a:graphic>
          <a:graphicData uri="http://schemas.openxmlformats.org/presentationml/2006/ole">
            <mc:AlternateContent xmlns:mc="http://schemas.openxmlformats.org/markup-compatibility/2006">
              <mc:Choice xmlns:v="urn:schemas-microsoft-com:vml" Requires="v">
                <p:oleObj name="Equation" r:id="rId5" imgW="3492500" imgH="368300" progId="Equation.3">
                  <p:embed/>
                </p:oleObj>
              </mc:Choice>
              <mc:Fallback>
                <p:oleObj name="Equation" r:id="rId5" imgW="3492500" imgH="368300" progId="Equation.3">
                  <p:embed/>
                  <p:pic>
                    <p:nvPicPr>
                      <p:cNvPr id="61" name="Object 45">
                        <a:extLst>
                          <a:ext uri="{FF2B5EF4-FFF2-40B4-BE49-F238E27FC236}">
                            <a16:creationId xmlns:a16="http://schemas.microsoft.com/office/drawing/2014/main" id="{1C8CB8A1-B1E7-41ED-9E80-ACA1C722B2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4920" y="3025017"/>
                        <a:ext cx="3492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328224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58463"/>
                                        </p:tgtEl>
                                        <p:attrNameLst>
                                          <p:attrName>style.visibility</p:attrName>
                                        </p:attrNameLst>
                                      </p:cBhvr>
                                      <p:to>
                                        <p:strVal val="visible"/>
                                      </p:to>
                                    </p:set>
                                    <p:anim calcmode="lin" valueType="num">
                                      <p:cBhvr additive="base">
                                        <p:cTn id="7" dur="500" fill="hold"/>
                                        <p:tgtEl>
                                          <p:spTgt spid="358463"/>
                                        </p:tgtEl>
                                        <p:attrNameLst>
                                          <p:attrName>ppt_x</p:attrName>
                                        </p:attrNameLst>
                                      </p:cBhvr>
                                      <p:tavLst>
                                        <p:tav tm="0">
                                          <p:val>
                                            <p:strVal val="0-#ppt_w/2"/>
                                          </p:val>
                                        </p:tav>
                                        <p:tav tm="100000">
                                          <p:val>
                                            <p:strVal val="#ppt_x"/>
                                          </p:val>
                                        </p:tav>
                                      </p:tavLst>
                                    </p:anim>
                                    <p:anim calcmode="lin" valueType="num">
                                      <p:cBhvr additive="base">
                                        <p:cTn id="8" dur="500" fill="hold"/>
                                        <p:tgtEl>
                                          <p:spTgt spid="3584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358466"/>
                                        </p:tgtEl>
                                        <p:attrNameLst>
                                          <p:attrName>style.visibility</p:attrName>
                                        </p:attrNameLst>
                                      </p:cBhvr>
                                      <p:to>
                                        <p:strVal val="visible"/>
                                      </p:to>
                                    </p:set>
                                    <p:anim calcmode="lin" valueType="num">
                                      <p:cBhvr additive="base">
                                        <p:cTn id="13" dur="500" fill="hold"/>
                                        <p:tgtEl>
                                          <p:spTgt spid="358466"/>
                                        </p:tgtEl>
                                        <p:attrNameLst>
                                          <p:attrName>ppt_x</p:attrName>
                                        </p:attrNameLst>
                                      </p:cBhvr>
                                      <p:tavLst>
                                        <p:tav tm="0">
                                          <p:val>
                                            <p:strVal val="1+#ppt_w/2"/>
                                          </p:val>
                                        </p:tav>
                                        <p:tav tm="100000">
                                          <p:val>
                                            <p:strVal val="#ppt_x"/>
                                          </p:val>
                                        </p:tav>
                                      </p:tavLst>
                                    </p:anim>
                                    <p:anim calcmode="lin" valueType="num">
                                      <p:cBhvr additive="base">
                                        <p:cTn id="14" dur="500" fill="hold"/>
                                        <p:tgtEl>
                                          <p:spTgt spid="3584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205E1212-8C9E-44FF-BD13-30F456DA7C35}"/>
              </a:ext>
            </a:extLst>
          </p:cNvPr>
          <p:cNvSpPr>
            <a:spLocks noGrp="1" noChangeArrowheads="1"/>
          </p:cNvSpPr>
          <p:nvPr>
            <p:ph type="title"/>
          </p:nvPr>
        </p:nvSpPr>
        <p:spPr>
          <a:xfrm>
            <a:off x="422275" y="228600"/>
            <a:ext cx="8721725" cy="838200"/>
          </a:xfrm>
        </p:spPr>
        <p:txBody>
          <a:bodyPr/>
          <a:lstStyle/>
          <a:p>
            <a:r>
              <a:rPr lang="en-US" altLang="zh-CN" b="1">
                <a:ea typeface="宋体" panose="02010600030101010101" pitchFamily="2" charset="-122"/>
              </a:rPr>
              <a:t>Three-Variable Map Simplification</a:t>
            </a:r>
          </a:p>
        </p:txBody>
      </p:sp>
      <p:sp>
        <p:nvSpPr>
          <p:cNvPr id="58372" name="Rectangle 3">
            <a:extLst>
              <a:ext uri="{FF2B5EF4-FFF2-40B4-BE49-F238E27FC236}">
                <a16:creationId xmlns:a16="http://schemas.microsoft.com/office/drawing/2014/main" id="{958DF508-3C4D-4EE3-B907-4455AEEDFAD4}"/>
              </a:ext>
            </a:extLst>
          </p:cNvPr>
          <p:cNvSpPr>
            <a:spLocks noGrp="1" noChangeArrowheads="1"/>
          </p:cNvSpPr>
          <p:nvPr>
            <p:ph type="body" idx="1"/>
          </p:nvPr>
        </p:nvSpPr>
        <p:spPr/>
        <p:txBody>
          <a:bodyPr/>
          <a:lstStyle/>
          <a:p>
            <a:r>
              <a:rPr lang="en-US" altLang="zh-CN" dirty="0">
                <a:ea typeface="宋体" panose="02010600030101010101" pitchFamily="2" charset="-122"/>
              </a:rPr>
              <a:t>Use a K-map to find an optimum SOP equation for</a:t>
            </a:r>
          </a:p>
          <a:p>
            <a:endParaRPr lang="en-US" altLang="zh-CN" dirty="0">
              <a:ea typeface="宋体" panose="02010600030101010101" pitchFamily="2" charset="-122"/>
            </a:endParaRPr>
          </a:p>
        </p:txBody>
      </p:sp>
      <p:graphicFrame>
        <p:nvGraphicFramePr>
          <p:cNvPr id="58373" name="Object 4">
            <a:extLst>
              <a:ext uri="{FF2B5EF4-FFF2-40B4-BE49-F238E27FC236}">
                <a16:creationId xmlns:a16="http://schemas.microsoft.com/office/drawing/2014/main" id="{0C947E15-A698-49E7-9BCE-DFE3766B81B0}"/>
              </a:ext>
            </a:extLst>
          </p:cNvPr>
          <p:cNvGraphicFramePr>
            <a:graphicFrameLocks noChangeAspect="1"/>
          </p:cNvGraphicFramePr>
          <p:nvPr/>
        </p:nvGraphicFramePr>
        <p:xfrm>
          <a:off x="3336925" y="1908175"/>
          <a:ext cx="4981575" cy="460375"/>
        </p:xfrm>
        <a:graphic>
          <a:graphicData uri="http://schemas.openxmlformats.org/presentationml/2006/ole">
            <mc:AlternateContent xmlns:mc="http://schemas.openxmlformats.org/markup-compatibility/2006">
              <mc:Choice xmlns:v="urn:schemas-microsoft-com:vml" Requires="v">
                <p:oleObj name="Equation" r:id="rId3" imgW="3987800" imgH="368300" progId="Equation.3">
                  <p:embed/>
                </p:oleObj>
              </mc:Choice>
              <mc:Fallback>
                <p:oleObj name="Equation" r:id="rId3" imgW="3987800" imgH="368300" progId="Equation.3">
                  <p:embed/>
                  <p:pic>
                    <p:nvPicPr>
                      <p:cNvPr id="58373" name="Object 4">
                        <a:extLst>
                          <a:ext uri="{FF2B5EF4-FFF2-40B4-BE49-F238E27FC236}">
                            <a16:creationId xmlns:a16="http://schemas.microsoft.com/office/drawing/2014/main" id="{0C947E15-A698-49E7-9BCE-DFE3766B8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925" y="1908175"/>
                        <a:ext cx="49815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灯片编号占位符 3">
            <a:extLst>
              <a:ext uri="{FF2B5EF4-FFF2-40B4-BE49-F238E27FC236}">
                <a16:creationId xmlns:a16="http://schemas.microsoft.com/office/drawing/2014/main" id="{7DE263CC-E12F-4FA4-B0BD-FC41D3015B8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94</a:t>
            </a:fld>
            <a:endParaRPr lang="en-US" altLang="zh-CN" sz="1600" dirty="0"/>
          </a:p>
        </p:txBody>
      </p:sp>
    </p:spTree>
    <p:extLst>
      <p:ext uri="{BB962C8B-B14F-4D97-AF65-F5344CB8AC3E}">
        <p14:creationId xmlns:p14="http://schemas.microsoft.com/office/powerpoint/2010/main" val="532822758"/>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a:extLst>
              <a:ext uri="{FF2B5EF4-FFF2-40B4-BE49-F238E27FC236}">
                <a16:creationId xmlns:a16="http://schemas.microsoft.com/office/drawing/2014/main" id="{5CB1C5AB-3481-4706-A1C8-F1D42396EE08}"/>
              </a:ext>
            </a:extLst>
          </p:cNvPr>
          <p:cNvSpPr>
            <a:spLocks noGrp="1" noChangeArrowheads="1"/>
          </p:cNvSpPr>
          <p:nvPr>
            <p:ph type="title"/>
          </p:nvPr>
        </p:nvSpPr>
        <p:spPr/>
        <p:txBody>
          <a:bodyPr/>
          <a:lstStyle/>
          <a:p>
            <a:r>
              <a:rPr lang="en-US" altLang="zh-CN" b="1">
                <a:solidFill>
                  <a:schemeClr val="tx1"/>
                </a:solidFill>
                <a:ea typeface="宋体" panose="02010600030101010101" pitchFamily="2" charset="-122"/>
              </a:rPr>
              <a:t>Four Variable Maps</a:t>
            </a:r>
          </a:p>
        </p:txBody>
      </p:sp>
      <p:grpSp>
        <p:nvGrpSpPr>
          <p:cNvPr id="60422" name="Group 32">
            <a:extLst>
              <a:ext uri="{FF2B5EF4-FFF2-40B4-BE49-F238E27FC236}">
                <a16:creationId xmlns:a16="http://schemas.microsoft.com/office/drawing/2014/main" id="{F7FD6B21-8DBF-4FF3-90F3-854E1F342C1A}"/>
              </a:ext>
            </a:extLst>
          </p:cNvPr>
          <p:cNvGrpSpPr>
            <a:grpSpLocks/>
          </p:cNvGrpSpPr>
          <p:nvPr/>
        </p:nvGrpSpPr>
        <p:grpSpPr bwMode="auto">
          <a:xfrm>
            <a:off x="1911350" y="1792288"/>
            <a:ext cx="5481638" cy="4576762"/>
            <a:chOff x="1204" y="1129"/>
            <a:chExt cx="3453" cy="2883"/>
          </a:xfrm>
        </p:grpSpPr>
        <p:sp>
          <p:nvSpPr>
            <p:cNvPr id="60438" name="Text Box 5">
              <a:extLst>
                <a:ext uri="{FF2B5EF4-FFF2-40B4-BE49-F238E27FC236}">
                  <a16:creationId xmlns:a16="http://schemas.microsoft.com/office/drawing/2014/main" id="{C6F85B6E-A018-430E-A087-9B7ECFEBFB34}"/>
                </a:ext>
              </a:extLst>
            </p:cNvPr>
            <p:cNvSpPr txBox="1">
              <a:spLocks noChangeArrowheads="1"/>
            </p:cNvSpPr>
            <p:nvPr/>
          </p:nvSpPr>
          <p:spPr bwMode="auto">
            <a:xfrm>
              <a:off x="2019" y="3031"/>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8</a:t>
              </a:r>
            </a:p>
          </p:txBody>
        </p:sp>
        <p:sp>
          <p:nvSpPr>
            <p:cNvPr id="60439" name="Text Box 6">
              <a:extLst>
                <a:ext uri="{FF2B5EF4-FFF2-40B4-BE49-F238E27FC236}">
                  <a16:creationId xmlns:a16="http://schemas.microsoft.com/office/drawing/2014/main" id="{DA96C460-0C13-43F4-92E1-9122E653D030}"/>
                </a:ext>
              </a:extLst>
            </p:cNvPr>
            <p:cNvSpPr txBox="1">
              <a:spLocks noChangeArrowheads="1"/>
            </p:cNvSpPr>
            <p:nvPr/>
          </p:nvSpPr>
          <p:spPr bwMode="auto">
            <a:xfrm>
              <a:off x="2685" y="3031"/>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9</a:t>
              </a:r>
            </a:p>
          </p:txBody>
        </p:sp>
        <p:sp>
          <p:nvSpPr>
            <p:cNvPr id="60440" name="Text Box 7">
              <a:extLst>
                <a:ext uri="{FF2B5EF4-FFF2-40B4-BE49-F238E27FC236}">
                  <a16:creationId xmlns:a16="http://schemas.microsoft.com/office/drawing/2014/main" id="{5E9E8D85-85C0-43E3-B955-8C2AE0A356EC}"/>
                </a:ext>
              </a:extLst>
            </p:cNvPr>
            <p:cNvSpPr txBox="1">
              <a:spLocks noChangeArrowheads="1"/>
            </p:cNvSpPr>
            <p:nvPr/>
          </p:nvSpPr>
          <p:spPr bwMode="auto">
            <a:xfrm>
              <a:off x="3941" y="2976"/>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10</a:t>
              </a:r>
            </a:p>
          </p:txBody>
        </p:sp>
        <p:sp>
          <p:nvSpPr>
            <p:cNvPr id="60441" name="Text Box 8">
              <a:extLst>
                <a:ext uri="{FF2B5EF4-FFF2-40B4-BE49-F238E27FC236}">
                  <a16:creationId xmlns:a16="http://schemas.microsoft.com/office/drawing/2014/main" id="{72D696DF-1554-4DC5-AE1D-6F519D0570CA}"/>
                </a:ext>
              </a:extLst>
            </p:cNvPr>
            <p:cNvSpPr txBox="1">
              <a:spLocks noChangeArrowheads="1"/>
            </p:cNvSpPr>
            <p:nvPr/>
          </p:nvSpPr>
          <p:spPr bwMode="auto">
            <a:xfrm>
              <a:off x="3270" y="2976"/>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11</a:t>
              </a:r>
            </a:p>
          </p:txBody>
        </p:sp>
        <p:sp>
          <p:nvSpPr>
            <p:cNvPr id="60442" name="Text Box 9">
              <a:extLst>
                <a:ext uri="{FF2B5EF4-FFF2-40B4-BE49-F238E27FC236}">
                  <a16:creationId xmlns:a16="http://schemas.microsoft.com/office/drawing/2014/main" id="{0CB19096-164B-4628-AED7-D52791F59B3D}"/>
                </a:ext>
              </a:extLst>
            </p:cNvPr>
            <p:cNvSpPr txBox="1">
              <a:spLocks noChangeArrowheads="1"/>
            </p:cNvSpPr>
            <p:nvPr/>
          </p:nvSpPr>
          <p:spPr bwMode="auto">
            <a:xfrm>
              <a:off x="2001" y="2476"/>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12</a:t>
              </a:r>
            </a:p>
          </p:txBody>
        </p:sp>
        <p:sp>
          <p:nvSpPr>
            <p:cNvPr id="60443" name="Text Box 10">
              <a:extLst>
                <a:ext uri="{FF2B5EF4-FFF2-40B4-BE49-F238E27FC236}">
                  <a16:creationId xmlns:a16="http://schemas.microsoft.com/office/drawing/2014/main" id="{AEE9A35D-83C4-4CAD-9C76-18BEDF0FA877}"/>
                </a:ext>
              </a:extLst>
            </p:cNvPr>
            <p:cNvSpPr txBox="1">
              <a:spLocks noChangeArrowheads="1"/>
            </p:cNvSpPr>
            <p:nvPr/>
          </p:nvSpPr>
          <p:spPr bwMode="auto">
            <a:xfrm>
              <a:off x="2629" y="2504"/>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13</a:t>
              </a:r>
            </a:p>
          </p:txBody>
        </p:sp>
        <p:sp>
          <p:nvSpPr>
            <p:cNvPr id="60444" name="Text Box 11">
              <a:extLst>
                <a:ext uri="{FF2B5EF4-FFF2-40B4-BE49-F238E27FC236}">
                  <a16:creationId xmlns:a16="http://schemas.microsoft.com/office/drawing/2014/main" id="{868A7EF3-BE87-48F7-9582-5E301677C41F}"/>
                </a:ext>
              </a:extLst>
            </p:cNvPr>
            <p:cNvSpPr txBox="1">
              <a:spLocks noChangeArrowheads="1"/>
            </p:cNvSpPr>
            <p:nvPr/>
          </p:nvSpPr>
          <p:spPr bwMode="auto">
            <a:xfrm>
              <a:off x="3927" y="2476"/>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14</a:t>
              </a:r>
            </a:p>
          </p:txBody>
        </p:sp>
        <p:sp>
          <p:nvSpPr>
            <p:cNvPr id="60445" name="Text Box 12">
              <a:extLst>
                <a:ext uri="{FF2B5EF4-FFF2-40B4-BE49-F238E27FC236}">
                  <a16:creationId xmlns:a16="http://schemas.microsoft.com/office/drawing/2014/main" id="{5D578FA7-93D8-4B58-9E16-6860DA98DAD8}"/>
                </a:ext>
              </a:extLst>
            </p:cNvPr>
            <p:cNvSpPr txBox="1">
              <a:spLocks noChangeArrowheads="1"/>
            </p:cNvSpPr>
            <p:nvPr/>
          </p:nvSpPr>
          <p:spPr bwMode="auto">
            <a:xfrm>
              <a:off x="3270" y="2476"/>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15</a:t>
              </a:r>
            </a:p>
          </p:txBody>
        </p:sp>
        <p:sp>
          <p:nvSpPr>
            <p:cNvPr id="60446" name="Text Box 13">
              <a:extLst>
                <a:ext uri="{FF2B5EF4-FFF2-40B4-BE49-F238E27FC236}">
                  <a16:creationId xmlns:a16="http://schemas.microsoft.com/office/drawing/2014/main" id="{213E3C6F-B346-4DA2-A2FE-E3EC22FCA3A2}"/>
                </a:ext>
              </a:extLst>
            </p:cNvPr>
            <p:cNvSpPr txBox="1">
              <a:spLocks noChangeArrowheads="1"/>
            </p:cNvSpPr>
            <p:nvPr/>
          </p:nvSpPr>
          <p:spPr bwMode="auto">
            <a:xfrm>
              <a:off x="2058" y="1490"/>
              <a:ext cx="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ea typeface="宋体" panose="02010600030101010101" pitchFamily="2" charset="-122"/>
                </a:rPr>
                <a:t>0</a:t>
              </a:r>
            </a:p>
          </p:txBody>
        </p:sp>
        <p:sp>
          <p:nvSpPr>
            <p:cNvPr id="60447" name="Text Box 14">
              <a:extLst>
                <a:ext uri="{FF2B5EF4-FFF2-40B4-BE49-F238E27FC236}">
                  <a16:creationId xmlns:a16="http://schemas.microsoft.com/office/drawing/2014/main" id="{A0F85C70-BC11-4150-8D48-8DFEA338DAE1}"/>
                </a:ext>
              </a:extLst>
            </p:cNvPr>
            <p:cNvSpPr txBox="1">
              <a:spLocks noChangeArrowheads="1"/>
            </p:cNvSpPr>
            <p:nvPr/>
          </p:nvSpPr>
          <p:spPr bwMode="auto">
            <a:xfrm>
              <a:off x="2681" y="1476"/>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60448" name="Text Box 15">
              <a:extLst>
                <a:ext uri="{FF2B5EF4-FFF2-40B4-BE49-F238E27FC236}">
                  <a16:creationId xmlns:a16="http://schemas.microsoft.com/office/drawing/2014/main" id="{826DE1D0-7A4C-4C0C-A411-F2378F0CA317}"/>
                </a:ext>
              </a:extLst>
            </p:cNvPr>
            <p:cNvSpPr txBox="1">
              <a:spLocks noChangeArrowheads="1"/>
            </p:cNvSpPr>
            <p:nvPr/>
          </p:nvSpPr>
          <p:spPr bwMode="auto">
            <a:xfrm>
              <a:off x="3292" y="1485"/>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3</a:t>
              </a:r>
            </a:p>
          </p:txBody>
        </p:sp>
        <p:sp>
          <p:nvSpPr>
            <p:cNvPr id="60449" name="Text Box 16">
              <a:extLst>
                <a:ext uri="{FF2B5EF4-FFF2-40B4-BE49-F238E27FC236}">
                  <a16:creationId xmlns:a16="http://schemas.microsoft.com/office/drawing/2014/main" id="{5454A7FB-C3C6-4137-AF85-E7A90139BDAA}"/>
                </a:ext>
              </a:extLst>
            </p:cNvPr>
            <p:cNvSpPr txBox="1">
              <a:spLocks noChangeArrowheads="1"/>
            </p:cNvSpPr>
            <p:nvPr/>
          </p:nvSpPr>
          <p:spPr bwMode="auto">
            <a:xfrm>
              <a:off x="3930" y="1478"/>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2</a:t>
              </a:r>
            </a:p>
          </p:txBody>
        </p:sp>
        <p:sp>
          <p:nvSpPr>
            <p:cNvPr id="60450" name="Text Box 17">
              <a:extLst>
                <a:ext uri="{FF2B5EF4-FFF2-40B4-BE49-F238E27FC236}">
                  <a16:creationId xmlns:a16="http://schemas.microsoft.com/office/drawing/2014/main" id="{41E6B858-C2BE-4259-B377-AD8EC6FE4213}"/>
                </a:ext>
              </a:extLst>
            </p:cNvPr>
            <p:cNvSpPr txBox="1">
              <a:spLocks noChangeArrowheads="1"/>
            </p:cNvSpPr>
            <p:nvPr/>
          </p:nvSpPr>
          <p:spPr bwMode="auto">
            <a:xfrm>
              <a:off x="2685" y="1988"/>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5</a:t>
              </a:r>
            </a:p>
          </p:txBody>
        </p:sp>
        <p:sp>
          <p:nvSpPr>
            <p:cNvPr id="60451" name="Text Box 18">
              <a:extLst>
                <a:ext uri="{FF2B5EF4-FFF2-40B4-BE49-F238E27FC236}">
                  <a16:creationId xmlns:a16="http://schemas.microsoft.com/office/drawing/2014/main" id="{6B7289A8-A1BE-4998-BD9E-00276850B741}"/>
                </a:ext>
              </a:extLst>
            </p:cNvPr>
            <p:cNvSpPr txBox="1">
              <a:spLocks noChangeArrowheads="1"/>
            </p:cNvSpPr>
            <p:nvPr/>
          </p:nvSpPr>
          <p:spPr bwMode="auto">
            <a:xfrm>
              <a:off x="3959" y="1979"/>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6</a:t>
              </a:r>
            </a:p>
          </p:txBody>
        </p:sp>
        <p:sp>
          <p:nvSpPr>
            <p:cNvPr id="60452" name="Text Box 19">
              <a:extLst>
                <a:ext uri="{FF2B5EF4-FFF2-40B4-BE49-F238E27FC236}">
                  <a16:creationId xmlns:a16="http://schemas.microsoft.com/office/drawing/2014/main" id="{CB562515-9583-426B-9D75-5436DEDC5596}"/>
                </a:ext>
              </a:extLst>
            </p:cNvPr>
            <p:cNvSpPr txBox="1">
              <a:spLocks noChangeArrowheads="1"/>
            </p:cNvSpPr>
            <p:nvPr/>
          </p:nvSpPr>
          <p:spPr bwMode="auto">
            <a:xfrm>
              <a:off x="2053" y="1999"/>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4</a:t>
              </a:r>
            </a:p>
          </p:txBody>
        </p:sp>
        <p:sp>
          <p:nvSpPr>
            <p:cNvPr id="60453" name="Text Box 20">
              <a:extLst>
                <a:ext uri="{FF2B5EF4-FFF2-40B4-BE49-F238E27FC236}">
                  <a16:creationId xmlns:a16="http://schemas.microsoft.com/office/drawing/2014/main" id="{2D6F1CB2-FE27-4A55-BBB3-5C47614DB944}"/>
                </a:ext>
              </a:extLst>
            </p:cNvPr>
            <p:cNvSpPr txBox="1">
              <a:spLocks noChangeArrowheads="1"/>
            </p:cNvSpPr>
            <p:nvPr/>
          </p:nvSpPr>
          <p:spPr bwMode="auto">
            <a:xfrm>
              <a:off x="3343" y="1992"/>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7</a:t>
              </a:r>
            </a:p>
          </p:txBody>
        </p:sp>
        <p:sp>
          <p:nvSpPr>
            <p:cNvPr id="60454" name="Rectangle 21">
              <a:extLst>
                <a:ext uri="{FF2B5EF4-FFF2-40B4-BE49-F238E27FC236}">
                  <a16:creationId xmlns:a16="http://schemas.microsoft.com/office/drawing/2014/main" id="{7725B793-FEF0-487D-B191-83E2CAF9C70C}"/>
                </a:ext>
              </a:extLst>
            </p:cNvPr>
            <p:cNvSpPr>
              <a:spLocks noChangeArrowheads="1"/>
            </p:cNvSpPr>
            <p:nvPr/>
          </p:nvSpPr>
          <p:spPr bwMode="auto">
            <a:xfrm>
              <a:off x="1606" y="1543"/>
              <a:ext cx="2638" cy="196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0455" name="Line 22">
              <a:extLst>
                <a:ext uri="{FF2B5EF4-FFF2-40B4-BE49-F238E27FC236}">
                  <a16:creationId xmlns:a16="http://schemas.microsoft.com/office/drawing/2014/main" id="{319E0184-9663-457B-8995-C71E5E00C03D}"/>
                </a:ext>
              </a:extLst>
            </p:cNvPr>
            <p:cNvSpPr>
              <a:spLocks noChangeShapeType="1"/>
            </p:cNvSpPr>
            <p:nvPr/>
          </p:nvSpPr>
          <p:spPr bwMode="auto">
            <a:xfrm>
              <a:off x="2955" y="1129"/>
              <a:ext cx="0" cy="238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6" name="Line 23">
              <a:extLst>
                <a:ext uri="{FF2B5EF4-FFF2-40B4-BE49-F238E27FC236}">
                  <a16:creationId xmlns:a16="http://schemas.microsoft.com/office/drawing/2014/main" id="{C246DB1F-D3CD-4B8B-8BD2-13C05ADA6673}"/>
                </a:ext>
              </a:extLst>
            </p:cNvPr>
            <p:cNvSpPr>
              <a:spLocks noChangeShapeType="1"/>
            </p:cNvSpPr>
            <p:nvPr/>
          </p:nvSpPr>
          <p:spPr bwMode="auto">
            <a:xfrm flipV="1">
              <a:off x="1264" y="2511"/>
              <a:ext cx="2993" cy="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7" name="Line 24">
              <a:extLst>
                <a:ext uri="{FF2B5EF4-FFF2-40B4-BE49-F238E27FC236}">
                  <a16:creationId xmlns:a16="http://schemas.microsoft.com/office/drawing/2014/main" id="{3D46324D-03CE-40ED-B287-DC612299A552}"/>
                </a:ext>
              </a:extLst>
            </p:cNvPr>
            <p:cNvSpPr>
              <a:spLocks noChangeShapeType="1"/>
            </p:cNvSpPr>
            <p:nvPr/>
          </p:nvSpPr>
          <p:spPr bwMode="auto">
            <a:xfrm>
              <a:off x="2315" y="1546"/>
              <a:ext cx="0" cy="243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8" name="Line 25">
              <a:extLst>
                <a:ext uri="{FF2B5EF4-FFF2-40B4-BE49-F238E27FC236}">
                  <a16:creationId xmlns:a16="http://schemas.microsoft.com/office/drawing/2014/main" id="{CC88F3A1-6B00-4238-A9A0-248F5252E800}"/>
                </a:ext>
              </a:extLst>
            </p:cNvPr>
            <p:cNvSpPr>
              <a:spLocks noChangeShapeType="1"/>
            </p:cNvSpPr>
            <p:nvPr/>
          </p:nvSpPr>
          <p:spPr bwMode="auto">
            <a:xfrm flipH="1">
              <a:off x="3614" y="1532"/>
              <a:ext cx="0" cy="24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59" name="Text Box 26">
              <a:extLst>
                <a:ext uri="{FF2B5EF4-FFF2-40B4-BE49-F238E27FC236}">
                  <a16:creationId xmlns:a16="http://schemas.microsoft.com/office/drawing/2014/main" id="{3E6E88D5-DD69-4638-A658-5F0FE58B0E13}"/>
                </a:ext>
              </a:extLst>
            </p:cNvPr>
            <p:cNvSpPr txBox="1">
              <a:spLocks noChangeArrowheads="1"/>
            </p:cNvSpPr>
            <p:nvPr/>
          </p:nvSpPr>
          <p:spPr bwMode="auto">
            <a:xfrm>
              <a:off x="4383" y="2393"/>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X</a:t>
              </a:r>
            </a:p>
          </p:txBody>
        </p:sp>
        <p:sp>
          <p:nvSpPr>
            <p:cNvPr id="60460" name="Text Box 27">
              <a:extLst>
                <a:ext uri="{FF2B5EF4-FFF2-40B4-BE49-F238E27FC236}">
                  <a16:creationId xmlns:a16="http://schemas.microsoft.com/office/drawing/2014/main" id="{08E826C9-CAE2-4EF1-96B2-EA74F63F2B9F}"/>
                </a:ext>
              </a:extLst>
            </p:cNvPr>
            <p:cNvSpPr txBox="1">
              <a:spLocks noChangeArrowheads="1"/>
            </p:cNvSpPr>
            <p:nvPr/>
          </p:nvSpPr>
          <p:spPr bwMode="auto">
            <a:xfrm>
              <a:off x="3479" y="1145"/>
              <a:ext cx="27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Y</a:t>
              </a:r>
            </a:p>
          </p:txBody>
        </p:sp>
        <p:sp>
          <p:nvSpPr>
            <p:cNvPr id="60461" name="Text Box 28">
              <a:extLst>
                <a:ext uri="{FF2B5EF4-FFF2-40B4-BE49-F238E27FC236}">
                  <a16:creationId xmlns:a16="http://schemas.microsoft.com/office/drawing/2014/main" id="{02CA32A5-99B8-4135-9D83-9B7BDD275E14}"/>
                </a:ext>
              </a:extLst>
            </p:cNvPr>
            <p:cNvSpPr txBox="1">
              <a:spLocks noChangeArrowheads="1"/>
            </p:cNvSpPr>
            <p:nvPr/>
          </p:nvSpPr>
          <p:spPr bwMode="auto">
            <a:xfrm>
              <a:off x="2809" y="3637"/>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Z</a:t>
              </a:r>
            </a:p>
          </p:txBody>
        </p:sp>
        <p:sp>
          <p:nvSpPr>
            <p:cNvPr id="60462" name="Line 29">
              <a:extLst>
                <a:ext uri="{FF2B5EF4-FFF2-40B4-BE49-F238E27FC236}">
                  <a16:creationId xmlns:a16="http://schemas.microsoft.com/office/drawing/2014/main" id="{8500C8B4-A534-4AE9-8AE4-5684E45B3A81}"/>
                </a:ext>
              </a:extLst>
            </p:cNvPr>
            <p:cNvSpPr>
              <a:spLocks noChangeShapeType="1"/>
            </p:cNvSpPr>
            <p:nvPr/>
          </p:nvSpPr>
          <p:spPr bwMode="auto">
            <a:xfrm flipV="1">
              <a:off x="1593" y="2034"/>
              <a:ext cx="30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63" name="Line 30">
              <a:extLst>
                <a:ext uri="{FF2B5EF4-FFF2-40B4-BE49-F238E27FC236}">
                  <a16:creationId xmlns:a16="http://schemas.microsoft.com/office/drawing/2014/main" id="{C8937C0B-7A82-4168-B45A-BD607C74E4DB}"/>
                </a:ext>
              </a:extLst>
            </p:cNvPr>
            <p:cNvSpPr>
              <a:spLocks noChangeShapeType="1"/>
            </p:cNvSpPr>
            <p:nvPr/>
          </p:nvSpPr>
          <p:spPr bwMode="auto">
            <a:xfrm>
              <a:off x="1608" y="3012"/>
              <a:ext cx="30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64" name="Text Box 31">
              <a:extLst>
                <a:ext uri="{FF2B5EF4-FFF2-40B4-BE49-F238E27FC236}">
                  <a16:creationId xmlns:a16="http://schemas.microsoft.com/office/drawing/2014/main" id="{9E043522-2871-4BBD-861A-98E9E572DB55}"/>
                </a:ext>
              </a:extLst>
            </p:cNvPr>
            <p:cNvSpPr txBox="1">
              <a:spLocks noChangeArrowheads="1"/>
            </p:cNvSpPr>
            <p:nvPr/>
          </p:nvSpPr>
          <p:spPr bwMode="auto">
            <a:xfrm>
              <a:off x="1204" y="2869"/>
              <a:ext cx="33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W</a:t>
              </a:r>
            </a:p>
          </p:txBody>
        </p:sp>
      </p:grpSp>
      <p:sp>
        <p:nvSpPr>
          <p:cNvPr id="60435" name="Text Box 33">
            <a:extLst>
              <a:ext uri="{FF2B5EF4-FFF2-40B4-BE49-F238E27FC236}">
                <a16:creationId xmlns:a16="http://schemas.microsoft.com/office/drawing/2014/main" id="{EB9185AB-42BC-4A79-968A-0291D0967252}"/>
              </a:ext>
            </a:extLst>
          </p:cNvPr>
          <p:cNvSpPr txBox="1">
            <a:spLocks noChangeArrowheads="1"/>
          </p:cNvSpPr>
          <p:nvPr/>
        </p:nvSpPr>
        <p:spPr bwMode="auto">
          <a:xfrm>
            <a:off x="0" y="3978280"/>
            <a:ext cx="2670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800">
                <a:solidFill>
                  <a:schemeClr val="hlink"/>
                </a:solidFill>
                <a:ea typeface="宋体" panose="02010600030101010101" pitchFamily="2" charset="-122"/>
              </a:rPr>
              <a:t>Variable Order</a:t>
            </a:r>
          </a:p>
        </p:txBody>
      </p:sp>
      <p:grpSp>
        <p:nvGrpSpPr>
          <p:cNvPr id="60424" name="组合 7">
            <a:extLst>
              <a:ext uri="{FF2B5EF4-FFF2-40B4-BE49-F238E27FC236}">
                <a16:creationId xmlns:a16="http://schemas.microsoft.com/office/drawing/2014/main" id="{B200D487-4000-45C2-9B67-85B3CD3284C8}"/>
              </a:ext>
            </a:extLst>
          </p:cNvPr>
          <p:cNvGrpSpPr>
            <a:grpSpLocks/>
          </p:cNvGrpSpPr>
          <p:nvPr/>
        </p:nvGrpSpPr>
        <p:grpSpPr bwMode="auto">
          <a:xfrm>
            <a:off x="863600" y="1792288"/>
            <a:ext cx="5586413" cy="3571875"/>
            <a:chOff x="863338" y="1792288"/>
            <a:chExt cx="5586993" cy="3572127"/>
          </a:xfrm>
        </p:grpSpPr>
        <p:cxnSp>
          <p:nvCxnSpPr>
            <p:cNvPr id="60425" name="直接连接符 2">
              <a:extLst>
                <a:ext uri="{FF2B5EF4-FFF2-40B4-BE49-F238E27FC236}">
                  <a16:creationId xmlns:a16="http://schemas.microsoft.com/office/drawing/2014/main" id="{4C57ED4B-3065-4BFC-9AE0-2FBE05E4909D}"/>
                </a:ext>
              </a:extLst>
            </p:cNvPr>
            <p:cNvCxnSpPr>
              <a:cxnSpLocks noChangeShapeType="1"/>
            </p:cNvCxnSpPr>
            <p:nvPr/>
          </p:nvCxnSpPr>
          <p:spPr bwMode="auto">
            <a:xfrm flipH="1" flipV="1">
              <a:off x="2006600" y="2078038"/>
              <a:ext cx="546101" cy="371476"/>
            </a:xfrm>
            <a:prstGeom prst="line">
              <a:avLst/>
            </a:prstGeom>
            <a:noFill/>
            <a:ln w="381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426" name="TextBox 6">
              <a:extLst>
                <a:ext uri="{FF2B5EF4-FFF2-40B4-BE49-F238E27FC236}">
                  <a16:creationId xmlns:a16="http://schemas.microsoft.com/office/drawing/2014/main" id="{D68B0D3C-9B95-42F0-8E84-BC31E12454A0}"/>
                </a:ext>
              </a:extLst>
            </p:cNvPr>
            <p:cNvSpPr txBox="1">
              <a:spLocks noChangeArrowheads="1"/>
            </p:cNvSpPr>
            <p:nvPr/>
          </p:nvSpPr>
          <p:spPr bwMode="auto">
            <a:xfrm>
              <a:off x="863338" y="1792288"/>
              <a:ext cx="1143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r>
                <a:rPr lang="en-US" altLang="zh-CN" sz="2400" b="1">
                  <a:ea typeface="宋体" panose="02010600030101010101" pitchFamily="2" charset="-122"/>
                </a:rPr>
                <a:t>WXYZ</a:t>
              </a:r>
              <a:endParaRPr lang="zh-CN" altLang="en-US" sz="2400" b="1">
                <a:ea typeface="宋体" panose="02010600030101010101" pitchFamily="2" charset="-122"/>
              </a:endParaRPr>
            </a:p>
          </p:txBody>
        </p:sp>
        <p:sp>
          <p:nvSpPr>
            <p:cNvPr id="60427" name="TextBox 43">
              <a:extLst>
                <a:ext uri="{FF2B5EF4-FFF2-40B4-BE49-F238E27FC236}">
                  <a16:creationId xmlns:a16="http://schemas.microsoft.com/office/drawing/2014/main" id="{C61BFD8E-4E83-45D9-A024-E98CF9343022}"/>
                </a:ext>
              </a:extLst>
            </p:cNvPr>
            <p:cNvSpPr txBox="1">
              <a:spLocks noChangeArrowheads="1"/>
            </p:cNvSpPr>
            <p:nvPr/>
          </p:nvSpPr>
          <p:spPr bwMode="auto">
            <a:xfrm>
              <a:off x="1953895" y="2591742"/>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50000"/>
                </a:spcBef>
                <a:buClr>
                  <a:srgbClr val="009999"/>
                </a:buClr>
                <a:buFontTx/>
                <a:buNone/>
              </a:pPr>
              <a:r>
                <a:rPr lang="en-US" altLang="zh-CN" sz="2400" b="1">
                  <a:ea typeface="宋体" panose="02010600030101010101" pitchFamily="2" charset="-122"/>
                </a:rPr>
                <a:t>00</a:t>
              </a:r>
              <a:endParaRPr lang="zh-CN" altLang="en-US" sz="2400" b="1">
                <a:ea typeface="宋体" panose="02010600030101010101" pitchFamily="2" charset="-122"/>
              </a:endParaRPr>
            </a:p>
          </p:txBody>
        </p:sp>
        <p:sp>
          <p:nvSpPr>
            <p:cNvPr id="60428" name="TextBox 44">
              <a:extLst>
                <a:ext uri="{FF2B5EF4-FFF2-40B4-BE49-F238E27FC236}">
                  <a16:creationId xmlns:a16="http://schemas.microsoft.com/office/drawing/2014/main" id="{44814526-6642-463D-97D7-8168E06E0A28}"/>
                </a:ext>
              </a:extLst>
            </p:cNvPr>
            <p:cNvSpPr txBox="1">
              <a:spLocks noChangeArrowheads="1"/>
            </p:cNvSpPr>
            <p:nvPr/>
          </p:nvSpPr>
          <p:spPr bwMode="auto">
            <a:xfrm>
              <a:off x="1953895" y="3337223"/>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50000"/>
                </a:spcBef>
                <a:buClr>
                  <a:srgbClr val="009999"/>
                </a:buClr>
                <a:buFontTx/>
                <a:buNone/>
              </a:pPr>
              <a:r>
                <a:rPr lang="en-US" altLang="zh-CN" sz="2400" b="1">
                  <a:ea typeface="宋体" panose="02010600030101010101" pitchFamily="2" charset="-122"/>
                </a:rPr>
                <a:t>01</a:t>
              </a:r>
              <a:endParaRPr lang="zh-CN" altLang="en-US" sz="2400" b="1">
                <a:ea typeface="宋体" panose="02010600030101010101" pitchFamily="2" charset="-122"/>
              </a:endParaRPr>
            </a:p>
          </p:txBody>
        </p:sp>
        <p:sp>
          <p:nvSpPr>
            <p:cNvPr id="60429" name="TextBox 45">
              <a:extLst>
                <a:ext uri="{FF2B5EF4-FFF2-40B4-BE49-F238E27FC236}">
                  <a16:creationId xmlns:a16="http://schemas.microsoft.com/office/drawing/2014/main" id="{0C16155B-E347-468B-9D2C-1E64AD28367A}"/>
                </a:ext>
              </a:extLst>
            </p:cNvPr>
            <p:cNvSpPr txBox="1">
              <a:spLocks noChangeArrowheads="1"/>
            </p:cNvSpPr>
            <p:nvPr/>
          </p:nvSpPr>
          <p:spPr bwMode="auto">
            <a:xfrm>
              <a:off x="1953895" y="4179094"/>
              <a:ext cx="47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50000"/>
                </a:spcBef>
                <a:buClr>
                  <a:srgbClr val="009999"/>
                </a:buClr>
                <a:buFontTx/>
                <a:buNone/>
              </a:pPr>
              <a:r>
                <a:rPr lang="en-US" altLang="zh-CN" sz="2400" b="1">
                  <a:ea typeface="宋体" panose="02010600030101010101" pitchFamily="2" charset="-122"/>
                </a:rPr>
                <a:t>11</a:t>
              </a:r>
              <a:endParaRPr lang="zh-CN" altLang="en-US" sz="2400" b="1">
                <a:ea typeface="宋体" panose="02010600030101010101" pitchFamily="2" charset="-122"/>
              </a:endParaRPr>
            </a:p>
          </p:txBody>
        </p:sp>
        <p:sp>
          <p:nvSpPr>
            <p:cNvPr id="60430" name="TextBox 46">
              <a:extLst>
                <a:ext uri="{FF2B5EF4-FFF2-40B4-BE49-F238E27FC236}">
                  <a16:creationId xmlns:a16="http://schemas.microsoft.com/office/drawing/2014/main" id="{088D8FAD-03BF-4AAC-A142-29F1CA4848F5}"/>
                </a:ext>
              </a:extLst>
            </p:cNvPr>
            <p:cNvSpPr txBox="1">
              <a:spLocks noChangeArrowheads="1"/>
            </p:cNvSpPr>
            <p:nvPr/>
          </p:nvSpPr>
          <p:spPr bwMode="auto">
            <a:xfrm>
              <a:off x="1953895" y="4902750"/>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50000"/>
                </a:spcBef>
                <a:buClr>
                  <a:srgbClr val="009999"/>
                </a:buClr>
                <a:buFontTx/>
                <a:buNone/>
              </a:pPr>
              <a:r>
                <a:rPr lang="en-US" altLang="zh-CN" sz="2400" b="1">
                  <a:ea typeface="宋体" panose="02010600030101010101" pitchFamily="2" charset="-122"/>
                </a:rPr>
                <a:t>10</a:t>
              </a:r>
              <a:endParaRPr lang="zh-CN" altLang="en-US" sz="2400" b="1">
                <a:ea typeface="宋体" panose="02010600030101010101" pitchFamily="2" charset="-122"/>
              </a:endParaRPr>
            </a:p>
          </p:txBody>
        </p:sp>
        <p:sp>
          <p:nvSpPr>
            <p:cNvPr id="60431" name="TextBox 47">
              <a:extLst>
                <a:ext uri="{FF2B5EF4-FFF2-40B4-BE49-F238E27FC236}">
                  <a16:creationId xmlns:a16="http://schemas.microsoft.com/office/drawing/2014/main" id="{67479310-999C-4C6A-8EA8-8DECB618F834}"/>
                </a:ext>
              </a:extLst>
            </p:cNvPr>
            <p:cNvSpPr txBox="1">
              <a:spLocks noChangeArrowheads="1"/>
            </p:cNvSpPr>
            <p:nvPr/>
          </p:nvSpPr>
          <p:spPr bwMode="auto">
            <a:xfrm>
              <a:off x="2926055" y="1987848"/>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50000"/>
                </a:spcBef>
                <a:buClr>
                  <a:srgbClr val="009999"/>
                </a:buClr>
                <a:buFontTx/>
                <a:buNone/>
              </a:pPr>
              <a:r>
                <a:rPr lang="en-US" altLang="zh-CN" sz="2400" b="1">
                  <a:ea typeface="宋体" panose="02010600030101010101" pitchFamily="2" charset="-122"/>
                </a:rPr>
                <a:t>00</a:t>
              </a:r>
              <a:endParaRPr lang="zh-CN" altLang="en-US" sz="2400" b="1">
                <a:ea typeface="宋体" panose="02010600030101010101" pitchFamily="2" charset="-122"/>
              </a:endParaRPr>
            </a:p>
          </p:txBody>
        </p:sp>
        <p:sp>
          <p:nvSpPr>
            <p:cNvPr id="60432" name="TextBox 48">
              <a:extLst>
                <a:ext uri="{FF2B5EF4-FFF2-40B4-BE49-F238E27FC236}">
                  <a16:creationId xmlns:a16="http://schemas.microsoft.com/office/drawing/2014/main" id="{C8168412-4415-4494-8ABD-D7F9FF5B280E}"/>
                </a:ext>
              </a:extLst>
            </p:cNvPr>
            <p:cNvSpPr txBox="1">
              <a:spLocks noChangeArrowheads="1"/>
            </p:cNvSpPr>
            <p:nvPr/>
          </p:nvSpPr>
          <p:spPr bwMode="auto">
            <a:xfrm>
              <a:off x="3927316" y="1987848"/>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50000"/>
                </a:spcBef>
                <a:buClr>
                  <a:srgbClr val="009999"/>
                </a:buClr>
                <a:buFontTx/>
                <a:buNone/>
              </a:pPr>
              <a:r>
                <a:rPr lang="en-US" altLang="zh-CN" sz="2400" b="1">
                  <a:ea typeface="宋体" panose="02010600030101010101" pitchFamily="2" charset="-122"/>
                </a:rPr>
                <a:t>01</a:t>
              </a:r>
              <a:endParaRPr lang="zh-CN" altLang="en-US" sz="2400" b="1">
                <a:ea typeface="宋体" panose="02010600030101010101" pitchFamily="2" charset="-122"/>
              </a:endParaRPr>
            </a:p>
          </p:txBody>
        </p:sp>
        <p:sp>
          <p:nvSpPr>
            <p:cNvPr id="60433" name="TextBox 49">
              <a:extLst>
                <a:ext uri="{FF2B5EF4-FFF2-40B4-BE49-F238E27FC236}">
                  <a16:creationId xmlns:a16="http://schemas.microsoft.com/office/drawing/2014/main" id="{3B7D5E3F-ACE1-4F86-95BF-9485A8F17748}"/>
                </a:ext>
              </a:extLst>
            </p:cNvPr>
            <p:cNvSpPr txBox="1">
              <a:spLocks noChangeArrowheads="1"/>
            </p:cNvSpPr>
            <p:nvPr/>
          </p:nvSpPr>
          <p:spPr bwMode="auto">
            <a:xfrm>
              <a:off x="5025848" y="1987848"/>
              <a:ext cx="475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50000"/>
                </a:spcBef>
                <a:buClr>
                  <a:srgbClr val="009999"/>
                </a:buClr>
                <a:buFontTx/>
                <a:buNone/>
              </a:pPr>
              <a:r>
                <a:rPr lang="en-US" altLang="zh-CN" sz="2400" b="1">
                  <a:ea typeface="宋体" panose="02010600030101010101" pitchFamily="2" charset="-122"/>
                </a:rPr>
                <a:t>11</a:t>
              </a:r>
              <a:endParaRPr lang="zh-CN" altLang="en-US" sz="2400" b="1">
                <a:ea typeface="宋体" panose="02010600030101010101" pitchFamily="2" charset="-122"/>
              </a:endParaRPr>
            </a:p>
          </p:txBody>
        </p:sp>
        <p:sp>
          <p:nvSpPr>
            <p:cNvPr id="60434" name="TextBox 50">
              <a:extLst>
                <a:ext uri="{FF2B5EF4-FFF2-40B4-BE49-F238E27FC236}">
                  <a16:creationId xmlns:a16="http://schemas.microsoft.com/office/drawing/2014/main" id="{68B6AAAF-C0B8-4E60-9C6D-F233465AD205}"/>
                </a:ext>
              </a:extLst>
            </p:cNvPr>
            <p:cNvSpPr txBox="1">
              <a:spLocks noChangeArrowheads="1"/>
            </p:cNvSpPr>
            <p:nvPr/>
          </p:nvSpPr>
          <p:spPr bwMode="auto">
            <a:xfrm>
              <a:off x="5957888" y="1987848"/>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50000"/>
                </a:spcBef>
                <a:buClr>
                  <a:srgbClr val="009999"/>
                </a:buClr>
                <a:buFontTx/>
                <a:buNone/>
              </a:pPr>
              <a:r>
                <a:rPr lang="en-US" altLang="zh-CN" sz="2400" b="1">
                  <a:ea typeface="宋体" panose="02010600030101010101" pitchFamily="2" charset="-122"/>
                </a:rPr>
                <a:t>10</a:t>
              </a:r>
              <a:endParaRPr lang="zh-CN" altLang="en-US" sz="2400" b="1">
                <a:ea typeface="宋体" panose="02010600030101010101" pitchFamily="2" charset="-122"/>
              </a:endParaRPr>
            </a:p>
          </p:txBody>
        </p:sp>
      </p:grpSp>
      <p:sp>
        <p:nvSpPr>
          <p:cNvPr id="49" name="灯片编号占位符 3">
            <a:extLst>
              <a:ext uri="{FF2B5EF4-FFF2-40B4-BE49-F238E27FC236}">
                <a16:creationId xmlns:a16="http://schemas.microsoft.com/office/drawing/2014/main" id="{C6E88504-89B0-40AB-A2A4-76428A95433A}"/>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95</a:t>
            </a:fld>
            <a:endParaRPr lang="en-US" altLang="zh-CN" sz="1600" dirty="0"/>
          </a:p>
        </p:txBody>
      </p:sp>
      <p:sp>
        <p:nvSpPr>
          <p:cNvPr id="50" name="Rectangle 3">
            <a:extLst>
              <a:ext uri="{FF2B5EF4-FFF2-40B4-BE49-F238E27FC236}">
                <a16:creationId xmlns:a16="http://schemas.microsoft.com/office/drawing/2014/main" id="{7C1B4CBD-D712-4E9D-9F9A-DD91F3BF6367}"/>
              </a:ext>
            </a:extLst>
          </p:cNvPr>
          <p:cNvSpPr txBox="1">
            <a:spLocks noChangeArrowheads="1"/>
          </p:cNvSpPr>
          <p:nvPr/>
        </p:nvSpPr>
        <p:spPr>
          <a:xfrm>
            <a:off x="587375" y="1180306"/>
            <a:ext cx="7772400" cy="5027613"/>
          </a:xfrm>
          <a:prstGeom prst="rect">
            <a:avLst/>
          </a:prstGeom>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800" kern="0" baseline="0" dirty="0">
                <a:ea typeface="宋体" panose="02010600030101010101" pitchFamily="2" charset="-122"/>
              </a:rPr>
              <a:t>Map and location of </a:t>
            </a:r>
            <a:r>
              <a:rPr lang="en-US" altLang="zh-CN" sz="2800" kern="0" baseline="0" dirty="0" err="1">
                <a:ea typeface="宋体" panose="02010600030101010101" pitchFamily="2" charset="-122"/>
              </a:rPr>
              <a:t>minterms</a:t>
            </a:r>
            <a:r>
              <a:rPr lang="en-US" altLang="zh-CN" sz="2800" kern="0" baseline="0" dirty="0">
                <a:ea typeface="宋体" panose="02010600030101010101" pitchFamily="2" charset="-122"/>
              </a:rPr>
              <a:t>:</a:t>
            </a:r>
          </a:p>
        </p:txBody>
      </p:sp>
    </p:spTree>
    <p:extLst>
      <p:ext uri="{BB962C8B-B14F-4D97-AF65-F5344CB8AC3E}">
        <p14:creationId xmlns:p14="http://schemas.microsoft.com/office/powerpoint/2010/main" val="1013353710"/>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8F26A0D1-F172-4E43-92D3-011F140AFA2B}"/>
              </a:ext>
            </a:extLst>
          </p:cNvPr>
          <p:cNvSpPr>
            <a:spLocks noGrp="1" noChangeArrowheads="1"/>
          </p:cNvSpPr>
          <p:nvPr>
            <p:ph type="title"/>
          </p:nvPr>
        </p:nvSpPr>
        <p:spPr/>
        <p:txBody>
          <a:bodyPr/>
          <a:lstStyle/>
          <a:p>
            <a:r>
              <a:rPr lang="en-US" altLang="zh-CN" b="1">
                <a:ea typeface="宋体" panose="02010600030101010101" pitchFamily="2" charset="-122"/>
              </a:rPr>
              <a:t>Four Variable Terms</a:t>
            </a:r>
          </a:p>
        </p:txBody>
      </p:sp>
      <p:sp>
        <p:nvSpPr>
          <p:cNvPr id="5" name="灯片编号占位符 3">
            <a:extLst>
              <a:ext uri="{FF2B5EF4-FFF2-40B4-BE49-F238E27FC236}">
                <a16:creationId xmlns:a16="http://schemas.microsoft.com/office/drawing/2014/main" id="{CF700585-625F-4194-AB9F-6801D71774D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96</a:t>
            </a:fld>
            <a:endParaRPr lang="en-US" altLang="zh-CN" sz="1600" dirty="0"/>
          </a:p>
        </p:txBody>
      </p:sp>
      <p:sp>
        <p:nvSpPr>
          <p:cNvPr id="6" name="Rectangle 3">
            <a:extLst>
              <a:ext uri="{FF2B5EF4-FFF2-40B4-BE49-F238E27FC236}">
                <a16:creationId xmlns:a16="http://schemas.microsoft.com/office/drawing/2014/main" id="{66B49A3D-D299-4784-B758-9FCFE66DC2AA}"/>
              </a:ext>
            </a:extLst>
          </p:cNvPr>
          <p:cNvSpPr txBox="1">
            <a:spLocks noChangeArrowheads="1"/>
          </p:cNvSpPr>
          <p:nvPr/>
        </p:nvSpPr>
        <p:spPr>
          <a:xfrm>
            <a:off x="719138" y="1314450"/>
            <a:ext cx="7772400" cy="5027613"/>
          </a:xfrm>
          <a:prstGeom prst="rect">
            <a:avLst/>
          </a:prstGeom>
        </p:spPr>
        <p:txBody>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kern="0" baseline="0" dirty="0">
                <a:ea typeface="宋体" panose="02010600030101010101" pitchFamily="2" charset="-122"/>
              </a:rPr>
              <a:t> Four variable maps can have rectangles   	corresponding to:</a:t>
            </a:r>
          </a:p>
          <a:p>
            <a:pPr lvl="1"/>
            <a:r>
              <a:rPr lang="en-US" altLang="zh-CN" kern="0" baseline="0" dirty="0">
                <a:ea typeface="宋体" panose="02010600030101010101" pitchFamily="2" charset="-122"/>
              </a:rPr>
              <a:t>A single 1 = 4 variables, (i.e. </a:t>
            </a:r>
            <a:r>
              <a:rPr lang="en-US" altLang="zh-CN" kern="0" baseline="0" dirty="0" err="1">
                <a:ea typeface="宋体" panose="02010600030101010101" pitchFamily="2" charset="-122"/>
              </a:rPr>
              <a:t>Minterm</a:t>
            </a:r>
            <a:r>
              <a:rPr lang="en-US" altLang="zh-CN" kern="0" baseline="0" dirty="0">
                <a:ea typeface="宋体" panose="02010600030101010101" pitchFamily="2" charset="-122"/>
              </a:rPr>
              <a:t>)</a:t>
            </a:r>
          </a:p>
          <a:p>
            <a:pPr lvl="1"/>
            <a:r>
              <a:rPr lang="en-US" altLang="zh-CN" kern="0" baseline="0" dirty="0">
                <a:ea typeface="宋体" panose="02010600030101010101" pitchFamily="2" charset="-122"/>
              </a:rPr>
              <a:t>Two 1s = 3 variables,</a:t>
            </a:r>
          </a:p>
          <a:p>
            <a:pPr lvl="1"/>
            <a:r>
              <a:rPr lang="en-US" altLang="zh-CN" kern="0" baseline="0" dirty="0">
                <a:ea typeface="宋体" panose="02010600030101010101" pitchFamily="2" charset="-122"/>
              </a:rPr>
              <a:t>Four 1s = 2 variables</a:t>
            </a:r>
          </a:p>
          <a:p>
            <a:pPr lvl="1"/>
            <a:r>
              <a:rPr lang="en-US" altLang="zh-CN" kern="0" baseline="0" dirty="0">
                <a:ea typeface="宋体" panose="02010600030101010101" pitchFamily="2" charset="-122"/>
              </a:rPr>
              <a:t>Eight 1s = 1 variable,</a:t>
            </a:r>
          </a:p>
          <a:p>
            <a:pPr lvl="1"/>
            <a:r>
              <a:rPr lang="en-US" altLang="zh-CN" kern="0" baseline="0" dirty="0">
                <a:ea typeface="宋体" panose="02010600030101010101" pitchFamily="2" charset="-122"/>
              </a:rPr>
              <a:t>Sixteen 1s = zero variables (i.e.</a:t>
            </a:r>
            <a:br>
              <a:rPr lang="en-US" altLang="zh-CN" kern="0" baseline="0" dirty="0">
                <a:ea typeface="宋体" panose="02010600030101010101" pitchFamily="2" charset="-122"/>
              </a:rPr>
            </a:br>
            <a:r>
              <a:rPr lang="en-US" altLang="zh-CN" kern="0" baseline="0" dirty="0">
                <a:ea typeface="宋体" panose="02010600030101010101" pitchFamily="2" charset="-122"/>
              </a:rPr>
              <a:t>  Constant "1")</a:t>
            </a:r>
          </a:p>
        </p:txBody>
      </p:sp>
    </p:spTree>
    <p:extLst>
      <p:ext uri="{BB962C8B-B14F-4D97-AF65-F5344CB8AC3E}">
        <p14:creationId xmlns:p14="http://schemas.microsoft.com/office/powerpoint/2010/main" val="3366212677"/>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B88FA5F5-99E4-449B-BCE3-084651C24500}"/>
              </a:ext>
            </a:extLst>
          </p:cNvPr>
          <p:cNvSpPr>
            <a:spLocks noGrp="1" noChangeArrowheads="1"/>
          </p:cNvSpPr>
          <p:nvPr>
            <p:ph type="title"/>
          </p:nvPr>
        </p:nvSpPr>
        <p:spPr/>
        <p:txBody>
          <a:bodyPr/>
          <a:lstStyle/>
          <a:p>
            <a:r>
              <a:rPr lang="en-US" altLang="zh-CN" b="1">
                <a:ea typeface="宋体" panose="02010600030101010101" pitchFamily="2" charset="-122"/>
              </a:rPr>
              <a:t>Four-Variable Maps</a:t>
            </a:r>
          </a:p>
        </p:txBody>
      </p:sp>
      <p:sp>
        <p:nvSpPr>
          <p:cNvPr id="62468" name="Rectangle 3">
            <a:extLst>
              <a:ext uri="{FF2B5EF4-FFF2-40B4-BE49-F238E27FC236}">
                <a16:creationId xmlns:a16="http://schemas.microsoft.com/office/drawing/2014/main" id="{ABA28F69-6BEA-41A6-8313-CBCDE6BA4DDE}"/>
              </a:ext>
            </a:extLst>
          </p:cNvPr>
          <p:cNvSpPr>
            <a:spLocks noGrp="1" noChangeArrowheads="1"/>
          </p:cNvSpPr>
          <p:nvPr>
            <p:ph type="body" idx="1"/>
          </p:nvPr>
        </p:nvSpPr>
        <p:spPr>
          <a:xfrm>
            <a:off x="728663" y="1233488"/>
            <a:ext cx="7772400" cy="4724400"/>
          </a:xfrm>
        </p:spPr>
        <p:txBody>
          <a:bodyPr/>
          <a:lstStyle/>
          <a:p>
            <a:r>
              <a:rPr lang="en-US" altLang="zh-CN" b="1">
                <a:ea typeface="宋体" panose="02010600030101010101" pitchFamily="2" charset="-122"/>
              </a:rPr>
              <a:t>Example Shapes of Rectangles:</a:t>
            </a:r>
          </a:p>
        </p:txBody>
      </p:sp>
      <p:sp>
        <p:nvSpPr>
          <p:cNvPr id="62469" name="Line 22">
            <a:extLst>
              <a:ext uri="{FF2B5EF4-FFF2-40B4-BE49-F238E27FC236}">
                <a16:creationId xmlns:a16="http://schemas.microsoft.com/office/drawing/2014/main" id="{0445BFEE-48C3-46E2-8ACD-3E80C185DE1B}"/>
              </a:ext>
            </a:extLst>
          </p:cNvPr>
          <p:cNvSpPr>
            <a:spLocks noChangeShapeType="1"/>
          </p:cNvSpPr>
          <p:nvPr/>
        </p:nvSpPr>
        <p:spPr bwMode="auto">
          <a:xfrm>
            <a:off x="4678363" y="1804988"/>
            <a:ext cx="0" cy="3787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0" name="Line 24">
            <a:extLst>
              <a:ext uri="{FF2B5EF4-FFF2-40B4-BE49-F238E27FC236}">
                <a16:creationId xmlns:a16="http://schemas.microsoft.com/office/drawing/2014/main" id="{12A8E983-205B-4A80-AB28-749D9B929D43}"/>
              </a:ext>
            </a:extLst>
          </p:cNvPr>
          <p:cNvSpPr>
            <a:spLocks noChangeShapeType="1"/>
          </p:cNvSpPr>
          <p:nvPr/>
        </p:nvSpPr>
        <p:spPr bwMode="auto">
          <a:xfrm>
            <a:off x="3662363" y="2466975"/>
            <a:ext cx="0" cy="38719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71" name="Line 25">
            <a:extLst>
              <a:ext uri="{FF2B5EF4-FFF2-40B4-BE49-F238E27FC236}">
                <a16:creationId xmlns:a16="http://schemas.microsoft.com/office/drawing/2014/main" id="{2876EB34-896A-4725-99C4-9C8F55F3CD70}"/>
              </a:ext>
            </a:extLst>
          </p:cNvPr>
          <p:cNvSpPr>
            <a:spLocks noChangeShapeType="1"/>
          </p:cNvSpPr>
          <p:nvPr/>
        </p:nvSpPr>
        <p:spPr bwMode="auto">
          <a:xfrm flipH="1">
            <a:off x="5724525" y="2444750"/>
            <a:ext cx="0" cy="3937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2472" name="Group 52">
            <a:extLst>
              <a:ext uri="{FF2B5EF4-FFF2-40B4-BE49-F238E27FC236}">
                <a16:creationId xmlns:a16="http://schemas.microsoft.com/office/drawing/2014/main" id="{724A131A-0512-45C0-8C81-EE6D5A33296A}"/>
              </a:ext>
            </a:extLst>
          </p:cNvPr>
          <p:cNvGrpSpPr>
            <a:grpSpLocks/>
          </p:cNvGrpSpPr>
          <p:nvPr/>
        </p:nvGrpSpPr>
        <p:grpSpPr bwMode="auto">
          <a:xfrm>
            <a:off x="1898650" y="1830388"/>
            <a:ext cx="5481638" cy="4473575"/>
            <a:chOff x="1196" y="1153"/>
            <a:chExt cx="3453" cy="2818"/>
          </a:xfrm>
        </p:grpSpPr>
        <p:sp>
          <p:nvSpPr>
            <p:cNvPr id="62492" name="Text Box 5">
              <a:extLst>
                <a:ext uri="{FF2B5EF4-FFF2-40B4-BE49-F238E27FC236}">
                  <a16:creationId xmlns:a16="http://schemas.microsoft.com/office/drawing/2014/main" id="{47FA7D00-0112-4645-9408-496FD05503F7}"/>
                </a:ext>
              </a:extLst>
            </p:cNvPr>
            <p:cNvSpPr txBox="1">
              <a:spLocks noChangeArrowheads="1"/>
            </p:cNvSpPr>
            <p:nvPr/>
          </p:nvSpPr>
          <p:spPr bwMode="auto">
            <a:xfrm>
              <a:off x="2069" y="2982"/>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8</a:t>
              </a:r>
            </a:p>
          </p:txBody>
        </p:sp>
        <p:sp>
          <p:nvSpPr>
            <p:cNvPr id="62493" name="Text Box 6">
              <a:extLst>
                <a:ext uri="{FF2B5EF4-FFF2-40B4-BE49-F238E27FC236}">
                  <a16:creationId xmlns:a16="http://schemas.microsoft.com/office/drawing/2014/main" id="{F7E69AAA-7C22-405E-8639-F93BE1D289B4}"/>
                </a:ext>
              </a:extLst>
            </p:cNvPr>
            <p:cNvSpPr txBox="1">
              <a:spLocks noChangeArrowheads="1"/>
            </p:cNvSpPr>
            <p:nvPr/>
          </p:nvSpPr>
          <p:spPr bwMode="auto">
            <a:xfrm>
              <a:off x="2686" y="2972"/>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9</a:t>
              </a:r>
            </a:p>
          </p:txBody>
        </p:sp>
        <p:sp>
          <p:nvSpPr>
            <p:cNvPr id="62494" name="Text Box 7">
              <a:extLst>
                <a:ext uri="{FF2B5EF4-FFF2-40B4-BE49-F238E27FC236}">
                  <a16:creationId xmlns:a16="http://schemas.microsoft.com/office/drawing/2014/main" id="{6BE56702-B203-48B3-A154-B80C1F7A8CAF}"/>
                </a:ext>
              </a:extLst>
            </p:cNvPr>
            <p:cNvSpPr txBox="1">
              <a:spLocks noChangeArrowheads="1"/>
            </p:cNvSpPr>
            <p:nvPr/>
          </p:nvSpPr>
          <p:spPr bwMode="auto">
            <a:xfrm>
              <a:off x="3933" y="2984"/>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10</a:t>
              </a:r>
            </a:p>
          </p:txBody>
        </p:sp>
        <p:sp>
          <p:nvSpPr>
            <p:cNvPr id="62495" name="Text Box 8">
              <a:extLst>
                <a:ext uri="{FF2B5EF4-FFF2-40B4-BE49-F238E27FC236}">
                  <a16:creationId xmlns:a16="http://schemas.microsoft.com/office/drawing/2014/main" id="{104E4D39-1707-4488-883C-62F1D3C6A5C0}"/>
                </a:ext>
              </a:extLst>
            </p:cNvPr>
            <p:cNvSpPr txBox="1">
              <a:spLocks noChangeArrowheads="1"/>
            </p:cNvSpPr>
            <p:nvPr/>
          </p:nvSpPr>
          <p:spPr bwMode="auto">
            <a:xfrm>
              <a:off x="3262" y="2984"/>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11</a:t>
              </a:r>
            </a:p>
          </p:txBody>
        </p:sp>
        <p:sp>
          <p:nvSpPr>
            <p:cNvPr id="62496" name="Text Box 9">
              <a:extLst>
                <a:ext uri="{FF2B5EF4-FFF2-40B4-BE49-F238E27FC236}">
                  <a16:creationId xmlns:a16="http://schemas.microsoft.com/office/drawing/2014/main" id="{FDC6BD9A-B391-4605-BC25-3ED9CDF6BDFF}"/>
                </a:ext>
              </a:extLst>
            </p:cNvPr>
            <p:cNvSpPr txBox="1">
              <a:spLocks noChangeArrowheads="1"/>
            </p:cNvSpPr>
            <p:nvPr/>
          </p:nvSpPr>
          <p:spPr bwMode="auto">
            <a:xfrm>
              <a:off x="1993" y="2484"/>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12</a:t>
              </a:r>
            </a:p>
          </p:txBody>
        </p:sp>
        <p:sp>
          <p:nvSpPr>
            <p:cNvPr id="62497" name="Text Box 10">
              <a:extLst>
                <a:ext uri="{FF2B5EF4-FFF2-40B4-BE49-F238E27FC236}">
                  <a16:creationId xmlns:a16="http://schemas.microsoft.com/office/drawing/2014/main" id="{034FB09F-583C-48DA-B382-7E5D0E4E031E}"/>
                </a:ext>
              </a:extLst>
            </p:cNvPr>
            <p:cNvSpPr txBox="1">
              <a:spLocks noChangeArrowheads="1"/>
            </p:cNvSpPr>
            <p:nvPr/>
          </p:nvSpPr>
          <p:spPr bwMode="auto">
            <a:xfrm>
              <a:off x="2621" y="2483"/>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13</a:t>
              </a:r>
            </a:p>
          </p:txBody>
        </p:sp>
        <p:sp>
          <p:nvSpPr>
            <p:cNvPr id="62498" name="Text Box 11">
              <a:extLst>
                <a:ext uri="{FF2B5EF4-FFF2-40B4-BE49-F238E27FC236}">
                  <a16:creationId xmlns:a16="http://schemas.microsoft.com/office/drawing/2014/main" id="{455E83B2-170A-47BA-9E1E-D6EA71ED3061}"/>
                </a:ext>
              </a:extLst>
            </p:cNvPr>
            <p:cNvSpPr txBox="1">
              <a:spLocks noChangeArrowheads="1"/>
            </p:cNvSpPr>
            <p:nvPr/>
          </p:nvSpPr>
          <p:spPr bwMode="auto">
            <a:xfrm>
              <a:off x="3919" y="2484"/>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14</a:t>
              </a:r>
            </a:p>
          </p:txBody>
        </p:sp>
        <p:sp>
          <p:nvSpPr>
            <p:cNvPr id="62499" name="Text Box 12">
              <a:extLst>
                <a:ext uri="{FF2B5EF4-FFF2-40B4-BE49-F238E27FC236}">
                  <a16:creationId xmlns:a16="http://schemas.microsoft.com/office/drawing/2014/main" id="{70029619-4A49-43B5-AA6C-8312590CEB6E}"/>
                </a:ext>
              </a:extLst>
            </p:cNvPr>
            <p:cNvSpPr txBox="1">
              <a:spLocks noChangeArrowheads="1"/>
            </p:cNvSpPr>
            <p:nvPr/>
          </p:nvSpPr>
          <p:spPr bwMode="auto">
            <a:xfrm>
              <a:off x="3262" y="2484"/>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15</a:t>
              </a:r>
            </a:p>
          </p:txBody>
        </p:sp>
        <p:sp>
          <p:nvSpPr>
            <p:cNvPr id="62500" name="Text Box 13">
              <a:extLst>
                <a:ext uri="{FF2B5EF4-FFF2-40B4-BE49-F238E27FC236}">
                  <a16:creationId xmlns:a16="http://schemas.microsoft.com/office/drawing/2014/main" id="{A139F793-D695-451D-AF05-613936C6F41B}"/>
                </a:ext>
              </a:extLst>
            </p:cNvPr>
            <p:cNvSpPr txBox="1">
              <a:spLocks noChangeArrowheads="1"/>
            </p:cNvSpPr>
            <p:nvPr/>
          </p:nvSpPr>
          <p:spPr bwMode="auto">
            <a:xfrm>
              <a:off x="2050" y="1498"/>
              <a:ext cx="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ea typeface="宋体" panose="02010600030101010101" pitchFamily="2" charset="-122"/>
                </a:rPr>
                <a:t>0</a:t>
              </a:r>
            </a:p>
          </p:txBody>
        </p:sp>
        <p:sp>
          <p:nvSpPr>
            <p:cNvPr id="62501" name="Text Box 14">
              <a:extLst>
                <a:ext uri="{FF2B5EF4-FFF2-40B4-BE49-F238E27FC236}">
                  <a16:creationId xmlns:a16="http://schemas.microsoft.com/office/drawing/2014/main" id="{5C675646-0510-48DE-AC86-D35E0C5E178E}"/>
                </a:ext>
              </a:extLst>
            </p:cNvPr>
            <p:cNvSpPr txBox="1">
              <a:spLocks noChangeArrowheads="1"/>
            </p:cNvSpPr>
            <p:nvPr/>
          </p:nvSpPr>
          <p:spPr bwMode="auto">
            <a:xfrm>
              <a:off x="2673" y="1484"/>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62502" name="Text Box 15">
              <a:extLst>
                <a:ext uri="{FF2B5EF4-FFF2-40B4-BE49-F238E27FC236}">
                  <a16:creationId xmlns:a16="http://schemas.microsoft.com/office/drawing/2014/main" id="{9BDB7F13-4A47-47A4-BC1E-B8AEDFDE6262}"/>
                </a:ext>
              </a:extLst>
            </p:cNvPr>
            <p:cNvSpPr txBox="1">
              <a:spLocks noChangeArrowheads="1"/>
            </p:cNvSpPr>
            <p:nvPr/>
          </p:nvSpPr>
          <p:spPr bwMode="auto">
            <a:xfrm>
              <a:off x="3322" y="1493"/>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3</a:t>
              </a:r>
            </a:p>
          </p:txBody>
        </p:sp>
        <p:sp>
          <p:nvSpPr>
            <p:cNvPr id="62503" name="Text Box 16">
              <a:extLst>
                <a:ext uri="{FF2B5EF4-FFF2-40B4-BE49-F238E27FC236}">
                  <a16:creationId xmlns:a16="http://schemas.microsoft.com/office/drawing/2014/main" id="{0F00DEE5-925F-49A3-82EC-207C84E62861}"/>
                </a:ext>
              </a:extLst>
            </p:cNvPr>
            <p:cNvSpPr txBox="1">
              <a:spLocks noChangeArrowheads="1"/>
            </p:cNvSpPr>
            <p:nvPr/>
          </p:nvSpPr>
          <p:spPr bwMode="auto">
            <a:xfrm>
              <a:off x="3979" y="1476"/>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2</a:t>
              </a:r>
            </a:p>
          </p:txBody>
        </p:sp>
        <p:sp>
          <p:nvSpPr>
            <p:cNvPr id="62504" name="Text Box 17">
              <a:extLst>
                <a:ext uri="{FF2B5EF4-FFF2-40B4-BE49-F238E27FC236}">
                  <a16:creationId xmlns:a16="http://schemas.microsoft.com/office/drawing/2014/main" id="{94CAD225-0DD1-4EFC-B2BE-71411AF07A2E}"/>
                </a:ext>
              </a:extLst>
            </p:cNvPr>
            <p:cNvSpPr txBox="1">
              <a:spLocks noChangeArrowheads="1"/>
            </p:cNvSpPr>
            <p:nvPr/>
          </p:nvSpPr>
          <p:spPr bwMode="auto">
            <a:xfrm>
              <a:off x="2677" y="1996"/>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5</a:t>
              </a:r>
            </a:p>
          </p:txBody>
        </p:sp>
        <p:sp>
          <p:nvSpPr>
            <p:cNvPr id="62505" name="Text Box 18">
              <a:extLst>
                <a:ext uri="{FF2B5EF4-FFF2-40B4-BE49-F238E27FC236}">
                  <a16:creationId xmlns:a16="http://schemas.microsoft.com/office/drawing/2014/main" id="{EEC6BCF4-29ED-48B0-A6EC-DE5EE171E4DA}"/>
                </a:ext>
              </a:extLst>
            </p:cNvPr>
            <p:cNvSpPr txBox="1">
              <a:spLocks noChangeArrowheads="1"/>
            </p:cNvSpPr>
            <p:nvPr/>
          </p:nvSpPr>
          <p:spPr bwMode="auto">
            <a:xfrm>
              <a:off x="3951" y="1987"/>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6</a:t>
              </a:r>
            </a:p>
          </p:txBody>
        </p:sp>
        <p:sp>
          <p:nvSpPr>
            <p:cNvPr id="62506" name="Text Box 19">
              <a:extLst>
                <a:ext uri="{FF2B5EF4-FFF2-40B4-BE49-F238E27FC236}">
                  <a16:creationId xmlns:a16="http://schemas.microsoft.com/office/drawing/2014/main" id="{600A4850-1CF8-45D2-B4CB-AD140B0DE219}"/>
                </a:ext>
              </a:extLst>
            </p:cNvPr>
            <p:cNvSpPr txBox="1">
              <a:spLocks noChangeArrowheads="1"/>
            </p:cNvSpPr>
            <p:nvPr/>
          </p:nvSpPr>
          <p:spPr bwMode="auto">
            <a:xfrm>
              <a:off x="2045" y="2007"/>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4</a:t>
              </a:r>
            </a:p>
          </p:txBody>
        </p:sp>
        <p:sp>
          <p:nvSpPr>
            <p:cNvPr id="62507" name="Text Box 20">
              <a:extLst>
                <a:ext uri="{FF2B5EF4-FFF2-40B4-BE49-F238E27FC236}">
                  <a16:creationId xmlns:a16="http://schemas.microsoft.com/office/drawing/2014/main" id="{71D364E8-1398-4B48-BB91-13A0C71A28E4}"/>
                </a:ext>
              </a:extLst>
            </p:cNvPr>
            <p:cNvSpPr txBox="1">
              <a:spLocks noChangeArrowheads="1"/>
            </p:cNvSpPr>
            <p:nvPr/>
          </p:nvSpPr>
          <p:spPr bwMode="auto">
            <a:xfrm>
              <a:off x="3335" y="2000"/>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7</a:t>
              </a:r>
            </a:p>
          </p:txBody>
        </p:sp>
        <p:sp>
          <p:nvSpPr>
            <p:cNvPr id="62508" name="Rectangle 21">
              <a:extLst>
                <a:ext uri="{FF2B5EF4-FFF2-40B4-BE49-F238E27FC236}">
                  <a16:creationId xmlns:a16="http://schemas.microsoft.com/office/drawing/2014/main" id="{760B6B2C-6BB8-4657-90AA-E9F81F514189}"/>
                </a:ext>
              </a:extLst>
            </p:cNvPr>
            <p:cNvSpPr>
              <a:spLocks noChangeArrowheads="1"/>
            </p:cNvSpPr>
            <p:nvPr/>
          </p:nvSpPr>
          <p:spPr bwMode="auto">
            <a:xfrm>
              <a:off x="1598" y="1551"/>
              <a:ext cx="2638" cy="196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2509" name="Line 23">
              <a:extLst>
                <a:ext uri="{FF2B5EF4-FFF2-40B4-BE49-F238E27FC236}">
                  <a16:creationId xmlns:a16="http://schemas.microsoft.com/office/drawing/2014/main" id="{CDE1C326-7712-41FA-8347-A5DC5A7D9087}"/>
                </a:ext>
              </a:extLst>
            </p:cNvPr>
            <p:cNvSpPr>
              <a:spLocks noChangeShapeType="1"/>
            </p:cNvSpPr>
            <p:nvPr/>
          </p:nvSpPr>
          <p:spPr bwMode="auto">
            <a:xfrm flipV="1">
              <a:off x="1257" y="2519"/>
              <a:ext cx="2992" cy="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0" name="Text Box 26">
              <a:extLst>
                <a:ext uri="{FF2B5EF4-FFF2-40B4-BE49-F238E27FC236}">
                  <a16:creationId xmlns:a16="http://schemas.microsoft.com/office/drawing/2014/main" id="{0F829595-BC70-4A6D-98B4-51255AA58307}"/>
                </a:ext>
              </a:extLst>
            </p:cNvPr>
            <p:cNvSpPr txBox="1">
              <a:spLocks noChangeArrowheads="1"/>
            </p:cNvSpPr>
            <p:nvPr/>
          </p:nvSpPr>
          <p:spPr bwMode="auto">
            <a:xfrm>
              <a:off x="4375" y="2401"/>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X</a:t>
              </a:r>
            </a:p>
          </p:txBody>
        </p:sp>
        <p:sp>
          <p:nvSpPr>
            <p:cNvPr id="62511" name="Text Box 27">
              <a:extLst>
                <a:ext uri="{FF2B5EF4-FFF2-40B4-BE49-F238E27FC236}">
                  <a16:creationId xmlns:a16="http://schemas.microsoft.com/office/drawing/2014/main" id="{C586CED0-54ED-41B9-B6AC-B1EC68AC74E1}"/>
                </a:ext>
              </a:extLst>
            </p:cNvPr>
            <p:cNvSpPr txBox="1">
              <a:spLocks noChangeArrowheads="1"/>
            </p:cNvSpPr>
            <p:nvPr/>
          </p:nvSpPr>
          <p:spPr bwMode="auto">
            <a:xfrm>
              <a:off x="3471" y="1153"/>
              <a:ext cx="27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Y</a:t>
              </a:r>
            </a:p>
          </p:txBody>
        </p:sp>
        <p:sp>
          <p:nvSpPr>
            <p:cNvPr id="62512" name="Text Box 28">
              <a:extLst>
                <a:ext uri="{FF2B5EF4-FFF2-40B4-BE49-F238E27FC236}">
                  <a16:creationId xmlns:a16="http://schemas.microsoft.com/office/drawing/2014/main" id="{9CCAB7DF-989D-4AA8-8111-B5E8937D6B9A}"/>
                </a:ext>
              </a:extLst>
            </p:cNvPr>
            <p:cNvSpPr txBox="1">
              <a:spLocks noChangeArrowheads="1"/>
            </p:cNvSpPr>
            <p:nvPr/>
          </p:nvSpPr>
          <p:spPr bwMode="auto">
            <a:xfrm>
              <a:off x="2801" y="3645"/>
              <a:ext cx="27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Z</a:t>
              </a:r>
            </a:p>
          </p:txBody>
        </p:sp>
        <p:sp>
          <p:nvSpPr>
            <p:cNvPr id="62513" name="Line 29">
              <a:extLst>
                <a:ext uri="{FF2B5EF4-FFF2-40B4-BE49-F238E27FC236}">
                  <a16:creationId xmlns:a16="http://schemas.microsoft.com/office/drawing/2014/main" id="{C3644077-6133-42DB-86A4-833270FBD402}"/>
                </a:ext>
              </a:extLst>
            </p:cNvPr>
            <p:cNvSpPr>
              <a:spLocks noChangeShapeType="1"/>
            </p:cNvSpPr>
            <p:nvPr/>
          </p:nvSpPr>
          <p:spPr bwMode="auto">
            <a:xfrm flipV="1">
              <a:off x="1585" y="2041"/>
              <a:ext cx="3049"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4" name="Line 30">
              <a:extLst>
                <a:ext uri="{FF2B5EF4-FFF2-40B4-BE49-F238E27FC236}">
                  <a16:creationId xmlns:a16="http://schemas.microsoft.com/office/drawing/2014/main" id="{2AD1AD3D-279F-434A-9EEA-53AB57CB9062}"/>
                </a:ext>
              </a:extLst>
            </p:cNvPr>
            <p:cNvSpPr>
              <a:spLocks noChangeShapeType="1"/>
            </p:cNvSpPr>
            <p:nvPr/>
          </p:nvSpPr>
          <p:spPr bwMode="auto">
            <a:xfrm>
              <a:off x="1600" y="3020"/>
              <a:ext cx="30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5" name="Text Box 31">
              <a:extLst>
                <a:ext uri="{FF2B5EF4-FFF2-40B4-BE49-F238E27FC236}">
                  <a16:creationId xmlns:a16="http://schemas.microsoft.com/office/drawing/2014/main" id="{3CB5648C-B53F-49A8-A5FB-50D94AF3ACE9}"/>
                </a:ext>
              </a:extLst>
            </p:cNvPr>
            <p:cNvSpPr txBox="1">
              <a:spLocks noChangeArrowheads="1"/>
            </p:cNvSpPr>
            <p:nvPr/>
          </p:nvSpPr>
          <p:spPr bwMode="auto">
            <a:xfrm>
              <a:off x="1196" y="2805"/>
              <a:ext cx="33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W</a:t>
              </a:r>
            </a:p>
          </p:txBody>
        </p:sp>
      </p:grpSp>
      <p:sp>
        <p:nvSpPr>
          <p:cNvPr id="362529" name="AutoShape 33">
            <a:extLst>
              <a:ext uri="{FF2B5EF4-FFF2-40B4-BE49-F238E27FC236}">
                <a16:creationId xmlns:a16="http://schemas.microsoft.com/office/drawing/2014/main" id="{E4588AC8-32CB-4037-9DFD-D4FA11397B89}"/>
              </a:ext>
            </a:extLst>
          </p:cNvPr>
          <p:cNvSpPr>
            <a:spLocks noChangeArrowheads="1"/>
          </p:cNvSpPr>
          <p:nvPr/>
        </p:nvSpPr>
        <p:spPr bwMode="auto">
          <a:xfrm>
            <a:off x="4737100" y="2578100"/>
            <a:ext cx="1854200" cy="13589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62530" name="AutoShape 34">
            <a:extLst>
              <a:ext uri="{FF2B5EF4-FFF2-40B4-BE49-F238E27FC236}">
                <a16:creationId xmlns:a16="http://schemas.microsoft.com/office/drawing/2014/main" id="{E8F45B3E-7FF4-482C-A872-583ECC775A1F}"/>
              </a:ext>
            </a:extLst>
          </p:cNvPr>
          <p:cNvSpPr>
            <a:spLocks noChangeArrowheads="1"/>
          </p:cNvSpPr>
          <p:nvPr/>
        </p:nvSpPr>
        <p:spPr bwMode="auto">
          <a:xfrm>
            <a:off x="3759200" y="3340100"/>
            <a:ext cx="1854200" cy="13589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362547" name="Group 51">
            <a:extLst>
              <a:ext uri="{FF2B5EF4-FFF2-40B4-BE49-F238E27FC236}">
                <a16:creationId xmlns:a16="http://schemas.microsoft.com/office/drawing/2014/main" id="{C82F3B3E-BB6B-4989-953E-1B4DED999389}"/>
              </a:ext>
            </a:extLst>
          </p:cNvPr>
          <p:cNvGrpSpPr>
            <a:grpSpLocks/>
          </p:cNvGrpSpPr>
          <p:nvPr/>
        </p:nvGrpSpPr>
        <p:grpSpPr bwMode="auto">
          <a:xfrm>
            <a:off x="1981200" y="2133600"/>
            <a:ext cx="5308600" cy="3797300"/>
            <a:chOff x="1248" y="1336"/>
            <a:chExt cx="3344" cy="2392"/>
          </a:xfrm>
        </p:grpSpPr>
        <p:grpSp>
          <p:nvGrpSpPr>
            <p:cNvPr id="62476" name="Group 38">
              <a:extLst>
                <a:ext uri="{FF2B5EF4-FFF2-40B4-BE49-F238E27FC236}">
                  <a16:creationId xmlns:a16="http://schemas.microsoft.com/office/drawing/2014/main" id="{657F89FD-E3C0-430F-B036-C12F5CFFC0D7}"/>
                </a:ext>
              </a:extLst>
            </p:cNvPr>
            <p:cNvGrpSpPr>
              <a:grpSpLocks/>
            </p:cNvGrpSpPr>
            <p:nvPr/>
          </p:nvGrpSpPr>
          <p:grpSpPr bwMode="auto">
            <a:xfrm>
              <a:off x="3632" y="1336"/>
              <a:ext cx="960" cy="672"/>
              <a:chOff x="3632" y="1336"/>
              <a:chExt cx="960" cy="672"/>
            </a:xfrm>
          </p:grpSpPr>
          <p:sp>
            <p:nvSpPr>
              <p:cNvPr id="62489" name="AutoShape 35">
                <a:extLst>
                  <a:ext uri="{FF2B5EF4-FFF2-40B4-BE49-F238E27FC236}">
                    <a16:creationId xmlns:a16="http://schemas.microsoft.com/office/drawing/2014/main" id="{EA8C1FA0-DAC7-4E6E-AF4B-C95413B6CB31}"/>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2490" name="Rectangle 36">
                <a:extLst>
                  <a:ext uri="{FF2B5EF4-FFF2-40B4-BE49-F238E27FC236}">
                    <a16:creationId xmlns:a16="http://schemas.microsoft.com/office/drawing/2014/main" id="{6C1327B2-3C9B-4BB0-A5B0-C09538044951}"/>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2491" name="Rectangle 37">
                <a:extLst>
                  <a:ext uri="{FF2B5EF4-FFF2-40B4-BE49-F238E27FC236}">
                    <a16:creationId xmlns:a16="http://schemas.microsoft.com/office/drawing/2014/main" id="{B82BC74D-E116-4C8D-85DA-14AF731C67A7}"/>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62477" name="Group 39">
              <a:extLst>
                <a:ext uri="{FF2B5EF4-FFF2-40B4-BE49-F238E27FC236}">
                  <a16:creationId xmlns:a16="http://schemas.microsoft.com/office/drawing/2014/main" id="{BDDB8319-2876-4859-8E6F-5751C1A1E5F0}"/>
                </a:ext>
              </a:extLst>
            </p:cNvPr>
            <p:cNvGrpSpPr>
              <a:grpSpLocks/>
            </p:cNvGrpSpPr>
            <p:nvPr/>
          </p:nvGrpSpPr>
          <p:grpSpPr bwMode="auto">
            <a:xfrm flipH="1">
              <a:off x="1256" y="1336"/>
              <a:ext cx="1024" cy="672"/>
              <a:chOff x="3632" y="1336"/>
              <a:chExt cx="960" cy="672"/>
            </a:xfrm>
          </p:grpSpPr>
          <p:sp>
            <p:nvSpPr>
              <p:cNvPr id="62486" name="AutoShape 40">
                <a:extLst>
                  <a:ext uri="{FF2B5EF4-FFF2-40B4-BE49-F238E27FC236}">
                    <a16:creationId xmlns:a16="http://schemas.microsoft.com/office/drawing/2014/main" id="{25FA48A0-36C5-47E9-B141-63CC81F3194F}"/>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2487" name="Rectangle 41">
                <a:extLst>
                  <a:ext uri="{FF2B5EF4-FFF2-40B4-BE49-F238E27FC236}">
                    <a16:creationId xmlns:a16="http://schemas.microsoft.com/office/drawing/2014/main" id="{03BDE7DE-FB89-46C8-BF08-8266FE770ACD}"/>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2488" name="Rectangle 42">
                <a:extLst>
                  <a:ext uri="{FF2B5EF4-FFF2-40B4-BE49-F238E27FC236}">
                    <a16:creationId xmlns:a16="http://schemas.microsoft.com/office/drawing/2014/main" id="{7C497801-38C8-4DC0-B9C3-DF5AB9690D35}"/>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62478" name="Group 43">
              <a:extLst>
                <a:ext uri="{FF2B5EF4-FFF2-40B4-BE49-F238E27FC236}">
                  <a16:creationId xmlns:a16="http://schemas.microsoft.com/office/drawing/2014/main" id="{5457CF74-3251-4293-A760-7404EE784F44}"/>
                </a:ext>
              </a:extLst>
            </p:cNvPr>
            <p:cNvGrpSpPr>
              <a:grpSpLocks/>
            </p:cNvGrpSpPr>
            <p:nvPr/>
          </p:nvGrpSpPr>
          <p:grpSpPr bwMode="auto">
            <a:xfrm flipH="1" flipV="1">
              <a:off x="1248" y="3056"/>
              <a:ext cx="1024" cy="672"/>
              <a:chOff x="3632" y="1336"/>
              <a:chExt cx="960" cy="672"/>
            </a:xfrm>
          </p:grpSpPr>
          <p:sp>
            <p:nvSpPr>
              <p:cNvPr id="62483" name="AutoShape 44">
                <a:extLst>
                  <a:ext uri="{FF2B5EF4-FFF2-40B4-BE49-F238E27FC236}">
                    <a16:creationId xmlns:a16="http://schemas.microsoft.com/office/drawing/2014/main" id="{69C712EB-BEB9-48C9-83D6-94E407304CD6}"/>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2484" name="Rectangle 45">
                <a:extLst>
                  <a:ext uri="{FF2B5EF4-FFF2-40B4-BE49-F238E27FC236}">
                    <a16:creationId xmlns:a16="http://schemas.microsoft.com/office/drawing/2014/main" id="{C3DBDEFB-72FB-4FC3-9C54-282AE1245756}"/>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2485" name="Rectangle 46">
                <a:extLst>
                  <a:ext uri="{FF2B5EF4-FFF2-40B4-BE49-F238E27FC236}">
                    <a16:creationId xmlns:a16="http://schemas.microsoft.com/office/drawing/2014/main" id="{1A13341B-B136-489B-8F5C-3FEAA81F4528}"/>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nvGrpSpPr>
            <p:cNvPr id="62479" name="Group 47">
              <a:extLst>
                <a:ext uri="{FF2B5EF4-FFF2-40B4-BE49-F238E27FC236}">
                  <a16:creationId xmlns:a16="http://schemas.microsoft.com/office/drawing/2014/main" id="{977DE932-E587-4758-9A1C-9EE89DA9DE09}"/>
                </a:ext>
              </a:extLst>
            </p:cNvPr>
            <p:cNvGrpSpPr>
              <a:grpSpLocks/>
            </p:cNvGrpSpPr>
            <p:nvPr/>
          </p:nvGrpSpPr>
          <p:grpSpPr bwMode="auto">
            <a:xfrm flipV="1">
              <a:off x="3632" y="3048"/>
              <a:ext cx="960" cy="672"/>
              <a:chOff x="3632" y="1336"/>
              <a:chExt cx="960" cy="672"/>
            </a:xfrm>
          </p:grpSpPr>
          <p:sp>
            <p:nvSpPr>
              <p:cNvPr id="62480" name="AutoShape 48">
                <a:extLst>
                  <a:ext uri="{FF2B5EF4-FFF2-40B4-BE49-F238E27FC236}">
                    <a16:creationId xmlns:a16="http://schemas.microsoft.com/office/drawing/2014/main" id="{46D647B5-DE6D-4F73-8D95-4B6C2447B155}"/>
                  </a:ext>
                </a:extLst>
              </p:cNvPr>
              <p:cNvSpPr>
                <a:spLocks noChangeArrowheads="1"/>
              </p:cNvSpPr>
              <p:nvPr/>
            </p:nvSpPr>
            <p:spPr bwMode="auto">
              <a:xfrm>
                <a:off x="3664" y="1384"/>
                <a:ext cx="792" cy="6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2481" name="Rectangle 49">
                <a:extLst>
                  <a:ext uri="{FF2B5EF4-FFF2-40B4-BE49-F238E27FC236}">
                    <a16:creationId xmlns:a16="http://schemas.microsoft.com/office/drawing/2014/main" id="{6DC93C17-191F-4811-A2B3-FB8CF9565345}"/>
                  </a:ext>
                </a:extLst>
              </p:cNvPr>
              <p:cNvSpPr>
                <a:spLocks noChangeArrowheads="1"/>
              </p:cNvSpPr>
              <p:nvPr/>
            </p:nvSpPr>
            <p:spPr bwMode="auto">
              <a:xfrm>
                <a:off x="3632" y="1336"/>
                <a:ext cx="960"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2482" name="Rectangle 50">
                <a:extLst>
                  <a:ext uri="{FF2B5EF4-FFF2-40B4-BE49-F238E27FC236}">
                    <a16:creationId xmlns:a16="http://schemas.microsoft.com/office/drawing/2014/main" id="{C2B6503F-F531-4D0B-9668-25779E467F6E}"/>
                  </a:ext>
                </a:extLst>
              </p:cNvPr>
              <p:cNvSpPr>
                <a:spLocks noChangeArrowheads="1"/>
              </p:cNvSpPr>
              <p:nvPr/>
            </p:nvSpPr>
            <p:spPr bwMode="auto">
              <a:xfrm>
                <a:off x="4320" y="1456"/>
                <a:ext cx="208" cy="5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grpSp>
      <p:sp>
        <p:nvSpPr>
          <p:cNvPr id="52" name="灯片编号占位符 3">
            <a:extLst>
              <a:ext uri="{FF2B5EF4-FFF2-40B4-BE49-F238E27FC236}">
                <a16:creationId xmlns:a16="http://schemas.microsoft.com/office/drawing/2014/main" id="{4FE90CF2-6937-4C83-A382-3306B0E929F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97</a:t>
            </a:fld>
            <a:endParaRPr lang="en-US" altLang="zh-CN" sz="1600" dirty="0"/>
          </a:p>
        </p:txBody>
      </p:sp>
    </p:spTree>
    <p:extLst>
      <p:ext uri="{BB962C8B-B14F-4D97-AF65-F5344CB8AC3E}">
        <p14:creationId xmlns:p14="http://schemas.microsoft.com/office/powerpoint/2010/main" val="36103524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2530"/>
                                        </p:tgtEl>
                                        <p:attrNameLst>
                                          <p:attrName>style.visibility</p:attrName>
                                        </p:attrNameLst>
                                      </p:cBhvr>
                                      <p:to>
                                        <p:strVal val="visible"/>
                                      </p:to>
                                    </p:set>
                                  </p:childTnLst>
                                  <p:subTnLst>
                                    <p:animClr clrSpc="rgb" dir="cw">
                                      <p:cBhvr override="childStyle">
                                        <p:cTn dur="1" fill="hold" display="0" masterRel="nextClick" afterEffect="1"/>
                                        <p:tgtEl>
                                          <p:spTgt spid="362530"/>
                                        </p:tgtEl>
                                        <p:attrNameLst>
                                          <p:attrName>ppt_c</p:attrName>
                                        </p:attrNameLst>
                                      </p:cBhvr>
                                      <p:to>
                                        <a:schemeClr va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62529"/>
                                        </p:tgtEl>
                                        <p:attrNameLst>
                                          <p:attrName>style.visibility</p:attrName>
                                        </p:attrNameLst>
                                      </p:cBhvr>
                                      <p:to>
                                        <p:strVal val="visible"/>
                                      </p:to>
                                    </p:set>
                                    <p:anim calcmode="lin" valueType="num">
                                      <p:cBhvr additive="base">
                                        <p:cTn id="11" dur="500" fill="hold"/>
                                        <p:tgtEl>
                                          <p:spTgt spid="362529"/>
                                        </p:tgtEl>
                                        <p:attrNameLst>
                                          <p:attrName>ppt_x</p:attrName>
                                        </p:attrNameLst>
                                      </p:cBhvr>
                                      <p:tavLst>
                                        <p:tav tm="0">
                                          <p:val>
                                            <p:strVal val="0-#ppt_w/2"/>
                                          </p:val>
                                        </p:tav>
                                        <p:tav tm="100000">
                                          <p:val>
                                            <p:strVal val="#ppt_x"/>
                                          </p:val>
                                        </p:tav>
                                      </p:tavLst>
                                    </p:anim>
                                    <p:anim calcmode="lin" valueType="num">
                                      <p:cBhvr additive="base">
                                        <p:cTn id="12" dur="500" fill="hold"/>
                                        <p:tgtEl>
                                          <p:spTgt spid="36252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62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29" grpId="0" animBg="1"/>
      <p:bldP spid="362530"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F6FBB241-EDE3-4F24-A516-5A24C761BBD7}"/>
              </a:ext>
            </a:extLst>
          </p:cNvPr>
          <p:cNvSpPr>
            <a:spLocks noGrp="1" noChangeArrowheads="1"/>
          </p:cNvSpPr>
          <p:nvPr>
            <p:ph type="title"/>
          </p:nvPr>
        </p:nvSpPr>
        <p:spPr/>
        <p:txBody>
          <a:bodyPr/>
          <a:lstStyle/>
          <a:p>
            <a:r>
              <a:rPr lang="en-US" altLang="zh-CN" b="1">
                <a:ea typeface="宋体" panose="02010600030101010101" pitchFamily="2" charset="-122"/>
              </a:rPr>
              <a:t>Four-Variable Maps</a:t>
            </a:r>
          </a:p>
        </p:txBody>
      </p:sp>
      <p:sp>
        <p:nvSpPr>
          <p:cNvPr id="63492" name="Rectangle 3">
            <a:extLst>
              <a:ext uri="{FF2B5EF4-FFF2-40B4-BE49-F238E27FC236}">
                <a16:creationId xmlns:a16="http://schemas.microsoft.com/office/drawing/2014/main" id="{FD69D436-873C-4CF5-81D8-83DE601FC250}"/>
              </a:ext>
            </a:extLst>
          </p:cNvPr>
          <p:cNvSpPr>
            <a:spLocks noGrp="1" noChangeArrowheads="1"/>
          </p:cNvSpPr>
          <p:nvPr>
            <p:ph type="body" idx="1"/>
          </p:nvPr>
        </p:nvSpPr>
        <p:spPr>
          <a:xfrm>
            <a:off x="728663" y="1233488"/>
            <a:ext cx="7772400" cy="4724400"/>
          </a:xfrm>
        </p:spPr>
        <p:txBody>
          <a:bodyPr/>
          <a:lstStyle/>
          <a:p>
            <a:r>
              <a:rPr lang="en-US" altLang="zh-CN" b="1">
                <a:ea typeface="宋体" panose="02010600030101010101" pitchFamily="2" charset="-122"/>
              </a:rPr>
              <a:t>Example Shapes of Rectangles:</a:t>
            </a:r>
          </a:p>
        </p:txBody>
      </p:sp>
      <p:sp>
        <p:nvSpPr>
          <p:cNvPr id="63493" name="Line 4">
            <a:extLst>
              <a:ext uri="{FF2B5EF4-FFF2-40B4-BE49-F238E27FC236}">
                <a16:creationId xmlns:a16="http://schemas.microsoft.com/office/drawing/2014/main" id="{3C044994-0B44-424C-A7F0-2914016E067C}"/>
              </a:ext>
            </a:extLst>
          </p:cNvPr>
          <p:cNvSpPr>
            <a:spLocks noChangeShapeType="1"/>
          </p:cNvSpPr>
          <p:nvPr/>
        </p:nvSpPr>
        <p:spPr bwMode="auto">
          <a:xfrm>
            <a:off x="4678363" y="1804988"/>
            <a:ext cx="0" cy="37877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4" name="Line 5">
            <a:extLst>
              <a:ext uri="{FF2B5EF4-FFF2-40B4-BE49-F238E27FC236}">
                <a16:creationId xmlns:a16="http://schemas.microsoft.com/office/drawing/2014/main" id="{56D4C5E8-4213-4A6A-9984-CE5EBB383110}"/>
              </a:ext>
            </a:extLst>
          </p:cNvPr>
          <p:cNvSpPr>
            <a:spLocks noChangeShapeType="1"/>
          </p:cNvSpPr>
          <p:nvPr/>
        </p:nvSpPr>
        <p:spPr bwMode="auto">
          <a:xfrm>
            <a:off x="3662363" y="2466975"/>
            <a:ext cx="0" cy="38719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5" name="Line 6">
            <a:extLst>
              <a:ext uri="{FF2B5EF4-FFF2-40B4-BE49-F238E27FC236}">
                <a16:creationId xmlns:a16="http://schemas.microsoft.com/office/drawing/2014/main" id="{C34AF3E4-2D7E-480D-B1D3-6DA00277B876}"/>
              </a:ext>
            </a:extLst>
          </p:cNvPr>
          <p:cNvSpPr>
            <a:spLocks noChangeShapeType="1"/>
          </p:cNvSpPr>
          <p:nvPr/>
        </p:nvSpPr>
        <p:spPr bwMode="auto">
          <a:xfrm flipH="1">
            <a:off x="5724525" y="2444750"/>
            <a:ext cx="0" cy="3937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6" name="Text Box 26">
            <a:extLst>
              <a:ext uri="{FF2B5EF4-FFF2-40B4-BE49-F238E27FC236}">
                <a16:creationId xmlns:a16="http://schemas.microsoft.com/office/drawing/2014/main" id="{21972D5A-B51A-4F56-9B22-50D5E3380C0A}"/>
              </a:ext>
            </a:extLst>
          </p:cNvPr>
          <p:cNvSpPr txBox="1">
            <a:spLocks noChangeArrowheads="1"/>
          </p:cNvSpPr>
          <p:nvPr/>
        </p:nvSpPr>
        <p:spPr bwMode="auto">
          <a:xfrm>
            <a:off x="7046913" y="3773488"/>
            <a:ext cx="434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X</a:t>
            </a:r>
          </a:p>
        </p:txBody>
      </p:sp>
      <p:sp>
        <p:nvSpPr>
          <p:cNvPr id="63497" name="Text Box 27">
            <a:extLst>
              <a:ext uri="{FF2B5EF4-FFF2-40B4-BE49-F238E27FC236}">
                <a16:creationId xmlns:a16="http://schemas.microsoft.com/office/drawing/2014/main" id="{F9F9D804-7402-4AF5-B239-654F8FD5C087}"/>
              </a:ext>
            </a:extLst>
          </p:cNvPr>
          <p:cNvSpPr txBox="1">
            <a:spLocks noChangeArrowheads="1"/>
          </p:cNvSpPr>
          <p:nvPr/>
        </p:nvSpPr>
        <p:spPr bwMode="auto">
          <a:xfrm>
            <a:off x="5522913" y="1690688"/>
            <a:ext cx="4349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Y</a:t>
            </a:r>
          </a:p>
        </p:txBody>
      </p:sp>
      <p:sp>
        <p:nvSpPr>
          <p:cNvPr id="63498" name="Text Box 28">
            <a:extLst>
              <a:ext uri="{FF2B5EF4-FFF2-40B4-BE49-F238E27FC236}">
                <a16:creationId xmlns:a16="http://schemas.microsoft.com/office/drawing/2014/main" id="{701B6742-BF12-46E2-A99E-30D70B74CE7C}"/>
              </a:ext>
            </a:extLst>
          </p:cNvPr>
          <p:cNvSpPr txBox="1">
            <a:spLocks noChangeArrowheads="1"/>
          </p:cNvSpPr>
          <p:nvPr/>
        </p:nvSpPr>
        <p:spPr bwMode="auto">
          <a:xfrm>
            <a:off x="4459288" y="5964238"/>
            <a:ext cx="4349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Z</a:t>
            </a:r>
          </a:p>
        </p:txBody>
      </p:sp>
      <p:grpSp>
        <p:nvGrpSpPr>
          <p:cNvPr id="63499" name="Group 55">
            <a:extLst>
              <a:ext uri="{FF2B5EF4-FFF2-40B4-BE49-F238E27FC236}">
                <a16:creationId xmlns:a16="http://schemas.microsoft.com/office/drawing/2014/main" id="{63B9C759-6C65-4635-9C89-864890B8613E}"/>
              </a:ext>
            </a:extLst>
          </p:cNvPr>
          <p:cNvGrpSpPr>
            <a:grpSpLocks/>
          </p:cNvGrpSpPr>
          <p:nvPr/>
        </p:nvGrpSpPr>
        <p:grpSpPr bwMode="auto">
          <a:xfrm>
            <a:off x="2008188" y="2355850"/>
            <a:ext cx="5360987" cy="3238500"/>
            <a:chOff x="1265" y="1484"/>
            <a:chExt cx="3377" cy="2040"/>
          </a:xfrm>
        </p:grpSpPr>
        <p:sp>
          <p:nvSpPr>
            <p:cNvPr id="63532" name="Text Box 8">
              <a:extLst>
                <a:ext uri="{FF2B5EF4-FFF2-40B4-BE49-F238E27FC236}">
                  <a16:creationId xmlns:a16="http://schemas.microsoft.com/office/drawing/2014/main" id="{F8E93EA6-6A65-49E4-8ABD-4396DDDC04D9}"/>
                </a:ext>
              </a:extLst>
            </p:cNvPr>
            <p:cNvSpPr txBox="1">
              <a:spLocks noChangeArrowheads="1"/>
            </p:cNvSpPr>
            <p:nvPr/>
          </p:nvSpPr>
          <p:spPr bwMode="auto">
            <a:xfrm>
              <a:off x="2077" y="2990"/>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8</a:t>
              </a:r>
            </a:p>
          </p:txBody>
        </p:sp>
        <p:sp>
          <p:nvSpPr>
            <p:cNvPr id="63533" name="Text Box 9">
              <a:extLst>
                <a:ext uri="{FF2B5EF4-FFF2-40B4-BE49-F238E27FC236}">
                  <a16:creationId xmlns:a16="http://schemas.microsoft.com/office/drawing/2014/main" id="{6039DBDC-A96A-4265-923C-A153F14C795B}"/>
                </a:ext>
              </a:extLst>
            </p:cNvPr>
            <p:cNvSpPr txBox="1">
              <a:spLocks noChangeArrowheads="1"/>
            </p:cNvSpPr>
            <p:nvPr/>
          </p:nvSpPr>
          <p:spPr bwMode="auto">
            <a:xfrm>
              <a:off x="2694" y="2980"/>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9</a:t>
              </a:r>
            </a:p>
          </p:txBody>
        </p:sp>
        <p:sp>
          <p:nvSpPr>
            <p:cNvPr id="63534" name="Text Box 10">
              <a:extLst>
                <a:ext uri="{FF2B5EF4-FFF2-40B4-BE49-F238E27FC236}">
                  <a16:creationId xmlns:a16="http://schemas.microsoft.com/office/drawing/2014/main" id="{E37F0F2E-8D31-4E17-9F33-0D553774CA9E}"/>
                </a:ext>
              </a:extLst>
            </p:cNvPr>
            <p:cNvSpPr txBox="1">
              <a:spLocks noChangeArrowheads="1"/>
            </p:cNvSpPr>
            <p:nvPr/>
          </p:nvSpPr>
          <p:spPr bwMode="auto">
            <a:xfrm>
              <a:off x="3941" y="2992"/>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10</a:t>
              </a:r>
            </a:p>
          </p:txBody>
        </p:sp>
        <p:sp>
          <p:nvSpPr>
            <p:cNvPr id="63535" name="Text Box 11">
              <a:extLst>
                <a:ext uri="{FF2B5EF4-FFF2-40B4-BE49-F238E27FC236}">
                  <a16:creationId xmlns:a16="http://schemas.microsoft.com/office/drawing/2014/main" id="{135DCA24-340C-46A5-B5E0-B33589731884}"/>
                </a:ext>
              </a:extLst>
            </p:cNvPr>
            <p:cNvSpPr txBox="1">
              <a:spLocks noChangeArrowheads="1"/>
            </p:cNvSpPr>
            <p:nvPr/>
          </p:nvSpPr>
          <p:spPr bwMode="auto">
            <a:xfrm>
              <a:off x="3270" y="2992"/>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11</a:t>
              </a:r>
            </a:p>
          </p:txBody>
        </p:sp>
        <p:sp>
          <p:nvSpPr>
            <p:cNvPr id="63536" name="Text Box 12">
              <a:extLst>
                <a:ext uri="{FF2B5EF4-FFF2-40B4-BE49-F238E27FC236}">
                  <a16:creationId xmlns:a16="http://schemas.microsoft.com/office/drawing/2014/main" id="{E78F7A99-3D1A-4E7C-BBAE-0E25B243D47E}"/>
                </a:ext>
              </a:extLst>
            </p:cNvPr>
            <p:cNvSpPr txBox="1">
              <a:spLocks noChangeArrowheads="1"/>
            </p:cNvSpPr>
            <p:nvPr/>
          </p:nvSpPr>
          <p:spPr bwMode="auto">
            <a:xfrm>
              <a:off x="2001" y="2492"/>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12</a:t>
              </a:r>
            </a:p>
          </p:txBody>
        </p:sp>
        <p:sp>
          <p:nvSpPr>
            <p:cNvPr id="63537" name="Text Box 13">
              <a:extLst>
                <a:ext uri="{FF2B5EF4-FFF2-40B4-BE49-F238E27FC236}">
                  <a16:creationId xmlns:a16="http://schemas.microsoft.com/office/drawing/2014/main" id="{B6B1D63D-D740-4717-8A4E-307526173E9D}"/>
                </a:ext>
              </a:extLst>
            </p:cNvPr>
            <p:cNvSpPr txBox="1">
              <a:spLocks noChangeArrowheads="1"/>
            </p:cNvSpPr>
            <p:nvPr/>
          </p:nvSpPr>
          <p:spPr bwMode="auto">
            <a:xfrm>
              <a:off x="2629" y="2491"/>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13</a:t>
              </a:r>
            </a:p>
          </p:txBody>
        </p:sp>
        <p:sp>
          <p:nvSpPr>
            <p:cNvPr id="63538" name="Text Box 14">
              <a:extLst>
                <a:ext uri="{FF2B5EF4-FFF2-40B4-BE49-F238E27FC236}">
                  <a16:creationId xmlns:a16="http://schemas.microsoft.com/office/drawing/2014/main" id="{EED88361-BB1B-43BF-8BFF-6175D320E694}"/>
                </a:ext>
              </a:extLst>
            </p:cNvPr>
            <p:cNvSpPr txBox="1">
              <a:spLocks noChangeArrowheads="1"/>
            </p:cNvSpPr>
            <p:nvPr/>
          </p:nvSpPr>
          <p:spPr bwMode="auto">
            <a:xfrm>
              <a:off x="3927" y="2492"/>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14</a:t>
              </a:r>
            </a:p>
          </p:txBody>
        </p:sp>
        <p:sp>
          <p:nvSpPr>
            <p:cNvPr id="63539" name="Text Box 15">
              <a:extLst>
                <a:ext uri="{FF2B5EF4-FFF2-40B4-BE49-F238E27FC236}">
                  <a16:creationId xmlns:a16="http://schemas.microsoft.com/office/drawing/2014/main" id="{1790C2B8-A43E-4C2D-B72F-A2D51A023A1A}"/>
                </a:ext>
              </a:extLst>
            </p:cNvPr>
            <p:cNvSpPr txBox="1">
              <a:spLocks noChangeArrowheads="1"/>
            </p:cNvSpPr>
            <p:nvPr/>
          </p:nvSpPr>
          <p:spPr bwMode="auto">
            <a:xfrm>
              <a:off x="3270" y="2492"/>
              <a:ext cx="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15</a:t>
              </a:r>
            </a:p>
          </p:txBody>
        </p:sp>
        <p:sp>
          <p:nvSpPr>
            <p:cNvPr id="63540" name="Text Box 16">
              <a:extLst>
                <a:ext uri="{FF2B5EF4-FFF2-40B4-BE49-F238E27FC236}">
                  <a16:creationId xmlns:a16="http://schemas.microsoft.com/office/drawing/2014/main" id="{0BBCF0FE-383A-4C95-8C5E-8896C4DE7C7B}"/>
                </a:ext>
              </a:extLst>
            </p:cNvPr>
            <p:cNvSpPr txBox="1">
              <a:spLocks noChangeArrowheads="1"/>
            </p:cNvSpPr>
            <p:nvPr/>
          </p:nvSpPr>
          <p:spPr bwMode="auto">
            <a:xfrm>
              <a:off x="2058" y="1506"/>
              <a:ext cx="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400" b="1">
                  <a:ea typeface="宋体" panose="02010600030101010101" pitchFamily="2" charset="-122"/>
                </a:rPr>
                <a:t>0</a:t>
              </a:r>
            </a:p>
          </p:txBody>
        </p:sp>
        <p:sp>
          <p:nvSpPr>
            <p:cNvPr id="63541" name="Text Box 17">
              <a:extLst>
                <a:ext uri="{FF2B5EF4-FFF2-40B4-BE49-F238E27FC236}">
                  <a16:creationId xmlns:a16="http://schemas.microsoft.com/office/drawing/2014/main" id="{F90A76B0-F432-4724-8E21-661136CB7C51}"/>
                </a:ext>
              </a:extLst>
            </p:cNvPr>
            <p:cNvSpPr txBox="1">
              <a:spLocks noChangeArrowheads="1"/>
            </p:cNvSpPr>
            <p:nvPr/>
          </p:nvSpPr>
          <p:spPr bwMode="auto">
            <a:xfrm>
              <a:off x="2681" y="1492"/>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1</a:t>
              </a:r>
            </a:p>
          </p:txBody>
        </p:sp>
        <p:sp>
          <p:nvSpPr>
            <p:cNvPr id="63542" name="Text Box 18">
              <a:extLst>
                <a:ext uri="{FF2B5EF4-FFF2-40B4-BE49-F238E27FC236}">
                  <a16:creationId xmlns:a16="http://schemas.microsoft.com/office/drawing/2014/main" id="{090D97F4-88DE-42EE-9CFD-B65FE3EAF9CB}"/>
                </a:ext>
              </a:extLst>
            </p:cNvPr>
            <p:cNvSpPr txBox="1">
              <a:spLocks noChangeArrowheads="1"/>
            </p:cNvSpPr>
            <p:nvPr/>
          </p:nvSpPr>
          <p:spPr bwMode="auto">
            <a:xfrm>
              <a:off x="3330" y="1501"/>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3</a:t>
              </a:r>
            </a:p>
          </p:txBody>
        </p:sp>
        <p:sp>
          <p:nvSpPr>
            <p:cNvPr id="63543" name="Text Box 19">
              <a:extLst>
                <a:ext uri="{FF2B5EF4-FFF2-40B4-BE49-F238E27FC236}">
                  <a16:creationId xmlns:a16="http://schemas.microsoft.com/office/drawing/2014/main" id="{19B8CD86-C853-4395-B424-29DDE6E3C28E}"/>
                </a:ext>
              </a:extLst>
            </p:cNvPr>
            <p:cNvSpPr txBox="1">
              <a:spLocks noChangeArrowheads="1"/>
            </p:cNvSpPr>
            <p:nvPr/>
          </p:nvSpPr>
          <p:spPr bwMode="auto">
            <a:xfrm>
              <a:off x="3987" y="1484"/>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2</a:t>
              </a:r>
            </a:p>
          </p:txBody>
        </p:sp>
        <p:sp>
          <p:nvSpPr>
            <p:cNvPr id="63544" name="Text Box 20">
              <a:extLst>
                <a:ext uri="{FF2B5EF4-FFF2-40B4-BE49-F238E27FC236}">
                  <a16:creationId xmlns:a16="http://schemas.microsoft.com/office/drawing/2014/main" id="{C82E4F27-1EB0-4052-A66D-E278E5D4D08D}"/>
                </a:ext>
              </a:extLst>
            </p:cNvPr>
            <p:cNvSpPr txBox="1">
              <a:spLocks noChangeArrowheads="1"/>
            </p:cNvSpPr>
            <p:nvPr/>
          </p:nvSpPr>
          <p:spPr bwMode="auto">
            <a:xfrm>
              <a:off x="2685" y="2004"/>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5</a:t>
              </a:r>
            </a:p>
          </p:txBody>
        </p:sp>
        <p:sp>
          <p:nvSpPr>
            <p:cNvPr id="63545" name="Text Box 21">
              <a:extLst>
                <a:ext uri="{FF2B5EF4-FFF2-40B4-BE49-F238E27FC236}">
                  <a16:creationId xmlns:a16="http://schemas.microsoft.com/office/drawing/2014/main" id="{319EFB4F-8917-47F0-ACC2-91C9CF9CE50C}"/>
                </a:ext>
              </a:extLst>
            </p:cNvPr>
            <p:cNvSpPr txBox="1">
              <a:spLocks noChangeArrowheads="1"/>
            </p:cNvSpPr>
            <p:nvPr/>
          </p:nvSpPr>
          <p:spPr bwMode="auto">
            <a:xfrm>
              <a:off x="3959" y="1995"/>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6</a:t>
              </a:r>
            </a:p>
          </p:txBody>
        </p:sp>
        <p:sp>
          <p:nvSpPr>
            <p:cNvPr id="63546" name="Text Box 22">
              <a:extLst>
                <a:ext uri="{FF2B5EF4-FFF2-40B4-BE49-F238E27FC236}">
                  <a16:creationId xmlns:a16="http://schemas.microsoft.com/office/drawing/2014/main" id="{D8941CCD-CCEF-40E8-B2EE-8CBAFE329D05}"/>
                </a:ext>
              </a:extLst>
            </p:cNvPr>
            <p:cNvSpPr txBox="1">
              <a:spLocks noChangeArrowheads="1"/>
            </p:cNvSpPr>
            <p:nvPr/>
          </p:nvSpPr>
          <p:spPr bwMode="auto">
            <a:xfrm>
              <a:off x="2053" y="2015"/>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4</a:t>
              </a:r>
            </a:p>
          </p:txBody>
        </p:sp>
        <p:sp>
          <p:nvSpPr>
            <p:cNvPr id="63547" name="Text Box 23">
              <a:extLst>
                <a:ext uri="{FF2B5EF4-FFF2-40B4-BE49-F238E27FC236}">
                  <a16:creationId xmlns:a16="http://schemas.microsoft.com/office/drawing/2014/main" id="{7BFB85B6-F496-487F-A5C0-244D61729ACD}"/>
                </a:ext>
              </a:extLst>
            </p:cNvPr>
            <p:cNvSpPr txBox="1">
              <a:spLocks noChangeArrowheads="1"/>
            </p:cNvSpPr>
            <p:nvPr/>
          </p:nvSpPr>
          <p:spPr bwMode="auto">
            <a:xfrm>
              <a:off x="3343" y="2008"/>
              <a:ext cx="2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7</a:t>
              </a:r>
            </a:p>
          </p:txBody>
        </p:sp>
        <p:sp>
          <p:nvSpPr>
            <p:cNvPr id="63548" name="Rectangle 24">
              <a:extLst>
                <a:ext uri="{FF2B5EF4-FFF2-40B4-BE49-F238E27FC236}">
                  <a16:creationId xmlns:a16="http://schemas.microsoft.com/office/drawing/2014/main" id="{7C7C09EA-0351-4D54-B2D7-191F540FF7EC}"/>
                </a:ext>
              </a:extLst>
            </p:cNvPr>
            <p:cNvSpPr>
              <a:spLocks noChangeArrowheads="1"/>
            </p:cNvSpPr>
            <p:nvPr/>
          </p:nvSpPr>
          <p:spPr bwMode="auto">
            <a:xfrm>
              <a:off x="1606" y="1559"/>
              <a:ext cx="2638" cy="196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3549" name="Line 25">
              <a:extLst>
                <a:ext uri="{FF2B5EF4-FFF2-40B4-BE49-F238E27FC236}">
                  <a16:creationId xmlns:a16="http://schemas.microsoft.com/office/drawing/2014/main" id="{E2A2611C-20BD-4FD1-A623-D6A0EE6DE394}"/>
                </a:ext>
              </a:extLst>
            </p:cNvPr>
            <p:cNvSpPr>
              <a:spLocks noChangeShapeType="1"/>
            </p:cNvSpPr>
            <p:nvPr/>
          </p:nvSpPr>
          <p:spPr bwMode="auto">
            <a:xfrm flipV="1">
              <a:off x="1265" y="2527"/>
              <a:ext cx="2992" cy="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50" name="Line 29">
              <a:extLst>
                <a:ext uri="{FF2B5EF4-FFF2-40B4-BE49-F238E27FC236}">
                  <a16:creationId xmlns:a16="http://schemas.microsoft.com/office/drawing/2014/main" id="{912EA695-C454-4A8E-BDF3-D0AF6341BCC9}"/>
                </a:ext>
              </a:extLst>
            </p:cNvPr>
            <p:cNvSpPr>
              <a:spLocks noChangeShapeType="1"/>
            </p:cNvSpPr>
            <p:nvPr/>
          </p:nvSpPr>
          <p:spPr bwMode="auto">
            <a:xfrm flipV="1">
              <a:off x="1593" y="2049"/>
              <a:ext cx="3049"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551" name="Line 30">
              <a:extLst>
                <a:ext uri="{FF2B5EF4-FFF2-40B4-BE49-F238E27FC236}">
                  <a16:creationId xmlns:a16="http://schemas.microsoft.com/office/drawing/2014/main" id="{30310CC1-72AB-46D8-898B-EF34CC8A1D48}"/>
                </a:ext>
              </a:extLst>
            </p:cNvPr>
            <p:cNvSpPr>
              <a:spLocks noChangeShapeType="1"/>
            </p:cNvSpPr>
            <p:nvPr/>
          </p:nvSpPr>
          <p:spPr bwMode="auto">
            <a:xfrm>
              <a:off x="1608" y="3028"/>
              <a:ext cx="302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500" name="Text Box 31">
            <a:extLst>
              <a:ext uri="{FF2B5EF4-FFF2-40B4-BE49-F238E27FC236}">
                <a16:creationId xmlns:a16="http://schemas.microsoft.com/office/drawing/2014/main" id="{9AF7EE64-0B1C-40F4-A1BB-433674A36173}"/>
              </a:ext>
            </a:extLst>
          </p:cNvPr>
          <p:cNvSpPr txBox="1">
            <a:spLocks noChangeArrowheads="1"/>
          </p:cNvSpPr>
          <p:nvPr/>
        </p:nvSpPr>
        <p:spPr bwMode="auto">
          <a:xfrm>
            <a:off x="1898650" y="4516438"/>
            <a:ext cx="5349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Tx/>
              <a:buFontTx/>
              <a:buNone/>
            </a:pPr>
            <a:r>
              <a:rPr lang="en-US" altLang="zh-CN" sz="2800" b="1">
                <a:ea typeface="宋体" panose="02010600030101010101" pitchFamily="2" charset="-122"/>
              </a:rPr>
              <a:t>W</a:t>
            </a:r>
          </a:p>
        </p:txBody>
      </p:sp>
      <p:sp>
        <p:nvSpPr>
          <p:cNvPr id="396321" name="AutoShape 33">
            <a:extLst>
              <a:ext uri="{FF2B5EF4-FFF2-40B4-BE49-F238E27FC236}">
                <a16:creationId xmlns:a16="http://schemas.microsoft.com/office/drawing/2014/main" id="{E7EA31F3-98D8-411B-88A6-E3E86E184E9B}"/>
              </a:ext>
            </a:extLst>
          </p:cNvPr>
          <p:cNvSpPr>
            <a:spLocks noChangeArrowheads="1"/>
          </p:cNvSpPr>
          <p:nvPr/>
        </p:nvSpPr>
        <p:spPr bwMode="auto">
          <a:xfrm rot="-5400000">
            <a:off x="3219450" y="3105150"/>
            <a:ext cx="2933700" cy="18669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3502" name="Rectangle 62">
            <a:extLst>
              <a:ext uri="{FF2B5EF4-FFF2-40B4-BE49-F238E27FC236}">
                <a16:creationId xmlns:a16="http://schemas.microsoft.com/office/drawing/2014/main" id="{3E403C7D-9F13-4D78-8D78-6A85565D038C}"/>
              </a:ext>
            </a:extLst>
          </p:cNvPr>
          <p:cNvSpPr>
            <a:spLocks noChangeArrowheads="1"/>
          </p:cNvSpPr>
          <p:nvPr/>
        </p:nvSpPr>
        <p:spPr bwMode="auto">
          <a:xfrm>
            <a:off x="2311400" y="4038600"/>
            <a:ext cx="127000" cy="142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grpSp>
        <p:nvGrpSpPr>
          <p:cNvPr id="396364" name="Group 76">
            <a:extLst>
              <a:ext uri="{FF2B5EF4-FFF2-40B4-BE49-F238E27FC236}">
                <a16:creationId xmlns:a16="http://schemas.microsoft.com/office/drawing/2014/main" id="{79CC4EA7-C80D-4823-A473-91A21C70B9D1}"/>
              </a:ext>
            </a:extLst>
          </p:cNvPr>
          <p:cNvGrpSpPr>
            <a:grpSpLocks/>
          </p:cNvGrpSpPr>
          <p:nvPr/>
        </p:nvGrpSpPr>
        <p:grpSpPr bwMode="auto">
          <a:xfrm>
            <a:off x="2463800" y="2603500"/>
            <a:ext cx="4432300" cy="2882900"/>
            <a:chOff x="1560" y="1640"/>
            <a:chExt cx="2792" cy="1816"/>
          </a:xfrm>
        </p:grpSpPr>
        <p:grpSp>
          <p:nvGrpSpPr>
            <p:cNvPr id="63520" name="Group 69">
              <a:extLst>
                <a:ext uri="{FF2B5EF4-FFF2-40B4-BE49-F238E27FC236}">
                  <a16:creationId xmlns:a16="http://schemas.microsoft.com/office/drawing/2014/main" id="{E73D4576-061E-4BD9-80FE-69A9677AB473}"/>
                </a:ext>
              </a:extLst>
            </p:cNvPr>
            <p:cNvGrpSpPr>
              <a:grpSpLocks/>
            </p:cNvGrpSpPr>
            <p:nvPr/>
          </p:nvGrpSpPr>
          <p:grpSpPr bwMode="auto">
            <a:xfrm>
              <a:off x="1560" y="1640"/>
              <a:ext cx="696" cy="1816"/>
              <a:chOff x="1560" y="1656"/>
              <a:chExt cx="696" cy="1816"/>
            </a:xfrm>
          </p:grpSpPr>
          <p:sp>
            <p:nvSpPr>
              <p:cNvPr id="63527" name="Arc 63">
                <a:extLst>
                  <a:ext uri="{FF2B5EF4-FFF2-40B4-BE49-F238E27FC236}">
                    <a16:creationId xmlns:a16="http://schemas.microsoft.com/office/drawing/2014/main" id="{7B3B7CAB-E484-43CE-8569-5D4D2AB1071E}"/>
                  </a:ext>
                </a:extLst>
              </p:cNvPr>
              <p:cNvSpPr>
                <a:spLocks/>
              </p:cNvSpPr>
              <p:nvPr/>
            </p:nvSpPr>
            <p:spPr bwMode="auto">
              <a:xfrm flipV="1">
                <a:off x="2112" y="3336"/>
                <a:ext cx="136"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63528" name="Line 64">
                <a:extLst>
                  <a:ext uri="{FF2B5EF4-FFF2-40B4-BE49-F238E27FC236}">
                    <a16:creationId xmlns:a16="http://schemas.microsoft.com/office/drawing/2014/main" id="{62A42B73-59A6-4B56-A9A4-2E718BC26452}"/>
                  </a:ext>
                </a:extLst>
              </p:cNvPr>
              <p:cNvSpPr>
                <a:spLocks noChangeShapeType="1"/>
              </p:cNvSpPr>
              <p:nvPr/>
            </p:nvSpPr>
            <p:spPr bwMode="auto">
              <a:xfrm flipV="1">
                <a:off x="2256" y="1792"/>
                <a:ext cx="0" cy="155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63529" name="Arc 65">
                <a:extLst>
                  <a:ext uri="{FF2B5EF4-FFF2-40B4-BE49-F238E27FC236}">
                    <a16:creationId xmlns:a16="http://schemas.microsoft.com/office/drawing/2014/main" id="{81B812D7-9C68-4E24-B61D-98DFB0065C6F}"/>
                  </a:ext>
                </a:extLst>
              </p:cNvPr>
              <p:cNvSpPr>
                <a:spLocks/>
              </p:cNvSpPr>
              <p:nvPr/>
            </p:nvSpPr>
            <p:spPr bwMode="auto">
              <a:xfrm>
                <a:off x="2120" y="1656"/>
                <a:ext cx="136"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63530" name="Line 67">
                <a:extLst>
                  <a:ext uri="{FF2B5EF4-FFF2-40B4-BE49-F238E27FC236}">
                    <a16:creationId xmlns:a16="http://schemas.microsoft.com/office/drawing/2014/main" id="{DAF11F40-EF3E-437E-8309-EC83A7767D1D}"/>
                  </a:ext>
                </a:extLst>
              </p:cNvPr>
              <p:cNvSpPr>
                <a:spLocks noChangeShapeType="1"/>
              </p:cNvSpPr>
              <p:nvPr/>
            </p:nvSpPr>
            <p:spPr bwMode="auto">
              <a:xfrm flipH="1">
                <a:off x="1568" y="1656"/>
                <a:ext cx="55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63531" name="Line 68">
                <a:extLst>
                  <a:ext uri="{FF2B5EF4-FFF2-40B4-BE49-F238E27FC236}">
                    <a16:creationId xmlns:a16="http://schemas.microsoft.com/office/drawing/2014/main" id="{C0C2CAC7-8ADE-46E9-9CEE-57E64CC56ED6}"/>
                  </a:ext>
                </a:extLst>
              </p:cNvPr>
              <p:cNvSpPr>
                <a:spLocks noChangeShapeType="1"/>
              </p:cNvSpPr>
              <p:nvPr/>
            </p:nvSpPr>
            <p:spPr bwMode="auto">
              <a:xfrm flipH="1">
                <a:off x="1560" y="3472"/>
                <a:ext cx="55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63521" name="Group 70">
              <a:extLst>
                <a:ext uri="{FF2B5EF4-FFF2-40B4-BE49-F238E27FC236}">
                  <a16:creationId xmlns:a16="http://schemas.microsoft.com/office/drawing/2014/main" id="{20261540-A0DE-44FD-8C54-95FE3118E9B4}"/>
                </a:ext>
              </a:extLst>
            </p:cNvPr>
            <p:cNvGrpSpPr>
              <a:grpSpLocks/>
            </p:cNvGrpSpPr>
            <p:nvPr/>
          </p:nvGrpSpPr>
          <p:grpSpPr bwMode="auto">
            <a:xfrm flipH="1">
              <a:off x="3656" y="1640"/>
              <a:ext cx="696" cy="1816"/>
              <a:chOff x="1560" y="1656"/>
              <a:chExt cx="696" cy="1816"/>
            </a:xfrm>
          </p:grpSpPr>
          <p:sp>
            <p:nvSpPr>
              <p:cNvPr id="63522" name="Arc 71">
                <a:extLst>
                  <a:ext uri="{FF2B5EF4-FFF2-40B4-BE49-F238E27FC236}">
                    <a16:creationId xmlns:a16="http://schemas.microsoft.com/office/drawing/2014/main" id="{D4BC2AC2-F15B-4626-B52E-24C592780A2F}"/>
                  </a:ext>
                </a:extLst>
              </p:cNvPr>
              <p:cNvSpPr>
                <a:spLocks/>
              </p:cNvSpPr>
              <p:nvPr/>
            </p:nvSpPr>
            <p:spPr bwMode="auto">
              <a:xfrm flipV="1">
                <a:off x="2112" y="3336"/>
                <a:ext cx="136"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63523" name="Line 72">
                <a:extLst>
                  <a:ext uri="{FF2B5EF4-FFF2-40B4-BE49-F238E27FC236}">
                    <a16:creationId xmlns:a16="http://schemas.microsoft.com/office/drawing/2014/main" id="{C16A034D-05B5-423A-85E9-C79316D98E91}"/>
                  </a:ext>
                </a:extLst>
              </p:cNvPr>
              <p:cNvSpPr>
                <a:spLocks noChangeShapeType="1"/>
              </p:cNvSpPr>
              <p:nvPr/>
            </p:nvSpPr>
            <p:spPr bwMode="auto">
              <a:xfrm flipV="1">
                <a:off x="2256" y="1792"/>
                <a:ext cx="0" cy="155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63524" name="Arc 73">
                <a:extLst>
                  <a:ext uri="{FF2B5EF4-FFF2-40B4-BE49-F238E27FC236}">
                    <a16:creationId xmlns:a16="http://schemas.microsoft.com/office/drawing/2014/main" id="{91E857C3-7B33-489A-88CE-735E916EB8A9}"/>
                  </a:ext>
                </a:extLst>
              </p:cNvPr>
              <p:cNvSpPr>
                <a:spLocks/>
              </p:cNvSpPr>
              <p:nvPr/>
            </p:nvSpPr>
            <p:spPr bwMode="auto">
              <a:xfrm>
                <a:off x="2120" y="1656"/>
                <a:ext cx="136"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63525" name="Line 74">
                <a:extLst>
                  <a:ext uri="{FF2B5EF4-FFF2-40B4-BE49-F238E27FC236}">
                    <a16:creationId xmlns:a16="http://schemas.microsoft.com/office/drawing/2014/main" id="{FFAA3FAB-67CD-4DD0-BFAE-A17C3EF57734}"/>
                  </a:ext>
                </a:extLst>
              </p:cNvPr>
              <p:cNvSpPr>
                <a:spLocks noChangeShapeType="1"/>
              </p:cNvSpPr>
              <p:nvPr/>
            </p:nvSpPr>
            <p:spPr bwMode="auto">
              <a:xfrm flipH="1">
                <a:off x="1568" y="1656"/>
                <a:ext cx="55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63526" name="Line 75">
                <a:extLst>
                  <a:ext uri="{FF2B5EF4-FFF2-40B4-BE49-F238E27FC236}">
                    <a16:creationId xmlns:a16="http://schemas.microsoft.com/office/drawing/2014/main" id="{90A598CC-7EEA-4A18-AD5E-63E7DC484774}"/>
                  </a:ext>
                </a:extLst>
              </p:cNvPr>
              <p:cNvSpPr>
                <a:spLocks noChangeShapeType="1"/>
              </p:cNvSpPr>
              <p:nvPr/>
            </p:nvSpPr>
            <p:spPr bwMode="auto">
              <a:xfrm flipH="1">
                <a:off x="1560" y="3472"/>
                <a:ext cx="55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grpSp>
        <p:nvGrpSpPr>
          <p:cNvPr id="396365" name="Group 77">
            <a:extLst>
              <a:ext uri="{FF2B5EF4-FFF2-40B4-BE49-F238E27FC236}">
                <a16:creationId xmlns:a16="http://schemas.microsoft.com/office/drawing/2014/main" id="{53F4BE67-C758-444C-B651-06C0EB253173}"/>
              </a:ext>
            </a:extLst>
          </p:cNvPr>
          <p:cNvGrpSpPr>
            <a:grpSpLocks/>
          </p:cNvGrpSpPr>
          <p:nvPr/>
        </p:nvGrpSpPr>
        <p:grpSpPr bwMode="auto">
          <a:xfrm rot="-5400000">
            <a:off x="2863850" y="2101850"/>
            <a:ext cx="3568700" cy="3987800"/>
            <a:chOff x="1560" y="1640"/>
            <a:chExt cx="2792" cy="1816"/>
          </a:xfrm>
        </p:grpSpPr>
        <p:grpSp>
          <p:nvGrpSpPr>
            <p:cNvPr id="63508" name="Group 78">
              <a:extLst>
                <a:ext uri="{FF2B5EF4-FFF2-40B4-BE49-F238E27FC236}">
                  <a16:creationId xmlns:a16="http://schemas.microsoft.com/office/drawing/2014/main" id="{642C6F9B-1D41-4BE3-8B02-401C50658F47}"/>
                </a:ext>
              </a:extLst>
            </p:cNvPr>
            <p:cNvGrpSpPr>
              <a:grpSpLocks/>
            </p:cNvGrpSpPr>
            <p:nvPr/>
          </p:nvGrpSpPr>
          <p:grpSpPr bwMode="auto">
            <a:xfrm>
              <a:off x="1560" y="1640"/>
              <a:ext cx="696" cy="1816"/>
              <a:chOff x="1560" y="1656"/>
              <a:chExt cx="696" cy="1816"/>
            </a:xfrm>
          </p:grpSpPr>
          <p:sp>
            <p:nvSpPr>
              <p:cNvPr id="63515" name="Arc 79">
                <a:extLst>
                  <a:ext uri="{FF2B5EF4-FFF2-40B4-BE49-F238E27FC236}">
                    <a16:creationId xmlns:a16="http://schemas.microsoft.com/office/drawing/2014/main" id="{55AE23E5-CCAF-4F05-B101-A857D41F7CC6}"/>
                  </a:ext>
                </a:extLst>
              </p:cNvPr>
              <p:cNvSpPr>
                <a:spLocks/>
              </p:cNvSpPr>
              <p:nvPr/>
            </p:nvSpPr>
            <p:spPr bwMode="auto">
              <a:xfrm flipV="1">
                <a:off x="2112" y="3336"/>
                <a:ext cx="136"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63516" name="Line 80">
                <a:extLst>
                  <a:ext uri="{FF2B5EF4-FFF2-40B4-BE49-F238E27FC236}">
                    <a16:creationId xmlns:a16="http://schemas.microsoft.com/office/drawing/2014/main" id="{3E5558E9-BD8E-43CD-AB9D-45883009099D}"/>
                  </a:ext>
                </a:extLst>
              </p:cNvPr>
              <p:cNvSpPr>
                <a:spLocks noChangeShapeType="1"/>
              </p:cNvSpPr>
              <p:nvPr/>
            </p:nvSpPr>
            <p:spPr bwMode="auto">
              <a:xfrm flipV="1">
                <a:off x="2256" y="1792"/>
                <a:ext cx="0" cy="155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63517" name="Arc 81">
                <a:extLst>
                  <a:ext uri="{FF2B5EF4-FFF2-40B4-BE49-F238E27FC236}">
                    <a16:creationId xmlns:a16="http://schemas.microsoft.com/office/drawing/2014/main" id="{8E1A361A-52E7-4963-ABA4-D5BDB209BFE4}"/>
                  </a:ext>
                </a:extLst>
              </p:cNvPr>
              <p:cNvSpPr>
                <a:spLocks/>
              </p:cNvSpPr>
              <p:nvPr/>
            </p:nvSpPr>
            <p:spPr bwMode="auto">
              <a:xfrm>
                <a:off x="2120" y="1656"/>
                <a:ext cx="136"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63518" name="Line 82">
                <a:extLst>
                  <a:ext uri="{FF2B5EF4-FFF2-40B4-BE49-F238E27FC236}">
                    <a16:creationId xmlns:a16="http://schemas.microsoft.com/office/drawing/2014/main" id="{B85E5F77-CE29-4505-ABC7-5EA70456149F}"/>
                  </a:ext>
                </a:extLst>
              </p:cNvPr>
              <p:cNvSpPr>
                <a:spLocks noChangeShapeType="1"/>
              </p:cNvSpPr>
              <p:nvPr/>
            </p:nvSpPr>
            <p:spPr bwMode="auto">
              <a:xfrm flipH="1">
                <a:off x="1568" y="1656"/>
                <a:ext cx="55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63519" name="Line 83">
                <a:extLst>
                  <a:ext uri="{FF2B5EF4-FFF2-40B4-BE49-F238E27FC236}">
                    <a16:creationId xmlns:a16="http://schemas.microsoft.com/office/drawing/2014/main" id="{AF4512A1-E8E6-41B0-B375-932456C149B7}"/>
                  </a:ext>
                </a:extLst>
              </p:cNvPr>
              <p:cNvSpPr>
                <a:spLocks noChangeShapeType="1"/>
              </p:cNvSpPr>
              <p:nvPr/>
            </p:nvSpPr>
            <p:spPr bwMode="auto">
              <a:xfrm flipH="1">
                <a:off x="1560" y="3472"/>
                <a:ext cx="55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nvGrpSpPr>
            <p:cNvPr id="63509" name="Group 84">
              <a:extLst>
                <a:ext uri="{FF2B5EF4-FFF2-40B4-BE49-F238E27FC236}">
                  <a16:creationId xmlns:a16="http://schemas.microsoft.com/office/drawing/2014/main" id="{9FD68177-8036-409F-829D-1790B34DB1BB}"/>
                </a:ext>
              </a:extLst>
            </p:cNvPr>
            <p:cNvGrpSpPr>
              <a:grpSpLocks/>
            </p:cNvGrpSpPr>
            <p:nvPr/>
          </p:nvGrpSpPr>
          <p:grpSpPr bwMode="auto">
            <a:xfrm flipH="1">
              <a:off x="3656" y="1640"/>
              <a:ext cx="696" cy="1816"/>
              <a:chOff x="1560" y="1656"/>
              <a:chExt cx="696" cy="1816"/>
            </a:xfrm>
          </p:grpSpPr>
          <p:sp>
            <p:nvSpPr>
              <p:cNvPr id="63510" name="Arc 85">
                <a:extLst>
                  <a:ext uri="{FF2B5EF4-FFF2-40B4-BE49-F238E27FC236}">
                    <a16:creationId xmlns:a16="http://schemas.microsoft.com/office/drawing/2014/main" id="{F60FD491-A58B-498A-955E-3FB5DAB01635}"/>
                  </a:ext>
                </a:extLst>
              </p:cNvPr>
              <p:cNvSpPr>
                <a:spLocks/>
              </p:cNvSpPr>
              <p:nvPr/>
            </p:nvSpPr>
            <p:spPr bwMode="auto">
              <a:xfrm flipV="1">
                <a:off x="2112" y="3336"/>
                <a:ext cx="136"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63511" name="Line 86">
                <a:extLst>
                  <a:ext uri="{FF2B5EF4-FFF2-40B4-BE49-F238E27FC236}">
                    <a16:creationId xmlns:a16="http://schemas.microsoft.com/office/drawing/2014/main" id="{93ED2695-2A62-465A-A135-A445920A5A99}"/>
                  </a:ext>
                </a:extLst>
              </p:cNvPr>
              <p:cNvSpPr>
                <a:spLocks noChangeShapeType="1"/>
              </p:cNvSpPr>
              <p:nvPr/>
            </p:nvSpPr>
            <p:spPr bwMode="auto">
              <a:xfrm flipV="1">
                <a:off x="2256" y="1792"/>
                <a:ext cx="0" cy="155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63512" name="Arc 87">
                <a:extLst>
                  <a:ext uri="{FF2B5EF4-FFF2-40B4-BE49-F238E27FC236}">
                    <a16:creationId xmlns:a16="http://schemas.microsoft.com/office/drawing/2014/main" id="{FAC2F4A4-F8E1-401C-BF42-C3D297D21FE2}"/>
                  </a:ext>
                </a:extLst>
              </p:cNvPr>
              <p:cNvSpPr>
                <a:spLocks/>
              </p:cNvSpPr>
              <p:nvPr/>
            </p:nvSpPr>
            <p:spPr bwMode="auto">
              <a:xfrm>
                <a:off x="2120" y="1656"/>
                <a:ext cx="136"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nchor="ctr">
                <a:spAutoFit/>
              </a:bodyPr>
              <a:lstStyle/>
              <a:p>
                <a:endParaRPr lang="zh-CN" altLang="en-US"/>
              </a:p>
            </p:txBody>
          </p:sp>
          <p:sp>
            <p:nvSpPr>
              <p:cNvPr id="63513" name="Line 88">
                <a:extLst>
                  <a:ext uri="{FF2B5EF4-FFF2-40B4-BE49-F238E27FC236}">
                    <a16:creationId xmlns:a16="http://schemas.microsoft.com/office/drawing/2014/main" id="{AD17955A-848D-4430-8D98-30B40D0FE337}"/>
                  </a:ext>
                </a:extLst>
              </p:cNvPr>
              <p:cNvSpPr>
                <a:spLocks noChangeShapeType="1"/>
              </p:cNvSpPr>
              <p:nvPr/>
            </p:nvSpPr>
            <p:spPr bwMode="auto">
              <a:xfrm flipH="1">
                <a:off x="1568" y="1656"/>
                <a:ext cx="55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sp>
            <p:nvSpPr>
              <p:cNvPr id="63514" name="Line 89">
                <a:extLst>
                  <a:ext uri="{FF2B5EF4-FFF2-40B4-BE49-F238E27FC236}">
                    <a16:creationId xmlns:a16="http://schemas.microsoft.com/office/drawing/2014/main" id="{02CFA655-1329-4433-8E05-8B0E02E81AD1}"/>
                  </a:ext>
                </a:extLst>
              </p:cNvPr>
              <p:cNvSpPr>
                <a:spLocks noChangeShapeType="1"/>
              </p:cNvSpPr>
              <p:nvPr/>
            </p:nvSpPr>
            <p:spPr bwMode="auto">
              <a:xfrm flipH="1">
                <a:off x="1560" y="3472"/>
                <a:ext cx="55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1">
                <a:spAutoFit/>
              </a:bodyPr>
              <a:lstStyle/>
              <a:p>
                <a:endParaRPr lang="zh-CN" altLang="en-US"/>
              </a:p>
            </p:txBody>
          </p:sp>
        </p:grpSp>
      </p:grpSp>
      <p:sp>
        <p:nvSpPr>
          <p:cNvPr id="396378" name="AutoShape 90">
            <a:extLst>
              <a:ext uri="{FF2B5EF4-FFF2-40B4-BE49-F238E27FC236}">
                <a16:creationId xmlns:a16="http://schemas.microsoft.com/office/drawing/2014/main" id="{ECF5CCF8-D485-4971-844A-2EFE80ECB72E}"/>
              </a:ext>
            </a:extLst>
          </p:cNvPr>
          <p:cNvSpPr>
            <a:spLocks noChangeArrowheads="1"/>
          </p:cNvSpPr>
          <p:nvPr/>
        </p:nvSpPr>
        <p:spPr bwMode="auto">
          <a:xfrm rot="-5400000">
            <a:off x="2152650" y="3054350"/>
            <a:ext cx="2933700" cy="19431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96381" name="AutoShape 93">
            <a:extLst>
              <a:ext uri="{FF2B5EF4-FFF2-40B4-BE49-F238E27FC236}">
                <a16:creationId xmlns:a16="http://schemas.microsoft.com/office/drawing/2014/main" id="{E0DAF88A-130C-474F-98C6-11E4330A0B79}"/>
              </a:ext>
            </a:extLst>
          </p:cNvPr>
          <p:cNvSpPr>
            <a:spLocks noChangeArrowheads="1"/>
          </p:cNvSpPr>
          <p:nvPr/>
        </p:nvSpPr>
        <p:spPr bwMode="auto">
          <a:xfrm>
            <a:off x="2717800" y="3365500"/>
            <a:ext cx="3873500" cy="13081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396382" name="AutoShape 94">
            <a:extLst>
              <a:ext uri="{FF2B5EF4-FFF2-40B4-BE49-F238E27FC236}">
                <a16:creationId xmlns:a16="http://schemas.microsoft.com/office/drawing/2014/main" id="{BCCF3B4A-BAC0-4F06-A28D-BDA98D511296}"/>
              </a:ext>
            </a:extLst>
          </p:cNvPr>
          <p:cNvSpPr>
            <a:spLocks noChangeArrowheads="1"/>
          </p:cNvSpPr>
          <p:nvPr/>
        </p:nvSpPr>
        <p:spPr bwMode="auto">
          <a:xfrm>
            <a:off x="2743200" y="2628900"/>
            <a:ext cx="3873500" cy="130810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50000"/>
              </a:spcBef>
              <a:buClr>
                <a:srgbClr val="009999"/>
              </a:buClr>
              <a:buFontTx/>
              <a:buNone/>
            </a:pPr>
            <a:endParaRPr lang="zh-CN" altLang="en-US" sz="2800">
              <a:ea typeface="宋体" panose="02010600030101010101" pitchFamily="2" charset="-122"/>
            </a:endParaRPr>
          </a:p>
        </p:txBody>
      </p:sp>
      <p:sp>
        <p:nvSpPr>
          <p:cNvPr id="64" name="灯片编号占位符 3">
            <a:extLst>
              <a:ext uri="{FF2B5EF4-FFF2-40B4-BE49-F238E27FC236}">
                <a16:creationId xmlns:a16="http://schemas.microsoft.com/office/drawing/2014/main" id="{9C100208-EA26-4B7C-BED7-A9DC451DDB6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98</a:t>
            </a:fld>
            <a:endParaRPr lang="en-US" altLang="zh-CN" sz="1600" dirty="0"/>
          </a:p>
        </p:txBody>
      </p:sp>
    </p:spTree>
    <p:extLst>
      <p:ext uri="{BB962C8B-B14F-4D97-AF65-F5344CB8AC3E}">
        <p14:creationId xmlns:p14="http://schemas.microsoft.com/office/powerpoint/2010/main" val="1724287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6382"/>
                                        </p:tgtEl>
                                        <p:attrNameLst>
                                          <p:attrName>style.visibility</p:attrName>
                                        </p:attrNameLst>
                                      </p:cBhvr>
                                      <p:to>
                                        <p:strVal val="visible"/>
                                      </p:to>
                                    </p:set>
                                  </p:childTnLst>
                                  <p:subTnLst>
                                    <p:animClr clrSpc="rgb" dir="cw">
                                      <p:cBhvr override="childStyle">
                                        <p:cTn dur="1" fill="hold" display="0" masterRel="nextClick" afterEffect="1"/>
                                        <p:tgtEl>
                                          <p:spTgt spid="396382"/>
                                        </p:tgtEl>
                                        <p:attrNameLst>
                                          <p:attrName>ppt_c</p:attrName>
                                        </p:attrNameLst>
                                      </p:cBhvr>
                                      <p:to>
                                        <a:schemeClr va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6381"/>
                                        </p:tgtEl>
                                        <p:attrNameLst>
                                          <p:attrName>style.visibility</p:attrName>
                                        </p:attrNameLst>
                                      </p:cBhvr>
                                      <p:to>
                                        <p:strVal val="visible"/>
                                      </p:to>
                                    </p:set>
                                  </p:childTnLst>
                                  <p:subTnLst>
                                    <p:animClr clrSpc="rgb" dir="cw">
                                      <p:cBhvr override="childStyle">
                                        <p:cTn dur="1" fill="hold" display="0" masterRel="nextClick" afterEffect="1"/>
                                        <p:tgtEl>
                                          <p:spTgt spid="396381"/>
                                        </p:tgtEl>
                                        <p:attrNameLst>
                                          <p:attrName>ppt_c</p:attrName>
                                        </p:attrNameLst>
                                      </p:cBhvr>
                                      <p:to>
                                        <a:schemeClr va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6378"/>
                                        </p:tgtEl>
                                        <p:attrNameLst>
                                          <p:attrName>style.visibility</p:attrName>
                                        </p:attrNameLst>
                                      </p:cBhvr>
                                      <p:to>
                                        <p:strVal val="visible"/>
                                      </p:to>
                                    </p:set>
                                  </p:childTnLst>
                                  <p:subTnLst>
                                    <p:animClr clrSpc="rgb" dir="cw">
                                      <p:cBhvr override="childStyle">
                                        <p:cTn dur="1" fill="hold" display="0" masterRel="nextClick" afterEffect="1"/>
                                        <p:tgtEl>
                                          <p:spTgt spid="396378"/>
                                        </p:tgtEl>
                                        <p:attrNameLst>
                                          <p:attrName>ppt_c</p:attrName>
                                        </p:attrNameLst>
                                      </p:cBhvr>
                                      <p:to>
                                        <a:schemeClr val="hlink"/>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6321"/>
                                        </p:tgtEl>
                                        <p:attrNameLst>
                                          <p:attrName>style.visibility</p:attrName>
                                        </p:attrNameLst>
                                      </p:cBhvr>
                                      <p:to>
                                        <p:strVal val="visible"/>
                                      </p:to>
                                    </p:set>
                                  </p:childTnLst>
                                  <p:subTnLst>
                                    <p:animClr clrSpc="rgb" dir="cw">
                                      <p:cBhvr override="childStyle">
                                        <p:cTn dur="1" fill="hold" display="0" masterRel="nextClick" afterEffect="1"/>
                                        <p:tgtEl>
                                          <p:spTgt spid="396321"/>
                                        </p:tgtEl>
                                        <p:attrNameLst>
                                          <p:attrName>ppt_c</p:attrName>
                                        </p:attrNameLst>
                                      </p:cBhvr>
                                      <p:to>
                                        <a:schemeClr val="hlink"/>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96365"/>
                                        </p:tgtEl>
                                        <p:attrNameLst>
                                          <p:attrName>style.visibility</p:attrName>
                                        </p:attrNameLst>
                                      </p:cBhvr>
                                      <p:to>
                                        <p:strVal val="visible"/>
                                      </p:to>
                                    </p:set>
                                  </p:childTnLst>
                                  <p:subTnLst>
                                    <p:animClr clrSpc="rgb" dir="cw">
                                      <p:cBhvr override="childStyle">
                                        <p:cTn dur="1" fill="hold" display="0" masterRel="nextClick" afterEffect="1"/>
                                        <p:tgtEl>
                                          <p:spTgt spid="396365"/>
                                        </p:tgtEl>
                                        <p:attrNameLst>
                                          <p:attrName>ppt_c</p:attrName>
                                        </p:attrNameLst>
                                      </p:cBhvr>
                                      <p:to>
                                        <a:schemeClr va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96364"/>
                                        </p:tgtEl>
                                        <p:attrNameLst>
                                          <p:attrName>style.visibility</p:attrName>
                                        </p:attrNameLst>
                                      </p:cBhvr>
                                      <p:to>
                                        <p:strVal val="visible"/>
                                      </p:to>
                                    </p:set>
                                    <p:anim calcmode="lin" valueType="num">
                                      <p:cBhvr additive="base">
                                        <p:cTn id="27" dur="500" fill="hold"/>
                                        <p:tgtEl>
                                          <p:spTgt spid="396364"/>
                                        </p:tgtEl>
                                        <p:attrNameLst>
                                          <p:attrName>ppt_x</p:attrName>
                                        </p:attrNameLst>
                                      </p:cBhvr>
                                      <p:tavLst>
                                        <p:tav tm="0">
                                          <p:val>
                                            <p:strVal val="0-#ppt_w/2"/>
                                          </p:val>
                                        </p:tav>
                                        <p:tav tm="100000">
                                          <p:val>
                                            <p:strVal val="#ppt_x"/>
                                          </p:val>
                                        </p:tav>
                                      </p:tavLst>
                                    </p:anim>
                                    <p:anim calcmode="lin" valueType="num">
                                      <p:cBhvr additive="base">
                                        <p:cTn id="28" dur="500" fill="hold"/>
                                        <p:tgtEl>
                                          <p:spTgt spid="39636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96364"/>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21" grpId="0" animBg="1"/>
      <p:bldP spid="396378" grpId="0" animBg="1"/>
      <p:bldP spid="396381" grpId="0" animBg="1"/>
      <p:bldP spid="39638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C146B5EF-8A15-405C-98A9-0B1BB67484C0}"/>
              </a:ext>
            </a:extLst>
          </p:cNvPr>
          <p:cNvSpPr>
            <a:spLocks noGrp="1" noChangeArrowheads="1"/>
          </p:cNvSpPr>
          <p:nvPr>
            <p:ph type="title"/>
          </p:nvPr>
        </p:nvSpPr>
        <p:spPr>
          <a:xfrm>
            <a:off x="519113" y="214313"/>
            <a:ext cx="8458200" cy="838200"/>
          </a:xfrm>
        </p:spPr>
        <p:txBody>
          <a:bodyPr/>
          <a:lstStyle/>
          <a:p>
            <a:r>
              <a:rPr lang="en-US" altLang="zh-CN" b="1">
                <a:ea typeface="宋体" panose="02010600030101010101" pitchFamily="2" charset="-122"/>
              </a:rPr>
              <a:t>Four-Variable Map Simplification</a:t>
            </a:r>
          </a:p>
        </p:txBody>
      </p:sp>
      <mc:AlternateContent xmlns:mc="http://schemas.openxmlformats.org/markup-compatibility/2006" xmlns:a14="http://schemas.microsoft.com/office/drawing/2010/main">
        <mc:Choice Requires="a14">
          <p:sp>
            <p:nvSpPr>
              <p:cNvPr id="64516" name="Rectangle 3">
                <a:extLst>
                  <a:ext uri="{FF2B5EF4-FFF2-40B4-BE49-F238E27FC236}">
                    <a16:creationId xmlns:a16="http://schemas.microsoft.com/office/drawing/2014/main" id="{98B19945-88C5-431D-80CF-09D3D5A2D75D}"/>
                  </a:ext>
                </a:extLst>
              </p:cNvPr>
              <p:cNvSpPr>
                <a:spLocks noGrp="1" noChangeArrowheads="1"/>
              </p:cNvSpPr>
              <p:nvPr>
                <p:ph type="body" idx="1"/>
              </p:nvPr>
            </p:nvSpPr>
            <p:spPr/>
            <p:txBody>
              <a:bodyPr/>
              <a:lstStyle/>
              <a:p>
                <a14:m>
                  <m:oMath xmlns:m="http://schemas.openxmlformats.org/officeDocument/2006/math">
                    <m:r>
                      <a:rPr kumimoji="0" lang="en-US" altLang="zh-CN" sz="2800" b="1" i="0" u="none" strike="noStrike" kern="0" cap="none" spc="0" normalizeH="0" baseline="0" noProof="0" dirty="0" smtClean="0">
                        <a:ln>
                          <a:noFill/>
                        </a:ln>
                        <a:solidFill>
                          <a:srgbClr val="000000"/>
                        </a:solidFill>
                        <a:effectLst/>
                        <a:uLnTx/>
                        <a:uFillTx/>
                        <a:latin typeface="Cambria Math" panose="02040503050406030204" pitchFamily="18" charset="0"/>
                      </a:rPr>
                      <m:t>𝐅</m:t>
                    </m:r>
                    <m:d>
                      <m:dPr>
                        <m:ctrlP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ctrlPr>
                      </m:dPr>
                      <m:e>
                        <m:r>
                          <a:rPr kumimoji="0" lang="en-US" altLang="zh-CN" sz="2800" b="1" i="0" u="none" strike="noStrike" kern="0" cap="none" spc="0" normalizeH="0" baseline="0" noProof="0" dirty="0" smtClean="0">
                            <a:ln>
                              <a:noFill/>
                            </a:ln>
                            <a:solidFill>
                              <a:srgbClr val="000000"/>
                            </a:solidFill>
                            <a:effectLst/>
                            <a:uLnTx/>
                            <a:uFillTx/>
                            <a:latin typeface="Cambria Math" panose="02040503050406030204" pitchFamily="18" charset="0"/>
                          </a:rPr>
                          <m:t>𝐖</m:t>
                        </m:r>
                        <m:r>
                          <a:rPr kumimoji="0" lang="en-US" altLang="zh-CN" sz="2800" b="1" i="0"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0" u="none" strike="noStrike" kern="0" cap="none" spc="0" normalizeH="0" baseline="0" noProof="0" dirty="0" smtClean="0">
                            <a:ln>
                              <a:noFill/>
                            </a:ln>
                            <a:solidFill>
                              <a:srgbClr val="000000"/>
                            </a:solidFill>
                            <a:effectLst/>
                            <a:uLnTx/>
                            <a:uFillTx/>
                            <a:latin typeface="Cambria Math" panose="02040503050406030204" pitchFamily="18" charset="0"/>
                          </a:rPr>
                          <m:t>𝐗</m:t>
                        </m:r>
                        <m:r>
                          <a:rPr kumimoji="0" lang="en-US" altLang="zh-CN" sz="2800" b="1" i="0"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0" u="none" strike="noStrike" kern="0" cap="none" spc="0" normalizeH="0" baseline="0" noProof="0" dirty="0" smtClean="0">
                            <a:ln>
                              <a:noFill/>
                            </a:ln>
                            <a:solidFill>
                              <a:srgbClr val="000000"/>
                            </a:solidFill>
                            <a:effectLst/>
                            <a:uLnTx/>
                            <a:uFillTx/>
                            <a:latin typeface="Cambria Math" panose="02040503050406030204" pitchFamily="18" charset="0"/>
                          </a:rPr>
                          <m:t>𝐘</m:t>
                        </m:r>
                        <m:r>
                          <a:rPr kumimoji="0" lang="en-US" altLang="zh-CN" sz="2800" b="1" i="0"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0" u="none" strike="noStrike" kern="0" cap="none" spc="0" normalizeH="0" baseline="0" noProof="0" dirty="0" smtClean="0">
                            <a:ln>
                              <a:noFill/>
                            </a:ln>
                            <a:solidFill>
                              <a:srgbClr val="000000"/>
                            </a:solidFill>
                            <a:effectLst/>
                            <a:uLnTx/>
                            <a:uFillTx/>
                            <a:latin typeface="Cambria Math" panose="02040503050406030204" pitchFamily="18" charset="0"/>
                          </a:rPr>
                          <m:t>𝐙</m:t>
                        </m:r>
                      </m:e>
                    </m:d>
                    <m:r>
                      <a:rPr kumimoji="0" lang="en-US" altLang="zh-CN" sz="2800" b="1" i="0" u="none" strike="noStrike" kern="0" cap="none" spc="0" normalizeH="0" baseline="0" noProof="0" dirty="0" smtClean="0">
                        <a:ln>
                          <a:noFill/>
                        </a:ln>
                        <a:solidFill>
                          <a:srgbClr val="000000"/>
                        </a:solidFill>
                        <a:effectLst/>
                        <a:uLnTx/>
                        <a:uFillTx/>
                        <a:latin typeface="Cambria Math" panose="02040503050406030204" pitchFamily="18" charset="0"/>
                      </a:rPr>
                      <m:t>=</m:t>
                    </m:r>
                    <m:nary>
                      <m:naryPr>
                        <m:chr m:val="∑"/>
                        <m:limLoc m:val="subSup"/>
                        <m:supHide m:val="on"/>
                        <m:ctrlP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ctrlPr>
                      </m:naryPr>
                      <m:sub>
                        <m:r>
                          <m:rPr>
                            <m:brk m:alnAt="9"/>
                          </m:rP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𝒎</m:t>
                        </m:r>
                      </m:sub>
                      <m:sup/>
                      <m:e>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𝟎</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𝟐</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𝟒</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𝟓</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𝟔</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𝟕</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𝟖</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𝟏𝟎</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𝟏𝟑</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𝟏𝟓</m:t>
                        </m:r>
                        <m:r>
                          <a:rPr kumimoji="0" lang="en-US" altLang="zh-CN" sz="2800" b="1" i="1" u="none" strike="noStrike" kern="0" cap="none" spc="0" normalizeH="0" baseline="0" noProof="0" dirty="0" smtClean="0">
                            <a:ln>
                              <a:noFill/>
                            </a:ln>
                            <a:solidFill>
                              <a:srgbClr val="000000"/>
                            </a:solidFill>
                            <a:effectLst/>
                            <a:uLnTx/>
                            <a:uFillTx/>
                            <a:latin typeface="Cambria Math" panose="02040503050406030204" pitchFamily="18" charset="0"/>
                          </a:rPr>
                          <m:t>)</m:t>
                        </m:r>
                      </m:e>
                    </m:nary>
                  </m:oMath>
                </a14:m>
                <a:endParaRPr kumimoji="0" lang="en-US" altLang="zh-CN" sz="2800" b="1" i="0" u="none" strike="noStrike" kern="0" cap="none" spc="0" normalizeH="0" baseline="0" noProof="0" dirty="0">
                  <a:ln>
                    <a:noFill/>
                  </a:ln>
                  <a:solidFill>
                    <a:srgbClr val="000000"/>
                  </a:solidFill>
                  <a:effectLst/>
                  <a:uLnTx/>
                  <a:uFillTx/>
                  <a:latin typeface="Times New Roman"/>
                  <a:ea typeface="宋体" panose="02010600030101010101" pitchFamily="2" charset="-122"/>
                  <a:cs typeface="Times New Roman" panose="02020603050405020304" pitchFamily="18" charset="0"/>
                </a:endParaRPr>
              </a:p>
              <a:p>
                <a:pPr marL="0" indent="0">
                  <a:buNone/>
                </a:pPr>
                <a:endParaRPr lang="en-US" altLang="zh-CN" sz="2800" b="1" dirty="0">
                  <a:ea typeface="宋体" panose="02010600030101010101" pitchFamily="2" charset="-122"/>
                </a:endParaRPr>
              </a:p>
            </p:txBody>
          </p:sp>
        </mc:Choice>
        <mc:Fallback xmlns="">
          <p:sp>
            <p:nvSpPr>
              <p:cNvPr id="64516" name="Rectangle 3">
                <a:extLst>
                  <a:ext uri="{FF2B5EF4-FFF2-40B4-BE49-F238E27FC236}">
                    <a16:creationId xmlns:a16="http://schemas.microsoft.com/office/drawing/2014/main" id="{98B19945-88C5-431D-80CF-09D3D5A2D75D}"/>
                  </a:ext>
                </a:extLst>
              </p:cNvPr>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zh-CN" altLang="en-US">
                    <a:noFill/>
                  </a:rPr>
                  <a:t> </a:t>
                </a:r>
              </a:p>
            </p:txBody>
          </p:sp>
        </mc:Fallback>
      </mc:AlternateContent>
      <p:sp>
        <p:nvSpPr>
          <p:cNvPr id="19" name="灯片编号占位符 3">
            <a:extLst>
              <a:ext uri="{FF2B5EF4-FFF2-40B4-BE49-F238E27FC236}">
                <a16:creationId xmlns:a16="http://schemas.microsoft.com/office/drawing/2014/main" id="{CF8A9E4E-047D-450D-89A0-975B1253E8C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99</a:t>
            </a:fld>
            <a:endParaRPr lang="en-US" altLang="zh-CN" sz="1600" dirty="0"/>
          </a:p>
        </p:txBody>
      </p:sp>
    </p:spTree>
    <p:extLst>
      <p:ext uri="{BB962C8B-B14F-4D97-AF65-F5344CB8AC3E}">
        <p14:creationId xmlns:p14="http://schemas.microsoft.com/office/powerpoint/2010/main" val="393796372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fontScheme name="Default Design">
      <a:majorFont>
        <a:latin typeface="Helvetic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FF0000"/>
        </a:hlink>
        <a:folHlink>
          <a:srgbClr val="FF000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9999"/>
        </a:hlink>
        <a:folHlink>
          <a:srgbClr val="006666"/>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31200</TotalTime>
  <Words>8588</Words>
  <Application>Microsoft Macintosh PowerPoint</Application>
  <PresentationFormat>On-screen Show (4:3)</PresentationFormat>
  <Paragraphs>1624</Paragraphs>
  <Slides>100</Slides>
  <Notes>52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7</vt:i4>
      </vt:variant>
      <vt:variant>
        <vt:lpstr>Slide Titles</vt:lpstr>
      </vt:variant>
      <vt:variant>
        <vt:i4>100</vt:i4>
      </vt:variant>
    </vt:vector>
  </HeadingPairs>
  <TitlesOfParts>
    <vt:vector size="118" baseType="lpstr">
      <vt:lpstr>宋体</vt:lpstr>
      <vt:lpstr>SWISS</vt:lpstr>
      <vt:lpstr>Swiss 721 SWA</vt:lpstr>
      <vt:lpstr>Arial</vt:lpstr>
      <vt:lpstr>Cambria Math</vt:lpstr>
      <vt:lpstr>Helvetica</vt:lpstr>
      <vt:lpstr>Symbol</vt:lpstr>
      <vt:lpstr>Times New Roman</vt:lpstr>
      <vt:lpstr>Wingdings</vt:lpstr>
      <vt:lpstr>Default Design</vt:lpstr>
      <vt:lpstr>自定义设计方案</vt:lpstr>
      <vt:lpstr>Microsoft Equation 3.0</vt:lpstr>
      <vt:lpstr>Document</vt:lpstr>
      <vt:lpstr>Designer Drawing</vt:lpstr>
      <vt:lpstr>公式</vt:lpstr>
      <vt:lpstr>VISIO</vt:lpstr>
      <vt:lpstr>Equation</vt:lpstr>
      <vt:lpstr>Artwork</vt:lpstr>
      <vt:lpstr>PowerPoint Presentation</vt:lpstr>
      <vt:lpstr>PowerPoint Presentation</vt:lpstr>
      <vt:lpstr>Overview</vt:lpstr>
      <vt:lpstr>Overview</vt:lpstr>
      <vt:lpstr>George Boole, 1815 - 1864</vt:lpstr>
      <vt:lpstr>Switching Algebra</vt:lpstr>
      <vt:lpstr>Axioms</vt:lpstr>
      <vt:lpstr>Theorems: Single Variable</vt:lpstr>
      <vt:lpstr>Theorems: 2-3 Variables</vt:lpstr>
      <vt:lpstr>Theorems: n Variables</vt:lpstr>
      <vt:lpstr>De Morgan’s Theorem</vt:lpstr>
      <vt:lpstr>Boolean Operator Precedence</vt:lpstr>
      <vt:lpstr>Some Properties of Identities &amp; the Algebra</vt:lpstr>
      <vt:lpstr> Power of Duality</vt:lpstr>
      <vt:lpstr>Example 1: Boolean Algebraic Proof</vt:lpstr>
      <vt:lpstr>Example 2: Boolean Algebraic Proofs</vt:lpstr>
      <vt:lpstr>Example 3: Boolean Algebraic Proofs</vt:lpstr>
      <vt:lpstr>Proof of DeMorgan’s Laws</vt:lpstr>
      <vt:lpstr>Overview</vt:lpstr>
      <vt:lpstr>Representation of Logic Functions</vt:lpstr>
      <vt:lpstr>Truth Table vs. Waveforms</vt:lpstr>
      <vt:lpstr>Truth Tables</vt:lpstr>
      <vt:lpstr>Boolean expressions-NOT unique</vt:lpstr>
      <vt:lpstr>Complement of a Function</vt:lpstr>
      <vt:lpstr>Complementation: An Example</vt:lpstr>
      <vt:lpstr>Canonical and Standard Forms</vt:lpstr>
      <vt:lpstr>Definitions</vt:lpstr>
      <vt:lpstr>Minterm</vt:lpstr>
      <vt:lpstr>Maxterm</vt:lpstr>
      <vt:lpstr>Truth Table notation for Minterms and Maxterms</vt:lpstr>
      <vt:lpstr>Canonical Forms (Unique)</vt:lpstr>
      <vt:lpstr>Canonical Forms (cont.)</vt:lpstr>
      <vt:lpstr>An Example</vt:lpstr>
      <vt:lpstr>Shorthand: ∑ and ∏</vt:lpstr>
      <vt:lpstr>Standard Forms (NOT Unique)</vt:lpstr>
      <vt:lpstr>Overview</vt:lpstr>
      <vt:lpstr>Simplification of Logic Functions</vt:lpstr>
      <vt:lpstr>Algebraic Manipulation</vt:lpstr>
      <vt:lpstr>Algebraic Manipulation (cont.)</vt:lpstr>
      <vt:lpstr>A Quiz</vt:lpstr>
      <vt:lpstr>Yet Another One</vt:lpstr>
      <vt:lpstr>The Benefit</vt:lpstr>
      <vt:lpstr>Karnaugh Maps (K-map)</vt:lpstr>
      <vt:lpstr>N-Variable Karnaugh Map </vt:lpstr>
      <vt:lpstr>Some Uses of K-Maps</vt:lpstr>
      <vt:lpstr>Simplification of Logic Functions</vt:lpstr>
      <vt:lpstr>K-Map Definitions</vt:lpstr>
      <vt:lpstr>K-Map Rules</vt:lpstr>
      <vt:lpstr>Example of Prime Implicants</vt:lpstr>
      <vt:lpstr>Prime Implicant Practice</vt:lpstr>
      <vt:lpstr>Prime Implicant Selection Rule</vt:lpstr>
      <vt:lpstr>Selection Rule Example</vt:lpstr>
      <vt:lpstr>An Example of 4-Variable K-Map</vt:lpstr>
      <vt:lpstr>An Example of 4-Variable K-Map</vt:lpstr>
      <vt:lpstr>Selection Rule Example with Don't Cares</vt:lpstr>
      <vt:lpstr>An Example with Don’t Cares</vt:lpstr>
      <vt:lpstr>An Example with Don’t Cares</vt:lpstr>
      <vt:lpstr>Systematic Simplification</vt:lpstr>
      <vt:lpstr>Systematic Simplification</vt:lpstr>
      <vt:lpstr>Results May NOT Be Unique</vt:lpstr>
      <vt:lpstr>DeMorgan’s Theorem Can Be Useful</vt:lpstr>
      <vt:lpstr>Bubble Pushing</vt:lpstr>
      <vt:lpstr>Bubble Pushing</vt:lpstr>
      <vt:lpstr>Bubble Pushing Rules</vt:lpstr>
      <vt:lpstr>Bubble Pushing Example</vt:lpstr>
      <vt:lpstr>Bubble Pushing Example</vt:lpstr>
      <vt:lpstr>Bubble Pushing Example</vt:lpstr>
      <vt:lpstr>Bubble Pushing Example</vt:lpstr>
      <vt:lpstr>Summary</vt:lpstr>
      <vt:lpstr>More Materials (Optional)</vt:lpstr>
      <vt:lpstr>More Materials (Optional)</vt:lpstr>
      <vt:lpstr>Circuit Optimization</vt:lpstr>
      <vt:lpstr> Literal Cost</vt:lpstr>
      <vt:lpstr> Literal Cost</vt:lpstr>
      <vt:lpstr> Gate Input Cost</vt:lpstr>
      <vt:lpstr> Cost Criteria (continued)</vt:lpstr>
      <vt:lpstr> Cost Criteria (continued)</vt:lpstr>
      <vt:lpstr>Boolean Function Optimization</vt:lpstr>
      <vt:lpstr>Multiple-Level Optimization</vt:lpstr>
      <vt:lpstr>More Materials (Optional)</vt:lpstr>
      <vt:lpstr>Two Variable Maps</vt:lpstr>
      <vt:lpstr>K-Map and Truth Tables</vt:lpstr>
      <vt:lpstr>K-Map Function Representation</vt:lpstr>
      <vt:lpstr>K-Map Function Representation</vt:lpstr>
      <vt:lpstr>Three Variable Maps</vt:lpstr>
      <vt:lpstr>Alternative Map Labeling</vt:lpstr>
      <vt:lpstr>Example Functions</vt:lpstr>
      <vt:lpstr>Example: Combining Squares</vt:lpstr>
      <vt:lpstr>Three-Variable Maps</vt:lpstr>
      <vt:lpstr>Three-Variable Maps</vt:lpstr>
      <vt:lpstr>Three-Variable Maps</vt:lpstr>
      <vt:lpstr>Three-Variable Maps</vt:lpstr>
      <vt:lpstr>Three Variable Maps</vt:lpstr>
      <vt:lpstr>Three-Variable Map Simplification</vt:lpstr>
      <vt:lpstr>Four Variable Maps</vt:lpstr>
      <vt:lpstr>Four Variable Terms</vt:lpstr>
      <vt:lpstr>Four-Variable Maps</vt:lpstr>
      <vt:lpstr>Four-Variable Maps</vt:lpstr>
      <vt:lpstr>Four-Variable Map Simplification</vt:lpstr>
      <vt:lpstr>Five Variable or More K-Maps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PPT - Mano &amp; Kime - 3rd Ed</dc:title>
  <dc:creator>Kime &amp; Kaminski</dc:creator>
  <dc:description>Initial Version</dc:description>
  <cp:lastModifiedBy>Haoting Shen</cp:lastModifiedBy>
  <cp:revision>467</cp:revision>
  <cp:lastPrinted>2001-01-22T17:31:50Z</cp:lastPrinted>
  <dcterms:created xsi:type="dcterms:W3CDTF">1999-02-14T20:48:18Z</dcterms:created>
  <dcterms:modified xsi:type="dcterms:W3CDTF">2024-03-18T03:18:19Z</dcterms:modified>
  <cp:category/>
</cp:coreProperties>
</file>