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852" r:id="rId2"/>
  </p:sldMasterIdLst>
  <p:notesMasterIdLst>
    <p:notesMasterId r:id="rId38"/>
  </p:notesMasterIdLst>
  <p:handoutMasterIdLst>
    <p:handoutMasterId r:id="rId39"/>
  </p:handoutMasterIdLst>
  <p:sldIdLst>
    <p:sldId id="374" r:id="rId3"/>
    <p:sldId id="597" r:id="rId4"/>
    <p:sldId id="649" r:id="rId5"/>
    <p:sldId id="747" r:id="rId6"/>
    <p:sldId id="728" r:id="rId7"/>
    <p:sldId id="729" r:id="rId8"/>
    <p:sldId id="718" r:id="rId9"/>
    <p:sldId id="719" r:id="rId10"/>
    <p:sldId id="720" r:id="rId11"/>
    <p:sldId id="721" r:id="rId12"/>
    <p:sldId id="722" r:id="rId13"/>
    <p:sldId id="723" r:id="rId14"/>
    <p:sldId id="724" r:id="rId15"/>
    <p:sldId id="748" r:id="rId16"/>
    <p:sldId id="360" r:id="rId17"/>
    <p:sldId id="730" r:id="rId18"/>
    <p:sldId id="731" r:id="rId19"/>
    <p:sldId id="732" r:id="rId20"/>
    <p:sldId id="735" r:id="rId21"/>
    <p:sldId id="736" r:id="rId22"/>
    <p:sldId id="737" r:id="rId23"/>
    <p:sldId id="734" r:id="rId24"/>
    <p:sldId id="733" r:id="rId25"/>
    <p:sldId id="725" r:id="rId26"/>
    <p:sldId id="727" r:id="rId27"/>
    <p:sldId id="738" r:id="rId28"/>
    <p:sldId id="355" r:id="rId29"/>
    <p:sldId id="356" r:id="rId30"/>
    <p:sldId id="739" r:id="rId31"/>
    <p:sldId id="741" r:id="rId32"/>
    <p:sldId id="742" r:id="rId33"/>
    <p:sldId id="743" r:id="rId34"/>
    <p:sldId id="744" r:id="rId35"/>
    <p:sldId id="745" r:id="rId36"/>
    <p:sldId id="746" r:id="rId37"/>
  </p:sldIdLst>
  <p:sldSz cx="9144000" cy="6858000" type="screen4x3"/>
  <p:notesSz cx="6845300" cy="9396413"/>
  <p:defaultTextStyle>
    <a:defPPr>
      <a:defRPr lang="en-US"/>
    </a:defPPr>
    <a:lvl1pPr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5pPr>
    <a:lvl6pPr marL="2286000" algn="l" defTabSz="914400" rtl="0" eaLnBrk="1" latinLnBrk="0" hangingPunct="1">
      <a:defRPr sz="2800" kern="1200" baseline="-25000">
        <a:solidFill>
          <a:schemeClr val="accent2"/>
        </a:solidFill>
        <a:latin typeface="Times New Roman" panose="02020603050405020304" pitchFamily="18" charset="0"/>
        <a:ea typeface="+mn-ea"/>
        <a:cs typeface="+mn-cs"/>
      </a:defRPr>
    </a:lvl6pPr>
    <a:lvl7pPr marL="2743200" algn="l" defTabSz="914400" rtl="0" eaLnBrk="1" latinLnBrk="0" hangingPunct="1">
      <a:defRPr sz="2800" kern="1200" baseline="-25000">
        <a:solidFill>
          <a:schemeClr val="accent2"/>
        </a:solidFill>
        <a:latin typeface="Times New Roman" panose="02020603050405020304" pitchFamily="18" charset="0"/>
        <a:ea typeface="+mn-ea"/>
        <a:cs typeface="+mn-cs"/>
      </a:defRPr>
    </a:lvl7pPr>
    <a:lvl8pPr marL="3200400" algn="l" defTabSz="914400" rtl="0" eaLnBrk="1" latinLnBrk="0" hangingPunct="1">
      <a:defRPr sz="2800" kern="1200" baseline="-25000">
        <a:solidFill>
          <a:schemeClr val="accent2"/>
        </a:solidFill>
        <a:latin typeface="Times New Roman" panose="02020603050405020304" pitchFamily="18" charset="0"/>
        <a:ea typeface="+mn-ea"/>
        <a:cs typeface="+mn-cs"/>
      </a:defRPr>
    </a:lvl8pPr>
    <a:lvl9pPr marL="3657600" algn="l" defTabSz="914400" rtl="0" eaLnBrk="1" latinLnBrk="0" hangingPunct="1">
      <a:defRPr sz="2800" kern="1200" baseline="-25000">
        <a:solidFill>
          <a:schemeClr val="accent2"/>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58">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FF"/>
    <a:srgbClr val="BCA7E5"/>
    <a:srgbClr val="FFC000"/>
    <a:srgbClr val="0070C0"/>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F79CDA-C800-3345-A24A-FE1A61059F89}" v="20" dt="2023-03-22T14:39:12.9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77" autoAdjust="0"/>
    <p:restoredTop sz="72942" autoAdjust="0"/>
  </p:normalViewPr>
  <p:slideViewPr>
    <p:cSldViewPr snapToGrid="0">
      <p:cViewPr varScale="1">
        <p:scale>
          <a:sx n="81" d="100"/>
          <a:sy n="81" d="100"/>
        </p:scale>
        <p:origin x="2168" y="176"/>
      </p:cViewPr>
      <p:guideLst>
        <p:guide orient="horz" pos="2160"/>
        <p:guide pos="2880"/>
      </p:guideLst>
    </p:cSldViewPr>
  </p:slideViewPr>
  <p:outlineViewPr>
    <p:cViewPr>
      <p:scale>
        <a:sx n="75" d="100"/>
        <a:sy n="75"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6" d="100"/>
          <a:sy n="66" d="100"/>
        </p:scale>
        <p:origin x="-1524" y="264"/>
      </p:cViewPr>
      <p:guideLst>
        <p:guide orient="horz" pos="2958"/>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i Wu" userId="f083b2a8aea23a2f" providerId="LiveId" clId="{EA3145AB-BD3B-7449-8ABF-A932FBB3D96C}"/>
    <pc:docChg chg="modSld">
      <pc:chgData name="Lei Wu" userId="f083b2a8aea23a2f" providerId="LiveId" clId="{EA3145AB-BD3B-7449-8ABF-A932FBB3D96C}" dt="2021-01-14T05:24:50.046" v="22" actId="20577"/>
      <pc:docMkLst>
        <pc:docMk/>
      </pc:docMkLst>
      <pc:sldChg chg="modNotesTx">
        <pc:chgData name="Lei Wu" userId="f083b2a8aea23a2f" providerId="LiveId" clId="{EA3145AB-BD3B-7449-8ABF-A932FBB3D96C}" dt="2021-01-14T05:24:50.046" v="22" actId="20577"/>
        <pc:sldMkLst>
          <pc:docMk/>
          <pc:sldMk cId="3298819288" sldId="596"/>
        </pc:sldMkLst>
      </pc:sldChg>
    </pc:docChg>
  </pc:docChgLst>
  <pc:docChgLst>
    <pc:chgData name="Lei Wu" userId="f083b2a8aea23a2f" providerId="LiveId" clId="{A226CAA1-9410-4C9E-82CB-B4B1E5C91EBF}"/>
    <pc:docChg chg="undo custSel addSld delSld modSld sldOrd">
      <pc:chgData name="Lei Wu" userId="f083b2a8aea23a2f" providerId="LiveId" clId="{A226CAA1-9410-4C9E-82CB-B4B1E5C91EBF}" dt="2021-03-18T04:45:11.310" v="109" actId="20577"/>
      <pc:docMkLst>
        <pc:docMk/>
      </pc:docMkLst>
      <pc:sldChg chg="del">
        <pc:chgData name="Lei Wu" userId="f083b2a8aea23a2f" providerId="LiveId" clId="{A226CAA1-9410-4C9E-82CB-B4B1E5C91EBF}" dt="2021-03-16T02:41:11.961" v="0" actId="47"/>
        <pc:sldMkLst>
          <pc:docMk/>
          <pc:sldMk cId="0" sldId="259"/>
        </pc:sldMkLst>
      </pc:sldChg>
      <pc:sldChg chg="del">
        <pc:chgData name="Lei Wu" userId="f083b2a8aea23a2f" providerId="LiveId" clId="{A226CAA1-9410-4C9E-82CB-B4B1E5C91EBF}" dt="2021-03-16T02:41:11.961" v="0" actId="47"/>
        <pc:sldMkLst>
          <pc:docMk/>
          <pc:sldMk cId="0" sldId="260"/>
        </pc:sldMkLst>
      </pc:sldChg>
      <pc:sldChg chg="del">
        <pc:chgData name="Lei Wu" userId="f083b2a8aea23a2f" providerId="LiveId" clId="{A226CAA1-9410-4C9E-82CB-B4B1E5C91EBF}" dt="2021-03-16T02:41:11.961" v="0" actId="47"/>
        <pc:sldMkLst>
          <pc:docMk/>
          <pc:sldMk cId="0" sldId="261"/>
        </pc:sldMkLst>
      </pc:sldChg>
      <pc:sldChg chg="del">
        <pc:chgData name="Lei Wu" userId="f083b2a8aea23a2f" providerId="LiveId" clId="{A226CAA1-9410-4C9E-82CB-B4B1E5C91EBF}" dt="2021-03-16T02:41:11.961" v="0" actId="47"/>
        <pc:sldMkLst>
          <pc:docMk/>
          <pc:sldMk cId="0" sldId="267"/>
        </pc:sldMkLst>
      </pc:sldChg>
      <pc:sldChg chg="del">
        <pc:chgData name="Lei Wu" userId="f083b2a8aea23a2f" providerId="LiveId" clId="{A226CAA1-9410-4C9E-82CB-B4B1E5C91EBF}" dt="2021-03-16T02:41:11.961" v="0" actId="47"/>
        <pc:sldMkLst>
          <pc:docMk/>
          <pc:sldMk cId="0" sldId="272"/>
        </pc:sldMkLst>
      </pc:sldChg>
      <pc:sldChg chg="del">
        <pc:chgData name="Lei Wu" userId="f083b2a8aea23a2f" providerId="LiveId" clId="{A226CAA1-9410-4C9E-82CB-B4B1E5C91EBF}" dt="2021-03-16T02:41:11.961" v="0" actId="47"/>
        <pc:sldMkLst>
          <pc:docMk/>
          <pc:sldMk cId="0" sldId="273"/>
        </pc:sldMkLst>
      </pc:sldChg>
      <pc:sldChg chg="del">
        <pc:chgData name="Lei Wu" userId="f083b2a8aea23a2f" providerId="LiveId" clId="{A226CAA1-9410-4C9E-82CB-B4B1E5C91EBF}" dt="2021-03-16T02:41:11.961" v="0" actId="47"/>
        <pc:sldMkLst>
          <pc:docMk/>
          <pc:sldMk cId="0" sldId="274"/>
        </pc:sldMkLst>
      </pc:sldChg>
      <pc:sldChg chg="del">
        <pc:chgData name="Lei Wu" userId="f083b2a8aea23a2f" providerId="LiveId" clId="{A226CAA1-9410-4C9E-82CB-B4B1E5C91EBF}" dt="2021-03-16T02:41:11.961" v="0" actId="47"/>
        <pc:sldMkLst>
          <pc:docMk/>
          <pc:sldMk cId="0" sldId="275"/>
        </pc:sldMkLst>
      </pc:sldChg>
      <pc:sldChg chg="del">
        <pc:chgData name="Lei Wu" userId="f083b2a8aea23a2f" providerId="LiveId" clId="{A226CAA1-9410-4C9E-82CB-B4B1E5C91EBF}" dt="2021-03-16T02:41:11.961" v="0" actId="47"/>
        <pc:sldMkLst>
          <pc:docMk/>
          <pc:sldMk cId="0" sldId="276"/>
        </pc:sldMkLst>
      </pc:sldChg>
      <pc:sldChg chg="del">
        <pc:chgData name="Lei Wu" userId="f083b2a8aea23a2f" providerId="LiveId" clId="{A226CAA1-9410-4C9E-82CB-B4B1E5C91EBF}" dt="2021-03-16T02:41:11.961" v="0" actId="47"/>
        <pc:sldMkLst>
          <pc:docMk/>
          <pc:sldMk cId="0" sldId="280"/>
        </pc:sldMkLst>
      </pc:sldChg>
      <pc:sldChg chg="del">
        <pc:chgData name="Lei Wu" userId="f083b2a8aea23a2f" providerId="LiveId" clId="{A226CAA1-9410-4C9E-82CB-B4B1E5C91EBF}" dt="2021-03-16T02:41:11.961" v="0" actId="47"/>
        <pc:sldMkLst>
          <pc:docMk/>
          <pc:sldMk cId="0" sldId="282"/>
        </pc:sldMkLst>
      </pc:sldChg>
      <pc:sldChg chg="del">
        <pc:chgData name="Lei Wu" userId="f083b2a8aea23a2f" providerId="LiveId" clId="{A226CAA1-9410-4C9E-82CB-B4B1E5C91EBF}" dt="2021-03-16T02:41:11.961" v="0" actId="47"/>
        <pc:sldMkLst>
          <pc:docMk/>
          <pc:sldMk cId="0" sldId="283"/>
        </pc:sldMkLst>
      </pc:sldChg>
      <pc:sldChg chg="del">
        <pc:chgData name="Lei Wu" userId="f083b2a8aea23a2f" providerId="LiveId" clId="{A226CAA1-9410-4C9E-82CB-B4B1E5C91EBF}" dt="2021-03-16T02:41:11.961" v="0" actId="47"/>
        <pc:sldMkLst>
          <pc:docMk/>
          <pc:sldMk cId="0" sldId="291"/>
        </pc:sldMkLst>
      </pc:sldChg>
      <pc:sldChg chg="del">
        <pc:chgData name="Lei Wu" userId="f083b2a8aea23a2f" providerId="LiveId" clId="{A226CAA1-9410-4C9E-82CB-B4B1E5C91EBF}" dt="2021-03-16T02:41:11.961" v="0" actId="47"/>
        <pc:sldMkLst>
          <pc:docMk/>
          <pc:sldMk cId="0" sldId="292"/>
        </pc:sldMkLst>
      </pc:sldChg>
      <pc:sldChg chg="del">
        <pc:chgData name="Lei Wu" userId="f083b2a8aea23a2f" providerId="LiveId" clId="{A226CAA1-9410-4C9E-82CB-B4B1E5C91EBF}" dt="2021-03-16T02:41:15.222" v="1" actId="47"/>
        <pc:sldMkLst>
          <pc:docMk/>
          <pc:sldMk cId="0" sldId="295"/>
        </pc:sldMkLst>
      </pc:sldChg>
      <pc:sldChg chg="del">
        <pc:chgData name="Lei Wu" userId="f083b2a8aea23a2f" providerId="LiveId" clId="{A226CAA1-9410-4C9E-82CB-B4B1E5C91EBF}" dt="2021-03-16T02:41:11.961" v="0" actId="47"/>
        <pc:sldMkLst>
          <pc:docMk/>
          <pc:sldMk cId="0" sldId="303"/>
        </pc:sldMkLst>
      </pc:sldChg>
      <pc:sldChg chg="del">
        <pc:chgData name="Lei Wu" userId="f083b2a8aea23a2f" providerId="LiveId" clId="{A226CAA1-9410-4C9E-82CB-B4B1E5C91EBF}" dt="2021-03-16T02:41:11.961" v="0" actId="47"/>
        <pc:sldMkLst>
          <pc:docMk/>
          <pc:sldMk cId="0" sldId="315"/>
        </pc:sldMkLst>
      </pc:sldChg>
      <pc:sldChg chg="del">
        <pc:chgData name="Lei Wu" userId="f083b2a8aea23a2f" providerId="LiveId" clId="{A226CAA1-9410-4C9E-82CB-B4B1E5C91EBF}" dt="2021-03-16T02:41:11.961" v="0" actId="47"/>
        <pc:sldMkLst>
          <pc:docMk/>
          <pc:sldMk cId="0" sldId="316"/>
        </pc:sldMkLst>
      </pc:sldChg>
      <pc:sldChg chg="del">
        <pc:chgData name="Lei Wu" userId="f083b2a8aea23a2f" providerId="LiveId" clId="{A226CAA1-9410-4C9E-82CB-B4B1E5C91EBF}" dt="2021-03-16T02:41:11.961" v="0" actId="47"/>
        <pc:sldMkLst>
          <pc:docMk/>
          <pc:sldMk cId="0" sldId="319"/>
        </pc:sldMkLst>
      </pc:sldChg>
      <pc:sldChg chg="modSp mod">
        <pc:chgData name="Lei Wu" userId="f083b2a8aea23a2f" providerId="LiveId" clId="{A226CAA1-9410-4C9E-82CB-B4B1E5C91EBF}" dt="2021-03-18T01:18:19.689" v="95"/>
        <pc:sldMkLst>
          <pc:docMk/>
          <pc:sldMk cId="0" sldId="649"/>
        </pc:sldMkLst>
        <pc:spChg chg="mod">
          <ac:chgData name="Lei Wu" userId="f083b2a8aea23a2f" providerId="LiveId" clId="{A226CAA1-9410-4C9E-82CB-B4B1E5C91EBF}" dt="2021-03-18T01:18:19.689" v="95"/>
          <ac:spMkLst>
            <pc:docMk/>
            <pc:sldMk cId="0" sldId="649"/>
            <ac:spMk id="3" creationId="{00000000-0000-0000-0000-000000000000}"/>
          </ac:spMkLst>
        </pc:spChg>
      </pc:sldChg>
      <pc:sldChg chg="del">
        <pc:chgData name="Lei Wu" userId="f083b2a8aea23a2f" providerId="LiveId" clId="{A226CAA1-9410-4C9E-82CB-B4B1E5C91EBF}" dt="2021-03-16T02:41:11.961" v="0" actId="47"/>
        <pc:sldMkLst>
          <pc:docMk/>
          <pc:sldMk cId="0" sldId="662"/>
        </pc:sldMkLst>
      </pc:sldChg>
      <pc:sldChg chg="del">
        <pc:chgData name="Lei Wu" userId="f083b2a8aea23a2f" providerId="LiveId" clId="{A226CAA1-9410-4C9E-82CB-B4B1E5C91EBF}" dt="2021-03-16T02:41:11.961" v="0" actId="47"/>
        <pc:sldMkLst>
          <pc:docMk/>
          <pc:sldMk cId="0" sldId="664"/>
        </pc:sldMkLst>
      </pc:sldChg>
      <pc:sldChg chg="del">
        <pc:chgData name="Lei Wu" userId="f083b2a8aea23a2f" providerId="LiveId" clId="{A226CAA1-9410-4C9E-82CB-B4B1E5C91EBF}" dt="2021-03-16T02:41:11.961" v="0" actId="47"/>
        <pc:sldMkLst>
          <pc:docMk/>
          <pc:sldMk cId="0" sldId="670"/>
        </pc:sldMkLst>
      </pc:sldChg>
      <pc:sldChg chg="modNotesTx">
        <pc:chgData name="Lei Wu" userId="f083b2a8aea23a2f" providerId="LiveId" clId="{A226CAA1-9410-4C9E-82CB-B4B1E5C91EBF}" dt="2021-03-16T05:29:14.424" v="2" actId="20577"/>
        <pc:sldMkLst>
          <pc:docMk/>
          <pc:sldMk cId="2075621343" sldId="671"/>
        </pc:sldMkLst>
      </pc:sldChg>
      <pc:sldChg chg="modSp mod">
        <pc:chgData name="Lei Wu" userId="f083b2a8aea23a2f" providerId="LiveId" clId="{A226CAA1-9410-4C9E-82CB-B4B1E5C91EBF}" dt="2021-03-18T01:18:28.139" v="97"/>
        <pc:sldMkLst>
          <pc:docMk/>
          <pc:sldMk cId="3177460657" sldId="672"/>
        </pc:sldMkLst>
        <pc:spChg chg="mod">
          <ac:chgData name="Lei Wu" userId="f083b2a8aea23a2f" providerId="LiveId" clId="{A226CAA1-9410-4C9E-82CB-B4B1E5C91EBF}" dt="2021-03-18T01:18:28.139" v="97"/>
          <ac:spMkLst>
            <pc:docMk/>
            <pc:sldMk cId="3177460657" sldId="672"/>
            <ac:spMk id="3" creationId="{00000000-0000-0000-0000-000000000000}"/>
          </ac:spMkLst>
        </pc:spChg>
      </pc:sldChg>
      <pc:sldChg chg="modSp mod">
        <pc:chgData name="Lei Wu" userId="f083b2a8aea23a2f" providerId="LiveId" clId="{A226CAA1-9410-4C9E-82CB-B4B1E5C91EBF}" dt="2021-03-18T01:18:45.398" v="103"/>
        <pc:sldMkLst>
          <pc:docMk/>
          <pc:sldMk cId="2725195729" sldId="673"/>
        </pc:sldMkLst>
        <pc:spChg chg="mod">
          <ac:chgData name="Lei Wu" userId="f083b2a8aea23a2f" providerId="LiveId" clId="{A226CAA1-9410-4C9E-82CB-B4B1E5C91EBF}" dt="2021-03-18T01:18:45.398" v="103"/>
          <ac:spMkLst>
            <pc:docMk/>
            <pc:sldMk cId="2725195729" sldId="673"/>
            <ac:spMk id="3" creationId="{00000000-0000-0000-0000-000000000000}"/>
          </ac:spMkLst>
        </pc:spChg>
      </pc:sldChg>
      <pc:sldChg chg="modSp mod">
        <pc:chgData name="Lei Wu" userId="f083b2a8aea23a2f" providerId="LiveId" clId="{A226CAA1-9410-4C9E-82CB-B4B1E5C91EBF}" dt="2021-03-18T01:18:55.065" v="105"/>
        <pc:sldMkLst>
          <pc:docMk/>
          <pc:sldMk cId="1201786481" sldId="674"/>
        </pc:sldMkLst>
        <pc:spChg chg="mod">
          <ac:chgData name="Lei Wu" userId="f083b2a8aea23a2f" providerId="LiveId" clId="{A226CAA1-9410-4C9E-82CB-B4B1E5C91EBF}" dt="2021-03-18T01:18:55.065" v="105"/>
          <ac:spMkLst>
            <pc:docMk/>
            <pc:sldMk cId="1201786481" sldId="674"/>
            <ac:spMk id="3" creationId="{00000000-0000-0000-0000-000000000000}"/>
          </ac:spMkLst>
        </pc:spChg>
      </pc:sldChg>
      <pc:sldChg chg="modSp mod">
        <pc:chgData name="Lei Wu" userId="f083b2a8aea23a2f" providerId="LiveId" clId="{A226CAA1-9410-4C9E-82CB-B4B1E5C91EBF}" dt="2021-03-18T01:19:03.614" v="107"/>
        <pc:sldMkLst>
          <pc:docMk/>
          <pc:sldMk cId="2585916516" sldId="675"/>
        </pc:sldMkLst>
        <pc:spChg chg="mod">
          <ac:chgData name="Lei Wu" userId="f083b2a8aea23a2f" providerId="LiveId" clId="{A226CAA1-9410-4C9E-82CB-B4B1E5C91EBF}" dt="2021-03-18T01:19:03.614" v="107"/>
          <ac:spMkLst>
            <pc:docMk/>
            <pc:sldMk cId="2585916516" sldId="675"/>
            <ac:spMk id="3" creationId="{00000000-0000-0000-0000-000000000000}"/>
          </ac:spMkLst>
        </pc:spChg>
      </pc:sldChg>
      <pc:sldChg chg="del">
        <pc:chgData name="Lei Wu" userId="f083b2a8aea23a2f" providerId="LiveId" clId="{A226CAA1-9410-4C9E-82CB-B4B1E5C91EBF}" dt="2021-03-16T02:41:11.961" v="0" actId="47"/>
        <pc:sldMkLst>
          <pc:docMk/>
          <pc:sldMk cId="2384083877" sldId="676"/>
        </pc:sldMkLst>
      </pc:sldChg>
      <pc:sldChg chg="del">
        <pc:chgData name="Lei Wu" userId="f083b2a8aea23a2f" providerId="LiveId" clId="{A226CAA1-9410-4C9E-82CB-B4B1E5C91EBF}" dt="2021-03-16T02:41:11.961" v="0" actId="47"/>
        <pc:sldMkLst>
          <pc:docMk/>
          <pc:sldMk cId="2497014082" sldId="677"/>
        </pc:sldMkLst>
      </pc:sldChg>
      <pc:sldChg chg="modNotesTx">
        <pc:chgData name="Lei Wu" userId="f083b2a8aea23a2f" providerId="LiveId" clId="{A226CAA1-9410-4C9E-82CB-B4B1E5C91EBF}" dt="2021-03-18T04:45:11.310" v="109" actId="20577"/>
        <pc:sldMkLst>
          <pc:docMk/>
          <pc:sldMk cId="893938459" sldId="693"/>
        </pc:sldMkLst>
      </pc:sldChg>
      <pc:sldChg chg="del">
        <pc:chgData name="Lei Wu" userId="f083b2a8aea23a2f" providerId="LiveId" clId="{A226CAA1-9410-4C9E-82CB-B4B1E5C91EBF}" dt="2021-03-16T05:50:35.965" v="3" actId="2696"/>
        <pc:sldMkLst>
          <pc:docMk/>
          <pc:sldMk cId="989780010" sldId="698"/>
        </pc:sldMkLst>
      </pc:sldChg>
      <pc:sldChg chg="add">
        <pc:chgData name="Lei Wu" userId="f083b2a8aea23a2f" providerId="LiveId" clId="{A226CAA1-9410-4C9E-82CB-B4B1E5C91EBF}" dt="2021-03-16T05:50:40.662" v="4"/>
        <pc:sldMkLst>
          <pc:docMk/>
          <pc:sldMk cId="2509872314" sldId="698"/>
        </pc:sldMkLst>
      </pc:sldChg>
      <pc:sldChg chg="addSp delSp modSp mod modNotesTx">
        <pc:chgData name="Lei Wu" userId="f083b2a8aea23a2f" providerId="LiveId" clId="{A226CAA1-9410-4C9E-82CB-B4B1E5C91EBF}" dt="2021-03-18T04:44:37.091" v="108" actId="20577"/>
        <pc:sldMkLst>
          <pc:docMk/>
          <pc:sldMk cId="3967254014" sldId="713"/>
        </pc:sldMkLst>
        <pc:spChg chg="mod">
          <ac:chgData name="Lei Wu" userId="f083b2a8aea23a2f" providerId="LiveId" clId="{A226CAA1-9410-4C9E-82CB-B4B1E5C91EBF}" dt="2021-03-16T06:02:35.166" v="21" actId="20577"/>
          <ac:spMkLst>
            <pc:docMk/>
            <pc:sldMk cId="3967254014" sldId="713"/>
            <ac:spMk id="2" creationId="{00000000-0000-0000-0000-000000000000}"/>
          </ac:spMkLst>
        </pc:spChg>
        <pc:spChg chg="mod">
          <ac:chgData name="Lei Wu" userId="f083b2a8aea23a2f" providerId="LiveId" clId="{A226CAA1-9410-4C9E-82CB-B4B1E5C91EBF}" dt="2021-03-16T06:04:29.615" v="33" actId="403"/>
          <ac:spMkLst>
            <pc:docMk/>
            <pc:sldMk cId="3967254014" sldId="713"/>
            <ac:spMk id="10" creationId="{C8C52721-6F05-4CF1-A7E8-F85923AE962F}"/>
          </ac:spMkLst>
        </pc:spChg>
        <pc:graphicFrameChg chg="del">
          <ac:chgData name="Lei Wu" userId="f083b2a8aea23a2f" providerId="LiveId" clId="{A226CAA1-9410-4C9E-82CB-B4B1E5C91EBF}" dt="2021-03-16T06:04:06.856" v="29" actId="478"/>
          <ac:graphicFrameMkLst>
            <pc:docMk/>
            <pc:sldMk cId="3967254014" sldId="713"/>
            <ac:graphicFrameMk id="8" creationId="{74343550-3005-4D76-AAD4-63326EAE8E55}"/>
          </ac:graphicFrameMkLst>
        </pc:graphicFrameChg>
        <pc:picChg chg="del">
          <ac:chgData name="Lei Wu" userId="f083b2a8aea23a2f" providerId="LiveId" clId="{A226CAA1-9410-4C9E-82CB-B4B1E5C91EBF}" dt="2021-03-16T06:02:36.797" v="22" actId="478"/>
          <ac:picMkLst>
            <pc:docMk/>
            <pc:sldMk cId="3967254014" sldId="713"/>
            <ac:picMk id="4" creationId="{1C63A2DF-31D5-4C99-BC80-C9E92D4B9915}"/>
          </ac:picMkLst>
        </pc:picChg>
        <pc:picChg chg="add mod">
          <ac:chgData name="Lei Wu" userId="f083b2a8aea23a2f" providerId="LiveId" clId="{A226CAA1-9410-4C9E-82CB-B4B1E5C91EBF}" dt="2021-03-16T06:04:24.578" v="32" actId="1076"/>
          <ac:picMkLst>
            <pc:docMk/>
            <pc:sldMk cId="3967254014" sldId="713"/>
            <ac:picMk id="1026" creationId="{A1D89B77-CF33-433B-9DA1-4C18718F6A25}"/>
          </ac:picMkLst>
        </pc:picChg>
        <pc:picChg chg="del">
          <ac:chgData name="Lei Wu" userId="f083b2a8aea23a2f" providerId="LiveId" clId="{A226CAA1-9410-4C9E-82CB-B4B1E5C91EBF}" dt="2021-03-16T06:03:40.692" v="24" actId="478"/>
          <ac:picMkLst>
            <pc:docMk/>
            <pc:sldMk cId="3967254014" sldId="713"/>
            <ac:picMk id="3076" creationId="{F07DD814-9BE9-49E4-9BDA-EEE33B8ACDA6}"/>
          </ac:picMkLst>
        </pc:picChg>
        <pc:picChg chg="del">
          <ac:chgData name="Lei Wu" userId="f083b2a8aea23a2f" providerId="LiveId" clId="{A226CAA1-9410-4C9E-82CB-B4B1E5C91EBF}" dt="2021-03-16T06:03:37.447" v="23" actId="478"/>
          <ac:picMkLst>
            <pc:docMk/>
            <pc:sldMk cId="3967254014" sldId="713"/>
            <ac:picMk id="3078" creationId="{A0D83CDF-74C3-4907-9807-EF67BD2E15D9}"/>
          </ac:picMkLst>
        </pc:picChg>
      </pc:sldChg>
      <pc:sldChg chg="addSp delSp modSp add mod ord">
        <pc:chgData name="Lei Wu" userId="f083b2a8aea23a2f" providerId="LiveId" clId="{A226CAA1-9410-4C9E-82CB-B4B1E5C91EBF}" dt="2021-03-16T06:05:02.793" v="46" actId="14100"/>
        <pc:sldMkLst>
          <pc:docMk/>
          <pc:sldMk cId="1362142681" sldId="714"/>
        </pc:sldMkLst>
        <pc:spChg chg="mod">
          <ac:chgData name="Lei Wu" userId="f083b2a8aea23a2f" providerId="LiveId" clId="{A226CAA1-9410-4C9E-82CB-B4B1E5C91EBF}" dt="2021-03-16T06:02:28.427" v="20" actId="20577"/>
          <ac:spMkLst>
            <pc:docMk/>
            <pc:sldMk cId="1362142681" sldId="714"/>
            <ac:spMk id="2" creationId="{00000000-0000-0000-0000-000000000000}"/>
          </ac:spMkLst>
        </pc:spChg>
        <pc:spChg chg="add del mod">
          <ac:chgData name="Lei Wu" userId="f083b2a8aea23a2f" providerId="LiveId" clId="{A226CAA1-9410-4C9E-82CB-B4B1E5C91EBF}" dt="2021-03-16T06:04:44.949" v="38" actId="478"/>
          <ac:spMkLst>
            <pc:docMk/>
            <pc:sldMk cId="1362142681" sldId="714"/>
            <ac:spMk id="3" creationId="{BADAFA52-0FA4-4EFE-82AF-0683207C6597}"/>
          </ac:spMkLst>
        </pc:spChg>
        <pc:spChg chg="del mod">
          <ac:chgData name="Lei Wu" userId="f083b2a8aea23a2f" providerId="LiveId" clId="{A226CAA1-9410-4C9E-82CB-B4B1E5C91EBF}" dt="2021-03-16T06:04:43.293" v="37" actId="478"/>
          <ac:spMkLst>
            <pc:docMk/>
            <pc:sldMk cId="1362142681" sldId="714"/>
            <ac:spMk id="10" creationId="{C8C52721-6F05-4CF1-A7E8-F85923AE962F}"/>
          </ac:spMkLst>
        </pc:spChg>
        <pc:graphicFrameChg chg="del">
          <ac:chgData name="Lei Wu" userId="f083b2a8aea23a2f" providerId="LiveId" clId="{A226CAA1-9410-4C9E-82CB-B4B1E5C91EBF}" dt="2021-03-16T06:04:46.418" v="39" actId="478"/>
          <ac:graphicFrameMkLst>
            <pc:docMk/>
            <pc:sldMk cId="1362142681" sldId="714"/>
            <ac:graphicFrameMk id="8" creationId="{74343550-3005-4D76-AAD4-63326EAE8E55}"/>
          </ac:graphicFrameMkLst>
        </pc:graphicFrameChg>
        <pc:picChg chg="mod">
          <ac:chgData name="Lei Wu" userId="f083b2a8aea23a2f" providerId="LiveId" clId="{A226CAA1-9410-4C9E-82CB-B4B1E5C91EBF}" dt="2021-03-16T06:04:58.945" v="44" actId="1076"/>
          <ac:picMkLst>
            <pc:docMk/>
            <pc:sldMk cId="1362142681" sldId="714"/>
            <ac:picMk id="4" creationId="{1C63A2DF-31D5-4C99-BC80-C9E92D4B9915}"/>
          </ac:picMkLst>
        </pc:picChg>
        <pc:picChg chg="mod">
          <ac:chgData name="Lei Wu" userId="f083b2a8aea23a2f" providerId="LiveId" clId="{A226CAA1-9410-4C9E-82CB-B4B1E5C91EBF}" dt="2021-03-16T06:05:02.793" v="46" actId="14100"/>
          <ac:picMkLst>
            <pc:docMk/>
            <pc:sldMk cId="1362142681" sldId="714"/>
            <ac:picMk id="3076" creationId="{F07DD814-9BE9-49E4-9BDA-EEE33B8ACDA6}"/>
          </ac:picMkLst>
        </pc:picChg>
        <pc:picChg chg="mod">
          <ac:chgData name="Lei Wu" userId="f083b2a8aea23a2f" providerId="LiveId" clId="{A226CAA1-9410-4C9E-82CB-B4B1E5C91EBF}" dt="2021-03-16T06:04:57.469" v="43" actId="1076"/>
          <ac:picMkLst>
            <pc:docMk/>
            <pc:sldMk cId="1362142681" sldId="714"/>
            <ac:picMk id="3078" creationId="{A0D83CDF-74C3-4907-9807-EF67BD2E15D9}"/>
          </ac:picMkLst>
        </pc:picChg>
      </pc:sldChg>
      <pc:sldMasterChg chg="delSldLayout">
        <pc:chgData name="Lei Wu" userId="f083b2a8aea23a2f" providerId="LiveId" clId="{A226CAA1-9410-4C9E-82CB-B4B1E5C91EBF}" dt="2021-03-16T02:41:11.961" v="0" actId="47"/>
        <pc:sldMasterMkLst>
          <pc:docMk/>
          <pc:sldMasterMk cId="0" sldId="2147483648"/>
        </pc:sldMasterMkLst>
        <pc:sldLayoutChg chg="del">
          <pc:chgData name="Lei Wu" userId="f083b2a8aea23a2f" providerId="LiveId" clId="{A226CAA1-9410-4C9E-82CB-B4B1E5C91EBF}" dt="2021-03-16T02:41:11.961" v="0" actId="47"/>
          <pc:sldLayoutMkLst>
            <pc:docMk/>
            <pc:sldMasterMk cId="0" sldId="2147483648"/>
            <pc:sldLayoutMk cId="1041882002" sldId="2147483864"/>
          </pc:sldLayoutMkLst>
        </pc:sldLayoutChg>
      </pc:sldMasterChg>
    </pc:docChg>
  </pc:docChgLst>
  <pc:docChgLst>
    <pc:chgData name="Lei Wu" userId="f083b2a8aea23a2f" providerId="LiveId" clId="{B8D05664-3272-4B6D-AA9C-D1B15C1599A9}"/>
    <pc:docChg chg="undo custSel modSld">
      <pc:chgData name="Lei Wu" userId="f083b2a8aea23a2f" providerId="LiveId" clId="{B8D05664-3272-4B6D-AA9C-D1B15C1599A9}" dt="2022-03-24T15:43:08.259" v="428" actId="14100"/>
      <pc:docMkLst>
        <pc:docMk/>
      </pc:docMkLst>
      <pc:sldChg chg="modNotesTx">
        <pc:chgData name="Lei Wu" userId="f083b2a8aea23a2f" providerId="LiveId" clId="{B8D05664-3272-4B6D-AA9C-D1B15C1599A9}" dt="2022-03-23T05:10:26.111" v="391" actId="20577"/>
        <pc:sldMkLst>
          <pc:docMk/>
          <pc:sldMk cId="0" sldId="721"/>
        </pc:sldMkLst>
      </pc:sldChg>
      <pc:sldChg chg="addSp delSp modSp mod modNotesTx">
        <pc:chgData name="Lei Wu" userId="f083b2a8aea23a2f" providerId="LiveId" clId="{B8D05664-3272-4B6D-AA9C-D1B15C1599A9}" dt="2022-03-24T15:43:08.259" v="428" actId="14100"/>
        <pc:sldMkLst>
          <pc:docMk/>
          <pc:sldMk cId="3382294970" sldId="739"/>
        </pc:sldMkLst>
        <pc:spChg chg="add del mod">
          <ac:chgData name="Lei Wu" userId="f083b2a8aea23a2f" providerId="LiveId" clId="{B8D05664-3272-4B6D-AA9C-D1B15C1599A9}" dt="2022-03-24T15:41:40.879" v="400" actId="478"/>
          <ac:spMkLst>
            <pc:docMk/>
            <pc:sldMk cId="3382294970" sldId="739"/>
            <ac:spMk id="8" creationId="{68F29B83-475F-48B9-83DE-48DAD5B1F392}"/>
          </ac:spMkLst>
        </pc:spChg>
        <pc:spChg chg="add mod">
          <ac:chgData name="Lei Wu" userId="f083b2a8aea23a2f" providerId="LiveId" clId="{B8D05664-3272-4B6D-AA9C-D1B15C1599A9}" dt="2022-03-24T15:42:31.782" v="420" actId="207"/>
          <ac:spMkLst>
            <pc:docMk/>
            <pc:sldMk cId="3382294970" sldId="739"/>
            <ac:spMk id="9" creationId="{98D1E6B6-CFB7-4B80-A31B-26C2B5D82928}"/>
          </ac:spMkLst>
        </pc:spChg>
        <pc:cxnChg chg="add mod">
          <ac:chgData name="Lei Wu" userId="f083b2a8aea23a2f" providerId="LiveId" clId="{B8D05664-3272-4B6D-AA9C-D1B15C1599A9}" dt="2022-03-24T15:41:01.660" v="395" actId="1076"/>
          <ac:cxnSpMkLst>
            <pc:docMk/>
            <pc:sldMk cId="3382294970" sldId="739"/>
            <ac:cxnSpMk id="7" creationId="{8049EA03-759B-49D0-BD67-DC3954A40973}"/>
          </ac:cxnSpMkLst>
        </pc:cxnChg>
        <pc:cxnChg chg="add mod">
          <ac:chgData name="Lei Wu" userId="f083b2a8aea23a2f" providerId="LiveId" clId="{B8D05664-3272-4B6D-AA9C-D1B15C1599A9}" dt="2022-03-24T15:43:08.259" v="428" actId="14100"/>
          <ac:cxnSpMkLst>
            <pc:docMk/>
            <pc:sldMk cId="3382294970" sldId="739"/>
            <ac:cxnSpMk id="11" creationId="{32C03104-6826-48FB-A4A1-7FE5DDF8D0D9}"/>
          </ac:cxnSpMkLst>
        </pc:cxnChg>
      </pc:sldChg>
      <pc:sldChg chg="modNotesTx">
        <pc:chgData name="Lei Wu" userId="f083b2a8aea23a2f" providerId="LiveId" clId="{B8D05664-3272-4B6D-AA9C-D1B15C1599A9}" dt="2022-03-22T17:17:21.785" v="272" actId="20577"/>
        <pc:sldMkLst>
          <pc:docMk/>
          <pc:sldMk cId="420223268" sldId="742"/>
        </pc:sldMkLst>
      </pc:sldChg>
    </pc:docChg>
  </pc:docChgLst>
  <pc:docChgLst>
    <pc:chgData name="Wu Lei" userId="f083b2a8aea23a2f" providerId="LiveId" clId="{49F79CDA-C800-3345-A24A-FE1A61059F89}"/>
    <pc:docChg chg="custSel addSld delSld modSld">
      <pc:chgData name="Wu Lei" userId="f083b2a8aea23a2f" providerId="LiveId" clId="{49F79CDA-C800-3345-A24A-FE1A61059F89}" dt="2023-03-23T00:46:23.661" v="105" actId="20577"/>
      <pc:docMkLst>
        <pc:docMk/>
      </pc:docMkLst>
      <pc:sldChg chg="modSp mod">
        <pc:chgData name="Wu Lei" userId="f083b2a8aea23a2f" providerId="LiveId" clId="{49F79CDA-C800-3345-A24A-FE1A61059F89}" dt="2023-03-22T14:54:17.364" v="93" actId="20577"/>
        <pc:sldMkLst>
          <pc:docMk/>
          <pc:sldMk cId="2426070471" sldId="597"/>
        </pc:sldMkLst>
        <pc:spChg chg="mod">
          <ac:chgData name="Wu Lei" userId="f083b2a8aea23a2f" providerId="LiveId" clId="{49F79CDA-C800-3345-A24A-FE1A61059F89}" dt="2023-03-22T14:54:17.364" v="93" actId="20577"/>
          <ac:spMkLst>
            <pc:docMk/>
            <pc:sldMk cId="2426070471" sldId="597"/>
            <ac:spMk id="6" creationId="{9DA74013-E518-4560-A30E-31EF11EDC80A}"/>
          </ac:spMkLst>
        </pc:spChg>
      </pc:sldChg>
      <pc:sldChg chg="addSp delSp modSp mod">
        <pc:chgData name="Wu Lei" userId="f083b2a8aea23a2f" providerId="LiveId" clId="{49F79CDA-C800-3345-A24A-FE1A61059F89}" dt="2023-03-22T14:06:45.293" v="13" actId="1076"/>
        <pc:sldMkLst>
          <pc:docMk/>
          <pc:sldMk cId="0" sldId="718"/>
        </pc:sldMkLst>
        <pc:spChg chg="mod">
          <ac:chgData name="Wu Lei" userId="f083b2a8aea23a2f" providerId="LiveId" clId="{49F79CDA-C800-3345-A24A-FE1A61059F89}" dt="2023-03-22T14:06:39.088" v="10" actId="20577"/>
          <ac:spMkLst>
            <pc:docMk/>
            <pc:sldMk cId="0" sldId="718"/>
            <ac:spMk id="3" creationId="{00000000-0000-0000-0000-000000000000}"/>
          </ac:spMkLst>
        </pc:spChg>
        <pc:spChg chg="add del">
          <ac:chgData name="Wu Lei" userId="f083b2a8aea23a2f" providerId="LiveId" clId="{49F79CDA-C800-3345-A24A-FE1A61059F89}" dt="2023-03-22T14:05:30.170" v="1" actId="478"/>
          <ac:spMkLst>
            <pc:docMk/>
            <pc:sldMk cId="0" sldId="718"/>
            <ac:spMk id="4" creationId="{0DE1BB2B-0B63-8385-48F5-8EE3F3F79B19}"/>
          </ac:spMkLst>
        </pc:spChg>
        <pc:picChg chg="add mod">
          <ac:chgData name="Wu Lei" userId="f083b2a8aea23a2f" providerId="LiveId" clId="{49F79CDA-C800-3345-A24A-FE1A61059F89}" dt="2023-03-22T14:06:45.293" v="13" actId="1076"/>
          <ac:picMkLst>
            <pc:docMk/>
            <pc:sldMk cId="0" sldId="718"/>
            <ac:picMk id="1028" creationId="{F7B0326C-660C-C526-2F3F-BA24852AA1C2}"/>
          </ac:picMkLst>
        </pc:picChg>
        <pc:picChg chg="del mod">
          <ac:chgData name="Wu Lei" userId="f083b2a8aea23a2f" providerId="LiveId" clId="{49F79CDA-C800-3345-A24A-FE1A61059F89}" dt="2023-03-22T14:06:30.426" v="7" actId="478"/>
          <ac:picMkLst>
            <pc:docMk/>
            <pc:sldMk cId="0" sldId="718"/>
            <ac:picMk id="13314" creationId="{E92C8C62-DE8A-465C-BD02-D929196F801B}"/>
          </ac:picMkLst>
        </pc:picChg>
      </pc:sldChg>
      <pc:sldChg chg="modSp mod">
        <pc:chgData name="Wu Lei" userId="f083b2a8aea23a2f" providerId="LiveId" clId="{49F79CDA-C800-3345-A24A-FE1A61059F89}" dt="2023-03-22T14:55:50.808" v="97" actId="20577"/>
        <pc:sldMkLst>
          <pc:docMk/>
          <pc:sldMk cId="0" sldId="719"/>
        </pc:sldMkLst>
        <pc:spChg chg="mod">
          <ac:chgData name="Wu Lei" userId="f083b2a8aea23a2f" providerId="LiveId" clId="{49F79CDA-C800-3345-A24A-FE1A61059F89}" dt="2023-03-22T14:55:50.808" v="97" actId="20577"/>
          <ac:spMkLst>
            <pc:docMk/>
            <pc:sldMk cId="0" sldId="719"/>
            <ac:spMk id="2" creationId="{00000000-0000-0000-0000-000000000000}"/>
          </ac:spMkLst>
        </pc:spChg>
      </pc:sldChg>
      <pc:sldChg chg="modNotesTx">
        <pc:chgData name="Wu Lei" userId="f083b2a8aea23a2f" providerId="LiveId" clId="{49F79CDA-C800-3345-A24A-FE1A61059F89}" dt="2023-03-22T23:55:09.582" v="102" actId="20577"/>
        <pc:sldMkLst>
          <pc:docMk/>
          <pc:sldMk cId="0" sldId="725"/>
        </pc:sldMkLst>
      </pc:sldChg>
      <pc:sldChg chg="modSp mod">
        <pc:chgData name="Wu Lei" userId="f083b2a8aea23a2f" providerId="LiveId" clId="{49F79CDA-C800-3345-A24A-FE1A61059F89}" dt="2023-03-22T14:55:58.198" v="101" actId="20577"/>
        <pc:sldMkLst>
          <pc:docMk/>
          <pc:sldMk cId="3568685169" sldId="728"/>
        </pc:sldMkLst>
        <pc:spChg chg="mod">
          <ac:chgData name="Wu Lei" userId="f083b2a8aea23a2f" providerId="LiveId" clId="{49F79CDA-C800-3345-A24A-FE1A61059F89}" dt="2023-03-22T14:55:58.198" v="101" actId="20577"/>
          <ac:spMkLst>
            <pc:docMk/>
            <pc:sldMk cId="3568685169" sldId="728"/>
            <ac:spMk id="3" creationId="{00000000-0000-0000-0000-000000000000}"/>
          </ac:spMkLst>
        </pc:spChg>
      </pc:sldChg>
      <pc:sldChg chg="modNotesTx">
        <pc:chgData name="Wu Lei" userId="f083b2a8aea23a2f" providerId="LiveId" clId="{49F79CDA-C800-3345-A24A-FE1A61059F89}" dt="2023-03-23T00:46:23.661" v="105" actId="20577"/>
        <pc:sldMkLst>
          <pc:docMk/>
          <pc:sldMk cId="2468491244" sldId="729"/>
        </pc:sldMkLst>
      </pc:sldChg>
      <pc:sldChg chg="addSp delSp modSp add mod modNotesTx">
        <pc:chgData name="Wu Lei" userId="f083b2a8aea23a2f" providerId="LiveId" clId="{49F79CDA-C800-3345-A24A-FE1A61059F89}" dt="2023-03-22T14:39:40.966" v="41" actId="20577"/>
        <pc:sldMkLst>
          <pc:docMk/>
          <pc:sldMk cId="972794948" sldId="748"/>
        </pc:sldMkLst>
        <pc:spChg chg="mod">
          <ac:chgData name="Wu Lei" userId="f083b2a8aea23a2f" providerId="LiveId" clId="{49F79CDA-C800-3345-A24A-FE1A61059F89}" dt="2023-03-22T14:39:40.966" v="41" actId="20577"/>
          <ac:spMkLst>
            <pc:docMk/>
            <pc:sldMk cId="972794948" sldId="748"/>
            <ac:spMk id="2" creationId="{00000000-0000-0000-0000-000000000000}"/>
          </ac:spMkLst>
        </pc:spChg>
        <pc:spChg chg="del mod">
          <ac:chgData name="Wu Lei" userId="f083b2a8aea23a2f" providerId="LiveId" clId="{49F79CDA-C800-3345-A24A-FE1A61059F89}" dt="2023-03-22T14:33:55.611" v="16" actId="478"/>
          <ac:spMkLst>
            <pc:docMk/>
            <pc:sldMk cId="972794948" sldId="748"/>
            <ac:spMk id="3" creationId="{00000000-0000-0000-0000-000000000000}"/>
          </ac:spMkLst>
        </pc:spChg>
        <pc:spChg chg="add del">
          <ac:chgData name="Wu Lei" userId="f083b2a8aea23a2f" providerId="LiveId" clId="{49F79CDA-C800-3345-A24A-FE1A61059F89}" dt="2023-03-22T14:35:04.792" v="20" actId="478"/>
          <ac:spMkLst>
            <pc:docMk/>
            <pc:sldMk cId="972794948" sldId="748"/>
            <ac:spMk id="5" creationId="{1EAF29C9-5494-88D8-A3F8-21545FB46F83}"/>
          </ac:spMkLst>
        </pc:spChg>
        <pc:spChg chg="add mod">
          <ac:chgData name="Wu Lei" userId="f083b2a8aea23a2f" providerId="LiveId" clId="{49F79CDA-C800-3345-A24A-FE1A61059F89}" dt="2023-03-22T14:37:18.301" v="23" actId="1076"/>
          <ac:spMkLst>
            <pc:docMk/>
            <pc:sldMk cId="972794948" sldId="748"/>
            <ac:spMk id="6" creationId="{A0D5DF06-DB00-F2F6-CA12-429AE6467851}"/>
          </ac:spMkLst>
        </pc:spChg>
        <pc:spChg chg="add del mod">
          <ac:chgData name="Wu Lei" userId="f083b2a8aea23a2f" providerId="LiveId" clId="{49F79CDA-C800-3345-A24A-FE1A61059F89}" dt="2023-03-22T14:39:16.347" v="34" actId="478"/>
          <ac:spMkLst>
            <pc:docMk/>
            <pc:sldMk cId="972794948" sldId="748"/>
            <ac:spMk id="8" creationId="{3FB4D1DB-9AC7-1B12-E7AD-959B5AB4B3D6}"/>
          </ac:spMkLst>
        </pc:spChg>
        <pc:picChg chg="add mod">
          <ac:chgData name="Wu Lei" userId="f083b2a8aea23a2f" providerId="LiveId" clId="{49F79CDA-C800-3345-A24A-FE1A61059F89}" dt="2023-03-22T14:39:09.410" v="32" actId="1076"/>
          <ac:picMkLst>
            <pc:docMk/>
            <pc:sldMk cId="972794948" sldId="748"/>
            <ac:picMk id="7" creationId="{1C64AE04-245C-FAD5-0A1C-DDC0C44B804C}"/>
          </ac:picMkLst>
        </pc:picChg>
      </pc:sldChg>
      <pc:sldChg chg="add del">
        <pc:chgData name="Wu Lei" userId="f083b2a8aea23a2f" providerId="LiveId" clId="{49F79CDA-C800-3345-A24A-FE1A61059F89}" dt="2023-03-22T14:33:58.112" v="18"/>
        <pc:sldMkLst>
          <pc:docMk/>
          <pc:sldMk cId="2775377163" sldId="749"/>
        </pc:sldMkLst>
      </pc:sldChg>
    </pc:docChg>
  </pc:docChgLst>
  <pc:docChgLst>
    <pc:chgData name="Lei Wu" userId="f083b2a8aea23a2f" providerId="LiveId" clId="{8CE84CC6-BAE8-AF4C-A01E-5F38BA0C0ABC}"/>
    <pc:docChg chg="undo custSel modSld">
      <pc:chgData name="Lei Wu" userId="f083b2a8aea23a2f" providerId="LiveId" clId="{8CE84CC6-BAE8-AF4C-A01E-5F38BA0C0ABC}" dt="2020-12-24T09:17:48.310" v="335" actId="20577"/>
      <pc:docMkLst>
        <pc:docMk/>
      </pc:docMkLst>
      <pc:sldChg chg="modSp mod">
        <pc:chgData name="Lei Wu" userId="f083b2a8aea23a2f" providerId="LiveId" clId="{8CE84CC6-BAE8-AF4C-A01E-5F38BA0C0ABC}" dt="2020-12-17T08:44:39.590" v="0" actId="1076"/>
        <pc:sldMkLst>
          <pc:docMk/>
          <pc:sldMk cId="0" sldId="374"/>
        </pc:sldMkLst>
        <pc:spChg chg="mod">
          <ac:chgData name="Lei Wu" userId="f083b2a8aea23a2f" providerId="LiveId" clId="{8CE84CC6-BAE8-AF4C-A01E-5F38BA0C0ABC}" dt="2020-12-17T08:44:39.590" v="0" actId="1076"/>
          <ac:spMkLst>
            <pc:docMk/>
            <pc:sldMk cId="0" sldId="374"/>
            <ac:spMk id="5" creationId="{42B9A988-6EF2-4BB9-87BB-A0C4668BFA55}"/>
          </ac:spMkLst>
        </pc:spChg>
      </pc:sldChg>
      <pc:sldChg chg="addSp delSp modSp mod">
        <pc:chgData name="Lei Wu" userId="f083b2a8aea23a2f" providerId="LiveId" clId="{8CE84CC6-BAE8-AF4C-A01E-5F38BA0C0ABC}" dt="2020-12-24T09:17:48.310" v="335" actId="20577"/>
        <pc:sldMkLst>
          <pc:docMk/>
          <pc:sldMk cId="4088437234" sldId="604"/>
        </pc:sldMkLst>
        <pc:spChg chg="add del mod">
          <ac:chgData name="Lei Wu" userId="f083b2a8aea23a2f" providerId="LiveId" clId="{8CE84CC6-BAE8-AF4C-A01E-5F38BA0C0ABC}" dt="2020-12-24T09:07:26.048" v="3"/>
          <ac:spMkLst>
            <pc:docMk/>
            <pc:sldMk cId="4088437234" sldId="604"/>
            <ac:spMk id="6" creationId="{4C865797-8A49-584F-AD41-3F66863027F0}"/>
          </ac:spMkLst>
        </pc:spChg>
        <pc:spChg chg="add mod">
          <ac:chgData name="Lei Wu" userId="f083b2a8aea23a2f" providerId="LiveId" clId="{8CE84CC6-BAE8-AF4C-A01E-5F38BA0C0ABC}" dt="2020-12-24T09:17:48.310" v="335" actId="20577"/>
          <ac:spMkLst>
            <pc:docMk/>
            <pc:sldMk cId="4088437234" sldId="604"/>
            <ac:spMk id="7" creationId="{0B32A123-57BA-6446-B448-A015CFB2FB3D}"/>
          </ac:spMkLst>
        </pc:spChg>
        <pc:picChg chg="mod">
          <ac:chgData name="Lei Wu" userId="f083b2a8aea23a2f" providerId="LiveId" clId="{8CE84CC6-BAE8-AF4C-A01E-5F38BA0C0ABC}" dt="2020-12-24T09:11:27.547" v="332" actId="1076"/>
          <ac:picMkLst>
            <pc:docMk/>
            <pc:sldMk cId="4088437234" sldId="604"/>
            <ac:picMk id="3" creationId="{AC419390-5C88-4B57-8D2F-C8458B8CAE3C}"/>
          </ac:picMkLst>
        </pc:picChg>
        <pc:picChg chg="del">
          <ac:chgData name="Lei Wu" userId="f083b2a8aea23a2f" providerId="LiveId" clId="{8CE84CC6-BAE8-AF4C-A01E-5F38BA0C0ABC}" dt="2020-12-24T09:07:09.090" v="1" actId="478"/>
          <ac:picMkLst>
            <pc:docMk/>
            <pc:sldMk cId="4088437234" sldId="604"/>
            <ac:picMk id="1028" creationId="{02FFBB41-1EE3-4518-8B2D-534A5EE5CF65}"/>
          </ac:picMkLst>
        </pc:picChg>
      </pc:sldChg>
    </pc:docChg>
  </pc:docChgLst>
  <pc:docChgLst>
    <pc:chgData name="Lei Wu" userId="f083b2a8aea23a2f" providerId="LiveId" clId="{B01C844B-1BE7-44FB-AD2F-31D73309F938}"/>
    <pc:docChg chg="undo redo custSel addSld delSld modSld sldOrd">
      <pc:chgData name="Lei Wu" userId="f083b2a8aea23a2f" providerId="LiveId" clId="{B01C844B-1BE7-44FB-AD2F-31D73309F938}" dt="2021-03-16T02:35:56.731" v="8930" actId="20577"/>
      <pc:docMkLst>
        <pc:docMk/>
      </pc:docMkLst>
      <pc:sldChg chg="addSp delSp modSp mod">
        <pc:chgData name="Lei Wu" userId="f083b2a8aea23a2f" providerId="LiveId" clId="{B01C844B-1BE7-44FB-AD2F-31D73309F938}" dt="2021-03-15T22:38:19.416" v="5998"/>
        <pc:sldMkLst>
          <pc:docMk/>
          <pc:sldMk cId="0" sldId="258"/>
        </pc:sldMkLst>
        <pc:spChg chg="mod">
          <ac:chgData name="Lei Wu" userId="f083b2a8aea23a2f" providerId="LiveId" clId="{B01C844B-1BE7-44FB-AD2F-31D73309F938}" dt="2021-03-15T22:34:56.212" v="5973"/>
          <ac:spMkLst>
            <pc:docMk/>
            <pc:sldMk cId="0" sldId="258"/>
            <ac:spMk id="2" creationId="{00000000-0000-0000-0000-000000000000}"/>
          </ac:spMkLst>
        </pc:spChg>
        <pc:spChg chg="del mod">
          <ac:chgData name="Lei Wu" userId="f083b2a8aea23a2f" providerId="LiveId" clId="{B01C844B-1BE7-44FB-AD2F-31D73309F938}" dt="2021-03-15T22:35:22.907" v="5974" actId="478"/>
          <ac:spMkLst>
            <pc:docMk/>
            <pc:sldMk cId="0" sldId="258"/>
            <ac:spMk id="3" creationId="{00000000-0000-0000-0000-000000000000}"/>
          </ac:spMkLst>
        </pc:spChg>
        <pc:spChg chg="add del mod">
          <ac:chgData name="Lei Wu" userId="f083b2a8aea23a2f" providerId="LiveId" clId="{B01C844B-1BE7-44FB-AD2F-31D73309F938}" dt="2021-03-15T22:35:25.001" v="5975" actId="478"/>
          <ac:spMkLst>
            <pc:docMk/>
            <pc:sldMk cId="0" sldId="258"/>
            <ac:spMk id="4" creationId="{9B4BB0E5-6805-48B2-8515-0D8F2A7BF034}"/>
          </ac:spMkLst>
        </pc:spChg>
        <pc:spChg chg="del">
          <ac:chgData name="Lei Wu" userId="f083b2a8aea23a2f" providerId="LiveId" clId="{B01C844B-1BE7-44FB-AD2F-31D73309F938}" dt="2021-03-14T09:46:03.502" v="6" actId="478"/>
          <ac:spMkLst>
            <pc:docMk/>
            <pc:sldMk cId="0" sldId="258"/>
            <ac:spMk id="7" creationId="{00000000-0000-0000-0000-000000000000}"/>
          </ac:spMkLst>
        </pc:spChg>
        <pc:spChg chg="del">
          <ac:chgData name="Lei Wu" userId="f083b2a8aea23a2f" providerId="LiveId" clId="{B01C844B-1BE7-44FB-AD2F-31D73309F938}" dt="2021-03-14T09:46:06.506" v="7" actId="478"/>
          <ac:spMkLst>
            <pc:docMk/>
            <pc:sldMk cId="0" sldId="258"/>
            <ac:spMk id="8" creationId="{00000000-0000-0000-0000-000000000000}"/>
          </ac:spMkLst>
        </pc:spChg>
        <pc:spChg chg="del">
          <ac:chgData name="Lei Wu" userId="f083b2a8aea23a2f" providerId="LiveId" clId="{B01C844B-1BE7-44FB-AD2F-31D73309F938}" dt="2021-03-14T10:19:48.861" v="136" actId="478"/>
          <ac:spMkLst>
            <pc:docMk/>
            <pc:sldMk cId="0" sldId="258"/>
            <ac:spMk id="9" creationId="{00000000-0000-0000-0000-000000000000}"/>
          </ac:spMkLst>
        </pc:spChg>
        <pc:spChg chg="del mod">
          <ac:chgData name="Lei Wu" userId="f083b2a8aea23a2f" providerId="LiveId" clId="{B01C844B-1BE7-44FB-AD2F-31D73309F938}" dt="2021-03-15T22:35:30.908" v="5976" actId="478"/>
          <ac:spMkLst>
            <pc:docMk/>
            <pc:sldMk cId="0" sldId="258"/>
            <ac:spMk id="11" creationId="{00000000-0000-0000-0000-000000000000}"/>
          </ac:spMkLst>
        </pc:spChg>
        <pc:spChg chg="add del mod">
          <ac:chgData name="Lei Wu" userId="f083b2a8aea23a2f" providerId="LiveId" clId="{B01C844B-1BE7-44FB-AD2F-31D73309F938}" dt="2021-03-14T21:16:28.150" v="2318"/>
          <ac:spMkLst>
            <pc:docMk/>
            <pc:sldMk cId="0" sldId="258"/>
            <ac:spMk id="12" creationId="{9145BF87-88E5-4073-A90D-587CE59571B1}"/>
          </ac:spMkLst>
        </pc:spChg>
        <pc:graphicFrameChg chg="add del mod">
          <ac:chgData name="Lei Wu" userId="f083b2a8aea23a2f" providerId="LiveId" clId="{B01C844B-1BE7-44FB-AD2F-31D73309F938}" dt="2021-03-14T21:16:28.150" v="2318"/>
          <ac:graphicFrameMkLst>
            <pc:docMk/>
            <pc:sldMk cId="0" sldId="258"/>
            <ac:graphicFrameMk id="8" creationId="{51F5FE66-6028-4024-8FED-D80759FAB366}"/>
          </ac:graphicFrameMkLst>
        </pc:graphicFrameChg>
        <pc:graphicFrameChg chg="add del mod">
          <ac:chgData name="Lei Wu" userId="f083b2a8aea23a2f" providerId="LiveId" clId="{B01C844B-1BE7-44FB-AD2F-31D73309F938}" dt="2021-03-15T22:37:35.402" v="5992" actId="478"/>
          <ac:graphicFrameMkLst>
            <pc:docMk/>
            <pc:sldMk cId="0" sldId="258"/>
            <ac:graphicFrameMk id="9" creationId="{C55F6D93-FF30-46EE-A65A-C97D0B5EFE3C}"/>
          </ac:graphicFrameMkLst>
        </pc:graphicFrameChg>
        <pc:graphicFrameChg chg="del mod">
          <ac:chgData name="Lei Wu" userId="f083b2a8aea23a2f" providerId="LiveId" clId="{B01C844B-1BE7-44FB-AD2F-31D73309F938}" dt="2021-03-15T22:35:30.908" v="5976" actId="478"/>
          <ac:graphicFrameMkLst>
            <pc:docMk/>
            <pc:sldMk cId="0" sldId="258"/>
            <ac:graphicFrameMk id="10" creationId="{00000000-0000-0000-0000-000000000000}"/>
          </ac:graphicFrameMkLst>
        </pc:graphicFrameChg>
        <pc:graphicFrameChg chg="add del mod">
          <ac:chgData name="Lei Wu" userId="f083b2a8aea23a2f" providerId="LiveId" clId="{B01C844B-1BE7-44FB-AD2F-31D73309F938}" dt="2021-03-15T22:37:35.402" v="5992" actId="478"/>
          <ac:graphicFrameMkLst>
            <pc:docMk/>
            <pc:sldMk cId="0" sldId="258"/>
            <ac:graphicFrameMk id="12" creationId="{8CFAFF1B-0388-4578-B4AD-4B76F9033D3A}"/>
          </ac:graphicFrameMkLst>
        </pc:graphicFrameChg>
        <pc:graphicFrameChg chg="add mod">
          <ac:chgData name="Lei Wu" userId="f083b2a8aea23a2f" providerId="LiveId" clId="{B01C844B-1BE7-44FB-AD2F-31D73309F938}" dt="2021-03-15T22:38:19.416" v="5998"/>
          <ac:graphicFrameMkLst>
            <pc:docMk/>
            <pc:sldMk cId="0" sldId="258"/>
            <ac:graphicFrameMk id="13" creationId="{FF98E5C0-5B44-41FA-AC28-EDA8F65DA7FD}"/>
          </ac:graphicFrameMkLst>
        </pc:graphicFrameChg>
        <pc:graphicFrameChg chg="add mod">
          <ac:chgData name="Lei Wu" userId="f083b2a8aea23a2f" providerId="LiveId" clId="{B01C844B-1BE7-44FB-AD2F-31D73309F938}" dt="2021-03-15T22:38:19.416" v="5998"/>
          <ac:graphicFrameMkLst>
            <pc:docMk/>
            <pc:sldMk cId="0" sldId="258"/>
            <ac:graphicFrameMk id="14" creationId="{4F78C01D-4937-45D7-8DD0-96AB6DDDB782}"/>
          </ac:graphicFrameMkLst>
        </pc:graphicFrameChg>
        <pc:picChg chg="del mod">
          <ac:chgData name="Lei Wu" userId="f083b2a8aea23a2f" providerId="LiveId" clId="{B01C844B-1BE7-44FB-AD2F-31D73309F938}" dt="2021-03-15T22:35:30.908" v="5976" actId="478"/>
          <ac:picMkLst>
            <pc:docMk/>
            <pc:sldMk cId="0" sldId="258"/>
            <ac:picMk id="5" creationId="{00000000-0000-0000-0000-000000000000}"/>
          </ac:picMkLst>
        </pc:picChg>
        <pc:picChg chg="add del mod">
          <ac:chgData name="Lei Wu" userId="f083b2a8aea23a2f" providerId="LiveId" clId="{B01C844B-1BE7-44FB-AD2F-31D73309F938}" dt="2021-03-14T21:16:28.150" v="2318"/>
          <ac:picMkLst>
            <pc:docMk/>
            <pc:sldMk cId="0" sldId="258"/>
            <ac:picMk id="13" creationId="{76568F45-D234-4FE1-A02F-9494E6F4AE8D}"/>
          </ac:picMkLst>
        </pc:picChg>
      </pc:sldChg>
      <pc:sldChg chg="addSp delSp modSp mod">
        <pc:chgData name="Lei Wu" userId="f083b2a8aea23a2f" providerId="LiveId" clId="{B01C844B-1BE7-44FB-AD2F-31D73309F938}" dt="2021-03-14T21:17:15.770" v="2324"/>
        <pc:sldMkLst>
          <pc:docMk/>
          <pc:sldMk cId="0" sldId="259"/>
        </pc:sldMkLst>
        <pc:spChg chg="mod">
          <ac:chgData name="Lei Wu" userId="f083b2a8aea23a2f" providerId="LiveId" clId="{B01C844B-1BE7-44FB-AD2F-31D73309F938}" dt="2021-03-14T14:18:44.585" v="592" actId="1076"/>
          <ac:spMkLst>
            <pc:docMk/>
            <pc:sldMk cId="0" sldId="259"/>
            <ac:spMk id="2" creationId="{00000000-0000-0000-0000-000000000000}"/>
          </ac:spMkLst>
        </pc:spChg>
        <pc:spChg chg="mod">
          <ac:chgData name="Lei Wu" userId="f083b2a8aea23a2f" providerId="LiveId" clId="{B01C844B-1BE7-44FB-AD2F-31D73309F938}" dt="2021-03-14T21:17:09.644" v="2319"/>
          <ac:spMkLst>
            <pc:docMk/>
            <pc:sldMk cId="0" sldId="259"/>
            <ac:spMk id="3" creationId="{00000000-0000-0000-0000-000000000000}"/>
          </ac:spMkLst>
        </pc:spChg>
        <pc:spChg chg="del">
          <ac:chgData name="Lei Wu" userId="f083b2a8aea23a2f" providerId="LiveId" clId="{B01C844B-1BE7-44FB-AD2F-31D73309F938}" dt="2021-03-14T14:17:17.945" v="581" actId="478"/>
          <ac:spMkLst>
            <pc:docMk/>
            <pc:sldMk cId="0" sldId="259"/>
            <ac:spMk id="7" creationId="{00000000-0000-0000-0000-000000000000}"/>
          </ac:spMkLst>
        </pc:spChg>
        <pc:spChg chg="del">
          <ac:chgData name="Lei Wu" userId="f083b2a8aea23a2f" providerId="LiveId" clId="{B01C844B-1BE7-44FB-AD2F-31D73309F938}" dt="2021-03-14T14:17:12.743" v="579" actId="478"/>
          <ac:spMkLst>
            <pc:docMk/>
            <pc:sldMk cId="0" sldId="259"/>
            <ac:spMk id="8" creationId="{00000000-0000-0000-0000-000000000000}"/>
          </ac:spMkLst>
        </pc:spChg>
        <pc:spChg chg="del">
          <ac:chgData name="Lei Wu" userId="f083b2a8aea23a2f" providerId="LiveId" clId="{B01C844B-1BE7-44FB-AD2F-31D73309F938}" dt="2021-03-14T14:17:17.945" v="581" actId="478"/>
          <ac:spMkLst>
            <pc:docMk/>
            <pc:sldMk cId="0" sldId="259"/>
            <ac:spMk id="9" creationId="{00000000-0000-0000-0000-000000000000}"/>
          </ac:spMkLst>
        </pc:spChg>
        <pc:spChg chg="del mod">
          <ac:chgData name="Lei Wu" userId="f083b2a8aea23a2f" providerId="LiveId" clId="{B01C844B-1BE7-44FB-AD2F-31D73309F938}" dt="2021-03-14T14:18:09.323" v="591" actId="478"/>
          <ac:spMkLst>
            <pc:docMk/>
            <pc:sldMk cId="0" sldId="259"/>
            <ac:spMk id="10" creationId="{00000000-0000-0000-0000-000000000000}"/>
          </ac:spMkLst>
        </pc:spChg>
        <pc:spChg chg="add mod">
          <ac:chgData name="Lei Wu" userId="f083b2a8aea23a2f" providerId="LiveId" clId="{B01C844B-1BE7-44FB-AD2F-31D73309F938}" dt="2021-03-14T21:17:15.770" v="2324"/>
          <ac:spMkLst>
            <pc:docMk/>
            <pc:sldMk cId="0" sldId="259"/>
            <ac:spMk id="11" creationId="{7A86AE7C-A638-4175-8BFB-0654C5DC65F8}"/>
          </ac:spMkLst>
        </pc:spChg>
      </pc:sldChg>
      <pc:sldChg chg="modSp mod">
        <pc:chgData name="Lei Wu" userId="f083b2a8aea23a2f" providerId="LiveId" clId="{B01C844B-1BE7-44FB-AD2F-31D73309F938}" dt="2021-03-15T19:33:10.992" v="3122" actId="20577"/>
        <pc:sldMkLst>
          <pc:docMk/>
          <pc:sldMk cId="0" sldId="260"/>
        </pc:sldMkLst>
        <pc:spChg chg="mod">
          <ac:chgData name="Lei Wu" userId="f083b2a8aea23a2f" providerId="LiveId" clId="{B01C844B-1BE7-44FB-AD2F-31D73309F938}" dt="2021-03-15T19:33:10.992" v="3122" actId="20577"/>
          <ac:spMkLst>
            <pc:docMk/>
            <pc:sldMk cId="0" sldId="260"/>
            <ac:spMk id="2" creationId="{00000000-0000-0000-0000-000000000000}"/>
          </ac:spMkLst>
        </pc:spChg>
      </pc:sldChg>
      <pc:sldChg chg="modSp mod">
        <pc:chgData name="Lei Wu" userId="f083b2a8aea23a2f" providerId="LiveId" clId="{B01C844B-1BE7-44FB-AD2F-31D73309F938}" dt="2021-03-15T19:33:45.754" v="3148" actId="20577"/>
        <pc:sldMkLst>
          <pc:docMk/>
          <pc:sldMk cId="0" sldId="261"/>
        </pc:sldMkLst>
        <pc:spChg chg="mod">
          <ac:chgData name="Lei Wu" userId="f083b2a8aea23a2f" providerId="LiveId" clId="{B01C844B-1BE7-44FB-AD2F-31D73309F938}" dt="2021-03-15T19:33:45.754" v="3148" actId="20577"/>
          <ac:spMkLst>
            <pc:docMk/>
            <pc:sldMk cId="0" sldId="261"/>
            <ac:spMk id="2" creationId="{00000000-0000-0000-0000-000000000000}"/>
          </ac:spMkLst>
        </pc:spChg>
      </pc:sldChg>
      <pc:sldChg chg="addSp delSp del mod">
        <pc:chgData name="Lei Wu" userId="f083b2a8aea23a2f" providerId="LiveId" clId="{B01C844B-1BE7-44FB-AD2F-31D73309F938}" dt="2021-03-14T21:02:14.019" v="2210" actId="2696"/>
        <pc:sldMkLst>
          <pc:docMk/>
          <pc:sldMk cId="0" sldId="262"/>
        </pc:sldMkLst>
        <pc:spChg chg="del">
          <ac:chgData name="Lei Wu" userId="f083b2a8aea23a2f" providerId="LiveId" clId="{B01C844B-1BE7-44FB-AD2F-31D73309F938}" dt="2021-03-14T09:51:13.872" v="20" actId="478"/>
          <ac:spMkLst>
            <pc:docMk/>
            <pc:sldMk cId="0" sldId="262"/>
            <ac:spMk id="7" creationId="{00000000-0000-0000-0000-000000000000}"/>
          </ac:spMkLst>
        </pc:spChg>
        <pc:spChg chg="add del">
          <ac:chgData name="Lei Wu" userId="f083b2a8aea23a2f" providerId="LiveId" clId="{B01C844B-1BE7-44FB-AD2F-31D73309F938}" dt="2021-03-14T09:51:16.063" v="21" actId="478"/>
          <ac:spMkLst>
            <pc:docMk/>
            <pc:sldMk cId="0" sldId="262"/>
            <ac:spMk id="8" creationId="{00000000-0000-0000-0000-000000000000}"/>
          </ac:spMkLst>
        </pc:spChg>
        <pc:spChg chg="add del">
          <ac:chgData name="Lei Wu" userId="f083b2a8aea23a2f" providerId="LiveId" clId="{B01C844B-1BE7-44FB-AD2F-31D73309F938}" dt="2021-03-14T09:51:11.458" v="19" actId="478"/>
          <ac:spMkLst>
            <pc:docMk/>
            <pc:sldMk cId="0" sldId="262"/>
            <ac:spMk id="9" creationId="{00000000-0000-0000-0000-000000000000}"/>
          </ac:spMkLst>
        </pc:spChg>
      </pc:sldChg>
      <pc:sldChg chg="add del">
        <pc:chgData name="Lei Wu" userId="f083b2a8aea23a2f" providerId="LiveId" clId="{B01C844B-1BE7-44FB-AD2F-31D73309F938}" dt="2021-03-15T18:36:03.814" v="3012"/>
        <pc:sldMkLst>
          <pc:docMk/>
          <pc:sldMk cId="666766156" sldId="262"/>
        </pc:sldMkLst>
      </pc:sldChg>
      <pc:sldChg chg="delSp modSp add del mod">
        <pc:chgData name="Lei Wu" userId="f083b2a8aea23a2f" providerId="LiveId" clId="{B01C844B-1BE7-44FB-AD2F-31D73309F938}" dt="2021-03-14T21:04:33.289" v="2229" actId="47"/>
        <pc:sldMkLst>
          <pc:docMk/>
          <pc:sldMk cId="2478410562" sldId="262"/>
        </pc:sldMkLst>
        <pc:spChg chg="mod">
          <ac:chgData name="Lei Wu" userId="f083b2a8aea23a2f" providerId="LiveId" clId="{B01C844B-1BE7-44FB-AD2F-31D73309F938}" dt="2021-03-14T21:03:37.615" v="2225" actId="14100"/>
          <ac:spMkLst>
            <pc:docMk/>
            <pc:sldMk cId="2478410562" sldId="262"/>
            <ac:spMk id="2" creationId="{00000000-0000-0000-0000-000000000000}"/>
          </ac:spMkLst>
        </pc:spChg>
        <pc:spChg chg="mod">
          <ac:chgData name="Lei Wu" userId="f083b2a8aea23a2f" providerId="LiveId" clId="{B01C844B-1BE7-44FB-AD2F-31D73309F938}" dt="2021-03-14T21:03:51.268" v="2227" actId="20577"/>
          <ac:spMkLst>
            <pc:docMk/>
            <pc:sldMk cId="2478410562" sldId="262"/>
            <ac:spMk id="3" creationId="{00000000-0000-0000-0000-000000000000}"/>
          </ac:spMkLst>
        </pc:spChg>
        <pc:spChg chg="del">
          <ac:chgData name="Lei Wu" userId="f083b2a8aea23a2f" providerId="LiveId" clId="{B01C844B-1BE7-44FB-AD2F-31D73309F938}" dt="2021-03-14T21:03:55.764" v="2228" actId="478"/>
          <ac:spMkLst>
            <pc:docMk/>
            <pc:sldMk cId="2478410562" sldId="262"/>
            <ac:spMk id="9" creationId="{00000000-0000-0000-0000-000000000000}"/>
          </ac:spMkLst>
        </pc:spChg>
      </pc:sldChg>
      <pc:sldChg chg="delSp modSp add del mod">
        <pc:chgData name="Lei Wu" userId="f083b2a8aea23a2f" providerId="LiveId" clId="{B01C844B-1BE7-44FB-AD2F-31D73309F938}" dt="2021-03-14T21:13:16.726" v="2303" actId="47"/>
        <pc:sldMkLst>
          <pc:docMk/>
          <pc:sldMk cId="0" sldId="263"/>
        </pc:sldMkLst>
        <pc:spChg chg="del">
          <ac:chgData name="Lei Wu" userId="f083b2a8aea23a2f" providerId="LiveId" clId="{B01C844B-1BE7-44FB-AD2F-31D73309F938}" dt="2021-03-14T13:16:41.334" v="387" actId="478"/>
          <ac:spMkLst>
            <pc:docMk/>
            <pc:sldMk cId="0" sldId="263"/>
            <ac:spMk id="19458" creationId="{EA3F855F-BA14-4288-84D6-6F5E5D759A98}"/>
          </ac:spMkLst>
        </pc:spChg>
        <pc:spChg chg="mod">
          <ac:chgData name="Lei Wu" userId="f083b2a8aea23a2f" providerId="LiveId" clId="{B01C844B-1BE7-44FB-AD2F-31D73309F938}" dt="2021-03-14T21:04:54.386" v="2230" actId="14100"/>
          <ac:spMkLst>
            <pc:docMk/>
            <pc:sldMk cId="0" sldId="263"/>
            <ac:spMk id="19459" creationId="{A87EDDB2-18EA-40E8-B43D-5B115A15A47A}"/>
          </ac:spMkLst>
        </pc:spChg>
      </pc:sldChg>
      <pc:sldChg chg="addSp delSp modSp mod modNotesTx">
        <pc:chgData name="Lei Wu" userId="f083b2a8aea23a2f" providerId="LiveId" clId="{B01C844B-1BE7-44FB-AD2F-31D73309F938}" dt="2021-03-14T15:36:14.382" v="1444" actId="20577"/>
        <pc:sldMkLst>
          <pc:docMk/>
          <pc:sldMk cId="0" sldId="267"/>
        </pc:sldMkLst>
        <pc:spChg chg="mod">
          <ac:chgData name="Lei Wu" userId="f083b2a8aea23a2f" providerId="LiveId" clId="{B01C844B-1BE7-44FB-AD2F-31D73309F938}" dt="2021-03-14T14:19:15.181" v="617" actId="20577"/>
          <ac:spMkLst>
            <pc:docMk/>
            <pc:sldMk cId="0" sldId="267"/>
            <ac:spMk id="2" creationId="{00000000-0000-0000-0000-000000000000}"/>
          </ac:spMkLst>
        </pc:spChg>
        <pc:spChg chg="mod">
          <ac:chgData name="Lei Wu" userId="f083b2a8aea23a2f" providerId="LiveId" clId="{B01C844B-1BE7-44FB-AD2F-31D73309F938}" dt="2021-03-14T15:26:34.508" v="1275" actId="20577"/>
          <ac:spMkLst>
            <pc:docMk/>
            <pc:sldMk cId="0" sldId="267"/>
            <ac:spMk id="3" creationId="{00000000-0000-0000-0000-000000000000}"/>
          </ac:spMkLst>
        </pc:spChg>
        <pc:spChg chg="del">
          <ac:chgData name="Lei Wu" userId="f083b2a8aea23a2f" providerId="LiveId" clId="{B01C844B-1BE7-44FB-AD2F-31D73309F938}" dt="2021-03-14T14:29:20.466" v="677" actId="478"/>
          <ac:spMkLst>
            <pc:docMk/>
            <pc:sldMk cId="0" sldId="267"/>
            <ac:spMk id="7" creationId="{00000000-0000-0000-0000-000000000000}"/>
          </ac:spMkLst>
        </pc:spChg>
        <pc:spChg chg="del">
          <ac:chgData name="Lei Wu" userId="f083b2a8aea23a2f" providerId="LiveId" clId="{B01C844B-1BE7-44FB-AD2F-31D73309F938}" dt="2021-03-14T14:29:16.814" v="676" actId="478"/>
          <ac:spMkLst>
            <pc:docMk/>
            <pc:sldMk cId="0" sldId="267"/>
            <ac:spMk id="8" creationId="{00000000-0000-0000-0000-000000000000}"/>
          </ac:spMkLst>
        </pc:spChg>
        <pc:spChg chg="del">
          <ac:chgData name="Lei Wu" userId="f083b2a8aea23a2f" providerId="LiveId" clId="{B01C844B-1BE7-44FB-AD2F-31D73309F938}" dt="2021-03-14T14:29:16.814" v="676" actId="478"/>
          <ac:spMkLst>
            <pc:docMk/>
            <pc:sldMk cId="0" sldId="267"/>
            <ac:spMk id="9" creationId="{00000000-0000-0000-0000-000000000000}"/>
          </ac:spMkLst>
        </pc:spChg>
        <pc:spChg chg="del mod">
          <ac:chgData name="Lei Wu" userId="f083b2a8aea23a2f" providerId="LiveId" clId="{B01C844B-1BE7-44FB-AD2F-31D73309F938}" dt="2021-03-14T14:19:50.369" v="626" actId="478"/>
          <ac:spMkLst>
            <pc:docMk/>
            <pc:sldMk cId="0" sldId="267"/>
            <ac:spMk id="10" creationId="{00000000-0000-0000-0000-000000000000}"/>
          </ac:spMkLst>
        </pc:spChg>
        <pc:spChg chg="add mod">
          <ac:chgData name="Lei Wu" userId="f083b2a8aea23a2f" providerId="LiveId" clId="{B01C844B-1BE7-44FB-AD2F-31D73309F938}" dt="2021-03-14T15:26:43.251" v="1280" actId="20577"/>
          <ac:spMkLst>
            <pc:docMk/>
            <pc:sldMk cId="0" sldId="267"/>
            <ac:spMk id="11" creationId="{99B38D76-2D3B-472E-B933-B683DBAA0F60}"/>
          </ac:spMkLst>
        </pc:spChg>
      </pc:sldChg>
      <pc:sldChg chg="addSp delSp modSp mod">
        <pc:chgData name="Lei Wu" userId="f083b2a8aea23a2f" providerId="LiveId" clId="{B01C844B-1BE7-44FB-AD2F-31D73309F938}" dt="2021-03-15T22:36:00.007" v="5983"/>
        <pc:sldMkLst>
          <pc:docMk/>
          <pc:sldMk cId="0" sldId="268"/>
        </pc:sldMkLst>
        <pc:spChg chg="del mod">
          <ac:chgData name="Lei Wu" userId="f083b2a8aea23a2f" providerId="LiveId" clId="{B01C844B-1BE7-44FB-AD2F-31D73309F938}" dt="2021-03-14T20:54:26.145" v="1998" actId="478"/>
          <ac:spMkLst>
            <pc:docMk/>
            <pc:sldMk cId="0" sldId="268"/>
            <ac:spMk id="2" creationId="{00000000-0000-0000-0000-000000000000}"/>
          </ac:spMkLst>
        </pc:spChg>
        <pc:spChg chg="add del mod">
          <ac:chgData name="Lei Wu" userId="f083b2a8aea23a2f" providerId="LiveId" clId="{B01C844B-1BE7-44FB-AD2F-31D73309F938}" dt="2021-03-15T22:35:57.509" v="5981" actId="478"/>
          <ac:spMkLst>
            <pc:docMk/>
            <pc:sldMk cId="0" sldId="268"/>
            <ac:spMk id="2" creationId="{2F6DD647-3F93-4423-9926-184BBF94883B}"/>
          </ac:spMkLst>
        </pc:spChg>
        <pc:spChg chg="del mod">
          <ac:chgData name="Lei Wu" userId="f083b2a8aea23a2f" providerId="LiveId" clId="{B01C844B-1BE7-44FB-AD2F-31D73309F938}" dt="2021-03-15T22:35:53.293" v="5979" actId="478"/>
          <ac:spMkLst>
            <pc:docMk/>
            <pc:sldMk cId="0" sldId="268"/>
            <ac:spMk id="3" creationId="{00000000-0000-0000-0000-000000000000}"/>
          </ac:spMkLst>
        </pc:spChg>
        <pc:spChg chg="add del mod">
          <ac:chgData name="Lei Wu" userId="f083b2a8aea23a2f" providerId="LiveId" clId="{B01C844B-1BE7-44FB-AD2F-31D73309F938}" dt="2021-03-14T20:54:28.413" v="1999" actId="478"/>
          <ac:spMkLst>
            <pc:docMk/>
            <pc:sldMk cId="0" sldId="268"/>
            <ac:spMk id="5" creationId="{1A252BA4-C1D9-4A15-BA58-235EEC01CD9F}"/>
          </ac:spMkLst>
        </pc:spChg>
        <pc:spChg chg="del">
          <ac:chgData name="Lei Wu" userId="f083b2a8aea23a2f" providerId="LiveId" clId="{B01C844B-1BE7-44FB-AD2F-31D73309F938}" dt="2021-03-14T09:49:25.882" v="9" actId="478"/>
          <ac:spMkLst>
            <pc:docMk/>
            <pc:sldMk cId="0" sldId="268"/>
            <ac:spMk id="7" creationId="{00000000-0000-0000-0000-000000000000}"/>
          </ac:spMkLst>
        </pc:spChg>
        <pc:spChg chg="del">
          <ac:chgData name="Lei Wu" userId="f083b2a8aea23a2f" providerId="LiveId" clId="{B01C844B-1BE7-44FB-AD2F-31D73309F938}" dt="2021-03-14T09:49:22.664" v="8" actId="478"/>
          <ac:spMkLst>
            <pc:docMk/>
            <pc:sldMk cId="0" sldId="268"/>
            <ac:spMk id="8" creationId="{00000000-0000-0000-0000-000000000000}"/>
          </ac:spMkLst>
        </pc:spChg>
        <pc:spChg chg="del">
          <ac:chgData name="Lei Wu" userId="f083b2a8aea23a2f" providerId="LiveId" clId="{B01C844B-1BE7-44FB-AD2F-31D73309F938}" dt="2021-03-14T20:55:52.954" v="2101" actId="478"/>
          <ac:spMkLst>
            <pc:docMk/>
            <pc:sldMk cId="0" sldId="268"/>
            <ac:spMk id="9" creationId="{00000000-0000-0000-0000-000000000000}"/>
          </ac:spMkLst>
        </pc:spChg>
        <pc:spChg chg="del mod">
          <ac:chgData name="Lei Wu" userId="f083b2a8aea23a2f" providerId="LiveId" clId="{B01C844B-1BE7-44FB-AD2F-31D73309F938}" dt="2021-03-15T22:35:59.588" v="5982" actId="478"/>
          <ac:spMkLst>
            <pc:docMk/>
            <pc:sldMk cId="0" sldId="268"/>
            <ac:spMk id="11" creationId="{00000000-0000-0000-0000-000000000000}"/>
          </ac:spMkLst>
        </pc:spChg>
        <pc:spChg chg="add mod">
          <ac:chgData name="Lei Wu" userId="f083b2a8aea23a2f" providerId="LiveId" clId="{B01C844B-1BE7-44FB-AD2F-31D73309F938}" dt="2021-03-15T22:35:45.445" v="5978"/>
          <ac:spMkLst>
            <pc:docMk/>
            <pc:sldMk cId="0" sldId="268"/>
            <ac:spMk id="12" creationId="{9E3E3F16-730E-4E80-A88B-9B9CCBF5A383}"/>
          </ac:spMkLst>
        </pc:spChg>
        <pc:graphicFrameChg chg="add mod">
          <ac:chgData name="Lei Wu" userId="f083b2a8aea23a2f" providerId="LiveId" clId="{B01C844B-1BE7-44FB-AD2F-31D73309F938}" dt="2021-03-15T22:36:00.007" v="5983"/>
          <ac:graphicFrameMkLst>
            <pc:docMk/>
            <pc:sldMk cId="0" sldId="268"/>
            <ac:graphicFrameMk id="9" creationId="{451C0F37-DC8A-4BE7-B91F-343EE2022442}"/>
          </ac:graphicFrameMkLst>
        </pc:graphicFrameChg>
        <pc:graphicFrameChg chg="del mod">
          <ac:chgData name="Lei Wu" userId="f083b2a8aea23a2f" providerId="LiveId" clId="{B01C844B-1BE7-44FB-AD2F-31D73309F938}" dt="2021-03-15T22:35:59.588" v="5982" actId="478"/>
          <ac:graphicFrameMkLst>
            <pc:docMk/>
            <pc:sldMk cId="0" sldId="268"/>
            <ac:graphicFrameMk id="10" creationId="{00000000-0000-0000-0000-000000000000}"/>
          </ac:graphicFrameMkLst>
        </pc:graphicFrameChg>
        <pc:graphicFrameChg chg="add mod">
          <ac:chgData name="Lei Wu" userId="f083b2a8aea23a2f" providerId="LiveId" clId="{B01C844B-1BE7-44FB-AD2F-31D73309F938}" dt="2021-03-15T22:36:00.007" v="5983"/>
          <ac:graphicFrameMkLst>
            <pc:docMk/>
            <pc:sldMk cId="0" sldId="268"/>
            <ac:graphicFrameMk id="13" creationId="{13603176-6D63-47B4-9A3B-F41128F7F7BB}"/>
          </ac:graphicFrameMkLst>
        </pc:graphicFrameChg>
        <pc:picChg chg="del mod">
          <ac:chgData name="Lei Wu" userId="f083b2a8aea23a2f" providerId="LiveId" clId="{B01C844B-1BE7-44FB-AD2F-31D73309F938}" dt="2021-03-15T22:35:59.588" v="5982" actId="478"/>
          <ac:picMkLst>
            <pc:docMk/>
            <pc:sldMk cId="0" sldId="268"/>
            <ac:picMk id="4" creationId="{00000000-0000-0000-0000-000000000000}"/>
          </ac:picMkLst>
        </pc:picChg>
      </pc:sldChg>
      <pc:sldChg chg="addSp delSp modSp mod">
        <pc:chgData name="Lei Wu" userId="f083b2a8aea23a2f" providerId="LiveId" clId="{B01C844B-1BE7-44FB-AD2F-31D73309F938}" dt="2021-03-15T22:37:17.027" v="5990"/>
        <pc:sldMkLst>
          <pc:docMk/>
          <pc:sldMk cId="0" sldId="269"/>
        </pc:sldMkLst>
        <pc:spChg chg="del">
          <ac:chgData name="Lei Wu" userId="f083b2a8aea23a2f" providerId="LiveId" clId="{B01C844B-1BE7-44FB-AD2F-31D73309F938}" dt="2021-03-14T20:56:20.642" v="2103" actId="478"/>
          <ac:spMkLst>
            <pc:docMk/>
            <pc:sldMk cId="0" sldId="269"/>
            <ac:spMk id="2" creationId="{00000000-0000-0000-0000-000000000000}"/>
          </ac:spMkLst>
        </pc:spChg>
        <pc:spChg chg="del">
          <ac:chgData name="Lei Wu" userId="f083b2a8aea23a2f" providerId="LiveId" clId="{B01C844B-1BE7-44FB-AD2F-31D73309F938}" dt="2021-03-14T20:56:40.202" v="2109" actId="478"/>
          <ac:spMkLst>
            <pc:docMk/>
            <pc:sldMk cId="0" sldId="269"/>
            <ac:spMk id="3" creationId="{00000000-0000-0000-0000-000000000000}"/>
          </ac:spMkLst>
        </pc:spChg>
        <pc:spChg chg="add del mod">
          <ac:chgData name="Lei Wu" userId="f083b2a8aea23a2f" providerId="LiveId" clId="{B01C844B-1BE7-44FB-AD2F-31D73309F938}" dt="2021-03-14T20:56:23.180" v="2104" actId="478"/>
          <ac:spMkLst>
            <pc:docMk/>
            <pc:sldMk cId="0" sldId="269"/>
            <ac:spMk id="5" creationId="{11A64283-1583-4263-9DFA-0B9E105B88BD}"/>
          </ac:spMkLst>
        </pc:spChg>
        <pc:spChg chg="add del mod">
          <ac:chgData name="Lei Wu" userId="f083b2a8aea23a2f" providerId="LiveId" clId="{B01C844B-1BE7-44FB-AD2F-31D73309F938}" dt="2021-03-14T20:56:43.335" v="2111" actId="478"/>
          <ac:spMkLst>
            <pc:docMk/>
            <pc:sldMk cId="0" sldId="269"/>
            <ac:spMk id="6" creationId="{89D14258-BB82-4B79-BB37-5AE755125FFE}"/>
          </ac:spMkLst>
        </pc:spChg>
        <pc:spChg chg="del">
          <ac:chgData name="Lei Wu" userId="f083b2a8aea23a2f" providerId="LiveId" clId="{B01C844B-1BE7-44FB-AD2F-31D73309F938}" dt="2021-03-14T09:49:33.324" v="11" actId="478"/>
          <ac:spMkLst>
            <pc:docMk/>
            <pc:sldMk cId="0" sldId="269"/>
            <ac:spMk id="7" creationId="{00000000-0000-0000-0000-000000000000}"/>
          </ac:spMkLst>
        </pc:spChg>
        <pc:spChg chg="del">
          <ac:chgData name="Lei Wu" userId="f083b2a8aea23a2f" providerId="LiveId" clId="{B01C844B-1BE7-44FB-AD2F-31D73309F938}" dt="2021-03-14T09:49:30.724" v="10" actId="478"/>
          <ac:spMkLst>
            <pc:docMk/>
            <pc:sldMk cId="0" sldId="269"/>
            <ac:spMk id="8" creationId="{00000000-0000-0000-0000-000000000000}"/>
          </ac:spMkLst>
        </pc:spChg>
        <pc:spChg chg="del">
          <ac:chgData name="Lei Wu" userId="f083b2a8aea23a2f" providerId="LiveId" clId="{B01C844B-1BE7-44FB-AD2F-31D73309F938}" dt="2021-03-14T20:56:50.964" v="2144" actId="478"/>
          <ac:spMkLst>
            <pc:docMk/>
            <pc:sldMk cId="0" sldId="269"/>
            <ac:spMk id="9" creationId="{00000000-0000-0000-0000-000000000000}"/>
          </ac:spMkLst>
        </pc:spChg>
        <pc:spChg chg="del mod">
          <ac:chgData name="Lei Wu" userId="f083b2a8aea23a2f" providerId="LiveId" clId="{B01C844B-1BE7-44FB-AD2F-31D73309F938}" dt="2021-03-15T22:37:10.416" v="5989" actId="478"/>
          <ac:spMkLst>
            <pc:docMk/>
            <pc:sldMk cId="0" sldId="269"/>
            <ac:spMk id="11" creationId="{00000000-0000-0000-0000-000000000000}"/>
          </ac:spMkLst>
        </pc:spChg>
        <pc:spChg chg="add mod">
          <ac:chgData name="Lei Wu" userId="f083b2a8aea23a2f" providerId="LiveId" clId="{B01C844B-1BE7-44FB-AD2F-31D73309F938}" dt="2021-03-15T22:37:07.001" v="5988"/>
          <ac:spMkLst>
            <pc:docMk/>
            <pc:sldMk cId="0" sldId="269"/>
            <ac:spMk id="12" creationId="{E3E97E3D-C230-4E53-9255-67D0C0FC9336}"/>
          </ac:spMkLst>
        </pc:spChg>
        <pc:graphicFrameChg chg="add mod">
          <ac:chgData name="Lei Wu" userId="f083b2a8aea23a2f" providerId="LiveId" clId="{B01C844B-1BE7-44FB-AD2F-31D73309F938}" dt="2021-03-15T22:37:17.027" v="5990"/>
          <ac:graphicFrameMkLst>
            <pc:docMk/>
            <pc:sldMk cId="0" sldId="269"/>
            <ac:graphicFrameMk id="7" creationId="{6D898E9A-F1ED-4B6E-AC09-ECD4DCD7E2BA}"/>
          </ac:graphicFrameMkLst>
        </pc:graphicFrameChg>
        <pc:graphicFrameChg chg="add mod">
          <ac:chgData name="Lei Wu" userId="f083b2a8aea23a2f" providerId="LiveId" clId="{B01C844B-1BE7-44FB-AD2F-31D73309F938}" dt="2021-03-15T22:37:17.027" v="5990"/>
          <ac:graphicFrameMkLst>
            <pc:docMk/>
            <pc:sldMk cId="0" sldId="269"/>
            <ac:graphicFrameMk id="8" creationId="{80D54EAD-0FDA-4BAD-9EDF-699F6C702742}"/>
          </ac:graphicFrameMkLst>
        </pc:graphicFrameChg>
        <pc:graphicFrameChg chg="del mod">
          <ac:chgData name="Lei Wu" userId="f083b2a8aea23a2f" providerId="LiveId" clId="{B01C844B-1BE7-44FB-AD2F-31D73309F938}" dt="2021-03-15T22:37:10.416" v="5989" actId="478"/>
          <ac:graphicFrameMkLst>
            <pc:docMk/>
            <pc:sldMk cId="0" sldId="269"/>
            <ac:graphicFrameMk id="10" creationId="{00000000-0000-0000-0000-000000000000}"/>
          </ac:graphicFrameMkLst>
        </pc:graphicFrameChg>
        <pc:picChg chg="del mod">
          <ac:chgData name="Lei Wu" userId="f083b2a8aea23a2f" providerId="LiveId" clId="{B01C844B-1BE7-44FB-AD2F-31D73309F938}" dt="2021-03-15T22:37:10.416" v="5989" actId="478"/>
          <ac:picMkLst>
            <pc:docMk/>
            <pc:sldMk cId="0" sldId="269"/>
            <ac:picMk id="4" creationId="{00000000-0000-0000-0000-000000000000}"/>
          </ac:picMkLst>
        </pc:picChg>
      </pc:sldChg>
      <pc:sldChg chg="delSp modSp del mod modNotesTx">
        <pc:chgData name="Lei Wu" userId="f083b2a8aea23a2f" providerId="LiveId" clId="{B01C844B-1BE7-44FB-AD2F-31D73309F938}" dt="2021-03-15T23:48:38.736" v="7349" actId="20577"/>
        <pc:sldMkLst>
          <pc:docMk/>
          <pc:sldMk cId="613975427" sldId="270"/>
        </pc:sldMkLst>
        <pc:spChg chg="del">
          <ac:chgData name="Lei Wu" userId="f083b2a8aea23a2f" providerId="LiveId" clId="{B01C844B-1BE7-44FB-AD2F-31D73309F938}" dt="2021-03-14T20:58:32.563" v="2194" actId="478"/>
          <ac:spMkLst>
            <pc:docMk/>
            <pc:sldMk cId="613975427" sldId="270"/>
            <ac:spMk id="2" creationId="{00000000-0000-0000-0000-000000000000}"/>
          </ac:spMkLst>
        </pc:spChg>
        <pc:spChg chg="mod">
          <ac:chgData name="Lei Wu" userId="f083b2a8aea23a2f" providerId="LiveId" clId="{B01C844B-1BE7-44FB-AD2F-31D73309F938}" dt="2021-03-15T22:38:07.750" v="5997" actId="15"/>
          <ac:spMkLst>
            <pc:docMk/>
            <pc:sldMk cId="613975427" sldId="270"/>
            <ac:spMk id="3" creationId="{00000000-0000-0000-0000-000000000000}"/>
          </ac:spMkLst>
        </pc:spChg>
        <pc:spChg chg="add del mod">
          <ac:chgData name="Lei Wu" userId="f083b2a8aea23a2f" providerId="LiveId" clId="{B01C844B-1BE7-44FB-AD2F-31D73309F938}" dt="2021-03-14T20:58:35.120" v="2195" actId="478"/>
          <ac:spMkLst>
            <pc:docMk/>
            <pc:sldMk cId="613975427" sldId="270"/>
            <ac:spMk id="4" creationId="{B3F751A9-4891-4F50-8868-8DD274923EC9}"/>
          </ac:spMkLst>
        </pc:spChg>
        <pc:spChg chg="del">
          <ac:chgData name="Lei Wu" userId="f083b2a8aea23a2f" providerId="LiveId" clId="{B01C844B-1BE7-44FB-AD2F-31D73309F938}" dt="2021-03-14T09:50:39.790" v="17" actId="478"/>
          <ac:spMkLst>
            <pc:docMk/>
            <pc:sldMk cId="613975427" sldId="270"/>
            <ac:spMk id="7" creationId="{00000000-0000-0000-0000-000000000000}"/>
          </ac:spMkLst>
        </pc:spChg>
        <pc:spChg chg="add mod">
          <ac:chgData name="Lei Wu" userId="f083b2a8aea23a2f" providerId="LiveId" clId="{B01C844B-1BE7-44FB-AD2F-31D73309F938}" dt="2021-03-14T20:59:09.317" v="2206" actId="20577"/>
          <ac:spMkLst>
            <pc:docMk/>
            <pc:sldMk cId="613975427" sldId="270"/>
            <ac:spMk id="7" creationId="{1EBF94C4-2E83-4AC6-A83F-060E178B0A70}"/>
          </ac:spMkLst>
        </pc:spChg>
        <pc:spChg chg="del">
          <ac:chgData name="Lei Wu" userId="f083b2a8aea23a2f" providerId="LiveId" clId="{B01C844B-1BE7-44FB-AD2F-31D73309F938}" dt="2021-03-14T09:50:37.290" v="16" actId="478"/>
          <ac:spMkLst>
            <pc:docMk/>
            <pc:sldMk cId="613975427" sldId="270"/>
            <ac:spMk id="8" creationId="{00000000-0000-0000-0000-000000000000}"/>
          </ac:spMkLst>
        </pc:spChg>
        <pc:spChg chg="del">
          <ac:chgData name="Lei Wu" userId="f083b2a8aea23a2f" providerId="LiveId" clId="{B01C844B-1BE7-44FB-AD2F-31D73309F938}" dt="2021-03-14T20:58:54.333" v="2201" actId="478"/>
          <ac:spMkLst>
            <pc:docMk/>
            <pc:sldMk cId="613975427" sldId="270"/>
            <ac:spMk id="9" creationId="{00000000-0000-0000-0000-000000000000}"/>
          </ac:spMkLst>
        </pc:spChg>
        <pc:picChg chg="del mod">
          <ac:chgData name="Lei Wu" userId="f083b2a8aea23a2f" providerId="LiveId" clId="{B01C844B-1BE7-44FB-AD2F-31D73309F938}" dt="2021-03-15T22:37:59.119" v="5994" actId="478"/>
          <ac:picMkLst>
            <pc:docMk/>
            <pc:sldMk cId="613975427" sldId="270"/>
            <ac:picMk id="6" creationId="{00000000-0000-0000-0000-000000000000}"/>
          </ac:picMkLst>
        </pc:picChg>
      </pc:sldChg>
      <pc:sldChg chg="addSp delSp modSp mod">
        <pc:chgData name="Lei Wu" userId="f083b2a8aea23a2f" providerId="LiveId" clId="{B01C844B-1BE7-44FB-AD2F-31D73309F938}" dt="2021-03-15T22:40:32.153" v="6020" actId="1076"/>
        <pc:sldMkLst>
          <pc:docMk/>
          <pc:sldMk cId="0" sldId="271"/>
        </pc:sldMkLst>
        <pc:spChg chg="del">
          <ac:chgData name="Lei Wu" userId="f083b2a8aea23a2f" providerId="LiveId" clId="{B01C844B-1BE7-44FB-AD2F-31D73309F938}" dt="2021-03-14T20:57:58.330" v="2163" actId="478"/>
          <ac:spMkLst>
            <pc:docMk/>
            <pc:sldMk cId="0" sldId="271"/>
            <ac:spMk id="2" creationId="{00000000-0000-0000-0000-000000000000}"/>
          </ac:spMkLst>
        </pc:spChg>
        <pc:spChg chg="add del mod">
          <ac:chgData name="Lei Wu" userId="f083b2a8aea23a2f" providerId="LiveId" clId="{B01C844B-1BE7-44FB-AD2F-31D73309F938}" dt="2021-03-15T22:40:24.360" v="6017" actId="478"/>
          <ac:spMkLst>
            <pc:docMk/>
            <pc:sldMk cId="0" sldId="271"/>
            <ac:spMk id="2" creationId="{FFDFB330-5B4E-479A-8A14-B8763764D210}"/>
          </ac:spMkLst>
        </pc:spChg>
        <pc:spChg chg="del">
          <ac:chgData name="Lei Wu" userId="f083b2a8aea23a2f" providerId="LiveId" clId="{B01C844B-1BE7-44FB-AD2F-31D73309F938}" dt="2021-03-15T22:40:20.635" v="6016" actId="478"/>
          <ac:spMkLst>
            <pc:docMk/>
            <pc:sldMk cId="0" sldId="271"/>
            <ac:spMk id="3" creationId="{00000000-0000-0000-0000-000000000000}"/>
          </ac:spMkLst>
        </pc:spChg>
        <pc:spChg chg="add del mod">
          <ac:chgData name="Lei Wu" userId="f083b2a8aea23a2f" providerId="LiveId" clId="{B01C844B-1BE7-44FB-AD2F-31D73309F938}" dt="2021-03-14T20:57:59.837" v="2164" actId="478"/>
          <ac:spMkLst>
            <pc:docMk/>
            <pc:sldMk cId="0" sldId="271"/>
            <ac:spMk id="5" creationId="{8A090F9E-88F9-4306-872D-0C580FDDD6DF}"/>
          </ac:spMkLst>
        </pc:spChg>
        <pc:spChg chg="del">
          <ac:chgData name="Lei Wu" userId="f083b2a8aea23a2f" providerId="LiveId" clId="{B01C844B-1BE7-44FB-AD2F-31D73309F938}" dt="2021-03-14T09:50:06.531" v="15" actId="478"/>
          <ac:spMkLst>
            <pc:docMk/>
            <pc:sldMk cId="0" sldId="271"/>
            <ac:spMk id="7" creationId="{00000000-0000-0000-0000-000000000000}"/>
          </ac:spMkLst>
        </pc:spChg>
        <pc:spChg chg="del">
          <ac:chgData name="Lei Wu" userId="f083b2a8aea23a2f" providerId="LiveId" clId="{B01C844B-1BE7-44FB-AD2F-31D73309F938}" dt="2021-03-14T09:50:03.355" v="14" actId="478"/>
          <ac:spMkLst>
            <pc:docMk/>
            <pc:sldMk cId="0" sldId="271"/>
            <ac:spMk id="8" creationId="{00000000-0000-0000-0000-000000000000}"/>
          </ac:spMkLst>
        </pc:spChg>
        <pc:spChg chg="del">
          <ac:chgData name="Lei Wu" userId="f083b2a8aea23a2f" providerId="LiveId" clId="{B01C844B-1BE7-44FB-AD2F-31D73309F938}" dt="2021-03-14T20:58:16.745" v="2191" actId="478"/>
          <ac:spMkLst>
            <pc:docMk/>
            <pc:sldMk cId="0" sldId="271"/>
            <ac:spMk id="9" creationId="{00000000-0000-0000-0000-000000000000}"/>
          </ac:spMkLst>
        </pc:spChg>
        <pc:spChg chg="add mod">
          <ac:chgData name="Lei Wu" userId="f083b2a8aea23a2f" providerId="LiveId" clId="{B01C844B-1BE7-44FB-AD2F-31D73309F938}" dt="2021-03-15T22:40:05.584" v="6015"/>
          <ac:spMkLst>
            <pc:docMk/>
            <pc:sldMk cId="0" sldId="271"/>
            <ac:spMk id="10" creationId="{18B53E74-F337-4202-8B78-8D3A3002DF9D}"/>
          </ac:spMkLst>
        </pc:spChg>
        <pc:spChg chg="del mod">
          <ac:chgData name="Lei Wu" userId="f083b2a8aea23a2f" providerId="LiveId" clId="{B01C844B-1BE7-44FB-AD2F-31D73309F938}" dt="2021-03-15T22:40:26.724" v="6018" actId="478"/>
          <ac:spMkLst>
            <pc:docMk/>
            <pc:sldMk cId="0" sldId="271"/>
            <ac:spMk id="15" creationId="{00000000-0000-0000-0000-000000000000}"/>
          </ac:spMkLst>
        </pc:spChg>
        <pc:graphicFrameChg chg="add mod">
          <ac:chgData name="Lei Wu" userId="f083b2a8aea23a2f" providerId="LiveId" clId="{B01C844B-1BE7-44FB-AD2F-31D73309F938}" dt="2021-03-15T22:40:32.153" v="6020" actId="1076"/>
          <ac:graphicFrameMkLst>
            <pc:docMk/>
            <pc:sldMk cId="0" sldId="271"/>
            <ac:graphicFrameMk id="9" creationId="{95A083A6-72C4-46ED-A911-AD2FFA8D7E15}"/>
          </ac:graphicFrameMkLst>
        </pc:graphicFrameChg>
        <pc:graphicFrameChg chg="add mod">
          <ac:chgData name="Lei Wu" userId="f083b2a8aea23a2f" providerId="LiveId" clId="{B01C844B-1BE7-44FB-AD2F-31D73309F938}" dt="2021-03-15T22:40:32.153" v="6020" actId="1076"/>
          <ac:graphicFrameMkLst>
            <pc:docMk/>
            <pc:sldMk cId="0" sldId="271"/>
            <ac:graphicFrameMk id="11" creationId="{08AB6DCE-206E-4873-B63A-4E88DD56F20A}"/>
          </ac:graphicFrameMkLst>
        </pc:graphicFrameChg>
        <pc:graphicFrameChg chg="del mod">
          <ac:chgData name="Lei Wu" userId="f083b2a8aea23a2f" providerId="LiveId" clId="{B01C844B-1BE7-44FB-AD2F-31D73309F938}" dt="2021-03-15T22:40:26.724" v="6018" actId="478"/>
          <ac:graphicFrameMkLst>
            <pc:docMk/>
            <pc:sldMk cId="0" sldId="271"/>
            <ac:graphicFrameMk id="14" creationId="{00000000-0000-0000-0000-000000000000}"/>
          </ac:graphicFrameMkLst>
        </pc:graphicFrameChg>
        <pc:picChg chg="del mod">
          <ac:chgData name="Lei Wu" userId="f083b2a8aea23a2f" providerId="LiveId" clId="{B01C844B-1BE7-44FB-AD2F-31D73309F938}" dt="2021-03-15T22:40:26.724" v="6018" actId="478"/>
          <ac:picMkLst>
            <pc:docMk/>
            <pc:sldMk cId="0" sldId="271"/>
            <ac:picMk id="4" creationId="{00000000-0000-0000-0000-000000000000}"/>
          </ac:picMkLst>
        </pc:picChg>
      </pc:sldChg>
      <pc:sldChg chg="addSp delSp modSp mod modNotesTx">
        <pc:chgData name="Lei Wu" userId="f083b2a8aea23a2f" providerId="LiveId" clId="{B01C844B-1BE7-44FB-AD2F-31D73309F938}" dt="2021-03-14T15:06:11.593" v="1119" actId="20577"/>
        <pc:sldMkLst>
          <pc:docMk/>
          <pc:sldMk cId="0" sldId="272"/>
        </pc:sldMkLst>
        <pc:spChg chg="mod">
          <ac:chgData name="Lei Wu" userId="f083b2a8aea23a2f" providerId="LiveId" clId="{B01C844B-1BE7-44FB-AD2F-31D73309F938}" dt="2021-03-14T14:30:42.180" v="690" actId="1076"/>
          <ac:spMkLst>
            <pc:docMk/>
            <pc:sldMk cId="0" sldId="272"/>
            <ac:spMk id="2" creationId="{00000000-0000-0000-0000-000000000000}"/>
          </ac:spMkLst>
        </pc:spChg>
        <pc:spChg chg="mod">
          <ac:chgData name="Lei Wu" userId="f083b2a8aea23a2f" providerId="LiveId" clId="{B01C844B-1BE7-44FB-AD2F-31D73309F938}" dt="2021-03-14T14:52:31.899" v="1079" actId="14100"/>
          <ac:spMkLst>
            <pc:docMk/>
            <pc:sldMk cId="0" sldId="272"/>
            <ac:spMk id="3" creationId="{00000000-0000-0000-0000-000000000000}"/>
          </ac:spMkLst>
        </pc:spChg>
        <pc:spChg chg="del">
          <ac:chgData name="Lei Wu" userId="f083b2a8aea23a2f" providerId="LiveId" clId="{B01C844B-1BE7-44FB-AD2F-31D73309F938}" dt="2021-03-14T14:30:16.578" v="687" actId="478"/>
          <ac:spMkLst>
            <pc:docMk/>
            <pc:sldMk cId="0" sldId="272"/>
            <ac:spMk id="7" creationId="{00000000-0000-0000-0000-000000000000}"/>
          </ac:spMkLst>
        </pc:spChg>
        <pc:spChg chg="del">
          <ac:chgData name="Lei Wu" userId="f083b2a8aea23a2f" providerId="LiveId" clId="{B01C844B-1BE7-44FB-AD2F-31D73309F938}" dt="2021-03-14T14:30:23.879" v="689" actId="478"/>
          <ac:spMkLst>
            <pc:docMk/>
            <pc:sldMk cId="0" sldId="272"/>
            <ac:spMk id="8" creationId="{00000000-0000-0000-0000-000000000000}"/>
          </ac:spMkLst>
        </pc:spChg>
        <pc:spChg chg="del">
          <ac:chgData name="Lei Wu" userId="f083b2a8aea23a2f" providerId="LiveId" clId="{B01C844B-1BE7-44FB-AD2F-31D73309F938}" dt="2021-03-14T14:30:22.045" v="688" actId="478"/>
          <ac:spMkLst>
            <pc:docMk/>
            <pc:sldMk cId="0" sldId="272"/>
            <ac:spMk id="9" creationId="{00000000-0000-0000-0000-000000000000}"/>
          </ac:spMkLst>
        </pc:spChg>
        <pc:spChg chg="add mod">
          <ac:chgData name="Lei Wu" userId="f083b2a8aea23a2f" providerId="LiveId" clId="{B01C844B-1BE7-44FB-AD2F-31D73309F938}" dt="2021-03-14T14:52:45.633" v="1081" actId="1076"/>
          <ac:spMkLst>
            <pc:docMk/>
            <pc:sldMk cId="0" sldId="272"/>
            <ac:spMk id="10" creationId="{A8E50906-0948-4725-BDD8-45309D2AC635}"/>
          </ac:spMkLst>
        </pc:spChg>
      </pc:sldChg>
      <pc:sldChg chg="delSp modSp mod modNotesTx">
        <pc:chgData name="Lei Wu" userId="f083b2a8aea23a2f" providerId="LiveId" clId="{B01C844B-1BE7-44FB-AD2F-31D73309F938}" dt="2021-03-16T01:58:12.536" v="8882" actId="20577"/>
        <pc:sldMkLst>
          <pc:docMk/>
          <pc:sldMk cId="0" sldId="273"/>
        </pc:sldMkLst>
        <pc:spChg chg="mod">
          <ac:chgData name="Lei Wu" userId="f083b2a8aea23a2f" providerId="LiveId" clId="{B01C844B-1BE7-44FB-AD2F-31D73309F938}" dt="2021-03-14T14:44:11.247" v="865" actId="1076"/>
          <ac:spMkLst>
            <pc:docMk/>
            <pc:sldMk cId="0" sldId="273"/>
            <ac:spMk id="2" creationId="{00000000-0000-0000-0000-000000000000}"/>
          </ac:spMkLst>
        </pc:spChg>
        <pc:spChg chg="mod">
          <ac:chgData name="Lei Wu" userId="f083b2a8aea23a2f" providerId="LiveId" clId="{B01C844B-1BE7-44FB-AD2F-31D73309F938}" dt="2021-03-14T14:44:04.062" v="864" actId="1076"/>
          <ac:spMkLst>
            <pc:docMk/>
            <pc:sldMk cId="0" sldId="273"/>
            <ac:spMk id="3" creationId="{00000000-0000-0000-0000-000000000000}"/>
          </ac:spMkLst>
        </pc:spChg>
        <pc:spChg chg="del">
          <ac:chgData name="Lei Wu" userId="f083b2a8aea23a2f" providerId="LiveId" clId="{B01C844B-1BE7-44FB-AD2F-31D73309F938}" dt="2021-03-14T14:41:50.217" v="846" actId="478"/>
          <ac:spMkLst>
            <pc:docMk/>
            <pc:sldMk cId="0" sldId="273"/>
            <ac:spMk id="7" creationId="{00000000-0000-0000-0000-000000000000}"/>
          </ac:spMkLst>
        </pc:spChg>
        <pc:spChg chg="del">
          <ac:chgData name="Lei Wu" userId="f083b2a8aea23a2f" providerId="LiveId" clId="{B01C844B-1BE7-44FB-AD2F-31D73309F938}" dt="2021-03-14T14:41:52.412" v="847" actId="478"/>
          <ac:spMkLst>
            <pc:docMk/>
            <pc:sldMk cId="0" sldId="273"/>
            <ac:spMk id="8" creationId="{00000000-0000-0000-0000-000000000000}"/>
          </ac:spMkLst>
        </pc:spChg>
        <pc:spChg chg="del">
          <ac:chgData name="Lei Wu" userId="f083b2a8aea23a2f" providerId="LiveId" clId="{B01C844B-1BE7-44FB-AD2F-31D73309F938}" dt="2021-03-14T14:41:47.854" v="845" actId="478"/>
          <ac:spMkLst>
            <pc:docMk/>
            <pc:sldMk cId="0" sldId="273"/>
            <ac:spMk id="9" creationId="{00000000-0000-0000-0000-000000000000}"/>
          </ac:spMkLst>
        </pc:spChg>
      </pc:sldChg>
      <pc:sldChg chg="modSp mod">
        <pc:chgData name="Lei Wu" userId="f083b2a8aea23a2f" providerId="LiveId" clId="{B01C844B-1BE7-44FB-AD2F-31D73309F938}" dt="2021-03-15T19:33:40.213" v="3147" actId="20577"/>
        <pc:sldMkLst>
          <pc:docMk/>
          <pc:sldMk cId="0" sldId="274"/>
        </pc:sldMkLst>
        <pc:spChg chg="mod">
          <ac:chgData name="Lei Wu" userId="f083b2a8aea23a2f" providerId="LiveId" clId="{B01C844B-1BE7-44FB-AD2F-31D73309F938}" dt="2021-03-15T19:33:40.213" v="3147" actId="20577"/>
          <ac:spMkLst>
            <pc:docMk/>
            <pc:sldMk cId="0" sldId="274"/>
            <ac:spMk id="2" creationId="{00000000-0000-0000-0000-000000000000}"/>
          </ac:spMkLst>
        </pc:spChg>
      </pc:sldChg>
      <pc:sldChg chg="modSp mod">
        <pc:chgData name="Lei Wu" userId="f083b2a8aea23a2f" providerId="LiveId" clId="{B01C844B-1BE7-44FB-AD2F-31D73309F938}" dt="2021-03-16T02:11:47.666" v="8888" actId="1076"/>
        <pc:sldMkLst>
          <pc:docMk/>
          <pc:sldMk cId="0" sldId="275"/>
        </pc:sldMkLst>
        <pc:spChg chg="mod">
          <ac:chgData name="Lei Wu" userId="f083b2a8aea23a2f" providerId="LiveId" clId="{B01C844B-1BE7-44FB-AD2F-31D73309F938}" dt="2021-03-16T02:11:42.788" v="8887" actId="20577"/>
          <ac:spMkLst>
            <pc:docMk/>
            <pc:sldMk cId="0" sldId="275"/>
            <ac:spMk id="2" creationId="{00000000-0000-0000-0000-000000000000}"/>
          </ac:spMkLst>
        </pc:spChg>
        <pc:spChg chg="mod">
          <ac:chgData name="Lei Wu" userId="f083b2a8aea23a2f" providerId="LiveId" clId="{B01C844B-1BE7-44FB-AD2F-31D73309F938}" dt="2021-03-16T02:11:47.666" v="8888" actId="1076"/>
          <ac:spMkLst>
            <pc:docMk/>
            <pc:sldMk cId="0" sldId="275"/>
            <ac:spMk id="3" creationId="{00000000-0000-0000-0000-000000000000}"/>
          </ac:spMkLst>
        </pc:spChg>
      </pc:sldChg>
      <pc:sldChg chg="modSp mod">
        <pc:chgData name="Lei Wu" userId="f083b2a8aea23a2f" providerId="LiveId" clId="{B01C844B-1BE7-44FB-AD2F-31D73309F938}" dt="2021-03-15T19:33:35.371" v="3146" actId="20577"/>
        <pc:sldMkLst>
          <pc:docMk/>
          <pc:sldMk cId="0" sldId="276"/>
        </pc:sldMkLst>
        <pc:spChg chg="mod">
          <ac:chgData name="Lei Wu" userId="f083b2a8aea23a2f" providerId="LiveId" clId="{B01C844B-1BE7-44FB-AD2F-31D73309F938}" dt="2021-03-15T19:33:35.371" v="3146" actId="20577"/>
          <ac:spMkLst>
            <pc:docMk/>
            <pc:sldMk cId="0" sldId="276"/>
            <ac:spMk id="2" creationId="{00000000-0000-0000-0000-000000000000}"/>
          </ac:spMkLst>
        </pc:spChg>
      </pc:sldChg>
      <pc:sldChg chg="addSp delSp modSp add mod modNotesTx">
        <pc:chgData name="Lei Wu" userId="f083b2a8aea23a2f" providerId="LiveId" clId="{B01C844B-1BE7-44FB-AD2F-31D73309F938}" dt="2021-03-14T15:47:54.123" v="1573" actId="20577"/>
        <pc:sldMkLst>
          <pc:docMk/>
          <pc:sldMk cId="0" sldId="280"/>
        </pc:sldMkLst>
        <pc:spChg chg="add mod">
          <ac:chgData name="Lei Wu" userId="f083b2a8aea23a2f" providerId="LiveId" clId="{B01C844B-1BE7-44FB-AD2F-31D73309F938}" dt="2021-03-14T15:47:54.123" v="1573" actId="20577"/>
          <ac:spMkLst>
            <pc:docMk/>
            <pc:sldMk cId="0" sldId="280"/>
            <ac:spMk id="7" creationId="{0C4AAB48-0898-4997-A02F-2F13A2B1DB2B}"/>
          </ac:spMkLst>
        </pc:spChg>
        <pc:spChg chg="del">
          <ac:chgData name="Lei Wu" userId="f083b2a8aea23a2f" providerId="LiveId" clId="{B01C844B-1BE7-44FB-AD2F-31D73309F938}" dt="2021-03-14T15:38:28.668" v="1447" actId="478"/>
          <ac:spMkLst>
            <pc:docMk/>
            <pc:sldMk cId="0" sldId="280"/>
            <ac:spMk id="30722" creationId="{07962263-84DC-4171-835A-75812AAA67A1}"/>
          </ac:spMkLst>
        </pc:spChg>
        <pc:spChg chg="del">
          <ac:chgData name="Lei Wu" userId="f083b2a8aea23a2f" providerId="LiveId" clId="{B01C844B-1BE7-44FB-AD2F-31D73309F938}" dt="2021-03-14T15:41:34.989" v="1477" actId="478"/>
          <ac:spMkLst>
            <pc:docMk/>
            <pc:sldMk cId="0" sldId="280"/>
            <ac:spMk id="30723" creationId="{309A096D-0277-47F2-BDAC-032BA02BE627}"/>
          </ac:spMkLst>
        </pc:spChg>
        <pc:spChg chg="del mod">
          <ac:chgData name="Lei Wu" userId="f083b2a8aea23a2f" providerId="LiveId" clId="{B01C844B-1BE7-44FB-AD2F-31D73309F938}" dt="2021-03-14T15:44:34.884" v="1508" actId="478"/>
          <ac:spMkLst>
            <pc:docMk/>
            <pc:sldMk cId="0" sldId="280"/>
            <ac:spMk id="30724" creationId="{3E9424ED-4F85-4AA3-8949-8882D2CE25DE}"/>
          </ac:spMkLst>
        </pc:spChg>
        <pc:spChg chg="del">
          <ac:chgData name="Lei Wu" userId="f083b2a8aea23a2f" providerId="LiveId" clId="{B01C844B-1BE7-44FB-AD2F-31D73309F938}" dt="2021-03-14T15:44:50.697" v="1510" actId="478"/>
          <ac:spMkLst>
            <pc:docMk/>
            <pc:sldMk cId="0" sldId="280"/>
            <ac:spMk id="30726" creationId="{0D2EB06D-97E8-4C95-8EA4-ECA4FEC3837C}"/>
          </ac:spMkLst>
        </pc:spChg>
      </pc:sldChg>
      <pc:sldChg chg="delSp add mod">
        <pc:chgData name="Lei Wu" userId="f083b2a8aea23a2f" providerId="LiveId" clId="{B01C844B-1BE7-44FB-AD2F-31D73309F938}" dt="2021-03-14T15:48:22.877" v="1575" actId="478"/>
        <pc:sldMkLst>
          <pc:docMk/>
          <pc:sldMk cId="0" sldId="282"/>
        </pc:sldMkLst>
        <pc:spChg chg="del">
          <ac:chgData name="Lei Wu" userId="f083b2a8aea23a2f" providerId="LiveId" clId="{B01C844B-1BE7-44FB-AD2F-31D73309F938}" dt="2021-03-14T15:48:22.877" v="1575" actId="478"/>
          <ac:spMkLst>
            <pc:docMk/>
            <pc:sldMk cId="0" sldId="282"/>
            <ac:spMk id="32770" creationId="{32EA07E9-9480-4D45-9996-213098AD219C}"/>
          </ac:spMkLst>
        </pc:spChg>
      </pc:sldChg>
      <pc:sldChg chg="delSp add mod">
        <pc:chgData name="Lei Wu" userId="f083b2a8aea23a2f" providerId="LiveId" clId="{B01C844B-1BE7-44FB-AD2F-31D73309F938}" dt="2021-03-14T15:48:27.269" v="1576" actId="478"/>
        <pc:sldMkLst>
          <pc:docMk/>
          <pc:sldMk cId="0" sldId="283"/>
        </pc:sldMkLst>
        <pc:spChg chg="del">
          <ac:chgData name="Lei Wu" userId="f083b2a8aea23a2f" providerId="LiveId" clId="{B01C844B-1BE7-44FB-AD2F-31D73309F938}" dt="2021-03-14T15:48:27.269" v="1576" actId="478"/>
          <ac:spMkLst>
            <pc:docMk/>
            <pc:sldMk cId="0" sldId="283"/>
            <ac:spMk id="33794" creationId="{53ED40A8-D2A1-47B2-AAE9-0500E5B4EC98}"/>
          </ac:spMkLst>
        </pc:spChg>
      </pc:sldChg>
      <pc:sldChg chg="add del">
        <pc:chgData name="Lei Wu" userId="f083b2a8aea23a2f" providerId="LiveId" clId="{B01C844B-1BE7-44FB-AD2F-31D73309F938}" dt="2021-03-15T19:35:15.990" v="3155" actId="2696"/>
        <pc:sldMkLst>
          <pc:docMk/>
          <pc:sldMk cId="2415536249" sldId="284"/>
        </pc:sldMkLst>
        <pc:spChg chg="mod">
          <ac:chgData name="Lei Wu" userId="f083b2a8aea23a2f" providerId="LiveId" clId="{B01C844B-1BE7-44FB-AD2F-31D73309F938}" dt="2021-03-14T13:25:09.034" v="481" actId="1037"/>
          <ac:spMkLst>
            <pc:docMk/>
            <pc:sldMk cId="2415536249" sldId="284"/>
            <ac:spMk id="2" creationId="{00000000-0000-0000-0000-000000000000}"/>
          </ac:spMkLst>
        </pc:spChg>
        <pc:spChg chg="mod">
          <ac:chgData name="Lei Wu" userId="f083b2a8aea23a2f" providerId="LiveId" clId="{B01C844B-1BE7-44FB-AD2F-31D73309F938}" dt="2021-03-14T13:26:16.781" v="574" actId="20577"/>
          <ac:spMkLst>
            <pc:docMk/>
            <pc:sldMk cId="2415536249" sldId="284"/>
            <ac:spMk id="3" creationId="{00000000-0000-0000-0000-000000000000}"/>
          </ac:spMkLst>
        </pc:spChg>
        <pc:spChg chg="del">
          <ac:chgData name="Lei Wu" userId="f083b2a8aea23a2f" providerId="LiveId" clId="{B01C844B-1BE7-44FB-AD2F-31D73309F938}" dt="2021-03-14T10:04:31.788" v="25" actId="478"/>
          <ac:spMkLst>
            <pc:docMk/>
            <pc:sldMk cId="2415536249" sldId="284"/>
            <ac:spMk id="7" creationId="{00000000-0000-0000-0000-000000000000}"/>
          </ac:spMkLst>
        </pc:spChg>
        <pc:spChg chg="del">
          <ac:chgData name="Lei Wu" userId="f083b2a8aea23a2f" providerId="LiveId" clId="{B01C844B-1BE7-44FB-AD2F-31D73309F938}" dt="2021-03-14T10:04:28.705" v="24" actId="478"/>
          <ac:spMkLst>
            <pc:docMk/>
            <pc:sldMk cId="2415536249" sldId="284"/>
            <ac:spMk id="8" creationId="{00000000-0000-0000-0000-000000000000}"/>
          </ac:spMkLst>
        </pc:spChg>
      </pc:sldChg>
      <pc:sldChg chg="add ord modNotesTx">
        <pc:chgData name="Lei Wu" userId="f083b2a8aea23a2f" providerId="LiveId" clId="{B01C844B-1BE7-44FB-AD2F-31D73309F938}" dt="2021-03-16T00:17:18.896" v="7613"/>
        <pc:sldMkLst>
          <pc:docMk/>
          <pc:sldMk cId="3717366971" sldId="284"/>
        </pc:sldMkLst>
      </pc:sldChg>
      <pc:sldChg chg="del">
        <pc:chgData name="Lei Wu" userId="f083b2a8aea23a2f" providerId="LiveId" clId="{B01C844B-1BE7-44FB-AD2F-31D73309F938}" dt="2021-03-15T22:30:32.602" v="5923" actId="2696"/>
        <pc:sldMkLst>
          <pc:docMk/>
          <pc:sldMk cId="0" sldId="285"/>
        </pc:sldMkLst>
      </pc:sldChg>
      <pc:sldChg chg="add del">
        <pc:chgData name="Lei Wu" userId="f083b2a8aea23a2f" providerId="LiveId" clId="{B01C844B-1BE7-44FB-AD2F-31D73309F938}" dt="2021-03-15T23:22:15.682" v="6225" actId="2696"/>
        <pc:sldMkLst>
          <pc:docMk/>
          <pc:sldMk cId="645069420" sldId="285"/>
        </pc:sldMkLst>
      </pc:sldChg>
      <pc:sldChg chg="add del">
        <pc:chgData name="Lei Wu" userId="f083b2a8aea23a2f" providerId="LiveId" clId="{B01C844B-1BE7-44FB-AD2F-31D73309F938}" dt="2021-03-15T23:22:33.458" v="6227" actId="47"/>
        <pc:sldMkLst>
          <pc:docMk/>
          <pc:sldMk cId="1652440112" sldId="285"/>
        </pc:sldMkLst>
      </pc:sldChg>
      <pc:sldChg chg="add">
        <pc:chgData name="Lei Wu" userId="f083b2a8aea23a2f" providerId="LiveId" clId="{B01C844B-1BE7-44FB-AD2F-31D73309F938}" dt="2021-03-15T21:37:14.438" v="5538"/>
        <pc:sldMkLst>
          <pc:docMk/>
          <pc:sldMk cId="202926671" sldId="286"/>
        </pc:sldMkLst>
      </pc:sldChg>
      <pc:sldChg chg="delSp modSp del mod">
        <pc:chgData name="Lei Wu" userId="f083b2a8aea23a2f" providerId="LiveId" clId="{B01C844B-1BE7-44FB-AD2F-31D73309F938}" dt="2021-03-14T17:17:16.169" v="1642" actId="47"/>
        <pc:sldMkLst>
          <pc:docMk/>
          <pc:sldMk cId="0" sldId="287"/>
        </pc:sldMkLst>
        <pc:spChg chg="mod">
          <ac:chgData name="Lei Wu" userId="f083b2a8aea23a2f" providerId="LiveId" clId="{B01C844B-1BE7-44FB-AD2F-31D73309F938}" dt="2021-03-14T13:17:50.465" v="391"/>
          <ac:spMkLst>
            <pc:docMk/>
            <pc:sldMk cId="0" sldId="287"/>
            <ac:spMk id="3" creationId="{00000000-0000-0000-0000-000000000000}"/>
          </ac:spMkLst>
        </pc:spChg>
        <pc:spChg chg="del">
          <ac:chgData name="Lei Wu" userId="f083b2a8aea23a2f" providerId="LiveId" clId="{B01C844B-1BE7-44FB-AD2F-31D73309F938}" dt="2021-03-14T09:45:52.886" v="5" actId="478"/>
          <ac:spMkLst>
            <pc:docMk/>
            <pc:sldMk cId="0" sldId="287"/>
            <ac:spMk id="7" creationId="{00000000-0000-0000-0000-000000000000}"/>
          </ac:spMkLst>
        </pc:spChg>
        <pc:spChg chg="del">
          <ac:chgData name="Lei Wu" userId="f083b2a8aea23a2f" providerId="LiveId" clId="{B01C844B-1BE7-44FB-AD2F-31D73309F938}" dt="2021-03-14T09:45:47.582" v="2" actId="478"/>
          <ac:spMkLst>
            <pc:docMk/>
            <pc:sldMk cId="0" sldId="287"/>
            <ac:spMk id="8" creationId="{00000000-0000-0000-0000-000000000000}"/>
          </ac:spMkLst>
        </pc:spChg>
        <pc:spChg chg="del">
          <ac:chgData name="Lei Wu" userId="f083b2a8aea23a2f" providerId="LiveId" clId="{B01C844B-1BE7-44FB-AD2F-31D73309F938}" dt="2021-03-14T10:19:45.757" v="135" actId="478"/>
          <ac:spMkLst>
            <pc:docMk/>
            <pc:sldMk cId="0" sldId="287"/>
            <ac:spMk id="9" creationId="{00000000-0000-0000-0000-000000000000}"/>
          </ac:spMkLst>
        </pc:spChg>
      </pc:sldChg>
      <pc:sldChg chg="modSp del mod">
        <pc:chgData name="Lei Wu" userId="f083b2a8aea23a2f" providerId="LiveId" clId="{B01C844B-1BE7-44FB-AD2F-31D73309F938}" dt="2021-03-14T17:17:42.728" v="1646" actId="47"/>
        <pc:sldMkLst>
          <pc:docMk/>
          <pc:sldMk cId="0" sldId="288"/>
        </pc:sldMkLst>
        <pc:spChg chg="mod">
          <ac:chgData name="Lei Wu" userId="f083b2a8aea23a2f" providerId="LiveId" clId="{B01C844B-1BE7-44FB-AD2F-31D73309F938}" dt="2021-03-14T13:19:38.406" v="394"/>
          <ac:spMkLst>
            <pc:docMk/>
            <pc:sldMk cId="0" sldId="288"/>
            <ac:spMk id="3" creationId="{00000000-0000-0000-0000-000000000000}"/>
          </ac:spMkLst>
        </pc:spChg>
      </pc:sldChg>
      <pc:sldChg chg="modSp del mod">
        <pc:chgData name="Lei Wu" userId="f083b2a8aea23a2f" providerId="LiveId" clId="{B01C844B-1BE7-44FB-AD2F-31D73309F938}" dt="2021-03-14T17:18:00.502" v="1650" actId="47"/>
        <pc:sldMkLst>
          <pc:docMk/>
          <pc:sldMk cId="0" sldId="289"/>
        </pc:sldMkLst>
        <pc:spChg chg="mod">
          <ac:chgData name="Lei Wu" userId="f083b2a8aea23a2f" providerId="LiveId" clId="{B01C844B-1BE7-44FB-AD2F-31D73309F938}" dt="2021-03-14T13:19:55.778" v="411" actId="20577"/>
          <ac:spMkLst>
            <pc:docMk/>
            <pc:sldMk cId="0" sldId="289"/>
            <ac:spMk id="3" creationId="{00000000-0000-0000-0000-000000000000}"/>
          </ac:spMkLst>
        </pc:spChg>
      </pc:sldChg>
      <pc:sldChg chg="modSp del mod">
        <pc:chgData name="Lei Wu" userId="f083b2a8aea23a2f" providerId="LiveId" clId="{B01C844B-1BE7-44FB-AD2F-31D73309F938}" dt="2021-03-14T17:18:25.618" v="1654" actId="47"/>
        <pc:sldMkLst>
          <pc:docMk/>
          <pc:sldMk cId="0" sldId="290"/>
        </pc:sldMkLst>
        <pc:spChg chg="mod">
          <ac:chgData name="Lei Wu" userId="f083b2a8aea23a2f" providerId="LiveId" clId="{B01C844B-1BE7-44FB-AD2F-31D73309F938}" dt="2021-03-14T13:20:14.611" v="428" actId="20577"/>
          <ac:spMkLst>
            <pc:docMk/>
            <pc:sldMk cId="0" sldId="290"/>
            <ac:spMk id="3" creationId="{00000000-0000-0000-0000-000000000000}"/>
          </ac:spMkLst>
        </pc:spChg>
      </pc:sldChg>
      <pc:sldChg chg="modSp mod">
        <pc:chgData name="Lei Wu" userId="f083b2a8aea23a2f" providerId="LiveId" clId="{B01C844B-1BE7-44FB-AD2F-31D73309F938}" dt="2021-03-15T19:33:53.048" v="3149" actId="20577"/>
        <pc:sldMkLst>
          <pc:docMk/>
          <pc:sldMk cId="0" sldId="291"/>
        </pc:sldMkLst>
        <pc:spChg chg="mod">
          <ac:chgData name="Lei Wu" userId="f083b2a8aea23a2f" providerId="LiveId" clId="{B01C844B-1BE7-44FB-AD2F-31D73309F938}" dt="2021-03-15T19:33:53.048" v="3149" actId="20577"/>
          <ac:spMkLst>
            <pc:docMk/>
            <pc:sldMk cId="0" sldId="291"/>
            <ac:spMk id="2" creationId="{00000000-0000-0000-0000-000000000000}"/>
          </ac:spMkLst>
        </pc:spChg>
      </pc:sldChg>
      <pc:sldChg chg="modSp mod">
        <pc:chgData name="Lei Wu" userId="f083b2a8aea23a2f" providerId="LiveId" clId="{B01C844B-1BE7-44FB-AD2F-31D73309F938}" dt="2021-03-15T19:33:56.675" v="3150" actId="20577"/>
        <pc:sldMkLst>
          <pc:docMk/>
          <pc:sldMk cId="0" sldId="292"/>
        </pc:sldMkLst>
        <pc:spChg chg="mod">
          <ac:chgData name="Lei Wu" userId="f083b2a8aea23a2f" providerId="LiveId" clId="{B01C844B-1BE7-44FB-AD2F-31D73309F938}" dt="2021-03-15T19:33:56.675" v="3150" actId="20577"/>
          <ac:spMkLst>
            <pc:docMk/>
            <pc:sldMk cId="0" sldId="292"/>
            <ac:spMk id="2" creationId="{00000000-0000-0000-0000-000000000000}"/>
          </ac:spMkLst>
        </pc:spChg>
      </pc:sldChg>
      <pc:sldChg chg="del">
        <pc:chgData name="Lei Wu" userId="f083b2a8aea23a2f" providerId="LiveId" clId="{B01C844B-1BE7-44FB-AD2F-31D73309F938}" dt="2021-03-15T19:34:23.584" v="3154" actId="47"/>
        <pc:sldMkLst>
          <pc:docMk/>
          <pc:sldMk cId="0" sldId="294"/>
        </pc:sldMkLst>
      </pc:sldChg>
      <pc:sldChg chg="modSp mod">
        <pc:chgData name="Lei Wu" userId="f083b2a8aea23a2f" providerId="LiveId" clId="{B01C844B-1BE7-44FB-AD2F-31D73309F938}" dt="2021-03-15T19:34:03.292" v="3151" actId="20577"/>
        <pc:sldMkLst>
          <pc:docMk/>
          <pc:sldMk cId="0" sldId="315"/>
        </pc:sldMkLst>
        <pc:spChg chg="mod">
          <ac:chgData name="Lei Wu" userId="f083b2a8aea23a2f" providerId="LiveId" clId="{B01C844B-1BE7-44FB-AD2F-31D73309F938}" dt="2021-03-15T19:34:03.292" v="3151" actId="20577"/>
          <ac:spMkLst>
            <pc:docMk/>
            <pc:sldMk cId="0" sldId="315"/>
            <ac:spMk id="2" creationId="{00000000-0000-0000-0000-000000000000}"/>
          </ac:spMkLst>
        </pc:spChg>
      </pc:sldChg>
      <pc:sldChg chg="modSp mod">
        <pc:chgData name="Lei Wu" userId="f083b2a8aea23a2f" providerId="LiveId" clId="{B01C844B-1BE7-44FB-AD2F-31D73309F938}" dt="2021-03-15T19:34:07.041" v="3152" actId="20577"/>
        <pc:sldMkLst>
          <pc:docMk/>
          <pc:sldMk cId="0" sldId="316"/>
        </pc:sldMkLst>
        <pc:spChg chg="mod">
          <ac:chgData name="Lei Wu" userId="f083b2a8aea23a2f" providerId="LiveId" clId="{B01C844B-1BE7-44FB-AD2F-31D73309F938}" dt="2021-03-15T19:34:07.041" v="3152" actId="20577"/>
          <ac:spMkLst>
            <pc:docMk/>
            <pc:sldMk cId="0" sldId="316"/>
            <ac:spMk id="2" creationId="{00000000-0000-0000-0000-000000000000}"/>
          </ac:spMkLst>
        </pc:spChg>
      </pc:sldChg>
      <pc:sldChg chg="modSp mod">
        <pc:chgData name="Lei Wu" userId="f083b2a8aea23a2f" providerId="LiveId" clId="{B01C844B-1BE7-44FB-AD2F-31D73309F938}" dt="2021-03-15T19:34:11.093" v="3153" actId="20577"/>
        <pc:sldMkLst>
          <pc:docMk/>
          <pc:sldMk cId="0" sldId="319"/>
        </pc:sldMkLst>
        <pc:spChg chg="mod">
          <ac:chgData name="Lei Wu" userId="f083b2a8aea23a2f" providerId="LiveId" clId="{B01C844B-1BE7-44FB-AD2F-31D73309F938}" dt="2021-03-15T19:34:11.093" v="3153" actId="20577"/>
          <ac:spMkLst>
            <pc:docMk/>
            <pc:sldMk cId="0" sldId="319"/>
            <ac:spMk id="2" creationId="{00000000-0000-0000-0000-000000000000}"/>
          </ac:spMkLst>
        </pc:spChg>
      </pc:sldChg>
      <pc:sldChg chg="delSp modSp add mod">
        <pc:chgData name="Lei Wu" userId="f083b2a8aea23a2f" providerId="LiveId" clId="{B01C844B-1BE7-44FB-AD2F-31D73309F938}" dt="2021-03-14T21:21:51.269" v="2386" actId="1035"/>
        <pc:sldMkLst>
          <pc:docMk/>
          <pc:sldMk cId="0" sldId="322"/>
        </pc:sldMkLst>
        <pc:spChg chg="del">
          <ac:chgData name="Lei Wu" userId="f083b2a8aea23a2f" providerId="LiveId" clId="{B01C844B-1BE7-44FB-AD2F-31D73309F938}" dt="2021-03-14T13:16:54.528" v="390" actId="478"/>
          <ac:spMkLst>
            <pc:docMk/>
            <pc:sldMk cId="0" sldId="322"/>
            <ac:spMk id="22530" creationId="{03B0173C-9A9E-4B34-84A1-AC7F91FFFB98}"/>
          </ac:spMkLst>
        </pc:spChg>
        <pc:spChg chg="mod">
          <ac:chgData name="Lei Wu" userId="f083b2a8aea23a2f" providerId="LiveId" clId="{B01C844B-1BE7-44FB-AD2F-31D73309F938}" dt="2021-03-14T21:21:42.541" v="2363" actId="20577"/>
          <ac:spMkLst>
            <pc:docMk/>
            <pc:sldMk cId="0" sldId="322"/>
            <ac:spMk id="22531" creationId="{0DEE65EC-8A0D-40B8-8CC2-E1C4D4BCBE11}"/>
          </ac:spMkLst>
        </pc:spChg>
        <pc:spChg chg="mod">
          <ac:chgData name="Lei Wu" userId="f083b2a8aea23a2f" providerId="LiveId" clId="{B01C844B-1BE7-44FB-AD2F-31D73309F938}" dt="2021-03-14T21:21:34.214" v="2361" actId="20577"/>
          <ac:spMkLst>
            <pc:docMk/>
            <pc:sldMk cId="0" sldId="322"/>
            <ac:spMk id="22532" creationId="{2E574C4D-7FD0-4813-AB3C-347533EB8DCB}"/>
          </ac:spMkLst>
        </pc:spChg>
        <pc:spChg chg="mod">
          <ac:chgData name="Lei Wu" userId="f083b2a8aea23a2f" providerId="LiveId" clId="{B01C844B-1BE7-44FB-AD2F-31D73309F938}" dt="2021-03-14T21:21:51.269" v="2386" actId="1035"/>
          <ac:spMkLst>
            <pc:docMk/>
            <pc:sldMk cId="0" sldId="322"/>
            <ac:spMk id="22533" creationId="{620E2541-FFE1-422D-BA7B-BC24F6D35988}"/>
          </ac:spMkLst>
        </pc:spChg>
        <pc:spChg chg="mod">
          <ac:chgData name="Lei Wu" userId="f083b2a8aea23a2f" providerId="LiveId" clId="{B01C844B-1BE7-44FB-AD2F-31D73309F938}" dt="2021-03-14T21:21:51.269" v="2386" actId="1035"/>
          <ac:spMkLst>
            <pc:docMk/>
            <pc:sldMk cId="0" sldId="322"/>
            <ac:spMk id="22536" creationId="{10EE6301-34DB-4896-B2EF-20D339F7F3CD}"/>
          </ac:spMkLst>
        </pc:spChg>
        <pc:spChg chg="mod">
          <ac:chgData name="Lei Wu" userId="f083b2a8aea23a2f" providerId="LiveId" clId="{B01C844B-1BE7-44FB-AD2F-31D73309F938}" dt="2021-03-14T21:21:51.269" v="2386" actId="1035"/>
          <ac:spMkLst>
            <pc:docMk/>
            <pc:sldMk cId="0" sldId="322"/>
            <ac:spMk id="22537" creationId="{D272A8C7-466B-4615-8B8E-E86EF4D791C6}"/>
          </ac:spMkLst>
        </pc:spChg>
        <pc:spChg chg="mod">
          <ac:chgData name="Lei Wu" userId="f083b2a8aea23a2f" providerId="LiveId" clId="{B01C844B-1BE7-44FB-AD2F-31D73309F938}" dt="2021-03-14T21:21:51.269" v="2386" actId="1035"/>
          <ac:spMkLst>
            <pc:docMk/>
            <pc:sldMk cId="0" sldId="322"/>
            <ac:spMk id="22544" creationId="{002C9D0B-E002-4789-A103-942FA73ABFC4}"/>
          </ac:spMkLst>
        </pc:spChg>
        <pc:spChg chg="mod">
          <ac:chgData name="Lei Wu" userId="f083b2a8aea23a2f" providerId="LiveId" clId="{B01C844B-1BE7-44FB-AD2F-31D73309F938}" dt="2021-03-14T21:21:51.269" v="2386" actId="1035"/>
          <ac:spMkLst>
            <pc:docMk/>
            <pc:sldMk cId="0" sldId="322"/>
            <ac:spMk id="22545" creationId="{18F101C4-7CC9-4FD0-A436-26B95A95D4F9}"/>
          </ac:spMkLst>
        </pc:spChg>
        <pc:spChg chg="mod">
          <ac:chgData name="Lei Wu" userId="f083b2a8aea23a2f" providerId="LiveId" clId="{B01C844B-1BE7-44FB-AD2F-31D73309F938}" dt="2021-03-14T21:21:51.269" v="2386" actId="1035"/>
          <ac:spMkLst>
            <pc:docMk/>
            <pc:sldMk cId="0" sldId="322"/>
            <ac:spMk id="22546" creationId="{9546A591-2205-436E-A242-2BD18F097A79}"/>
          </ac:spMkLst>
        </pc:spChg>
        <pc:spChg chg="mod">
          <ac:chgData name="Lei Wu" userId="f083b2a8aea23a2f" providerId="LiveId" clId="{B01C844B-1BE7-44FB-AD2F-31D73309F938}" dt="2021-03-14T21:21:51.269" v="2386" actId="1035"/>
          <ac:spMkLst>
            <pc:docMk/>
            <pc:sldMk cId="0" sldId="322"/>
            <ac:spMk id="22547" creationId="{2CB6AB1B-2D4B-4DC2-A1EE-DD496AF283A4}"/>
          </ac:spMkLst>
        </pc:spChg>
        <pc:spChg chg="mod">
          <ac:chgData name="Lei Wu" userId="f083b2a8aea23a2f" providerId="LiveId" clId="{B01C844B-1BE7-44FB-AD2F-31D73309F938}" dt="2021-03-14T21:21:51.269" v="2386" actId="1035"/>
          <ac:spMkLst>
            <pc:docMk/>
            <pc:sldMk cId="0" sldId="322"/>
            <ac:spMk id="22548" creationId="{30A7D3ED-47E8-49DF-87DB-3343C14DBF4D}"/>
          </ac:spMkLst>
        </pc:spChg>
        <pc:spChg chg="mod">
          <ac:chgData name="Lei Wu" userId="f083b2a8aea23a2f" providerId="LiveId" clId="{B01C844B-1BE7-44FB-AD2F-31D73309F938}" dt="2021-03-14T21:21:51.269" v="2386" actId="1035"/>
          <ac:spMkLst>
            <pc:docMk/>
            <pc:sldMk cId="0" sldId="322"/>
            <ac:spMk id="22549" creationId="{B1343E86-28C3-4A8F-A68C-FCACFD81C556}"/>
          </ac:spMkLst>
        </pc:spChg>
        <pc:spChg chg="mod">
          <ac:chgData name="Lei Wu" userId="f083b2a8aea23a2f" providerId="LiveId" clId="{B01C844B-1BE7-44FB-AD2F-31D73309F938}" dt="2021-03-14T21:21:51.269" v="2386" actId="1035"/>
          <ac:spMkLst>
            <pc:docMk/>
            <pc:sldMk cId="0" sldId="322"/>
            <ac:spMk id="22550" creationId="{CB19FC23-A39A-4C24-A5EF-3C811FD078BF}"/>
          </ac:spMkLst>
        </pc:spChg>
        <pc:spChg chg="mod">
          <ac:chgData name="Lei Wu" userId="f083b2a8aea23a2f" providerId="LiveId" clId="{B01C844B-1BE7-44FB-AD2F-31D73309F938}" dt="2021-03-14T21:21:51.269" v="2386" actId="1035"/>
          <ac:spMkLst>
            <pc:docMk/>
            <pc:sldMk cId="0" sldId="322"/>
            <ac:spMk id="22551" creationId="{798403A6-D202-4FA8-A328-A9C721730053}"/>
          </ac:spMkLst>
        </pc:spChg>
        <pc:spChg chg="mod">
          <ac:chgData name="Lei Wu" userId="f083b2a8aea23a2f" providerId="LiveId" clId="{B01C844B-1BE7-44FB-AD2F-31D73309F938}" dt="2021-03-14T21:21:51.269" v="2386" actId="1035"/>
          <ac:spMkLst>
            <pc:docMk/>
            <pc:sldMk cId="0" sldId="322"/>
            <ac:spMk id="22552" creationId="{309714BA-AD0A-45B6-8472-76A03A0CAF92}"/>
          </ac:spMkLst>
        </pc:spChg>
        <pc:spChg chg="mod">
          <ac:chgData name="Lei Wu" userId="f083b2a8aea23a2f" providerId="LiveId" clId="{B01C844B-1BE7-44FB-AD2F-31D73309F938}" dt="2021-03-14T21:21:51.269" v="2386" actId="1035"/>
          <ac:spMkLst>
            <pc:docMk/>
            <pc:sldMk cId="0" sldId="322"/>
            <ac:spMk id="22553" creationId="{C38A723F-C43C-4B6D-A2D7-9D83BFF02E2B}"/>
          </ac:spMkLst>
        </pc:spChg>
        <pc:spChg chg="mod">
          <ac:chgData name="Lei Wu" userId="f083b2a8aea23a2f" providerId="LiveId" clId="{B01C844B-1BE7-44FB-AD2F-31D73309F938}" dt="2021-03-14T21:21:51.269" v="2386" actId="1035"/>
          <ac:spMkLst>
            <pc:docMk/>
            <pc:sldMk cId="0" sldId="322"/>
            <ac:spMk id="22554" creationId="{24B221F3-75CE-4308-9654-9536A587A1A1}"/>
          </ac:spMkLst>
        </pc:spChg>
        <pc:spChg chg="mod">
          <ac:chgData name="Lei Wu" userId="f083b2a8aea23a2f" providerId="LiveId" clId="{B01C844B-1BE7-44FB-AD2F-31D73309F938}" dt="2021-03-14T21:21:51.269" v="2386" actId="1035"/>
          <ac:spMkLst>
            <pc:docMk/>
            <pc:sldMk cId="0" sldId="322"/>
            <ac:spMk id="22555" creationId="{5FA9C21C-5B43-41B7-8068-D7599CEE7DE5}"/>
          </ac:spMkLst>
        </pc:spChg>
        <pc:spChg chg="mod">
          <ac:chgData name="Lei Wu" userId="f083b2a8aea23a2f" providerId="LiveId" clId="{B01C844B-1BE7-44FB-AD2F-31D73309F938}" dt="2021-03-14T21:21:51.269" v="2386" actId="1035"/>
          <ac:spMkLst>
            <pc:docMk/>
            <pc:sldMk cId="0" sldId="322"/>
            <ac:spMk id="22556" creationId="{ACA6EEBA-2DDB-43A5-ADC2-9FDCD06EF649}"/>
          </ac:spMkLst>
        </pc:spChg>
        <pc:spChg chg="mod">
          <ac:chgData name="Lei Wu" userId="f083b2a8aea23a2f" providerId="LiveId" clId="{B01C844B-1BE7-44FB-AD2F-31D73309F938}" dt="2021-03-14T21:21:51.269" v="2386" actId="1035"/>
          <ac:spMkLst>
            <pc:docMk/>
            <pc:sldMk cId="0" sldId="322"/>
            <ac:spMk id="22557" creationId="{A2B4A0EE-4151-4BC9-911F-8D0BDBB8174E}"/>
          </ac:spMkLst>
        </pc:spChg>
        <pc:spChg chg="mod">
          <ac:chgData name="Lei Wu" userId="f083b2a8aea23a2f" providerId="LiveId" clId="{B01C844B-1BE7-44FB-AD2F-31D73309F938}" dt="2021-03-14T21:21:51.269" v="2386" actId="1035"/>
          <ac:spMkLst>
            <pc:docMk/>
            <pc:sldMk cId="0" sldId="322"/>
            <ac:spMk id="22558" creationId="{C3D335ED-BD95-40E8-9995-C447F7ACF936}"/>
          </ac:spMkLst>
        </pc:spChg>
        <pc:spChg chg="mod">
          <ac:chgData name="Lei Wu" userId="f083b2a8aea23a2f" providerId="LiveId" clId="{B01C844B-1BE7-44FB-AD2F-31D73309F938}" dt="2021-03-14T21:21:51.269" v="2386" actId="1035"/>
          <ac:spMkLst>
            <pc:docMk/>
            <pc:sldMk cId="0" sldId="322"/>
            <ac:spMk id="22559" creationId="{632B83CF-0627-47BD-8CB6-440E770FE5C8}"/>
          </ac:spMkLst>
        </pc:spChg>
        <pc:spChg chg="mod">
          <ac:chgData name="Lei Wu" userId="f083b2a8aea23a2f" providerId="LiveId" clId="{B01C844B-1BE7-44FB-AD2F-31D73309F938}" dt="2021-03-14T21:21:51.269" v="2386" actId="1035"/>
          <ac:spMkLst>
            <pc:docMk/>
            <pc:sldMk cId="0" sldId="322"/>
            <ac:spMk id="22560" creationId="{9BBA8F79-2996-4542-A012-D8C77763F1E2}"/>
          </ac:spMkLst>
        </pc:spChg>
        <pc:spChg chg="mod">
          <ac:chgData name="Lei Wu" userId="f083b2a8aea23a2f" providerId="LiveId" clId="{B01C844B-1BE7-44FB-AD2F-31D73309F938}" dt="2021-03-14T21:21:51.269" v="2386" actId="1035"/>
          <ac:spMkLst>
            <pc:docMk/>
            <pc:sldMk cId="0" sldId="322"/>
            <ac:spMk id="22561" creationId="{0546366F-EFE6-4CB1-A584-CEE825A3CBA4}"/>
          </ac:spMkLst>
        </pc:spChg>
        <pc:spChg chg="mod">
          <ac:chgData name="Lei Wu" userId="f083b2a8aea23a2f" providerId="LiveId" clId="{B01C844B-1BE7-44FB-AD2F-31D73309F938}" dt="2021-03-14T21:21:51.269" v="2386" actId="1035"/>
          <ac:spMkLst>
            <pc:docMk/>
            <pc:sldMk cId="0" sldId="322"/>
            <ac:spMk id="22562" creationId="{F8AA8C82-5613-4784-9DB9-C5C58C571735}"/>
          </ac:spMkLst>
        </pc:spChg>
        <pc:spChg chg="mod">
          <ac:chgData name="Lei Wu" userId="f083b2a8aea23a2f" providerId="LiveId" clId="{B01C844B-1BE7-44FB-AD2F-31D73309F938}" dt="2021-03-14T21:21:51.269" v="2386" actId="1035"/>
          <ac:spMkLst>
            <pc:docMk/>
            <pc:sldMk cId="0" sldId="322"/>
            <ac:spMk id="22563" creationId="{DBADF8FD-99A8-45D7-B883-93A25C542F70}"/>
          </ac:spMkLst>
        </pc:spChg>
        <pc:spChg chg="mod">
          <ac:chgData name="Lei Wu" userId="f083b2a8aea23a2f" providerId="LiveId" clId="{B01C844B-1BE7-44FB-AD2F-31D73309F938}" dt="2021-03-14T21:21:51.269" v="2386" actId="1035"/>
          <ac:spMkLst>
            <pc:docMk/>
            <pc:sldMk cId="0" sldId="322"/>
            <ac:spMk id="22564" creationId="{2D4703D7-BD39-4E5C-9AF4-BAE73B028797}"/>
          </ac:spMkLst>
        </pc:spChg>
        <pc:spChg chg="mod">
          <ac:chgData name="Lei Wu" userId="f083b2a8aea23a2f" providerId="LiveId" clId="{B01C844B-1BE7-44FB-AD2F-31D73309F938}" dt="2021-03-14T21:21:51.269" v="2386" actId="1035"/>
          <ac:spMkLst>
            <pc:docMk/>
            <pc:sldMk cId="0" sldId="322"/>
            <ac:spMk id="22565" creationId="{C82CA9F1-4455-42D5-BCCC-B32906BA8FF0}"/>
          </ac:spMkLst>
        </pc:spChg>
        <pc:spChg chg="mod">
          <ac:chgData name="Lei Wu" userId="f083b2a8aea23a2f" providerId="LiveId" clId="{B01C844B-1BE7-44FB-AD2F-31D73309F938}" dt="2021-03-14T21:21:51.269" v="2386" actId="1035"/>
          <ac:spMkLst>
            <pc:docMk/>
            <pc:sldMk cId="0" sldId="322"/>
            <ac:spMk id="22566" creationId="{4BD3D385-ECD3-4845-8836-DD5CA957CBA6}"/>
          </ac:spMkLst>
        </pc:spChg>
        <pc:spChg chg="mod">
          <ac:chgData name="Lei Wu" userId="f083b2a8aea23a2f" providerId="LiveId" clId="{B01C844B-1BE7-44FB-AD2F-31D73309F938}" dt="2021-03-14T21:21:51.269" v="2386" actId="1035"/>
          <ac:spMkLst>
            <pc:docMk/>
            <pc:sldMk cId="0" sldId="322"/>
            <ac:spMk id="22567" creationId="{20539AC1-4A45-4D89-AE53-33741F5CD1B6}"/>
          </ac:spMkLst>
        </pc:spChg>
        <pc:spChg chg="mod">
          <ac:chgData name="Lei Wu" userId="f083b2a8aea23a2f" providerId="LiveId" clId="{B01C844B-1BE7-44FB-AD2F-31D73309F938}" dt="2021-03-14T21:21:51.269" v="2386" actId="1035"/>
          <ac:spMkLst>
            <pc:docMk/>
            <pc:sldMk cId="0" sldId="322"/>
            <ac:spMk id="22568" creationId="{AF92F95A-6135-47EE-A52C-26A2CD42EC24}"/>
          </ac:spMkLst>
        </pc:spChg>
        <pc:spChg chg="mod">
          <ac:chgData name="Lei Wu" userId="f083b2a8aea23a2f" providerId="LiveId" clId="{B01C844B-1BE7-44FB-AD2F-31D73309F938}" dt="2021-03-14T21:21:51.269" v="2386" actId="1035"/>
          <ac:spMkLst>
            <pc:docMk/>
            <pc:sldMk cId="0" sldId="322"/>
            <ac:spMk id="22569" creationId="{8BE0E1AF-23CD-4E56-8080-22F2FAEA0C21}"/>
          </ac:spMkLst>
        </pc:spChg>
        <pc:spChg chg="mod">
          <ac:chgData name="Lei Wu" userId="f083b2a8aea23a2f" providerId="LiveId" clId="{B01C844B-1BE7-44FB-AD2F-31D73309F938}" dt="2021-03-14T21:21:51.269" v="2386" actId="1035"/>
          <ac:spMkLst>
            <pc:docMk/>
            <pc:sldMk cId="0" sldId="322"/>
            <ac:spMk id="22570" creationId="{0FDF5758-69F3-420D-8556-5BB5E1720F22}"/>
          </ac:spMkLst>
        </pc:spChg>
        <pc:spChg chg="mod">
          <ac:chgData name="Lei Wu" userId="f083b2a8aea23a2f" providerId="LiveId" clId="{B01C844B-1BE7-44FB-AD2F-31D73309F938}" dt="2021-03-14T21:21:51.269" v="2386" actId="1035"/>
          <ac:spMkLst>
            <pc:docMk/>
            <pc:sldMk cId="0" sldId="322"/>
            <ac:spMk id="22571" creationId="{412969AF-342E-4677-9EB3-922534E2BD75}"/>
          </ac:spMkLst>
        </pc:spChg>
        <pc:spChg chg="mod">
          <ac:chgData name="Lei Wu" userId="f083b2a8aea23a2f" providerId="LiveId" clId="{B01C844B-1BE7-44FB-AD2F-31D73309F938}" dt="2021-03-14T21:21:51.269" v="2386" actId="1035"/>
          <ac:spMkLst>
            <pc:docMk/>
            <pc:sldMk cId="0" sldId="322"/>
            <ac:spMk id="22572" creationId="{475F309B-C88C-4C93-847B-1A9FE0458346}"/>
          </ac:spMkLst>
        </pc:spChg>
        <pc:spChg chg="mod">
          <ac:chgData name="Lei Wu" userId="f083b2a8aea23a2f" providerId="LiveId" clId="{B01C844B-1BE7-44FB-AD2F-31D73309F938}" dt="2021-03-14T21:21:51.269" v="2386" actId="1035"/>
          <ac:spMkLst>
            <pc:docMk/>
            <pc:sldMk cId="0" sldId="322"/>
            <ac:spMk id="22573" creationId="{1BC4B7B1-91E0-4889-B365-A49081162535}"/>
          </ac:spMkLst>
        </pc:spChg>
        <pc:spChg chg="mod">
          <ac:chgData name="Lei Wu" userId="f083b2a8aea23a2f" providerId="LiveId" clId="{B01C844B-1BE7-44FB-AD2F-31D73309F938}" dt="2021-03-14T21:21:51.269" v="2386" actId="1035"/>
          <ac:spMkLst>
            <pc:docMk/>
            <pc:sldMk cId="0" sldId="322"/>
            <ac:spMk id="22574" creationId="{6B07C405-430E-471F-80C8-23A1971B5A02}"/>
          </ac:spMkLst>
        </pc:spChg>
        <pc:spChg chg="mod">
          <ac:chgData name="Lei Wu" userId="f083b2a8aea23a2f" providerId="LiveId" clId="{B01C844B-1BE7-44FB-AD2F-31D73309F938}" dt="2021-03-14T21:21:51.269" v="2386" actId="1035"/>
          <ac:spMkLst>
            <pc:docMk/>
            <pc:sldMk cId="0" sldId="322"/>
            <ac:spMk id="22575" creationId="{82F7B3B5-9A09-4A4A-A049-261D3EDFCB70}"/>
          </ac:spMkLst>
        </pc:spChg>
        <pc:spChg chg="mod">
          <ac:chgData name="Lei Wu" userId="f083b2a8aea23a2f" providerId="LiveId" clId="{B01C844B-1BE7-44FB-AD2F-31D73309F938}" dt="2021-03-14T21:21:51.269" v="2386" actId="1035"/>
          <ac:spMkLst>
            <pc:docMk/>
            <pc:sldMk cId="0" sldId="322"/>
            <ac:spMk id="22576" creationId="{B41E67C7-EEB5-4FA6-930D-783268EC1DE0}"/>
          </ac:spMkLst>
        </pc:spChg>
        <pc:spChg chg="mod">
          <ac:chgData name="Lei Wu" userId="f083b2a8aea23a2f" providerId="LiveId" clId="{B01C844B-1BE7-44FB-AD2F-31D73309F938}" dt="2021-03-14T21:21:51.269" v="2386" actId="1035"/>
          <ac:spMkLst>
            <pc:docMk/>
            <pc:sldMk cId="0" sldId="322"/>
            <ac:spMk id="22577" creationId="{C4566F14-F6A2-4F89-B5F9-115A65792109}"/>
          </ac:spMkLst>
        </pc:spChg>
        <pc:spChg chg="mod">
          <ac:chgData name="Lei Wu" userId="f083b2a8aea23a2f" providerId="LiveId" clId="{B01C844B-1BE7-44FB-AD2F-31D73309F938}" dt="2021-03-14T21:21:51.269" v="2386" actId="1035"/>
          <ac:spMkLst>
            <pc:docMk/>
            <pc:sldMk cId="0" sldId="322"/>
            <ac:spMk id="22578" creationId="{9E7FE627-E0FB-4883-92C5-2F9C1B1AA470}"/>
          </ac:spMkLst>
        </pc:spChg>
        <pc:spChg chg="mod">
          <ac:chgData name="Lei Wu" userId="f083b2a8aea23a2f" providerId="LiveId" clId="{B01C844B-1BE7-44FB-AD2F-31D73309F938}" dt="2021-03-14T21:21:51.269" v="2386" actId="1035"/>
          <ac:spMkLst>
            <pc:docMk/>
            <pc:sldMk cId="0" sldId="322"/>
            <ac:spMk id="22579" creationId="{9F6B8FB2-20C3-4757-9CE0-1AD60E25708C}"/>
          </ac:spMkLst>
        </pc:spChg>
        <pc:spChg chg="mod">
          <ac:chgData name="Lei Wu" userId="f083b2a8aea23a2f" providerId="LiveId" clId="{B01C844B-1BE7-44FB-AD2F-31D73309F938}" dt="2021-03-14T21:21:51.269" v="2386" actId="1035"/>
          <ac:spMkLst>
            <pc:docMk/>
            <pc:sldMk cId="0" sldId="322"/>
            <ac:spMk id="22580" creationId="{7902FCD2-6A18-4C9E-9D73-24CEACE33DEA}"/>
          </ac:spMkLst>
        </pc:spChg>
        <pc:spChg chg="mod">
          <ac:chgData name="Lei Wu" userId="f083b2a8aea23a2f" providerId="LiveId" clId="{B01C844B-1BE7-44FB-AD2F-31D73309F938}" dt="2021-03-14T21:21:51.269" v="2386" actId="1035"/>
          <ac:spMkLst>
            <pc:docMk/>
            <pc:sldMk cId="0" sldId="322"/>
            <ac:spMk id="22581" creationId="{818E5727-7F45-4687-BB46-3C4752F43C9D}"/>
          </ac:spMkLst>
        </pc:spChg>
        <pc:spChg chg="mod">
          <ac:chgData name="Lei Wu" userId="f083b2a8aea23a2f" providerId="LiveId" clId="{B01C844B-1BE7-44FB-AD2F-31D73309F938}" dt="2021-03-14T21:21:51.269" v="2386" actId="1035"/>
          <ac:spMkLst>
            <pc:docMk/>
            <pc:sldMk cId="0" sldId="322"/>
            <ac:spMk id="22582" creationId="{31E69D23-6A09-4493-953F-E85DED71F0E1}"/>
          </ac:spMkLst>
        </pc:spChg>
        <pc:spChg chg="mod">
          <ac:chgData name="Lei Wu" userId="f083b2a8aea23a2f" providerId="LiveId" clId="{B01C844B-1BE7-44FB-AD2F-31D73309F938}" dt="2021-03-14T21:21:51.269" v="2386" actId="1035"/>
          <ac:spMkLst>
            <pc:docMk/>
            <pc:sldMk cId="0" sldId="322"/>
            <ac:spMk id="22583" creationId="{C14CE612-630F-4190-A801-300F0F49C590}"/>
          </ac:spMkLst>
        </pc:spChg>
        <pc:spChg chg="mod">
          <ac:chgData name="Lei Wu" userId="f083b2a8aea23a2f" providerId="LiveId" clId="{B01C844B-1BE7-44FB-AD2F-31D73309F938}" dt="2021-03-14T21:21:51.269" v="2386" actId="1035"/>
          <ac:spMkLst>
            <pc:docMk/>
            <pc:sldMk cId="0" sldId="322"/>
            <ac:spMk id="22584" creationId="{817BD775-5A73-4045-BB95-A621CFD0E61B}"/>
          </ac:spMkLst>
        </pc:spChg>
        <pc:spChg chg="mod">
          <ac:chgData name="Lei Wu" userId="f083b2a8aea23a2f" providerId="LiveId" clId="{B01C844B-1BE7-44FB-AD2F-31D73309F938}" dt="2021-03-14T21:21:51.269" v="2386" actId="1035"/>
          <ac:spMkLst>
            <pc:docMk/>
            <pc:sldMk cId="0" sldId="322"/>
            <ac:spMk id="22585" creationId="{FC0FED52-AC89-42FC-9EBB-F3A8853E21BC}"/>
          </ac:spMkLst>
        </pc:spChg>
        <pc:grpChg chg="mod">
          <ac:chgData name="Lei Wu" userId="f083b2a8aea23a2f" providerId="LiveId" clId="{B01C844B-1BE7-44FB-AD2F-31D73309F938}" dt="2021-03-14T21:21:51.269" v="2386" actId="1035"/>
          <ac:grpSpMkLst>
            <pc:docMk/>
            <pc:sldMk cId="0" sldId="322"/>
            <ac:grpSpMk id="22534" creationId="{E5C0B478-7055-4E1D-8F64-66768B3D9F8B}"/>
          </ac:grpSpMkLst>
        </pc:grpChg>
        <pc:grpChg chg="mod">
          <ac:chgData name="Lei Wu" userId="f083b2a8aea23a2f" providerId="LiveId" clId="{B01C844B-1BE7-44FB-AD2F-31D73309F938}" dt="2021-03-14T21:21:51.269" v="2386" actId="1035"/>
          <ac:grpSpMkLst>
            <pc:docMk/>
            <pc:sldMk cId="0" sldId="322"/>
            <ac:grpSpMk id="22535" creationId="{9C473C71-63D3-45D6-824E-D04975EC4B9C}"/>
          </ac:grpSpMkLst>
        </pc:grpChg>
        <pc:grpChg chg="mod">
          <ac:chgData name="Lei Wu" userId="f083b2a8aea23a2f" providerId="LiveId" clId="{B01C844B-1BE7-44FB-AD2F-31D73309F938}" dt="2021-03-14T21:21:51.269" v="2386" actId="1035"/>
          <ac:grpSpMkLst>
            <pc:docMk/>
            <pc:sldMk cId="0" sldId="322"/>
            <ac:grpSpMk id="22538" creationId="{4000137B-2AF7-464A-A1AE-91B031DF4229}"/>
          </ac:grpSpMkLst>
        </pc:grpChg>
        <pc:grpChg chg="mod">
          <ac:chgData name="Lei Wu" userId="f083b2a8aea23a2f" providerId="LiveId" clId="{B01C844B-1BE7-44FB-AD2F-31D73309F938}" dt="2021-03-14T21:21:51.269" v="2386" actId="1035"/>
          <ac:grpSpMkLst>
            <pc:docMk/>
            <pc:sldMk cId="0" sldId="322"/>
            <ac:grpSpMk id="22539" creationId="{3F515088-8316-43AD-8410-B69B16DD3E39}"/>
          </ac:grpSpMkLst>
        </pc:grpChg>
        <pc:grpChg chg="mod">
          <ac:chgData name="Lei Wu" userId="f083b2a8aea23a2f" providerId="LiveId" clId="{B01C844B-1BE7-44FB-AD2F-31D73309F938}" dt="2021-03-14T21:21:51.269" v="2386" actId="1035"/>
          <ac:grpSpMkLst>
            <pc:docMk/>
            <pc:sldMk cId="0" sldId="322"/>
            <ac:grpSpMk id="22540" creationId="{E1075C0D-0E6D-4294-BAF4-1F84A4AEB791}"/>
          </ac:grpSpMkLst>
        </pc:grpChg>
        <pc:grpChg chg="mod">
          <ac:chgData name="Lei Wu" userId="f083b2a8aea23a2f" providerId="LiveId" clId="{B01C844B-1BE7-44FB-AD2F-31D73309F938}" dt="2021-03-14T21:21:51.269" v="2386" actId="1035"/>
          <ac:grpSpMkLst>
            <pc:docMk/>
            <pc:sldMk cId="0" sldId="322"/>
            <ac:grpSpMk id="22541" creationId="{4CC694AC-A47A-456C-B261-CD87893BF032}"/>
          </ac:grpSpMkLst>
        </pc:grpChg>
        <pc:grpChg chg="mod">
          <ac:chgData name="Lei Wu" userId="f083b2a8aea23a2f" providerId="LiveId" clId="{B01C844B-1BE7-44FB-AD2F-31D73309F938}" dt="2021-03-14T21:21:51.269" v="2386" actId="1035"/>
          <ac:grpSpMkLst>
            <pc:docMk/>
            <pc:sldMk cId="0" sldId="322"/>
            <ac:grpSpMk id="22542" creationId="{C9D14ADA-2E08-4B95-88F2-B8D6AC48AD22}"/>
          </ac:grpSpMkLst>
        </pc:grpChg>
        <pc:grpChg chg="mod">
          <ac:chgData name="Lei Wu" userId="f083b2a8aea23a2f" providerId="LiveId" clId="{B01C844B-1BE7-44FB-AD2F-31D73309F938}" dt="2021-03-14T21:21:51.269" v="2386" actId="1035"/>
          <ac:grpSpMkLst>
            <pc:docMk/>
            <pc:sldMk cId="0" sldId="322"/>
            <ac:grpSpMk id="22543" creationId="{5026D28C-C8F1-4110-AD01-1BC772249E95}"/>
          </ac:grpSpMkLst>
        </pc:grpChg>
      </pc:sldChg>
      <pc:sldChg chg="add">
        <pc:chgData name="Lei Wu" userId="f083b2a8aea23a2f" providerId="LiveId" clId="{B01C844B-1BE7-44FB-AD2F-31D73309F938}" dt="2021-03-15T23:21:35.122" v="6223"/>
        <pc:sldMkLst>
          <pc:docMk/>
          <pc:sldMk cId="1011993453" sldId="336"/>
        </pc:sldMkLst>
      </pc:sldChg>
      <pc:sldChg chg="addSp delSp modSp add del mod">
        <pc:chgData name="Lei Wu" userId="f083b2a8aea23a2f" providerId="LiveId" clId="{B01C844B-1BE7-44FB-AD2F-31D73309F938}" dt="2021-03-15T23:21:29.549" v="6222" actId="2696"/>
        <pc:sldMkLst>
          <pc:docMk/>
          <pc:sldMk cId="1024626476" sldId="336"/>
        </pc:sldMkLst>
        <pc:spChg chg="add mod">
          <ac:chgData name="Lei Wu" userId="f083b2a8aea23a2f" providerId="LiveId" clId="{B01C844B-1BE7-44FB-AD2F-31D73309F938}" dt="2021-03-15T22:32:07.657" v="5965" actId="404"/>
          <ac:spMkLst>
            <pc:docMk/>
            <pc:sldMk cId="1024626476" sldId="336"/>
            <ac:spMk id="63" creationId="{E3BDC1A1-0618-4420-880F-D5EADB983339}"/>
          </ac:spMkLst>
        </pc:spChg>
        <pc:spChg chg="mod">
          <ac:chgData name="Lei Wu" userId="f083b2a8aea23a2f" providerId="LiveId" clId="{B01C844B-1BE7-44FB-AD2F-31D73309F938}" dt="2021-03-15T22:31:21.305" v="5957" actId="1076"/>
          <ac:spMkLst>
            <pc:docMk/>
            <pc:sldMk cId="1024626476" sldId="336"/>
            <ac:spMk id="188" creationId="{7479A94A-30B5-4A72-AB76-08CB89AE84B8}"/>
          </ac:spMkLst>
        </pc:spChg>
        <pc:spChg chg="mod">
          <ac:chgData name="Lei Wu" userId="f083b2a8aea23a2f" providerId="LiveId" clId="{B01C844B-1BE7-44FB-AD2F-31D73309F938}" dt="2021-03-15T22:31:21.305" v="5957" actId="1076"/>
          <ac:spMkLst>
            <pc:docMk/>
            <pc:sldMk cId="1024626476" sldId="336"/>
            <ac:spMk id="189" creationId="{E9589D73-0DB1-4BE4-8320-D9644DAC9935}"/>
          </ac:spMkLst>
        </pc:spChg>
        <pc:spChg chg="mod">
          <ac:chgData name="Lei Wu" userId="f083b2a8aea23a2f" providerId="LiveId" clId="{B01C844B-1BE7-44FB-AD2F-31D73309F938}" dt="2021-03-15T22:31:21.305" v="5957" actId="1076"/>
          <ac:spMkLst>
            <pc:docMk/>
            <pc:sldMk cId="1024626476" sldId="336"/>
            <ac:spMk id="190" creationId="{3BCB0DF6-3A58-4E82-AE67-9AFE2045B493}"/>
          </ac:spMkLst>
        </pc:spChg>
        <pc:spChg chg="mod">
          <ac:chgData name="Lei Wu" userId="f083b2a8aea23a2f" providerId="LiveId" clId="{B01C844B-1BE7-44FB-AD2F-31D73309F938}" dt="2021-03-15T22:31:21.305" v="5957" actId="1076"/>
          <ac:spMkLst>
            <pc:docMk/>
            <pc:sldMk cId="1024626476" sldId="336"/>
            <ac:spMk id="191" creationId="{459D4539-22B8-43E8-9DFB-591878DC9D98}"/>
          </ac:spMkLst>
        </pc:spChg>
        <pc:spChg chg="mod">
          <ac:chgData name="Lei Wu" userId="f083b2a8aea23a2f" providerId="LiveId" clId="{B01C844B-1BE7-44FB-AD2F-31D73309F938}" dt="2021-03-15T22:31:21.305" v="5957" actId="1076"/>
          <ac:spMkLst>
            <pc:docMk/>
            <pc:sldMk cId="1024626476" sldId="336"/>
            <ac:spMk id="192" creationId="{889978C6-FA24-423C-BB79-0677F30D02E0}"/>
          </ac:spMkLst>
        </pc:spChg>
        <pc:spChg chg="mod">
          <ac:chgData name="Lei Wu" userId="f083b2a8aea23a2f" providerId="LiveId" clId="{B01C844B-1BE7-44FB-AD2F-31D73309F938}" dt="2021-03-15T22:31:21.305" v="5957" actId="1076"/>
          <ac:spMkLst>
            <pc:docMk/>
            <pc:sldMk cId="1024626476" sldId="336"/>
            <ac:spMk id="193" creationId="{E6041C30-F4F2-4B43-BD0D-3B627F3A5F80}"/>
          </ac:spMkLst>
        </pc:spChg>
        <pc:spChg chg="mod">
          <ac:chgData name="Lei Wu" userId="f083b2a8aea23a2f" providerId="LiveId" clId="{B01C844B-1BE7-44FB-AD2F-31D73309F938}" dt="2021-03-15T22:31:21.305" v="5957" actId="1076"/>
          <ac:spMkLst>
            <pc:docMk/>
            <pc:sldMk cId="1024626476" sldId="336"/>
            <ac:spMk id="194" creationId="{C9347CE5-6BD3-489B-8873-2932E8EDD163}"/>
          </ac:spMkLst>
        </pc:spChg>
        <pc:spChg chg="mod">
          <ac:chgData name="Lei Wu" userId="f083b2a8aea23a2f" providerId="LiveId" clId="{B01C844B-1BE7-44FB-AD2F-31D73309F938}" dt="2021-03-15T22:31:21.305" v="5957" actId="1076"/>
          <ac:spMkLst>
            <pc:docMk/>
            <pc:sldMk cId="1024626476" sldId="336"/>
            <ac:spMk id="195" creationId="{E802D30D-3592-4DCF-8E9C-4EA1188AD3EC}"/>
          </ac:spMkLst>
        </pc:spChg>
        <pc:spChg chg="mod">
          <ac:chgData name="Lei Wu" userId="f083b2a8aea23a2f" providerId="LiveId" clId="{B01C844B-1BE7-44FB-AD2F-31D73309F938}" dt="2021-03-15T22:31:21.305" v="5957" actId="1076"/>
          <ac:spMkLst>
            <pc:docMk/>
            <pc:sldMk cId="1024626476" sldId="336"/>
            <ac:spMk id="196" creationId="{126886AB-97EE-4798-BD41-6C571B1AA9AE}"/>
          </ac:spMkLst>
        </pc:spChg>
        <pc:spChg chg="mod">
          <ac:chgData name="Lei Wu" userId="f083b2a8aea23a2f" providerId="LiveId" clId="{B01C844B-1BE7-44FB-AD2F-31D73309F938}" dt="2021-03-15T22:31:21.305" v="5957" actId="1076"/>
          <ac:spMkLst>
            <pc:docMk/>
            <pc:sldMk cId="1024626476" sldId="336"/>
            <ac:spMk id="197" creationId="{64AD7D4B-D870-492B-AD10-0AEC5DCDC6E3}"/>
          </ac:spMkLst>
        </pc:spChg>
        <pc:spChg chg="mod">
          <ac:chgData name="Lei Wu" userId="f083b2a8aea23a2f" providerId="LiveId" clId="{B01C844B-1BE7-44FB-AD2F-31D73309F938}" dt="2021-03-15T22:31:21.305" v="5957" actId="1076"/>
          <ac:spMkLst>
            <pc:docMk/>
            <pc:sldMk cId="1024626476" sldId="336"/>
            <ac:spMk id="198" creationId="{A00637FC-AAFD-4434-805D-87E488F5BF83}"/>
          </ac:spMkLst>
        </pc:spChg>
        <pc:spChg chg="mod">
          <ac:chgData name="Lei Wu" userId="f083b2a8aea23a2f" providerId="LiveId" clId="{B01C844B-1BE7-44FB-AD2F-31D73309F938}" dt="2021-03-15T22:31:21.305" v="5957" actId="1076"/>
          <ac:spMkLst>
            <pc:docMk/>
            <pc:sldMk cId="1024626476" sldId="336"/>
            <ac:spMk id="199" creationId="{165B1688-2B35-4E93-B922-DEFBA610DDC1}"/>
          </ac:spMkLst>
        </pc:spChg>
        <pc:spChg chg="mod">
          <ac:chgData name="Lei Wu" userId="f083b2a8aea23a2f" providerId="LiveId" clId="{B01C844B-1BE7-44FB-AD2F-31D73309F938}" dt="2021-03-15T22:31:21.305" v="5957" actId="1076"/>
          <ac:spMkLst>
            <pc:docMk/>
            <pc:sldMk cId="1024626476" sldId="336"/>
            <ac:spMk id="200" creationId="{207B69C5-583C-460E-A741-59472968D386}"/>
          </ac:spMkLst>
        </pc:spChg>
        <pc:spChg chg="mod">
          <ac:chgData name="Lei Wu" userId="f083b2a8aea23a2f" providerId="LiveId" clId="{B01C844B-1BE7-44FB-AD2F-31D73309F938}" dt="2021-03-15T22:31:21.305" v="5957" actId="1076"/>
          <ac:spMkLst>
            <pc:docMk/>
            <pc:sldMk cId="1024626476" sldId="336"/>
            <ac:spMk id="201" creationId="{2D9EE8D6-3EF9-44DE-8BAF-8AD42290B173}"/>
          </ac:spMkLst>
        </pc:spChg>
        <pc:spChg chg="mod">
          <ac:chgData name="Lei Wu" userId="f083b2a8aea23a2f" providerId="LiveId" clId="{B01C844B-1BE7-44FB-AD2F-31D73309F938}" dt="2021-03-15T22:31:21.305" v="5957" actId="1076"/>
          <ac:spMkLst>
            <pc:docMk/>
            <pc:sldMk cId="1024626476" sldId="336"/>
            <ac:spMk id="202" creationId="{86D4B1F6-4471-485A-A707-BD7D0C809636}"/>
          </ac:spMkLst>
        </pc:spChg>
        <pc:spChg chg="mod">
          <ac:chgData name="Lei Wu" userId="f083b2a8aea23a2f" providerId="LiveId" clId="{B01C844B-1BE7-44FB-AD2F-31D73309F938}" dt="2021-03-15T22:31:21.305" v="5957" actId="1076"/>
          <ac:spMkLst>
            <pc:docMk/>
            <pc:sldMk cId="1024626476" sldId="336"/>
            <ac:spMk id="203" creationId="{2095B722-EA32-47B6-BC24-E7B9AF510CAD}"/>
          </ac:spMkLst>
        </pc:spChg>
        <pc:spChg chg="mod">
          <ac:chgData name="Lei Wu" userId="f083b2a8aea23a2f" providerId="LiveId" clId="{B01C844B-1BE7-44FB-AD2F-31D73309F938}" dt="2021-03-15T22:31:21.305" v="5957" actId="1076"/>
          <ac:spMkLst>
            <pc:docMk/>
            <pc:sldMk cId="1024626476" sldId="336"/>
            <ac:spMk id="204" creationId="{362034FB-2924-4665-A914-FEF1CA8D9A70}"/>
          </ac:spMkLst>
        </pc:spChg>
        <pc:spChg chg="mod">
          <ac:chgData name="Lei Wu" userId="f083b2a8aea23a2f" providerId="LiveId" clId="{B01C844B-1BE7-44FB-AD2F-31D73309F938}" dt="2021-03-15T22:31:21.305" v="5957" actId="1076"/>
          <ac:spMkLst>
            <pc:docMk/>
            <pc:sldMk cId="1024626476" sldId="336"/>
            <ac:spMk id="205" creationId="{BEF3EB56-93EF-490C-B9B1-309BBA5B1971}"/>
          </ac:spMkLst>
        </pc:spChg>
        <pc:spChg chg="mod">
          <ac:chgData name="Lei Wu" userId="f083b2a8aea23a2f" providerId="LiveId" clId="{B01C844B-1BE7-44FB-AD2F-31D73309F938}" dt="2021-03-15T22:31:21.305" v="5957" actId="1076"/>
          <ac:spMkLst>
            <pc:docMk/>
            <pc:sldMk cId="1024626476" sldId="336"/>
            <ac:spMk id="206" creationId="{29D0A20F-2923-46C5-A43B-FBCF00091DC5}"/>
          </ac:spMkLst>
        </pc:spChg>
        <pc:spChg chg="mod">
          <ac:chgData name="Lei Wu" userId="f083b2a8aea23a2f" providerId="LiveId" clId="{B01C844B-1BE7-44FB-AD2F-31D73309F938}" dt="2021-03-15T22:31:21.305" v="5957" actId="1076"/>
          <ac:spMkLst>
            <pc:docMk/>
            <pc:sldMk cId="1024626476" sldId="336"/>
            <ac:spMk id="207" creationId="{05F532A7-D628-4F70-A95E-2B939C6072E4}"/>
          </ac:spMkLst>
        </pc:spChg>
        <pc:spChg chg="mod">
          <ac:chgData name="Lei Wu" userId="f083b2a8aea23a2f" providerId="LiveId" clId="{B01C844B-1BE7-44FB-AD2F-31D73309F938}" dt="2021-03-15T22:31:21.305" v="5957" actId="1076"/>
          <ac:spMkLst>
            <pc:docMk/>
            <pc:sldMk cId="1024626476" sldId="336"/>
            <ac:spMk id="208" creationId="{31D1C1BA-5296-4504-9C98-987F387F5498}"/>
          </ac:spMkLst>
        </pc:spChg>
        <pc:spChg chg="mod">
          <ac:chgData name="Lei Wu" userId="f083b2a8aea23a2f" providerId="LiveId" clId="{B01C844B-1BE7-44FB-AD2F-31D73309F938}" dt="2021-03-15T22:31:21.305" v="5957" actId="1076"/>
          <ac:spMkLst>
            <pc:docMk/>
            <pc:sldMk cId="1024626476" sldId="336"/>
            <ac:spMk id="209" creationId="{4FBE293E-58E7-4230-901F-3D7EEF5A634A}"/>
          </ac:spMkLst>
        </pc:spChg>
        <pc:spChg chg="mod">
          <ac:chgData name="Lei Wu" userId="f083b2a8aea23a2f" providerId="LiveId" clId="{B01C844B-1BE7-44FB-AD2F-31D73309F938}" dt="2021-03-15T22:31:21.305" v="5957" actId="1076"/>
          <ac:spMkLst>
            <pc:docMk/>
            <pc:sldMk cId="1024626476" sldId="336"/>
            <ac:spMk id="210" creationId="{A3658131-9812-4EE3-8247-72614677FB43}"/>
          </ac:spMkLst>
        </pc:spChg>
        <pc:spChg chg="mod">
          <ac:chgData name="Lei Wu" userId="f083b2a8aea23a2f" providerId="LiveId" clId="{B01C844B-1BE7-44FB-AD2F-31D73309F938}" dt="2021-03-15T22:31:21.305" v="5957" actId="1076"/>
          <ac:spMkLst>
            <pc:docMk/>
            <pc:sldMk cId="1024626476" sldId="336"/>
            <ac:spMk id="211" creationId="{11FE7CBF-2588-45AB-BC04-E079E5CA6682}"/>
          </ac:spMkLst>
        </pc:spChg>
        <pc:spChg chg="mod">
          <ac:chgData name="Lei Wu" userId="f083b2a8aea23a2f" providerId="LiveId" clId="{B01C844B-1BE7-44FB-AD2F-31D73309F938}" dt="2021-03-15T22:31:21.305" v="5957" actId="1076"/>
          <ac:spMkLst>
            <pc:docMk/>
            <pc:sldMk cId="1024626476" sldId="336"/>
            <ac:spMk id="212" creationId="{7992497B-5854-48ED-86C2-0582A0A4AC2C}"/>
          </ac:spMkLst>
        </pc:spChg>
        <pc:spChg chg="mod">
          <ac:chgData name="Lei Wu" userId="f083b2a8aea23a2f" providerId="LiveId" clId="{B01C844B-1BE7-44FB-AD2F-31D73309F938}" dt="2021-03-15T22:31:21.305" v="5957" actId="1076"/>
          <ac:spMkLst>
            <pc:docMk/>
            <pc:sldMk cId="1024626476" sldId="336"/>
            <ac:spMk id="213" creationId="{84897A90-5DF1-4417-A98D-BF1C0F735F19}"/>
          </ac:spMkLst>
        </pc:spChg>
        <pc:spChg chg="mod">
          <ac:chgData name="Lei Wu" userId="f083b2a8aea23a2f" providerId="LiveId" clId="{B01C844B-1BE7-44FB-AD2F-31D73309F938}" dt="2021-03-15T22:31:21.305" v="5957" actId="1076"/>
          <ac:spMkLst>
            <pc:docMk/>
            <pc:sldMk cId="1024626476" sldId="336"/>
            <ac:spMk id="214" creationId="{DD3FA057-91F4-41BF-89F0-E8DFF46CF765}"/>
          </ac:spMkLst>
        </pc:spChg>
        <pc:spChg chg="mod">
          <ac:chgData name="Lei Wu" userId="f083b2a8aea23a2f" providerId="LiveId" clId="{B01C844B-1BE7-44FB-AD2F-31D73309F938}" dt="2021-03-15T22:31:21.305" v="5957" actId="1076"/>
          <ac:spMkLst>
            <pc:docMk/>
            <pc:sldMk cId="1024626476" sldId="336"/>
            <ac:spMk id="215" creationId="{4D830EFD-12E5-468E-92B8-3E76B658DADB}"/>
          </ac:spMkLst>
        </pc:spChg>
        <pc:spChg chg="mod">
          <ac:chgData name="Lei Wu" userId="f083b2a8aea23a2f" providerId="LiveId" clId="{B01C844B-1BE7-44FB-AD2F-31D73309F938}" dt="2021-03-15T22:31:21.305" v="5957" actId="1076"/>
          <ac:spMkLst>
            <pc:docMk/>
            <pc:sldMk cId="1024626476" sldId="336"/>
            <ac:spMk id="217" creationId="{37029BD2-8070-4BA6-AAD1-5712E71EAD81}"/>
          </ac:spMkLst>
        </pc:spChg>
        <pc:spChg chg="mod">
          <ac:chgData name="Lei Wu" userId="f083b2a8aea23a2f" providerId="LiveId" clId="{B01C844B-1BE7-44FB-AD2F-31D73309F938}" dt="2021-03-15T22:31:21.305" v="5957" actId="1076"/>
          <ac:spMkLst>
            <pc:docMk/>
            <pc:sldMk cId="1024626476" sldId="336"/>
            <ac:spMk id="219" creationId="{0E0A99C9-0B7A-4FE4-A346-8C196C3F0FD5}"/>
          </ac:spMkLst>
        </pc:spChg>
        <pc:spChg chg="mod">
          <ac:chgData name="Lei Wu" userId="f083b2a8aea23a2f" providerId="LiveId" clId="{B01C844B-1BE7-44FB-AD2F-31D73309F938}" dt="2021-03-15T22:31:21.305" v="5957" actId="1076"/>
          <ac:spMkLst>
            <pc:docMk/>
            <pc:sldMk cId="1024626476" sldId="336"/>
            <ac:spMk id="220" creationId="{92BEEE1B-A8CD-4D13-BEF4-67F0424BE5FD}"/>
          </ac:spMkLst>
        </pc:spChg>
        <pc:spChg chg="mod">
          <ac:chgData name="Lei Wu" userId="f083b2a8aea23a2f" providerId="LiveId" clId="{B01C844B-1BE7-44FB-AD2F-31D73309F938}" dt="2021-03-15T22:31:21.305" v="5957" actId="1076"/>
          <ac:spMkLst>
            <pc:docMk/>
            <pc:sldMk cId="1024626476" sldId="336"/>
            <ac:spMk id="221" creationId="{A9846B3C-F1C5-492E-8484-406DF8FD7BD8}"/>
          </ac:spMkLst>
        </pc:spChg>
        <pc:spChg chg="mod">
          <ac:chgData name="Lei Wu" userId="f083b2a8aea23a2f" providerId="LiveId" clId="{B01C844B-1BE7-44FB-AD2F-31D73309F938}" dt="2021-03-15T22:31:21.305" v="5957" actId="1076"/>
          <ac:spMkLst>
            <pc:docMk/>
            <pc:sldMk cId="1024626476" sldId="336"/>
            <ac:spMk id="222" creationId="{8513B381-248F-4350-B0A2-212BB6632F87}"/>
          </ac:spMkLst>
        </pc:spChg>
        <pc:spChg chg="mod">
          <ac:chgData name="Lei Wu" userId="f083b2a8aea23a2f" providerId="LiveId" clId="{B01C844B-1BE7-44FB-AD2F-31D73309F938}" dt="2021-03-15T22:31:21.305" v="5957" actId="1076"/>
          <ac:spMkLst>
            <pc:docMk/>
            <pc:sldMk cId="1024626476" sldId="336"/>
            <ac:spMk id="223" creationId="{EF2BD937-21D9-4303-A1A3-1B27C18BB724}"/>
          </ac:spMkLst>
        </pc:spChg>
        <pc:spChg chg="mod">
          <ac:chgData name="Lei Wu" userId="f083b2a8aea23a2f" providerId="LiveId" clId="{B01C844B-1BE7-44FB-AD2F-31D73309F938}" dt="2021-03-15T22:31:21.305" v="5957" actId="1076"/>
          <ac:spMkLst>
            <pc:docMk/>
            <pc:sldMk cId="1024626476" sldId="336"/>
            <ac:spMk id="224" creationId="{96F9E1A0-4512-4C6C-9B62-FAEDEF3CCF1A}"/>
          </ac:spMkLst>
        </pc:spChg>
        <pc:spChg chg="mod">
          <ac:chgData name="Lei Wu" userId="f083b2a8aea23a2f" providerId="LiveId" clId="{B01C844B-1BE7-44FB-AD2F-31D73309F938}" dt="2021-03-15T22:31:21.305" v="5957" actId="1076"/>
          <ac:spMkLst>
            <pc:docMk/>
            <pc:sldMk cId="1024626476" sldId="336"/>
            <ac:spMk id="225" creationId="{ED91EA05-197D-49B8-B2F5-F497204794C9}"/>
          </ac:spMkLst>
        </pc:spChg>
        <pc:spChg chg="mod">
          <ac:chgData name="Lei Wu" userId="f083b2a8aea23a2f" providerId="LiveId" clId="{B01C844B-1BE7-44FB-AD2F-31D73309F938}" dt="2021-03-15T22:31:21.305" v="5957" actId="1076"/>
          <ac:spMkLst>
            <pc:docMk/>
            <pc:sldMk cId="1024626476" sldId="336"/>
            <ac:spMk id="226" creationId="{62CF22CF-2F07-47A0-A20E-635E8E3C1EF9}"/>
          </ac:spMkLst>
        </pc:spChg>
        <pc:spChg chg="mod">
          <ac:chgData name="Lei Wu" userId="f083b2a8aea23a2f" providerId="LiveId" clId="{B01C844B-1BE7-44FB-AD2F-31D73309F938}" dt="2021-03-15T22:31:21.305" v="5957" actId="1076"/>
          <ac:spMkLst>
            <pc:docMk/>
            <pc:sldMk cId="1024626476" sldId="336"/>
            <ac:spMk id="227" creationId="{881DA371-D4B0-4A4F-B4F0-2E60D0C8CBF7}"/>
          </ac:spMkLst>
        </pc:spChg>
        <pc:spChg chg="mod">
          <ac:chgData name="Lei Wu" userId="f083b2a8aea23a2f" providerId="LiveId" clId="{B01C844B-1BE7-44FB-AD2F-31D73309F938}" dt="2021-03-15T22:31:21.305" v="5957" actId="1076"/>
          <ac:spMkLst>
            <pc:docMk/>
            <pc:sldMk cId="1024626476" sldId="336"/>
            <ac:spMk id="228" creationId="{3AEEF0B8-4087-4FF2-88DB-201006BF1165}"/>
          </ac:spMkLst>
        </pc:spChg>
        <pc:spChg chg="mod">
          <ac:chgData name="Lei Wu" userId="f083b2a8aea23a2f" providerId="LiveId" clId="{B01C844B-1BE7-44FB-AD2F-31D73309F938}" dt="2021-03-15T22:31:21.305" v="5957" actId="1076"/>
          <ac:spMkLst>
            <pc:docMk/>
            <pc:sldMk cId="1024626476" sldId="336"/>
            <ac:spMk id="229" creationId="{22B6B07E-FDBE-46B4-ADF4-5ECA09C12A9E}"/>
          </ac:spMkLst>
        </pc:spChg>
        <pc:spChg chg="mod">
          <ac:chgData name="Lei Wu" userId="f083b2a8aea23a2f" providerId="LiveId" clId="{B01C844B-1BE7-44FB-AD2F-31D73309F938}" dt="2021-03-15T22:31:21.305" v="5957" actId="1076"/>
          <ac:spMkLst>
            <pc:docMk/>
            <pc:sldMk cId="1024626476" sldId="336"/>
            <ac:spMk id="230" creationId="{2A86D672-66CD-4844-B3A7-A750B57F2B08}"/>
          </ac:spMkLst>
        </pc:spChg>
        <pc:spChg chg="mod">
          <ac:chgData name="Lei Wu" userId="f083b2a8aea23a2f" providerId="LiveId" clId="{B01C844B-1BE7-44FB-AD2F-31D73309F938}" dt="2021-03-15T22:31:21.305" v="5957" actId="1076"/>
          <ac:spMkLst>
            <pc:docMk/>
            <pc:sldMk cId="1024626476" sldId="336"/>
            <ac:spMk id="231" creationId="{C73C7456-EE85-4E53-8459-7C16EDD665E0}"/>
          </ac:spMkLst>
        </pc:spChg>
        <pc:spChg chg="mod">
          <ac:chgData name="Lei Wu" userId="f083b2a8aea23a2f" providerId="LiveId" clId="{B01C844B-1BE7-44FB-AD2F-31D73309F938}" dt="2021-03-15T22:31:21.305" v="5957" actId="1076"/>
          <ac:spMkLst>
            <pc:docMk/>
            <pc:sldMk cId="1024626476" sldId="336"/>
            <ac:spMk id="232" creationId="{3859314A-00DF-4061-9082-EF7B536F3D5E}"/>
          </ac:spMkLst>
        </pc:spChg>
        <pc:spChg chg="mod">
          <ac:chgData name="Lei Wu" userId="f083b2a8aea23a2f" providerId="LiveId" clId="{B01C844B-1BE7-44FB-AD2F-31D73309F938}" dt="2021-03-15T22:31:21.305" v="5957" actId="1076"/>
          <ac:spMkLst>
            <pc:docMk/>
            <pc:sldMk cId="1024626476" sldId="336"/>
            <ac:spMk id="233" creationId="{D47E6943-7F18-455E-ABF3-4C5C4734963A}"/>
          </ac:spMkLst>
        </pc:spChg>
        <pc:spChg chg="mod">
          <ac:chgData name="Lei Wu" userId="f083b2a8aea23a2f" providerId="LiveId" clId="{B01C844B-1BE7-44FB-AD2F-31D73309F938}" dt="2021-03-15T22:31:21.305" v="5957" actId="1076"/>
          <ac:spMkLst>
            <pc:docMk/>
            <pc:sldMk cId="1024626476" sldId="336"/>
            <ac:spMk id="235" creationId="{4B06189B-4EB5-4D08-8C3F-409D93F66915}"/>
          </ac:spMkLst>
        </pc:spChg>
        <pc:spChg chg="mod">
          <ac:chgData name="Lei Wu" userId="f083b2a8aea23a2f" providerId="LiveId" clId="{B01C844B-1BE7-44FB-AD2F-31D73309F938}" dt="2021-03-15T22:31:21.305" v="5957" actId="1076"/>
          <ac:spMkLst>
            <pc:docMk/>
            <pc:sldMk cId="1024626476" sldId="336"/>
            <ac:spMk id="236" creationId="{6AC9F313-637E-4400-81A7-79506A65C2F7}"/>
          </ac:spMkLst>
        </pc:spChg>
        <pc:spChg chg="mod">
          <ac:chgData name="Lei Wu" userId="f083b2a8aea23a2f" providerId="LiveId" clId="{B01C844B-1BE7-44FB-AD2F-31D73309F938}" dt="2021-03-15T22:31:21.305" v="5957" actId="1076"/>
          <ac:spMkLst>
            <pc:docMk/>
            <pc:sldMk cId="1024626476" sldId="336"/>
            <ac:spMk id="237" creationId="{EA69206B-767D-4F37-B0E4-1788953648F7}"/>
          </ac:spMkLst>
        </pc:spChg>
        <pc:spChg chg="mod">
          <ac:chgData name="Lei Wu" userId="f083b2a8aea23a2f" providerId="LiveId" clId="{B01C844B-1BE7-44FB-AD2F-31D73309F938}" dt="2021-03-15T22:32:38.202" v="5972" actId="20577"/>
          <ac:spMkLst>
            <pc:docMk/>
            <pc:sldMk cId="1024626476" sldId="336"/>
            <ac:spMk id="24579" creationId="{227B4450-169E-4AF4-9C7E-D57B90582B93}"/>
          </ac:spMkLst>
        </pc:spChg>
        <pc:spChg chg="del mod">
          <ac:chgData name="Lei Wu" userId="f083b2a8aea23a2f" providerId="LiveId" clId="{B01C844B-1BE7-44FB-AD2F-31D73309F938}" dt="2021-03-15T22:31:14.695" v="5956" actId="478"/>
          <ac:spMkLst>
            <pc:docMk/>
            <pc:sldMk cId="1024626476" sldId="336"/>
            <ac:spMk id="24580" creationId="{BF07967E-C47C-45A3-B5EA-F9205AB3BDBE}"/>
          </ac:spMkLst>
        </pc:spChg>
        <pc:spChg chg="del mod">
          <ac:chgData name="Lei Wu" userId="f083b2a8aea23a2f" providerId="LiveId" clId="{B01C844B-1BE7-44FB-AD2F-31D73309F938}" dt="2021-03-15T22:31:56.899" v="5962" actId="478"/>
          <ac:spMkLst>
            <pc:docMk/>
            <pc:sldMk cId="1024626476" sldId="336"/>
            <ac:spMk id="24581" creationId="{FAC0E64D-AF23-4B8D-B360-AFF457CCC575}"/>
          </ac:spMkLst>
        </pc:spChg>
        <pc:spChg chg="mod">
          <ac:chgData name="Lei Wu" userId="f083b2a8aea23a2f" providerId="LiveId" clId="{B01C844B-1BE7-44FB-AD2F-31D73309F938}" dt="2021-03-15T22:31:27.095" v="5958" actId="1076"/>
          <ac:spMkLst>
            <pc:docMk/>
            <pc:sldMk cId="1024626476" sldId="336"/>
            <ac:spMk id="24583" creationId="{856658F4-66ED-48F7-84DB-77C4E2D8CB71}"/>
          </ac:spMkLst>
        </pc:spChg>
        <pc:spChg chg="mod">
          <ac:chgData name="Lei Wu" userId="f083b2a8aea23a2f" providerId="LiveId" clId="{B01C844B-1BE7-44FB-AD2F-31D73309F938}" dt="2021-03-15T22:31:27.095" v="5958" actId="1076"/>
          <ac:spMkLst>
            <pc:docMk/>
            <pc:sldMk cId="1024626476" sldId="336"/>
            <ac:spMk id="24584" creationId="{95512DE2-B620-4D79-B5A2-16F6670B94B9}"/>
          </ac:spMkLst>
        </pc:spChg>
        <pc:spChg chg="mod">
          <ac:chgData name="Lei Wu" userId="f083b2a8aea23a2f" providerId="LiveId" clId="{B01C844B-1BE7-44FB-AD2F-31D73309F938}" dt="2021-03-15T22:31:27.095" v="5958" actId="1076"/>
          <ac:spMkLst>
            <pc:docMk/>
            <pc:sldMk cId="1024626476" sldId="336"/>
            <ac:spMk id="24585" creationId="{27D70D22-AB2D-46EE-9B0C-9EB91C50B77F}"/>
          </ac:spMkLst>
        </pc:spChg>
        <pc:spChg chg="mod">
          <ac:chgData name="Lei Wu" userId="f083b2a8aea23a2f" providerId="LiveId" clId="{B01C844B-1BE7-44FB-AD2F-31D73309F938}" dt="2021-03-15T22:31:27.095" v="5958" actId="1076"/>
          <ac:spMkLst>
            <pc:docMk/>
            <pc:sldMk cId="1024626476" sldId="336"/>
            <ac:spMk id="24586" creationId="{225DC9C9-19C4-4B67-99D4-3D0BC26FC81D}"/>
          </ac:spMkLst>
        </pc:spChg>
        <pc:spChg chg="mod">
          <ac:chgData name="Lei Wu" userId="f083b2a8aea23a2f" providerId="LiveId" clId="{B01C844B-1BE7-44FB-AD2F-31D73309F938}" dt="2021-03-15T22:31:21.305" v="5957" actId="1076"/>
          <ac:spMkLst>
            <pc:docMk/>
            <pc:sldMk cId="1024626476" sldId="336"/>
            <ac:spMk id="24616" creationId="{48E3861C-CBE7-49D6-9483-426EF9011571}"/>
          </ac:spMkLst>
        </pc:spChg>
        <pc:spChg chg="mod">
          <ac:chgData name="Lei Wu" userId="f083b2a8aea23a2f" providerId="LiveId" clId="{B01C844B-1BE7-44FB-AD2F-31D73309F938}" dt="2021-03-15T22:31:21.305" v="5957" actId="1076"/>
          <ac:spMkLst>
            <pc:docMk/>
            <pc:sldMk cId="1024626476" sldId="336"/>
            <ac:spMk id="24618" creationId="{B717EB61-B7E4-4003-9214-20BFB1DD79AC}"/>
          </ac:spMkLst>
        </pc:spChg>
        <pc:spChg chg="mod">
          <ac:chgData name="Lei Wu" userId="f083b2a8aea23a2f" providerId="LiveId" clId="{B01C844B-1BE7-44FB-AD2F-31D73309F938}" dt="2021-03-15T22:31:21.305" v="5957" actId="1076"/>
          <ac:spMkLst>
            <pc:docMk/>
            <pc:sldMk cId="1024626476" sldId="336"/>
            <ac:spMk id="24634" creationId="{F7691B5A-2C90-42AB-A15A-09B4C78FE274}"/>
          </ac:spMkLst>
        </pc:spChg>
        <pc:grpChg chg="mod">
          <ac:chgData name="Lei Wu" userId="f083b2a8aea23a2f" providerId="LiveId" clId="{B01C844B-1BE7-44FB-AD2F-31D73309F938}" dt="2021-03-15T22:31:21.305" v="5957" actId="1076"/>
          <ac:grpSpMkLst>
            <pc:docMk/>
            <pc:sldMk cId="1024626476" sldId="336"/>
            <ac:grpSpMk id="24587" creationId="{62351017-A273-4936-81AF-A5030020CBBC}"/>
          </ac:grpSpMkLst>
        </pc:grpChg>
      </pc:sldChg>
      <pc:sldChg chg="add del">
        <pc:chgData name="Lei Wu" userId="f083b2a8aea23a2f" providerId="LiveId" clId="{B01C844B-1BE7-44FB-AD2F-31D73309F938}" dt="2021-03-14T10:16:11.036" v="69" actId="47"/>
        <pc:sldMkLst>
          <pc:docMk/>
          <pc:sldMk cId="0" sldId="414"/>
        </pc:sldMkLst>
      </pc:sldChg>
      <pc:sldChg chg="addSp delSp modSp add del mod addAnim delAnim modNotesTx">
        <pc:chgData name="Lei Wu" userId="f083b2a8aea23a2f" providerId="LiveId" clId="{B01C844B-1BE7-44FB-AD2F-31D73309F938}" dt="2021-03-15T18:31:31.061" v="3009" actId="2696"/>
        <pc:sldMkLst>
          <pc:docMk/>
          <pc:sldMk cId="0" sldId="415"/>
        </pc:sldMkLst>
        <pc:spChg chg="add del">
          <ac:chgData name="Lei Wu" userId="f083b2a8aea23a2f" providerId="LiveId" clId="{B01C844B-1BE7-44FB-AD2F-31D73309F938}" dt="2021-03-14T10:19:16.377" v="103" actId="478"/>
          <ac:spMkLst>
            <pc:docMk/>
            <pc:sldMk cId="0" sldId="415"/>
            <ac:spMk id="3" creationId="{4AF55984-8D77-4731-A311-7BB3EC9BF334}"/>
          </ac:spMkLst>
        </pc:spChg>
        <pc:spChg chg="mod">
          <ac:chgData name="Lei Wu" userId="f083b2a8aea23a2f" providerId="LiveId" clId="{B01C844B-1BE7-44FB-AD2F-31D73309F938}" dt="2021-03-14T10:21:11.538" v="161" actId="1076"/>
          <ac:spMkLst>
            <pc:docMk/>
            <pc:sldMk cId="0" sldId="415"/>
            <ac:spMk id="39940" creationId="{E7F45BAE-BD79-49AB-8DC3-F042C22E844C}"/>
          </ac:spMkLst>
        </pc:spChg>
        <pc:spChg chg="mod">
          <ac:chgData name="Lei Wu" userId="f083b2a8aea23a2f" providerId="LiveId" clId="{B01C844B-1BE7-44FB-AD2F-31D73309F938}" dt="2021-03-14T10:19:22.847" v="130" actId="1036"/>
          <ac:spMkLst>
            <pc:docMk/>
            <pc:sldMk cId="0" sldId="415"/>
            <ac:spMk id="39941" creationId="{C16A74A3-39DE-49A7-809D-8E356946E1A5}"/>
          </ac:spMkLst>
        </pc:spChg>
        <pc:spChg chg="mod">
          <ac:chgData name="Lei Wu" userId="f083b2a8aea23a2f" providerId="LiveId" clId="{B01C844B-1BE7-44FB-AD2F-31D73309F938}" dt="2021-03-14T10:19:22.847" v="130" actId="1036"/>
          <ac:spMkLst>
            <pc:docMk/>
            <pc:sldMk cId="0" sldId="415"/>
            <ac:spMk id="39942" creationId="{770C2809-B932-4BC6-9C88-4708234D02B7}"/>
          </ac:spMkLst>
        </pc:spChg>
        <pc:picChg chg="mod">
          <ac:chgData name="Lei Wu" userId="f083b2a8aea23a2f" providerId="LiveId" clId="{B01C844B-1BE7-44FB-AD2F-31D73309F938}" dt="2021-03-14T10:19:22.847" v="130" actId="1036"/>
          <ac:picMkLst>
            <pc:docMk/>
            <pc:sldMk cId="0" sldId="415"/>
            <ac:picMk id="39939" creationId="{CA5427D0-91F7-4EDF-B1A7-17B67E12AC2C}"/>
          </ac:picMkLst>
        </pc:picChg>
      </pc:sldChg>
      <pc:sldChg chg="add del">
        <pc:chgData name="Lei Wu" userId="f083b2a8aea23a2f" providerId="LiveId" clId="{B01C844B-1BE7-44FB-AD2F-31D73309F938}" dt="2021-03-15T20:34:59.661" v="3904" actId="47"/>
        <pc:sldMkLst>
          <pc:docMk/>
          <pc:sldMk cId="3501879071" sldId="415"/>
        </pc:sldMkLst>
      </pc:sldChg>
      <pc:sldChg chg="delSp modSp add del mod modTransition modNotesTx">
        <pc:chgData name="Lei Wu" userId="f083b2a8aea23a2f" providerId="LiveId" clId="{B01C844B-1BE7-44FB-AD2F-31D73309F938}" dt="2021-03-15T20:33:51.903" v="3897" actId="2696"/>
        <pc:sldMkLst>
          <pc:docMk/>
          <pc:sldMk cId="0" sldId="477"/>
        </pc:sldMkLst>
        <pc:spChg chg="del mod">
          <ac:chgData name="Lei Wu" userId="f083b2a8aea23a2f" providerId="LiveId" clId="{B01C844B-1BE7-44FB-AD2F-31D73309F938}" dt="2021-03-14T20:35:02.474" v="1824" actId="478"/>
          <ac:spMkLst>
            <pc:docMk/>
            <pc:sldMk cId="0" sldId="477"/>
            <ac:spMk id="9" creationId="{00000000-0000-0000-0000-000000000000}"/>
          </ac:spMkLst>
        </pc:spChg>
        <pc:spChg chg="mod">
          <ac:chgData name="Lei Wu" userId="f083b2a8aea23a2f" providerId="LiveId" clId="{B01C844B-1BE7-44FB-AD2F-31D73309F938}" dt="2021-03-15T20:33:23.011" v="3896" actId="20577"/>
          <ac:spMkLst>
            <pc:docMk/>
            <pc:sldMk cId="0" sldId="477"/>
            <ac:spMk id="345090" creationId="{00000000-0000-0000-0000-000000000000}"/>
          </ac:spMkLst>
        </pc:spChg>
        <pc:spChg chg="mod">
          <ac:chgData name="Lei Wu" userId="f083b2a8aea23a2f" providerId="LiveId" clId="{B01C844B-1BE7-44FB-AD2F-31D73309F938}" dt="2021-03-14T20:52:06.539" v="1978" actId="14100"/>
          <ac:spMkLst>
            <pc:docMk/>
            <pc:sldMk cId="0" sldId="477"/>
            <ac:spMk id="345091" creationId="{00000000-0000-0000-0000-000000000000}"/>
          </ac:spMkLst>
        </pc:spChg>
        <pc:spChg chg="mod">
          <ac:chgData name="Lei Wu" userId="f083b2a8aea23a2f" providerId="LiveId" clId="{B01C844B-1BE7-44FB-AD2F-31D73309F938}" dt="2021-03-14T20:34:01.878" v="1760" actId="207"/>
          <ac:spMkLst>
            <pc:docMk/>
            <pc:sldMk cId="0" sldId="477"/>
            <ac:spMk id="345093" creationId="{00000000-0000-0000-0000-000000000000}"/>
          </ac:spMkLst>
        </pc:spChg>
        <pc:grpChg chg="mod">
          <ac:chgData name="Lei Wu" userId="f083b2a8aea23a2f" providerId="LiveId" clId="{B01C844B-1BE7-44FB-AD2F-31D73309F938}" dt="2021-03-14T20:34:58.377" v="1823" actId="1035"/>
          <ac:grpSpMkLst>
            <pc:docMk/>
            <pc:sldMk cId="0" sldId="477"/>
            <ac:grpSpMk id="345109" creationId="{00000000-0000-0000-0000-000000000000}"/>
          </ac:grpSpMkLst>
        </pc:grpChg>
      </pc:sldChg>
      <pc:sldChg chg="add del">
        <pc:chgData name="Lei Wu" userId="f083b2a8aea23a2f" providerId="LiveId" clId="{B01C844B-1BE7-44FB-AD2F-31D73309F938}" dt="2021-03-15T20:33:56.748" v="3899"/>
        <pc:sldMkLst>
          <pc:docMk/>
          <pc:sldMk cId="1724766068" sldId="477"/>
        </pc:sldMkLst>
      </pc:sldChg>
      <pc:sldChg chg="delSp modSp add del mod ord modTransition">
        <pc:chgData name="Lei Wu" userId="f083b2a8aea23a2f" providerId="LiveId" clId="{B01C844B-1BE7-44FB-AD2F-31D73309F938}" dt="2021-03-15T20:13:01.957" v="3700" actId="47"/>
        <pc:sldMkLst>
          <pc:docMk/>
          <pc:sldMk cId="0" sldId="478"/>
        </pc:sldMkLst>
        <pc:spChg chg="del mod">
          <ac:chgData name="Lei Wu" userId="f083b2a8aea23a2f" providerId="LiveId" clId="{B01C844B-1BE7-44FB-AD2F-31D73309F938}" dt="2021-03-14T20:40:43.181" v="1895" actId="478"/>
          <ac:spMkLst>
            <pc:docMk/>
            <pc:sldMk cId="0" sldId="478"/>
            <ac:spMk id="40" creationId="{00000000-0000-0000-0000-000000000000}"/>
          </ac:spMkLst>
        </pc:spChg>
        <pc:spChg chg="mod">
          <ac:chgData name="Lei Wu" userId="f083b2a8aea23a2f" providerId="LiveId" clId="{B01C844B-1BE7-44FB-AD2F-31D73309F938}" dt="2021-03-14T20:40:56.569" v="1914" actId="14100"/>
          <ac:spMkLst>
            <pc:docMk/>
            <pc:sldMk cId="0" sldId="478"/>
            <ac:spMk id="346114" creationId="{00000000-0000-0000-0000-000000000000}"/>
          </ac:spMkLst>
        </pc:spChg>
        <pc:spChg chg="mod">
          <ac:chgData name="Lei Wu" userId="f083b2a8aea23a2f" providerId="LiveId" clId="{B01C844B-1BE7-44FB-AD2F-31D73309F938}" dt="2021-03-14T20:40:11.404" v="1891" actId="207"/>
          <ac:spMkLst>
            <pc:docMk/>
            <pc:sldMk cId="0" sldId="478"/>
            <ac:spMk id="346117" creationId="{00000000-0000-0000-0000-000000000000}"/>
          </ac:spMkLst>
        </pc:spChg>
        <pc:spChg chg="mod">
          <ac:chgData name="Lei Wu" userId="f083b2a8aea23a2f" providerId="LiveId" clId="{B01C844B-1BE7-44FB-AD2F-31D73309F938}" dt="2021-03-14T20:40:11.404" v="1891" actId="207"/>
          <ac:spMkLst>
            <pc:docMk/>
            <pc:sldMk cId="0" sldId="478"/>
            <ac:spMk id="346118" creationId="{00000000-0000-0000-0000-000000000000}"/>
          </ac:spMkLst>
        </pc:spChg>
        <pc:spChg chg="mod">
          <ac:chgData name="Lei Wu" userId="f083b2a8aea23a2f" providerId="LiveId" clId="{B01C844B-1BE7-44FB-AD2F-31D73309F938}" dt="2021-03-14T20:40:11.404" v="1891" actId="207"/>
          <ac:spMkLst>
            <pc:docMk/>
            <pc:sldMk cId="0" sldId="478"/>
            <ac:spMk id="346121" creationId="{00000000-0000-0000-0000-000000000000}"/>
          </ac:spMkLst>
        </pc:spChg>
        <pc:spChg chg="mod">
          <ac:chgData name="Lei Wu" userId="f083b2a8aea23a2f" providerId="LiveId" clId="{B01C844B-1BE7-44FB-AD2F-31D73309F938}" dt="2021-03-14T20:40:11.404" v="1891" actId="207"/>
          <ac:spMkLst>
            <pc:docMk/>
            <pc:sldMk cId="0" sldId="478"/>
            <ac:spMk id="346122" creationId="{00000000-0000-0000-0000-000000000000}"/>
          </ac:spMkLst>
        </pc:spChg>
        <pc:spChg chg="mod">
          <ac:chgData name="Lei Wu" userId="f083b2a8aea23a2f" providerId="LiveId" clId="{B01C844B-1BE7-44FB-AD2F-31D73309F938}" dt="2021-03-14T20:40:11.404" v="1891" actId="207"/>
          <ac:spMkLst>
            <pc:docMk/>
            <pc:sldMk cId="0" sldId="478"/>
            <ac:spMk id="346129" creationId="{00000000-0000-0000-0000-000000000000}"/>
          </ac:spMkLst>
        </pc:spChg>
        <pc:spChg chg="mod">
          <ac:chgData name="Lei Wu" userId="f083b2a8aea23a2f" providerId="LiveId" clId="{B01C844B-1BE7-44FB-AD2F-31D73309F938}" dt="2021-03-14T20:40:11.404" v="1891" actId="207"/>
          <ac:spMkLst>
            <pc:docMk/>
            <pc:sldMk cId="0" sldId="478"/>
            <ac:spMk id="346130" creationId="{00000000-0000-0000-0000-000000000000}"/>
          </ac:spMkLst>
        </pc:spChg>
        <pc:spChg chg="mod">
          <ac:chgData name="Lei Wu" userId="f083b2a8aea23a2f" providerId="LiveId" clId="{B01C844B-1BE7-44FB-AD2F-31D73309F938}" dt="2021-03-14T20:40:11.404" v="1891" actId="207"/>
          <ac:spMkLst>
            <pc:docMk/>
            <pc:sldMk cId="0" sldId="478"/>
            <ac:spMk id="346131" creationId="{00000000-0000-0000-0000-000000000000}"/>
          </ac:spMkLst>
        </pc:spChg>
        <pc:spChg chg="mod">
          <ac:chgData name="Lei Wu" userId="f083b2a8aea23a2f" providerId="LiveId" clId="{B01C844B-1BE7-44FB-AD2F-31D73309F938}" dt="2021-03-14T20:40:11.404" v="1891" actId="207"/>
          <ac:spMkLst>
            <pc:docMk/>
            <pc:sldMk cId="0" sldId="478"/>
            <ac:spMk id="346132" creationId="{00000000-0000-0000-0000-000000000000}"/>
          </ac:spMkLst>
        </pc:spChg>
        <pc:spChg chg="mod">
          <ac:chgData name="Lei Wu" userId="f083b2a8aea23a2f" providerId="LiveId" clId="{B01C844B-1BE7-44FB-AD2F-31D73309F938}" dt="2021-03-14T20:40:11.404" v="1891" actId="207"/>
          <ac:spMkLst>
            <pc:docMk/>
            <pc:sldMk cId="0" sldId="478"/>
            <ac:spMk id="346133" creationId="{00000000-0000-0000-0000-000000000000}"/>
          </ac:spMkLst>
        </pc:spChg>
        <pc:spChg chg="mod">
          <ac:chgData name="Lei Wu" userId="f083b2a8aea23a2f" providerId="LiveId" clId="{B01C844B-1BE7-44FB-AD2F-31D73309F938}" dt="2021-03-14T20:40:50.034" v="1913" actId="1035"/>
          <ac:spMkLst>
            <pc:docMk/>
            <pc:sldMk cId="0" sldId="478"/>
            <ac:spMk id="346134" creationId="{00000000-0000-0000-0000-000000000000}"/>
          </ac:spMkLst>
        </pc:spChg>
        <pc:spChg chg="mod">
          <ac:chgData name="Lei Wu" userId="f083b2a8aea23a2f" providerId="LiveId" clId="{B01C844B-1BE7-44FB-AD2F-31D73309F938}" dt="2021-03-14T20:40:11.404" v="1891" actId="207"/>
          <ac:spMkLst>
            <pc:docMk/>
            <pc:sldMk cId="0" sldId="478"/>
            <ac:spMk id="346135" creationId="{00000000-0000-0000-0000-000000000000}"/>
          </ac:spMkLst>
        </pc:spChg>
        <pc:spChg chg="mod">
          <ac:chgData name="Lei Wu" userId="f083b2a8aea23a2f" providerId="LiveId" clId="{B01C844B-1BE7-44FB-AD2F-31D73309F938}" dt="2021-03-14T20:40:11.404" v="1891" actId="207"/>
          <ac:spMkLst>
            <pc:docMk/>
            <pc:sldMk cId="0" sldId="478"/>
            <ac:spMk id="346137" creationId="{00000000-0000-0000-0000-000000000000}"/>
          </ac:spMkLst>
        </pc:spChg>
        <pc:spChg chg="mod">
          <ac:chgData name="Lei Wu" userId="f083b2a8aea23a2f" providerId="LiveId" clId="{B01C844B-1BE7-44FB-AD2F-31D73309F938}" dt="2021-03-14T20:40:11.404" v="1891" actId="207"/>
          <ac:spMkLst>
            <pc:docMk/>
            <pc:sldMk cId="0" sldId="478"/>
            <ac:spMk id="346138" creationId="{00000000-0000-0000-0000-000000000000}"/>
          </ac:spMkLst>
        </pc:spChg>
        <pc:spChg chg="mod">
          <ac:chgData name="Lei Wu" userId="f083b2a8aea23a2f" providerId="LiveId" clId="{B01C844B-1BE7-44FB-AD2F-31D73309F938}" dt="2021-03-14T20:40:11.404" v="1891" actId="207"/>
          <ac:spMkLst>
            <pc:docMk/>
            <pc:sldMk cId="0" sldId="478"/>
            <ac:spMk id="346139" creationId="{00000000-0000-0000-0000-000000000000}"/>
          </ac:spMkLst>
        </pc:spChg>
        <pc:spChg chg="mod">
          <ac:chgData name="Lei Wu" userId="f083b2a8aea23a2f" providerId="LiveId" clId="{B01C844B-1BE7-44FB-AD2F-31D73309F938}" dt="2021-03-14T20:40:11.404" v="1891" actId="207"/>
          <ac:spMkLst>
            <pc:docMk/>
            <pc:sldMk cId="0" sldId="478"/>
            <ac:spMk id="346140" creationId="{00000000-0000-0000-0000-000000000000}"/>
          </ac:spMkLst>
        </pc:spChg>
        <pc:spChg chg="mod">
          <ac:chgData name="Lei Wu" userId="f083b2a8aea23a2f" providerId="LiveId" clId="{B01C844B-1BE7-44FB-AD2F-31D73309F938}" dt="2021-03-14T20:40:11.404" v="1891" actId="207"/>
          <ac:spMkLst>
            <pc:docMk/>
            <pc:sldMk cId="0" sldId="478"/>
            <ac:spMk id="346141" creationId="{00000000-0000-0000-0000-000000000000}"/>
          </ac:spMkLst>
        </pc:spChg>
        <pc:spChg chg="mod">
          <ac:chgData name="Lei Wu" userId="f083b2a8aea23a2f" providerId="LiveId" clId="{B01C844B-1BE7-44FB-AD2F-31D73309F938}" dt="2021-03-14T20:40:11.404" v="1891" actId="207"/>
          <ac:spMkLst>
            <pc:docMk/>
            <pc:sldMk cId="0" sldId="478"/>
            <ac:spMk id="346142" creationId="{00000000-0000-0000-0000-000000000000}"/>
          </ac:spMkLst>
        </pc:spChg>
        <pc:spChg chg="mod">
          <ac:chgData name="Lei Wu" userId="f083b2a8aea23a2f" providerId="LiveId" clId="{B01C844B-1BE7-44FB-AD2F-31D73309F938}" dt="2021-03-14T20:40:11.404" v="1891" actId="207"/>
          <ac:spMkLst>
            <pc:docMk/>
            <pc:sldMk cId="0" sldId="478"/>
            <ac:spMk id="346143" creationId="{00000000-0000-0000-0000-000000000000}"/>
          </ac:spMkLst>
        </pc:spChg>
        <pc:spChg chg="mod">
          <ac:chgData name="Lei Wu" userId="f083b2a8aea23a2f" providerId="LiveId" clId="{B01C844B-1BE7-44FB-AD2F-31D73309F938}" dt="2021-03-14T20:40:33.572" v="1893" actId="692"/>
          <ac:spMkLst>
            <pc:docMk/>
            <pc:sldMk cId="0" sldId="478"/>
            <ac:spMk id="346144" creationId="{00000000-0000-0000-0000-000000000000}"/>
          </ac:spMkLst>
        </pc:spChg>
        <pc:spChg chg="mod">
          <ac:chgData name="Lei Wu" userId="f083b2a8aea23a2f" providerId="LiveId" clId="{B01C844B-1BE7-44FB-AD2F-31D73309F938}" dt="2021-03-14T20:40:33.572" v="1893" actId="692"/>
          <ac:spMkLst>
            <pc:docMk/>
            <pc:sldMk cId="0" sldId="478"/>
            <ac:spMk id="346145" creationId="{00000000-0000-0000-0000-000000000000}"/>
          </ac:spMkLst>
        </pc:spChg>
        <pc:spChg chg="mod">
          <ac:chgData name="Lei Wu" userId="f083b2a8aea23a2f" providerId="LiveId" clId="{B01C844B-1BE7-44FB-AD2F-31D73309F938}" dt="2021-03-14T20:40:11.404" v="1891" actId="207"/>
          <ac:spMkLst>
            <pc:docMk/>
            <pc:sldMk cId="0" sldId="478"/>
            <ac:spMk id="346146" creationId="{00000000-0000-0000-0000-000000000000}"/>
          </ac:spMkLst>
        </pc:spChg>
        <pc:spChg chg="mod">
          <ac:chgData name="Lei Wu" userId="f083b2a8aea23a2f" providerId="LiveId" clId="{B01C844B-1BE7-44FB-AD2F-31D73309F938}" dt="2021-03-14T20:40:50.034" v="1913" actId="1035"/>
          <ac:spMkLst>
            <pc:docMk/>
            <pc:sldMk cId="0" sldId="478"/>
            <ac:spMk id="346147" creationId="{00000000-0000-0000-0000-000000000000}"/>
          </ac:spMkLst>
        </pc:spChg>
        <pc:spChg chg="mod">
          <ac:chgData name="Lei Wu" userId="f083b2a8aea23a2f" providerId="LiveId" clId="{B01C844B-1BE7-44FB-AD2F-31D73309F938}" dt="2021-03-14T20:40:50.034" v="1913" actId="1035"/>
          <ac:spMkLst>
            <pc:docMk/>
            <pc:sldMk cId="0" sldId="478"/>
            <ac:spMk id="346148" creationId="{00000000-0000-0000-0000-000000000000}"/>
          </ac:spMkLst>
        </pc:spChg>
        <pc:spChg chg="mod">
          <ac:chgData name="Lei Wu" userId="f083b2a8aea23a2f" providerId="LiveId" clId="{B01C844B-1BE7-44FB-AD2F-31D73309F938}" dt="2021-03-14T20:40:50.034" v="1913" actId="1035"/>
          <ac:spMkLst>
            <pc:docMk/>
            <pc:sldMk cId="0" sldId="478"/>
            <ac:spMk id="346149" creationId="{00000000-0000-0000-0000-000000000000}"/>
          </ac:spMkLst>
        </pc:spChg>
        <pc:spChg chg="mod">
          <ac:chgData name="Lei Wu" userId="f083b2a8aea23a2f" providerId="LiveId" clId="{B01C844B-1BE7-44FB-AD2F-31D73309F938}" dt="2021-03-14T20:40:50.034" v="1913" actId="1035"/>
          <ac:spMkLst>
            <pc:docMk/>
            <pc:sldMk cId="0" sldId="478"/>
            <ac:spMk id="346150" creationId="{00000000-0000-0000-0000-000000000000}"/>
          </ac:spMkLst>
        </pc:spChg>
        <pc:spChg chg="mod">
          <ac:chgData name="Lei Wu" userId="f083b2a8aea23a2f" providerId="LiveId" clId="{B01C844B-1BE7-44FB-AD2F-31D73309F938}" dt="2021-03-14T20:40:50.034" v="1913" actId="1035"/>
          <ac:spMkLst>
            <pc:docMk/>
            <pc:sldMk cId="0" sldId="478"/>
            <ac:spMk id="346152" creationId="{00000000-0000-0000-0000-000000000000}"/>
          </ac:spMkLst>
        </pc:spChg>
        <pc:spChg chg="mod">
          <ac:chgData name="Lei Wu" userId="f083b2a8aea23a2f" providerId="LiveId" clId="{B01C844B-1BE7-44FB-AD2F-31D73309F938}" dt="2021-03-14T20:40:50.034" v="1913" actId="1035"/>
          <ac:spMkLst>
            <pc:docMk/>
            <pc:sldMk cId="0" sldId="478"/>
            <ac:spMk id="346153" creationId="{00000000-0000-0000-0000-000000000000}"/>
          </ac:spMkLst>
        </pc:spChg>
        <pc:spChg chg="mod">
          <ac:chgData name="Lei Wu" userId="f083b2a8aea23a2f" providerId="LiveId" clId="{B01C844B-1BE7-44FB-AD2F-31D73309F938}" dt="2021-03-14T20:40:50.034" v="1913" actId="1035"/>
          <ac:spMkLst>
            <pc:docMk/>
            <pc:sldMk cId="0" sldId="478"/>
            <ac:spMk id="346154" creationId="{00000000-0000-0000-0000-000000000000}"/>
          </ac:spMkLst>
        </pc:spChg>
        <pc:spChg chg="mod">
          <ac:chgData name="Lei Wu" userId="f083b2a8aea23a2f" providerId="LiveId" clId="{B01C844B-1BE7-44FB-AD2F-31D73309F938}" dt="2021-03-14T20:40:50.034" v="1913" actId="1035"/>
          <ac:spMkLst>
            <pc:docMk/>
            <pc:sldMk cId="0" sldId="478"/>
            <ac:spMk id="346155" creationId="{00000000-0000-0000-0000-000000000000}"/>
          </ac:spMkLst>
        </pc:spChg>
        <pc:spChg chg="mod">
          <ac:chgData name="Lei Wu" userId="f083b2a8aea23a2f" providerId="LiveId" clId="{B01C844B-1BE7-44FB-AD2F-31D73309F938}" dt="2021-03-14T20:40:50.034" v="1913" actId="1035"/>
          <ac:spMkLst>
            <pc:docMk/>
            <pc:sldMk cId="0" sldId="478"/>
            <ac:spMk id="346156" creationId="{00000000-0000-0000-0000-000000000000}"/>
          </ac:spMkLst>
        </pc:spChg>
        <pc:spChg chg="mod">
          <ac:chgData name="Lei Wu" userId="f083b2a8aea23a2f" providerId="LiveId" clId="{B01C844B-1BE7-44FB-AD2F-31D73309F938}" dt="2021-03-14T20:40:50.034" v="1913" actId="1035"/>
          <ac:spMkLst>
            <pc:docMk/>
            <pc:sldMk cId="0" sldId="478"/>
            <ac:spMk id="346157" creationId="{00000000-0000-0000-0000-000000000000}"/>
          </ac:spMkLst>
        </pc:spChg>
        <pc:spChg chg="mod">
          <ac:chgData name="Lei Wu" userId="f083b2a8aea23a2f" providerId="LiveId" clId="{B01C844B-1BE7-44FB-AD2F-31D73309F938}" dt="2021-03-14T20:40:50.034" v="1913" actId="1035"/>
          <ac:spMkLst>
            <pc:docMk/>
            <pc:sldMk cId="0" sldId="478"/>
            <ac:spMk id="346158" creationId="{00000000-0000-0000-0000-000000000000}"/>
          </ac:spMkLst>
        </pc:spChg>
        <pc:grpChg chg="mod">
          <ac:chgData name="Lei Wu" userId="f083b2a8aea23a2f" providerId="LiveId" clId="{B01C844B-1BE7-44FB-AD2F-31D73309F938}" dt="2021-03-14T20:40:50.034" v="1913" actId="1035"/>
          <ac:grpSpMkLst>
            <pc:docMk/>
            <pc:sldMk cId="0" sldId="478"/>
            <ac:grpSpMk id="346127" creationId="{00000000-0000-0000-0000-000000000000}"/>
          </ac:grpSpMkLst>
        </pc:grpChg>
        <pc:grpChg chg="mod">
          <ac:chgData name="Lei Wu" userId="f083b2a8aea23a2f" providerId="LiveId" clId="{B01C844B-1BE7-44FB-AD2F-31D73309F938}" dt="2021-03-14T20:40:11.404" v="1891" actId="207"/>
          <ac:grpSpMkLst>
            <pc:docMk/>
            <pc:sldMk cId="0" sldId="478"/>
            <ac:grpSpMk id="346128" creationId="{00000000-0000-0000-0000-000000000000}"/>
          </ac:grpSpMkLst>
        </pc:grpChg>
        <pc:picChg chg="mod">
          <ac:chgData name="Lei Wu" userId="f083b2a8aea23a2f" providerId="LiveId" clId="{B01C844B-1BE7-44FB-AD2F-31D73309F938}" dt="2021-03-14T20:40:11.404" v="1891" actId="207"/>
          <ac:picMkLst>
            <pc:docMk/>
            <pc:sldMk cId="0" sldId="478"/>
            <ac:picMk id="346120" creationId="{00000000-0000-0000-0000-000000000000}"/>
          </ac:picMkLst>
        </pc:picChg>
      </pc:sldChg>
      <pc:sldChg chg="addSp delSp modSp add del mod modTransition modNotesTx">
        <pc:chgData name="Lei Wu" userId="f083b2a8aea23a2f" providerId="LiveId" clId="{B01C844B-1BE7-44FB-AD2F-31D73309F938}" dt="2021-03-15T21:05:26.564" v="4164" actId="47"/>
        <pc:sldMkLst>
          <pc:docMk/>
          <pc:sldMk cId="0" sldId="479"/>
        </pc:sldMkLst>
        <pc:spChg chg="mod">
          <ac:chgData name="Lei Wu" userId="f083b2a8aea23a2f" providerId="LiveId" clId="{B01C844B-1BE7-44FB-AD2F-31D73309F938}" dt="2021-03-14T20:43:03.993" v="1937" actId="1076"/>
          <ac:spMkLst>
            <pc:docMk/>
            <pc:sldMk cId="0" sldId="479"/>
            <ac:spMk id="2" creationId="{00000000-0000-0000-0000-000000000000}"/>
          </ac:spMkLst>
        </pc:spChg>
        <pc:spChg chg="del mod">
          <ac:chgData name="Lei Wu" userId="f083b2a8aea23a2f" providerId="LiveId" clId="{B01C844B-1BE7-44FB-AD2F-31D73309F938}" dt="2021-03-14T20:42:58.465" v="1936" actId="478"/>
          <ac:spMkLst>
            <pc:docMk/>
            <pc:sldMk cId="0" sldId="479"/>
            <ac:spMk id="21" creationId="{00000000-0000-0000-0000-000000000000}"/>
          </ac:spMkLst>
        </pc:spChg>
        <pc:spChg chg="mod">
          <ac:chgData name="Lei Wu" userId="f083b2a8aea23a2f" providerId="LiveId" clId="{B01C844B-1BE7-44FB-AD2F-31D73309F938}" dt="2021-03-15T20:13:24.071" v="3702"/>
          <ac:spMkLst>
            <pc:docMk/>
            <pc:sldMk cId="0" sldId="479"/>
            <ac:spMk id="22" creationId="{CD98595C-AEC4-4448-93C6-2373A09E3AC5}"/>
          </ac:spMkLst>
        </pc:spChg>
        <pc:spChg chg="mod">
          <ac:chgData name="Lei Wu" userId="f083b2a8aea23a2f" providerId="LiveId" clId="{B01C844B-1BE7-44FB-AD2F-31D73309F938}" dt="2021-03-15T20:13:24.071" v="3702"/>
          <ac:spMkLst>
            <pc:docMk/>
            <pc:sldMk cId="0" sldId="479"/>
            <ac:spMk id="23" creationId="{22656773-390B-43C5-A1CA-F7A98284E649}"/>
          </ac:spMkLst>
        </pc:spChg>
        <pc:spChg chg="mod">
          <ac:chgData name="Lei Wu" userId="f083b2a8aea23a2f" providerId="LiveId" clId="{B01C844B-1BE7-44FB-AD2F-31D73309F938}" dt="2021-03-15T20:18:14.961" v="3817" actId="14100"/>
          <ac:spMkLst>
            <pc:docMk/>
            <pc:sldMk cId="0" sldId="479"/>
            <ac:spMk id="24" creationId="{2BA25E9D-37D5-4B34-99F5-FED7D74A0B38}"/>
          </ac:spMkLst>
        </pc:spChg>
        <pc:spChg chg="mod">
          <ac:chgData name="Lei Wu" userId="f083b2a8aea23a2f" providerId="LiveId" clId="{B01C844B-1BE7-44FB-AD2F-31D73309F938}" dt="2021-03-15T20:18:18.741" v="3818" actId="14100"/>
          <ac:spMkLst>
            <pc:docMk/>
            <pc:sldMk cId="0" sldId="479"/>
            <ac:spMk id="25" creationId="{1F5131EA-C839-4840-BABA-5D7BB6C6D5C1}"/>
          </ac:spMkLst>
        </pc:spChg>
        <pc:spChg chg="mod">
          <ac:chgData name="Lei Wu" userId="f083b2a8aea23a2f" providerId="LiveId" clId="{B01C844B-1BE7-44FB-AD2F-31D73309F938}" dt="2021-03-15T20:13:24.071" v="3702"/>
          <ac:spMkLst>
            <pc:docMk/>
            <pc:sldMk cId="0" sldId="479"/>
            <ac:spMk id="26" creationId="{25BF3794-5BE8-442A-841D-C7C4EB2B7DBE}"/>
          </ac:spMkLst>
        </pc:spChg>
        <pc:spChg chg="mod">
          <ac:chgData name="Lei Wu" userId="f083b2a8aea23a2f" providerId="LiveId" clId="{B01C844B-1BE7-44FB-AD2F-31D73309F938}" dt="2021-03-15T20:13:24.071" v="3702"/>
          <ac:spMkLst>
            <pc:docMk/>
            <pc:sldMk cId="0" sldId="479"/>
            <ac:spMk id="27" creationId="{84383644-BCEF-46AD-95DC-4D2F277E3B24}"/>
          </ac:spMkLst>
        </pc:spChg>
        <pc:spChg chg="mod">
          <ac:chgData name="Lei Wu" userId="f083b2a8aea23a2f" providerId="LiveId" clId="{B01C844B-1BE7-44FB-AD2F-31D73309F938}" dt="2021-03-15T20:13:24.071" v="3702"/>
          <ac:spMkLst>
            <pc:docMk/>
            <pc:sldMk cId="0" sldId="479"/>
            <ac:spMk id="28" creationId="{C891477D-E7A2-44DB-B562-B14A2FD546A3}"/>
          </ac:spMkLst>
        </pc:spChg>
        <pc:spChg chg="mod">
          <ac:chgData name="Lei Wu" userId="f083b2a8aea23a2f" providerId="LiveId" clId="{B01C844B-1BE7-44FB-AD2F-31D73309F938}" dt="2021-03-15T20:13:24.071" v="3702"/>
          <ac:spMkLst>
            <pc:docMk/>
            <pc:sldMk cId="0" sldId="479"/>
            <ac:spMk id="29" creationId="{D39CB4E1-A516-466C-8892-AB22DA38091C}"/>
          </ac:spMkLst>
        </pc:spChg>
        <pc:spChg chg="mod">
          <ac:chgData name="Lei Wu" userId="f083b2a8aea23a2f" providerId="LiveId" clId="{B01C844B-1BE7-44FB-AD2F-31D73309F938}" dt="2021-03-15T20:13:24.071" v="3702"/>
          <ac:spMkLst>
            <pc:docMk/>
            <pc:sldMk cId="0" sldId="479"/>
            <ac:spMk id="30" creationId="{AB28A8C4-4CA6-4AE4-A149-1DFF2AB6B100}"/>
          </ac:spMkLst>
        </pc:spChg>
        <pc:spChg chg="mod">
          <ac:chgData name="Lei Wu" userId="f083b2a8aea23a2f" providerId="LiveId" clId="{B01C844B-1BE7-44FB-AD2F-31D73309F938}" dt="2021-03-15T20:13:24.071" v="3702"/>
          <ac:spMkLst>
            <pc:docMk/>
            <pc:sldMk cId="0" sldId="479"/>
            <ac:spMk id="31" creationId="{FAEC8BE7-7357-4D0A-9822-CD16A66D831C}"/>
          </ac:spMkLst>
        </pc:spChg>
        <pc:spChg chg="mod">
          <ac:chgData name="Lei Wu" userId="f083b2a8aea23a2f" providerId="LiveId" clId="{B01C844B-1BE7-44FB-AD2F-31D73309F938}" dt="2021-03-15T20:13:24.071" v="3702"/>
          <ac:spMkLst>
            <pc:docMk/>
            <pc:sldMk cId="0" sldId="479"/>
            <ac:spMk id="32" creationId="{1056DAD8-AAA2-4207-AE3D-07DFE2B91FAF}"/>
          </ac:spMkLst>
        </pc:spChg>
        <pc:spChg chg="mod">
          <ac:chgData name="Lei Wu" userId="f083b2a8aea23a2f" providerId="LiveId" clId="{B01C844B-1BE7-44FB-AD2F-31D73309F938}" dt="2021-03-15T20:13:24.071" v="3702"/>
          <ac:spMkLst>
            <pc:docMk/>
            <pc:sldMk cId="0" sldId="479"/>
            <ac:spMk id="33" creationId="{4A4602D0-183D-43E5-AE1A-AB1FF9A48CAB}"/>
          </ac:spMkLst>
        </pc:spChg>
        <pc:spChg chg="mod">
          <ac:chgData name="Lei Wu" userId="f083b2a8aea23a2f" providerId="LiveId" clId="{B01C844B-1BE7-44FB-AD2F-31D73309F938}" dt="2021-03-15T20:13:24.071" v="3702"/>
          <ac:spMkLst>
            <pc:docMk/>
            <pc:sldMk cId="0" sldId="479"/>
            <ac:spMk id="34" creationId="{7FB4EEE4-EBA4-4B3C-9328-C36F23432EC2}"/>
          </ac:spMkLst>
        </pc:spChg>
        <pc:spChg chg="mod">
          <ac:chgData name="Lei Wu" userId="f083b2a8aea23a2f" providerId="LiveId" clId="{B01C844B-1BE7-44FB-AD2F-31D73309F938}" dt="2021-03-14T20:42:01.537" v="1924" actId="207"/>
          <ac:spMkLst>
            <pc:docMk/>
            <pc:sldMk cId="0" sldId="479"/>
            <ac:spMk id="347138" creationId="{00000000-0000-0000-0000-000000000000}"/>
          </ac:spMkLst>
        </pc:spChg>
        <pc:spChg chg="mod">
          <ac:chgData name="Lei Wu" userId="f083b2a8aea23a2f" providerId="LiveId" clId="{B01C844B-1BE7-44FB-AD2F-31D73309F938}" dt="2021-03-15T20:26:01.469" v="3843" actId="20577"/>
          <ac:spMkLst>
            <pc:docMk/>
            <pc:sldMk cId="0" sldId="479"/>
            <ac:spMk id="347139" creationId="{00000000-0000-0000-0000-000000000000}"/>
          </ac:spMkLst>
        </pc:spChg>
        <pc:spChg chg="mod">
          <ac:chgData name="Lei Wu" userId="f083b2a8aea23a2f" providerId="LiveId" clId="{B01C844B-1BE7-44FB-AD2F-31D73309F938}" dt="2021-03-14T20:50:49.796" v="1970" actId="2711"/>
          <ac:spMkLst>
            <pc:docMk/>
            <pc:sldMk cId="0" sldId="479"/>
            <ac:spMk id="347146" creationId="{00000000-0000-0000-0000-000000000000}"/>
          </ac:spMkLst>
        </pc:spChg>
        <pc:spChg chg="mod">
          <ac:chgData name="Lei Wu" userId="f083b2a8aea23a2f" providerId="LiveId" clId="{B01C844B-1BE7-44FB-AD2F-31D73309F938}" dt="2021-03-14T20:50:49.796" v="1970" actId="2711"/>
          <ac:spMkLst>
            <pc:docMk/>
            <pc:sldMk cId="0" sldId="479"/>
            <ac:spMk id="347147" creationId="{00000000-0000-0000-0000-000000000000}"/>
          </ac:spMkLst>
        </pc:spChg>
        <pc:spChg chg="mod">
          <ac:chgData name="Lei Wu" userId="f083b2a8aea23a2f" providerId="LiveId" clId="{B01C844B-1BE7-44FB-AD2F-31D73309F938}" dt="2021-03-14T20:50:49.796" v="1970" actId="2711"/>
          <ac:spMkLst>
            <pc:docMk/>
            <pc:sldMk cId="0" sldId="479"/>
            <ac:spMk id="347148" creationId="{00000000-0000-0000-0000-000000000000}"/>
          </ac:spMkLst>
        </pc:spChg>
        <pc:spChg chg="mod">
          <ac:chgData name="Lei Wu" userId="f083b2a8aea23a2f" providerId="LiveId" clId="{B01C844B-1BE7-44FB-AD2F-31D73309F938}" dt="2021-03-14T20:50:49.796" v="1970" actId="2711"/>
          <ac:spMkLst>
            <pc:docMk/>
            <pc:sldMk cId="0" sldId="479"/>
            <ac:spMk id="347149" creationId="{00000000-0000-0000-0000-000000000000}"/>
          </ac:spMkLst>
        </pc:spChg>
        <pc:spChg chg="mod">
          <ac:chgData name="Lei Wu" userId="f083b2a8aea23a2f" providerId="LiveId" clId="{B01C844B-1BE7-44FB-AD2F-31D73309F938}" dt="2021-03-14T20:50:49.796" v="1970" actId="2711"/>
          <ac:spMkLst>
            <pc:docMk/>
            <pc:sldMk cId="0" sldId="479"/>
            <ac:spMk id="347150" creationId="{00000000-0000-0000-0000-000000000000}"/>
          </ac:spMkLst>
        </pc:spChg>
        <pc:spChg chg="mod">
          <ac:chgData name="Lei Wu" userId="f083b2a8aea23a2f" providerId="LiveId" clId="{B01C844B-1BE7-44FB-AD2F-31D73309F938}" dt="2021-03-14T20:50:49.796" v="1970" actId="2711"/>
          <ac:spMkLst>
            <pc:docMk/>
            <pc:sldMk cId="0" sldId="479"/>
            <ac:spMk id="347151" creationId="{00000000-0000-0000-0000-000000000000}"/>
          </ac:spMkLst>
        </pc:spChg>
        <pc:spChg chg="mod">
          <ac:chgData name="Lei Wu" userId="f083b2a8aea23a2f" providerId="LiveId" clId="{B01C844B-1BE7-44FB-AD2F-31D73309F938}" dt="2021-03-14T20:50:49.796" v="1970" actId="2711"/>
          <ac:spMkLst>
            <pc:docMk/>
            <pc:sldMk cId="0" sldId="479"/>
            <ac:spMk id="347159" creationId="{00000000-0000-0000-0000-000000000000}"/>
          </ac:spMkLst>
        </pc:spChg>
        <pc:spChg chg="mod">
          <ac:chgData name="Lei Wu" userId="f083b2a8aea23a2f" providerId="LiveId" clId="{B01C844B-1BE7-44FB-AD2F-31D73309F938}" dt="2021-03-14T20:50:49.796" v="1970" actId="2711"/>
          <ac:spMkLst>
            <pc:docMk/>
            <pc:sldMk cId="0" sldId="479"/>
            <ac:spMk id="347160" creationId="{00000000-0000-0000-0000-000000000000}"/>
          </ac:spMkLst>
        </pc:spChg>
        <pc:spChg chg="mod">
          <ac:chgData name="Lei Wu" userId="f083b2a8aea23a2f" providerId="LiveId" clId="{B01C844B-1BE7-44FB-AD2F-31D73309F938}" dt="2021-03-14T20:50:49.796" v="1970" actId="2711"/>
          <ac:spMkLst>
            <pc:docMk/>
            <pc:sldMk cId="0" sldId="479"/>
            <ac:spMk id="347161" creationId="{00000000-0000-0000-0000-000000000000}"/>
          </ac:spMkLst>
        </pc:spChg>
        <pc:spChg chg="mod">
          <ac:chgData name="Lei Wu" userId="f083b2a8aea23a2f" providerId="LiveId" clId="{B01C844B-1BE7-44FB-AD2F-31D73309F938}" dt="2021-03-14T20:50:49.796" v="1970" actId="2711"/>
          <ac:spMkLst>
            <pc:docMk/>
            <pc:sldMk cId="0" sldId="479"/>
            <ac:spMk id="347162" creationId="{00000000-0000-0000-0000-000000000000}"/>
          </ac:spMkLst>
        </pc:spChg>
        <pc:spChg chg="mod">
          <ac:chgData name="Lei Wu" userId="f083b2a8aea23a2f" providerId="LiveId" clId="{B01C844B-1BE7-44FB-AD2F-31D73309F938}" dt="2021-03-14T20:50:49.796" v="1970" actId="2711"/>
          <ac:spMkLst>
            <pc:docMk/>
            <pc:sldMk cId="0" sldId="479"/>
            <ac:spMk id="347163" creationId="{00000000-0000-0000-0000-000000000000}"/>
          </ac:spMkLst>
        </pc:spChg>
        <pc:spChg chg="mod">
          <ac:chgData name="Lei Wu" userId="f083b2a8aea23a2f" providerId="LiveId" clId="{B01C844B-1BE7-44FB-AD2F-31D73309F938}" dt="2021-03-14T20:50:49.796" v="1970" actId="2711"/>
          <ac:spMkLst>
            <pc:docMk/>
            <pc:sldMk cId="0" sldId="479"/>
            <ac:spMk id="347165" creationId="{00000000-0000-0000-0000-000000000000}"/>
          </ac:spMkLst>
        </pc:spChg>
        <pc:spChg chg="mod">
          <ac:chgData name="Lei Wu" userId="f083b2a8aea23a2f" providerId="LiveId" clId="{B01C844B-1BE7-44FB-AD2F-31D73309F938}" dt="2021-03-14T20:50:49.796" v="1970" actId="2711"/>
          <ac:spMkLst>
            <pc:docMk/>
            <pc:sldMk cId="0" sldId="479"/>
            <ac:spMk id="347166" creationId="{00000000-0000-0000-0000-000000000000}"/>
          </ac:spMkLst>
        </pc:spChg>
        <pc:spChg chg="mod">
          <ac:chgData name="Lei Wu" userId="f083b2a8aea23a2f" providerId="LiveId" clId="{B01C844B-1BE7-44FB-AD2F-31D73309F938}" dt="2021-03-15T20:17:28.219" v="3806" actId="58"/>
          <ac:spMkLst>
            <pc:docMk/>
            <pc:sldMk cId="0" sldId="479"/>
            <ac:spMk id="347168" creationId="{00000000-0000-0000-0000-000000000000}"/>
          </ac:spMkLst>
        </pc:spChg>
        <pc:grpChg chg="add mod">
          <ac:chgData name="Lei Wu" userId="f083b2a8aea23a2f" providerId="LiveId" clId="{B01C844B-1BE7-44FB-AD2F-31D73309F938}" dt="2021-03-15T20:13:29.487" v="3703" actId="1076"/>
          <ac:grpSpMkLst>
            <pc:docMk/>
            <pc:sldMk cId="0" sldId="479"/>
            <ac:grpSpMk id="21" creationId="{F803794C-8C56-4CCC-BC8F-0CBED3973AAD}"/>
          </ac:grpSpMkLst>
        </pc:grpChg>
        <pc:grpChg chg="del mod">
          <ac:chgData name="Lei Wu" userId="f083b2a8aea23a2f" providerId="LiveId" clId="{B01C844B-1BE7-44FB-AD2F-31D73309F938}" dt="2021-03-15T20:13:18.045" v="3701" actId="478"/>
          <ac:grpSpMkLst>
            <pc:docMk/>
            <pc:sldMk cId="0" sldId="479"/>
            <ac:grpSpMk id="347167" creationId="{00000000-0000-0000-0000-000000000000}"/>
          </ac:grpSpMkLst>
        </pc:grpChg>
      </pc:sldChg>
      <pc:sldChg chg="add del modTransition">
        <pc:chgData name="Lei Wu" userId="f083b2a8aea23a2f" providerId="LiveId" clId="{B01C844B-1BE7-44FB-AD2F-31D73309F938}" dt="2021-03-14T20:33:22.981" v="1753" actId="47"/>
        <pc:sldMkLst>
          <pc:docMk/>
          <pc:sldMk cId="0" sldId="482"/>
        </pc:sldMkLst>
      </pc:sldChg>
      <pc:sldChg chg="addSp delSp modSp add del mod modTransition">
        <pc:chgData name="Lei Wu" userId="f083b2a8aea23a2f" providerId="LiveId" clId="{B01C844B-1BE7-44FB-AD2F-31D73309F938}" dt="2021-03-15T21:27:00.901" v="5163" actId="2696"/>
        <pc:sldMkLst>
          <pc:docMk/>
          <pc:sldMk cId="4279174941" sldId="483"/>
        </pc:sldMkLst>
        <pc:spChg chg="del mod">
          <ac:chgData name="Lei Wu" userId="f083b2a8aea23a2f" providerId="LiveId" clId="{B01C844B-1BE7-44FB-AD2F-31D73309F938}" dt="2021-03-14T20:49:52.081" v="1964" actId="478"/>
          <ac:spMkLst>
            <pc:docMk/>
            <pc:sldMk cId="4279174941" sldId="483"/>
            <ac:spMk id="5" creationId="{00000000-0000-0000-0000-000000000000}"/>
          </ac:spMkLst>
        </pc:spChg>
        <pc:spChg chg="del mod">
          <ac:chgData name="Lei Wu" userId="f083b2a8aea23a2f" providerId="LiveId" clId="{B01C844B-1BE7-44FB-AD2F-31D73309F938}" dt="2021-03-14T20:47:42.474" v="1944" actId="478"/>
          <ac:spMkLst>
            <pc:docMk/>
            <pc:sldMk cId="4279174941" sldId="483"/>
            <ac:spMk id="6" creationId="{00000000-0000-0000-0000-000000000000}"/>
          </ac:spMkLst>
        </pc:spChg>
        <pc:spChg chg="add del mod">
          <ac:chgData name="Lei Wu" userId="f083b2a8aea23a2f" providerId="LiveId" clId="{B01C844B-1BE7-44FB-AD2F-31D73309F938}" dt="2021-03-14T20:49:06.232" v="1957"/>
          <ac:spMkLst>
            <pc:docMk/>
            <pc:sldMk cId="4279174941" sldId="483"/>
            <ac:spMk id="7" creationId="{06578301-D004-4135-B217-0598A76B4D95}"/>
          </ac:spMkLst>
        </pc:spChg>
        <pc:spChg chg="add del mod">
          <ac:chgData name="Lei Wu" userId="f083b2a8aea23a2f" providerId="LiveId" clId="{B01C844B-1BE7-44FB-AD2F-31D73309F938}" dt="2021-03-14T20:49:26.049" v="1960"/>
          <ac:spMkLst>
            <pc:docMk/>
            <pc:sldMk cId="4279174941" sldId="483"/>
            <ac:spMk id="8" creationId="{2E186182-BC77-48B7-B209-8A87E9E53563}"/>
          </ac:spMkLst>
        </pc:spChg>
        <pc:spChg chg="add mod">
          <ac:chgData name="Lei Wu" userId="f083b2a8aea23a2f" providerId="LiveId" clId="{B01C844B-1BE7-44FB-AD2F-31D73309F938}" dt="2021-03-14T20:50:10.865" v="1969" actId="20577"/>
          <ac:spMkLst>
            <pc:docMk/>
            <pc:sldMk cId="4279174941" sldId="483"/>
            <ac:spMk id="9" creationId="{E18150D0-5888-45A1-BD6F-0634AFE09CF6}"/>
          </ac:spMkLst>
        </pc:spChg>
        <pc:picChg chg="mod">
          <ac:chgData name="Lei Wu" userId="f083b2a8aea23a2f" providerId="LiveId" clId="{B01C844B-1BE7-44FB-AD2F-31D73309F938}" dt="2021-03-14T20:49:57.657" v="1966" actId="1076"/>
          <ac:picMkLst>
            <pc:docMk/>
            <pc:sldMk cId="4279174941" sldId="483"/>
            <ac:picMk id="351241" creationId="{00000000-0000-0000-0000-000000000000}"/>
          </ac:picMkLst>
        </pc:picChg>
      </pc:sldChg>
      <pc:sldChg chg="addSp delSp modSp add mod ord modTransition modAnim modNotesTx">
        <pc:chgData name="Lei Wu" userId="f083b2a8aea23a2f" providerId="LiveId" clId="{B01C844B-1BE7-44FB-AD2F-31D73309F938}" dt="2021-03-15T21:25:26.503" v="5155" actId="20577"/>
        <pc:sldMkLst>
          <pc:docMk/>
          <pc:sldMk cId="0" sldId="495"/>
        </pc:sldMkLst>
        <pc:spChg chg="add del mod">
          <ac:chgData name="Lei Wu" userId="f083b2a8aea23a2f" providerId="LiveId" clId="{B01C844B-1BE7-44FB-AD2F-31D73309F938}" dt="2021-03-14T20:51:53.439" v="1977" actId="478"/>
          <ac:spMkLst>
            <pc:docMk/>
            <pc:sldMk cId="0" sldId="495"/>
            <ac:spMk id="2" creationId="{A4E85393-0397-49C2-AC82-43153A808D4C}"/>
          </ac:spMkLst>
        </pc:spChg>
        <pc:spChg chg="add del mod">
          <ac:chgData name="Lei Wu" userId="f083b2a8aea23a2f" providerId="LiveId" clId="{B01C844B-1BE7-44FB-AD2F-31D73309F938}" dt="2021-03-15T19:59:39.510" v="3608" actId="478"/>
          <ac:spMkLst>
            <pc:docMk/>
            <pc:sldMk cId="0" sldId="495"/>
            <ac:spMk id="2" creationId="{BA0AB4D5-0F11-442F-9B4D-90AA25B1E1DB}"/>
          </ac:spMkLst>
        </pc:spChg>
        <pc:spChg chg="add del mod">
          <ac:chgData name="Lei Wu" userId="f083b2a8aea23a2f" providerId="LiveId" clId="{B01C844B-1BE7-44FB-AD2F-31D73309F938}" dt="2021-03-15T20:00:28.583" v="3644" actId="478"/>
          <ac:spMkLst>
            <pc:docMk/>
            <pc:sldMk cId="0" sldId="495"/>
            <ac:spMk id="3" creationId="{8E67762E-92DA-4A11-9DEC-1222B5D23560}"/>
          </ac:spMkLst>
        </pc:spChg>
        <pc:spChg chg="add del">
          <ac:chgData name="Lei Wu" userId="f083b2a8aea23a2f" providerId="LiveId" clId="{B01C844B-1BE7-44FB-AD2F-31D73309F938}" dt="2021-03-15T21:00:20.764" v="4122" actId="11529"/>
          <ac:spMkLst>
            <pc:docMk/>
            <pc:sldMk cId="0" sldId="495"/>
            <ac:spMk id="5" creationId="{4792CE78-4777-407F-B4FD-6E6DDB90112B}"/>
          </ac:spMkLst>
        </pc:spChg>
        <pc:spChg chg="add mod">
          <ac:chgData name="Lei Wu" userId="f083b2a8aea23a2f" providerId="LiveId" clId="{B01C844B-1BE7-44FB-AD2F-31D73309F938}" dt="2021-03-15T21:08:30.131" v="4246" actId="1035"/>
          <ac:spMkLst>
            <pc:docMk/>
            <pc:sldMk cId="0" sldId="495"/>
            <ac:spMk id="6" creationId="{95C1FFBF-71C0-40C1-9928-2208BAA6058E}"/>
          </ac:spMkLst>
        </pc:spChg>
        <pc:spChg chg="add mod">
          <ac:chgData name="Lei Wu" userId="f083b2a8aea23a2f" providerId="LiveId" clId="{B01C844B-1BE7-44FB-AD2F-31D73309F938}" dt="2021-03-15T21:24:56.558" v="5136" actId="20577"/>
          <ac:spMkLst>
            <pc:docMk/>
            <pc:sldMk cId="0" sldId="495"/>
            <ac:spMk id="22" creationId="{F3371330-4693-43F0-83E3-00A0DDF02272}"/>
          </ac:spMkLst>
        </pc:spChg>
        <pc:spChg chg="del mod">
          <ac:chgData name="Lei Wu" userId="f083b2a8aea23a2f" providerId="LiveId" clId="{B01C844B-1BE7-44FB-AD2F-31D73309F938}" dt="2021-03-14T20:36:31.529" v="1840" actId="478"/>
          <ac:spMkLst>
            <pc:docMk/>
            <pc:sldMk cId="0" sldId="495"/>
            <ac:spMk id="23" creationId="{00000000-0000-0000-0000-000000000000}"/>
          </ac:spMkLst>
        </pc:spChg>
        <pc:spChg chg="add mod">
          <ac:chgData name="Lei Wu" userId="f083b2a8aea23a2f" providerId="LiveId" clId="{B01C844B-1BE7-44FB-AD2F-31D73309F938}" dt="2021-03-15T21:25:12.211" v="5147" actId="20577"/>
          <ac:spMkLst>
            <pc:docMk/>
            <pc:sldMk cId="0" sldId="495"/>
            <ac:spMk id="25" creationId="{BE77400C-2B29-4485-BB7C-7811497B482B}"/>
          </ac:spMkLst>
        </pc:spChg>
        <pc:spChg chg="add mod">
          <ac:chgData name="Lei Wu" userId="f083b2a8aea23a2f" providerId="LiveId" clId="{B01C844B-1BE7-44FB-AD2F-31D73309F938}" dt="2021-03-15T21:09:08.122" v="4262" actId="58"/>
          <ac:spMkLst>
            <pc:docMk/>
            <pc:sldMk cId="0" sldId="495"/>
            <ac:spMk id="28" creationId="{F635D22F-D59A-49BD-9111-96A6EC09462E}"/>
          </ac:spMkLst>
        </pc:spChg>
        <pc:spChg chg="add del mod">
          <ac:chgData name="Lei Wu" userId="f083b2a8aea23a2f" providerId="LiveId" clId="{B01C844B-1BE7-44FB-AD2F-31D73309F938}" dt="2021-03-15T20:00:25.465" v="3643" actId="478"/>
          <ac:spMkLst>
            <pc:docMk/>
            <pc:sldMk cId="0" sldId="495"/>
            <ac:spMk id="368642" creationId="{00000000-0000-0000-0000-000000000000}"/>
          </ac:spMkLst>
        </pc:spChg>
        <pc:spChg chg="del mod">
          <ac:chgData name="Lei Wu" userId="f083b2a8aea23a2f" providerId="LiveId" clId="{B01C844B-1BE7-44FB-AD2F-31D73309F938}" dt="2021-03-14T20:51:47.222" v="1976" actId="478"/>
          <ac:spMkLst>
            <pc:docMk/>
            <pc:sldMk cId="0" sldId="495"/>
            <ac:spMk id="368643" creationId="{00000000-0000-0000-0000-000000000000}"/>
          </ac:spMkLst>
        </pc:spChg>
        <pc:spChg chg="mod">
          <ac:chgData name="Lei Wu" userId="f083b2a8aea23a2f" providerId="LiveId" clId="{B01C844B-1BE7-44FB-AD2F-31D73309F938}" dt="2021-03-14T20:36:10.488" v="1833" actId="207"/>
          <ac:spMkLst>
            <pc:docMk/>
            <pc:sldMk cId="0" sldId="495"/>
            <ac:spMk id="368646" creationId="{00000000-0000-0000-0000-000000000000}"/>
          </ac:spMkLst>
        </pc:spChg>
        <pc:spChg chg="mod topLvl">
          <ac:chgData name="Lei Wu" userId="f083b2a8aea23a2f" providerId="LiveId" clId="{B01C844B-1BE7-44FB-AD2F-31D73309F938}" dt="2021-03-15T21:08:30.131" v="4246" actId="1035"/>
          <ac:spMkLst>
            <pc:docMk/>
            <pc:sldMk cId="0" sldId="495"/>
            <ac:spMk id="368660" creationId="{00000000-0000-0000-0000-000000000000}"/>
          </ac:spMkLst>
        </pc:spChg>
        <pc:spChg chg="mod topLvl">
          <ac:chgData name="Lei Wu" userId="f083b2a8aea23a2f" providerId="LiveId" clId="{B01C844B-1BE7-44FB-AD2F-31D73309F938}" dt="2021-03-15T21:25:18.929" v="5151" actId="20577"/>
          <ac:spMkLst>
            <pc:docMk/>
            <pc:sldMk cId="0" sldId="495"/>
            <ac:spMk id="368661" creationId="{00000000-0000-0000-0000-000000000000}"/>
          </ac:spMkLst>
        </pc:spChg>
        <pc:spChg chg="mod topLvl">
          <ac:chgData name="Lei Wu" userId="f083b2a8aea23a2f" providerId="LiveId" clId="{B01C844B-1BE7-44FB-AD2F-31D73309F938}" dt="2021-03-15T21:08:30.131" v="4246" actId="1035"/>
          <ac:spMkLst>
            <pc:docMk/>
            <pc:sldMk cId="0" sldId="495"/>
            <ac:spMk id="368662" creationId="{00000000-0000-0000-0000-000000000000}"/>
          </ac:spMkLst>
        </pc:spChg>
        <pc:spChg chg="mod topLvl">
          <ac:chgData name="Lei Wu" userId="f083b2a8aea23a2f" providerId="LiveId" clId="{B01C844B-1BE7-44FB-AD2F-31D73309F938}" dt="2021-03-15T21:08:30.131" v="4246" actId="1035"/>
          <ac:spMkLst>
            <pc:docMk/>
            <pc:sldMk cId="0" sldId="495"/>
            <ac:spMk id="368663" creationId="{00000000-0000-0000-0000-000000000000}"/>
          </ac:spMkLst>
        </pc:spChg>
        <pc:spChg chg="mod topLvl">
          <ac:chgData name="Lei Wu" userId="f083b2a8aea23a2f" providerId="LiveId" clId="{B01C844B-1BE7-44FB-AD2F-31D73309F938}" dt="2021-03-15T21:08:30.131" v="4246" actId="1035"/>
          <ac:spMkLst>
            <pc:docMk/>
            <pc:sldMk cId="0" sldId="495"/>
            <ac:spMk id="368664" creationId="{00000000-0000-0000-0000-000000000000}"/>
          </ac:spMkLst>
        </pc:spChg>
        <pc:spChg chg="mod topLvl">
          <ac:chgData name="Lei Wu" userId="f083b2a8aea23a2f" providerId="LiveId" clId="{B01C844B-1BE7-44FB-AD2F-31D73309F938}" dt="2021-03-15T21:08:30.131" v="4246" actId="1035"/>
          <ac:spMkLst>
            <pc:docMk/>
            <pc:sldMk cId="0" sldId="495"/>
            <ac:spMk id="368665" creationId="{00000000-0000-0000-0000-000000000000}"/>
          </ac:spMkLst>
        </pc:spChg>
        <pc:spChg chg="mod topLvl">
          <ac:chgData name="Lei Wu" userId="f083b2a8aea23a2f" providerId="LiveId" clId="{B01C844B-1BE7-44FB-AD2F-31D73309F938}" dt="2021-03-15T21:08:30.131" v="4246" actId="1035"/>
          <ac:spMkLst>
            <pc:docMk/>
            <pc:sldMk cId="0" sldId="495"/>
            <ac:spMk id="368666" creationId="{00000000-0000-0000-0000-000000000000}"/>
          </ac:spMkLst>
        </pc:spChg>
        <pc:spChg chg="mod topLvl">
          <ac:chgData name="Lei Wu" userId="f083b2a8aea23a2f" providerId="LiveId" clId="{B01C844B-1BE7-44FB-AD2F-31D73309F938}" dt="2021-03-15T21:08:30.131" v="4246" actId="1035"/>
          <ac:spMkLst>
            <pc:docMk/>
            <pc:sldMk cId="0" sldId="495"/>
            <ac:spMk id="368667" creationId="{00000000-0000-0000-0000-000000000000}"/>
          </ac:spMkLst>
        </pc:spChg>
        <pc:spChg chg="mod topLvl">
          <ac:chgData name="Lei Wu" userId="f083b2a8aea23a2f" providerId="LiveId" clId="{B01C844B-1BE7-44FB-AD2F-31D73309F938}" dt="2021-03-15T21:08:30.131" v="4246" actId="1035"/>
          <ac:spMkLst>
            <pc:docMk/>
            <pc:sldMk cId="0" sldId="495"/>
            <ac:spMk id="368668" creationId="{00000000-0000-0000-0000-000000000000}"/>
          </ac:spMkLst>
        </pc:spChg>
        <pc:spChg chg="mod topLvl">
          <ac:chgData name="Lei Wu" userId="f083b2a8aea23a2f" providerId="LiveId" clId="{B01C844B-1BE7-44FB-AD2F-31D73309F938}" dt="2021-03-15T21:08:30.131" v="4246" actId="1035"/>
          <ac:spMkLst>
            <pc:docMk/>
            <pc:sldMk cId="0" sldId="495"/>
            <ac:spMk id="368669" creationId="{00000000-0000-0000-0000-000000000000}"/>
          </ac:spMkLst>
        </pc:spChg>
        <pc:spChg chg="mod topLvl">
          <ac:chgData name="Lei Wu" userId="f083b2a8aea23a2f" providerId="LiveId" clId="{B01C844B-1BE7-44FB-AD2F-31D73309F938}" dt="2021-03-15T21:08:30.131" v="4246" actId="1035"/>
          <ac:spMkLst>
            <pc:docMk/>
            <pc:sldMk cId="0" sldId="495"/>
            <ac:spMk id="368670" creationId="{00000000-0000-0000-0000-000000000000}"/>
          </ac:spMkLst>
        </pc:spChg>
        <pc:spChg chg="mod topLvl">
          <ac:chgData name="Lei Wu" userId="f083b2a8aea23a2f" providerId="LiveId" clId="{B01C844B-1BE7-44FB-AD2F-31D73309F938}" dt="2021-03-15T21:08:30.131" v="4246" actId="1035"/>
          <ac:spMkLst>
            <pc:docMk/>
            <pc:sldMk cId="0" sldId="495"/>
            <ac:spMk id="368671" creationId="{00000000-0000-0000-0000-000000000000}"/>
          </ac:spMkLst>
        </pc:spChg>
        <pc:spChg chg="mod topLvl">
          <ac:chgData name="Lei Wu" userId="f083b2a8aea23a2f" providerId="LiveId" clId="{B01C844B-1BE7-44FB-AD2F-31D73309F938}" dt="2021-03-15T21:08:30.131" v="4246" actId="1035"/>
          <ac:spMkLst>
            <pc:docMk/>
            <pc:sldMk cId="0" sldId="495"/>
            <ac:spMk id="368672" creationId="{00000000-0000-0000-0000-000000000000}"/>
          </ac:spMkLst>
        </pc:spChg>
        <pc:grpChg chg="del mod">
          <ac:chgData name="Lei Wu" userId="f083b2a8aea23a2f" providerId="LiveId" clId="{B01C844B-1BE7-44FB-AD2F-31D73309F938}" dt="2021-03-15T19:59:03.999" v="3594" actId="478"/>
          <ac:grpSpMkLst>
            <pc:docMk/>
            <pc:sldMk cId="0" sldId="495"/>
            <ac:grpSpMk id="368644" creationId="{00000000-0000-0000-0000-000000000000}"/>
          </ac:grpSpMkLst>
        </pc:grpChg>
        <pc:grpChg chg="del mod">
          <ac:chgData name="Lei Wu" userId="f083b2a8aea23a2f" providerId="LiveId" clId="{B01C844B-1BE7-44FB-AD2F-31D73309F938}" dt="2021-03-15T21:02:24.785" v="4132" actId="165"/>
          <ac:grpSpMkLst>
            <pc:docMk/>
            <pc:sldMk cId="0" sldId="495"/>
            <ac:grpSpMk id="368659" creationId="{00000000-0000-0000-0000-000000000000}"/>
          </ac:grpSpMkLst>
        </pc:grpChg>
      </pc:sldChg>
      <pc:sldChg chg="modSp add mod">
        <pc:chgData name="Lei Wu" userId="f083b2a8aea23a2f" providerId="LiveId" clId="{B01C844B-1BE7-44FB-AD2F-31D73309F938}" dt="2021-03-16T00:02:04.900" v="7400" actId="58"/>
        <pc:sldMkLst>
          <pc:docMk/>
          <pc:sldMk cId="2363052851" sldId="535"/>
        </pc:sldMkLst>
        <pc:spChg chg="mod">
          <ac:chgData name="Lei Wu" userId="f083b2a8aea23a2f" providerId="LiveId" clId="{B01C844B-1BE7-44FB-AD2F-31D73309F938}" dt="2021-03-16T00:02:04.900" v="7400" actId="58"/>
          <ac:spMkLst>
            <pc:docMk/>
            <pc:sldMk cId="2363052851" sldId="535"/>
            <ac:spMk id="344066" creationId="{00000000-0000-0000-0000-000000000000}"/>
          </ac:spMkLst>
        </pc:spChg>
      </pc:sldChg>
      <pc:sldChg chg="modSp add del mod modTransition modNotesTx">
        <pc:chgData name="Lei Wu" userId="f083b2a8aea23a2f" providerId="LiveId" clId="{B01C844B-1BE7-44FB-AD2F-31D73309F938}" dt="2021-03-15T22:20:34.155" v="5891" actId="2696"/>
        <pc:sldMkLst>
          <pc:docMk/>
          <pc:sldMk cId="3418912864" sldId="535"/>
        </pc:sldMkLst>
        <pc:spChg chg="mod">
          <ac:chgData name="Lei Wu" userId="f083b2a8aea23a2f" providerId="LiveId" clId="{B01C844B-1BE7-44FB-AD2F-31D73309F938}" dt="2021-03-14T20:31:57.406" v="1745"/>
          <ac:spMkLst>
            <pc:docMk/>
            <pc:sldMk cId="3418912864" sldId="535"/>
            <ac:spMk id="6" creationId="{00000000-0000-0000-0000-000000000000}"/>
          </ac:spMkLst>
        </pc:spChg>
        <pc:spChg chg="mod">
          <ac:chgData name="Lei Wu" userId="f083b2a8aea23a2f" providerId="LiveId" clId="{B01C844B-1BE7-44FB-AD2F-31D73309F938}" dt="2021-03-14T20:35:24.448" v="1827"/>
          <ac:spMkLst>
            <pc:docMk/>
            <pc:sldMk cId="3418912864" sldId="535"/>
            <ac:spMk id="344066" creationId="{00000000-0000-0000-0000-000000000000}"/>
          </ac:spMkLst>
        </pc:spChg>
        <pc:spChg chg="mod">
          <ac:chgData name="Lei Wu" userId="f083b2a8aea23a2f" providerId="LiveId" clId="{B01C844B-1BE7-44FB-AD2F-31D73309F938}" dt="2021-03-14T20:35:34.352" v="1828" actId="14100"/>
          <ac:spMkLst>
            <pc:docMk/>
            <pc:sldMk cId="3418912864" sldId="535"/>
            <ac:spMk id="344067" creationId="{00000000-0000-0000-0000-000000000000}"/>
          </ac:spMkLst>
        </pc:spChg>
      </pc:sldChg>
      <pc:sldChg chg="addSp delSp modSp add del mod modTransition">
        <pc:chgData name="Lei Wu" userId="f083b2a8aea23a2f" providerId="LiveId" clId="{B01C844B-1BE7-44FB-AD2F-31D73309F938}" dt="2021-03-15T20:30:05.343" v="3864" actId="2696"/>
        <pc:sldMkLst>
          <pc:docMk/>
          <pc:sldMk cId="262809223" sldId="536"/>
        </pc:sldMkLst>
        <pc:spChg chg="del mod">
          <ac:chgData name="Lei Wu" userId="f083b2a8aea23a2f" providerId="LiveId" clId="{B01C844B-1BE7-44FB-AD2F-31D73309F938}" dt="2021-03-14T20:34:27.894" v="1802" actId="478"/>
          <ac:spMkLst>
            <pc:docMk/>
            <pc:sldMk cId="262809223" sldId="536"/>
            <ac:spMk id="11" creationId="{00000000-0000-0000-0000-000000000000}"/>
          </ac:spMkLst>
        </pc:spChg>
        <pc:spChg chg="mod">
          <ac:chgData name="Lei Wu" userId="f083b2a8aea23a2f" providerId="LiveId" clId="{B01C844B-1BE7-44FB-AD2F-31D73309F938}" dt="2021-03-15T19:57:01.059" v="3591" actId="58"/>
          <ac:spMkLst>
            <pc:docMk/>
            <pc:sldMk cId="262809223" sldId="536"/>
            <ac:spMk id="350210" creationId="{00000000-0000-0000-0000-000000000000}"/>
          </ac:spMkLst>
        </pc:spChg>
        <pc:spChg chg="mod">
          <ac:chgData name="Lei Wu" userId="f083b2a8aea23a2f" providerId="LiveId" clId="{B01C844B-1BE7-44FB-AD2F-31D73309F938}" dt="2021-03-14T20:51:31.094" v="1973" actId="14100"/>
          <ac:spMkLst>
            <pc:docMk/>
            <pc:sldMk cId="262809223" sldId="536"/>
            <ac:spMk id="350211" creationId="{00000000-0000-0000-0000-000000000000}"/>
          </ac:spMkLst>
        </pc:spChg>
        <pc:spChg chg="mod">
          <ac:chgData name="Lei Wu" userId="f083b2a8aea23a2f" providerId="LiveId" clId="{B01C844B-1BE7-44FB-AD2F-31D73309F938}" dt="2021-03-14T20:33:58.322" v="1759" actId="207"/>
          <ac:spMkLst>
            <pc:docMk/>
            <pc:sldMk cId="262809223" sldId="536"/>
            <ac:spMk id="350214" creationId="{00000000-0000-0000-0000-000000000000}"/>
          </ac:spMkLst>
        </pc:spChg>
        <pc:spChg chg="del mod">
          <ac:chgData name="Lei Wu" userId="f083b2a8aea23a2f" providerId="LiveId" clId="{B01C844B-1BE7-44FB-AD2F-31D73309F938}" dt="2021-03-15T19:41:59.934" v="3471" actId="478"/>
          <ac:spMkLst>
            <pc:docMk/>
            <pc:sldMk cId="262809223" sldId="536"/>
            <ac:spMk id="350226" creationId="{00000000-0000-0000-0000-000000000000}"/>
          </ac:spMkLst>
        </pc:spChg>
        <pc:spChg chg="del mod">
          <ac:chgData name="Lei Wu" userId="f083b2a8aea23a2f" providerId="LiveId" clId="{B01C844B-1BE7-44FB-AD2F-31D73309F938}" dt="2021-03-15T19:41:59.065" v="3470" actId="478"/>
          <ac:spMkLst>
            <pc:docMk/>
            <pc:sldMk cId="262809223" sldId="536"/>
            <ac:spMk id="350228" creationId="{00000000-0000-0000-0000-000000000000}"/>
          </ac:spMkLst>
        </pc:spChg>
        <pc:grpChg chg="del mod">
          <ac:chgData name="Lei Wu" userId="f083b2a8aea23a2f" providerId="LiveId" clId="{B01C844B-1BE7-44FB-AD2F-31D73309F938}" dt="2021-03-15T19:41:55.346" v="3469" actId="478"/>
          <ac:grpSpMkLst>
            <pc:docMk/>
            <pc:sldMk cId="262809223" sldId="536"/>
            <ac:grpSpMk id="350212" creationId="{00000000-0000-0000-0000-000000000000}"/>
          </ac:grpSpMkLst>
        </pc:grpChg>
        <pc:graphicFrameChg chg="add del mod">
          <ac:chgData name="Lei Wu" userId="f083b2a8aea23a2f" providerId="LiveId" clId="{B01C844B-1BE7-44FB-AD2F-31D73309F938}" dt="2021-03-15T19:46:10.207" v="3489" actId="478"/>
          <ac:graphicFrameMkLst>
            <pc:docMk/>
            <pc:sldMk cId="262809223" sldId="536"/>
            <ac:graphicFrameMk id="10" creationId="{43A56F27-526B-409E-B848-176CB5E59D1D}"/>
          </ac:graphicFrameMkLst>
        </pc:graphicFrameChg>
        <pc:graphicFrameChg chg="add mod">
          <ac:chgData name="Lei Wu" userId="f083b2a8aea23a2f" providerId="LiveId" clId="{B01C844B-1BE7-44FB-AD2F-31D73309F938}" dt="2021-03-15T20:28:40.706" v="3863" actId="1076"/>
          <ac:graphicFrameMkLst>
            <pc:docMk/>
            <pc:sldMk cId="262809223" sldId="536"/>
            <ac:graphicFrameMk id="11" creationId="{BAAA272D-BA4B-4CB0-97D5-2ED0060F125B}"/>
          </ac:graphicFrameMkLst>
        </pc:graphicFrameChg>
        <pc:graphicFrameChg chg="add del mod">
          <ac:chgData name="Lei Wu" userId="f083b2a8aea23a2f" providerId="LiveId" clId="{B01C844B-1BE7-44FB-AD2F-31D73309F938}" dt="2021-03-15T20:28:36.369" v="3862"/>
          <ac:graphicFrameMkLst>
            <pc:docMk/>
            <pc:sldMk cId="262809223" sldId="536"/>
            <ac:graphicFrameMk id="12" creationId="{EEC3A5BF-11C7-465B-8D56-6753F81EF3CA}"/>
          </ac:graphicFrameMkLst>
        </pc:graphicFrameChg>
      </pc:sldChg>
      <pc:sldChg chg="delSp modSp add mod modNotesTx">
        <pc:chgData name="Lei Wu" userId="f083b2a8aea23a2f" providerId="LiveId" clId="{B01C844B-1BE7-44FB-AD2F-31D73309F938}" dt="2021-03-15T22:20:25.909" v="5890"/>
        <pc:sldMkLst>
          <pc:docMk/>
          <pc:sldMk cId="492831585" sldId="536"/>
        </pc:sldMkLst>
        <pc:spChg chg="mod">
          <ac:chgData name="Lei Wu" userId="f083b2a8aea23a2f" providerId="LiveId" clId="{B01C844B-1BE7-44FB-AD2F-31D73309F938}" dt="2021-03-15T20:31:53.430" v="3877" actId="113"/>
          <ac:spMkLst>
            <pc:docMk/>
            <pc:sldMk cId="492831585" sldId="536"/>
            <ac:spMk id="350210" creationId="{00000000-0000-0000-0000-000000000000}"/>
          </ac:spMkLst>
        </pc:spChg>
        <pc:graphicFrameChg chg="del">
          <ac:chgData name="Lei Wu" userId="f083b2a8aea23a2f" providerId="LiveId" clId="{B01C844B-1BE7-44FB-AD2F-31D73309F938}" dt="2021-03-15T20:31:39.609" v="3875" actId="478"/>
          <ac:graphicFrameMkLst>
            <pc:docMk/>
            <pc:sldMk cId="492831585" sldId="536"/>
            <ac:graphicFrameMk id="11" creationId="{BAAA272D-BA4B-4CB0-97D5-2ED0060F125B}"/>
          </ac:graphicFrameMkLst>
        </pc:graphicFrameChg>
      </pc:sldChg>
      <pc:sldChg chg="modSp mod">
        <pc:chgData name="Lei Wu" userId="f083b2a8aea23a2f" providerId="LiveId" clId="{B01C844B-1BE7-44FB-AD2F-31D73309F938}" dt="2021-03-15T22:18:24.384" v="5889"/>
        <pc:sldMkLst>
          <pc:docMk/>
          <pc:sldMk cId="2426070471" sldId="597"/>
        </pc:sldMkLst>
        <pc:spChg chg="mod">
          <ac:chgData name="Lei Wu" userId="f083b2a8aea23a2f" providerId="LiveId" clId="{B01C844B-1BE7-44FB-AD2F-31D73309F938}" dt="2021-03-15T22:18:24.384" v="5889"/>
          <ac:spMkLst>
            <pc:docMk/>
            <pc:sldMk cId="2426070471" sldId="597"/>
            <ac:spMk id="6" creationId="{9DA74013-E518-4560-A30E-31EF11EDC80A}"/>
          </ac:spMkLst>
        </pc:spChg>
      </pc:sldChg>
      <pc:sldChg chg="add del">
        <pc:chgData name="Lei Wu" userId="f083b2a8aea23a2f" providerId="LiveId" clId="{B01C844B-1BE7-44FB-AD2F-31D73309F938}" dt="2021-03-15T19:35:15.990" v="3155" actId="2696"/>
        <pc:sldMkLst>
          <pc:docMk/>
          <pc:sldMk cId="1356268906" sldId="626"/>
        </pc:sldMkLst>
      </pc:sldChg>
      <pc:sldChg chg="add">
        <pc:chgData name="Lei Wu" userId="f083b2a8aea23a2f" providerId="LiveId" clId="{B01C844B-1BE7-44FB-AD2F-31D73309F938}" dt="2021-03-15T19:35:31.273" v="3158"/>
        <pc:sldMkLst>
          <pc:docMk/>
          <pc:sldMk cId="2455951270" sldId="626"/>
        </pc:sldMkLst>
      </pc:sldChg>
      <pc:sldChg chg="add del">
        <pc:chgData name="Lei Wu" userId="f083b2a8aea23a2f" providerId="LiveId" clId="{B01C844B-1BE7-44FB-AD2F-31D73309F938}" dt="2021-03-15T19:35:28.412" v="3157" actId="2696"/>
        <pc:sldMkLst>
          <pc:docMk/>
          <pc:sldMk cId="2923956432" sldId="626"/>
        </pc:sldMkLst>
      </pc:sldChg>
      <pc:sldChg chg="del">
        <pc:chgData name="Lei Wu" userId="f083b2a8aea23a2f" providerId="LiveId" clId="{B01C844B-1BE7-44FB-AD2F-31D73309F938}" dt="2021-03-15T18:42:59.925" v="3025" actId="2696"/>
        <pc:sldMkLst>
          <pc:docMk/>
          <pc:sldMk cId="2933110515" sldId="626"/>
        </pc:sldMkLst>
      </pc:sldChg>
      <pc:sldChg chg="addSp delSp modSp add del mod">
        <pc:chgData name="Lei Wu" userId="f083b2a8aea23a2f" providerId="LiveId" clId="{B01C844B-1BE7-44FB-AD2F-31D73309F938}" dt="2021-03-15T19:29:39.277" v="3096" actId="20577"/>
        <pc:sldMkLst>
          <pc:docMk/>
          <pc:sldMk cId="0" sldId="649"/>
        </pc:sldMkLst>
        <pc:spChg chg="mod">
          <ac:chgData name="Lei Wu" userId="f083b2a8aea23a2f" providerId="LiveId" clId="{B01C844B-1BE7-44FB-AD2F-31D73309F938}" dt="2021-03-15T19:29:39.277" v="3096" actId="20577"/>
          <ac:spMkLst>
            <pc:docMk/>
            <pc:sldMk cId="0" sldId="649"/>
            <ac:spMk id="3" creationId="{00000000-0000-0000-0000-000000000000}"/>
          </ac:spMkLst>
        </pc:spChg>
        <pc:spChg chg="add del mod">
          <ac:chgData name="Lei Wu" userId="f083b2a8aea23a2f" providerId="LiveId" clId="{B01C844B-1BE7-44FB-AD2F-31D73309F938}" dt="2021-03-14T10:19:36.992" v="132"/>
          <ac:spMkLst>
            <pc:docMk/>
            <pc:sldMk cId="0" sldId="649"/>
            <ac:spMk id="5" creationId="{4FC6D838-DDDC-4B03-A093-7AD88BD42AC7}"/>
          </ac:spMkLst>
        </pc:spChg>
        <pc:spChg chg="add mod">
          <ac:chgData name="Lei Wu" userId="f083b2a8aea23a2f" providerId="LiveId" clId="{B01C844B-1BE7-44FB-AD2F-31D73309F938}" dt="2021-03-14T10:19:40.663" v="134"/>
          <ac:spMkLst>
            <pc:docMk/>
            <pc:sldMk cId="0" sldId="649"/>
            <ac:spMk id="6" creationId="{3C7D7CE6-463B-4177-AA9B-835F44D2DC23}"/>
          </ac:spMkLst>
        </pc:spChg>
        <pc:spChg chg="del">
          <ac:chgData name="Lei Wu" userId="f083b2a8aea23a2f" providerId="LiveId" clId="{B01C844B-1BE7-44FB-AD2F-31D73309F938}" dt="2021-03-14T09:45:38.831" v="1" actId="478"/>
          <ac:spMkLst>
            <pc:docMk/>
            <pc:sldMk cId="0" sldId="649"/>
            <ac:spMk id="7" creationId="{00000000-0000-0000-0000-000000000000}"/>
          </ac:spMkLst>
        </pc:spChg>
        <pc:spChg chg="del">
          <ac:chgData name="Lei Wu" userId="f083b2a8aea23a2f" providerId="LiveId" clId="{B01C844B-1BE7-44FB-AD2F-31D73309F938}" dt="2021-03-14T09:45:29.687" v="0" actId="478"/>
          <ac:spMkLst>
            <pc:docMk/>
            <pc:sldMk cId="0" sldId="649"/>
            <ac:spMk id="8" creationId="{00000000-0000-0000-0000-000000000000}"/>
          </ac:spMkLst>
        </pc:spChg>
        <pc:spChg chg="del">
          <ac:chgData name="Lei Wu" userId="f083b2a8aea23a2f" providerId="LiveId" clId="{B01C844B-1BE7-44FB-AD2F-31D73309F938}" dt="2021-03-14T10:19:40.136" v="133" actId="478"/>
          <ac:spMkLst>
            <pc:docMk/>
            <pc:sldMk cId="0" sldId="649"/>
            <ac:spMk id="9" creationId="{00000000-0000-0000-0000-000000000000}"/>
          </ac:spMkLst>
        </pc:spChg>
      </pc:sldChg>
      <pc:sldChg chg="addSp delSp modSp mod">
        <pc:chgData name="Lei Wu" userId="f083b2a8aea23a2f" providerId="LiveId" clId="{B01C844B-1BE7-44FB-AD2F-31D73309F938}" dt="2021-03-15T22:39:30.660" v="6009" actId="1076"/>
        <pc:sldMkLst>
          <pc:docMk/>
          <pc:sldMk cId="0" sldId="650"/>
        </pc:sldMkLst>
        <pc:spChg chg="del">
          <ac:chgData name="Lei Wu" userId="f083b2a8aea23a2f" providerId="LiveId" clId="{B01C844B-1BE7-44FB-AD2F-31D73309F938}" dt="2021-03-14T20:57:10.870" v="2145" actId="478"/>
          <ac:spMkLst>
            <pc:docMk/>
            <pc:sldMk cId="0" sldId="650"/>
            <ac:spMk id="2" creationId="{00000000-0000-0000-0000-000000000000}"/>
          </ac:spMkLst>
        </pc:spChg>
        <pc:spChg chg="add del mod">
          <ac:chgData name="Lei Wu" userId="f083b2a8aea23a2f" providerId="LiveId" clId="{B01C844B-1BE7-44FB-AD2F-31D73309F938}" dt="2021-03-15T22:38:58.631" v="6001" actId="478"/>
          <ac:spMkLst>
            <pc:docMk/>
            <pc:sldMk cId="0" sldId="650"/>
            <ac:spMk id="2" creationId="{A4C95395-E8D3-4004-AE0C-C3EE7C408C85}"/>
          </ac:spMkLst>
        </pc:spChg>
        <pc:spChg chg="del">
          <ac:chgData name="Lei Wu" userId="f083b2a8aea23a2f" providerId="LiveId" clId="{B01C844B-1BE7-44FB-AD2F-31D73309F938}" dt="2021-03-15T22:38:56.135" v="6000" actId="478"/>
          <ac:spMkLst>
            <pc:docMk/>
            <pc:sldMk cId="0" sldId="650"/>
            <ac:spMk id="3" creationId="{00000000-0000-0000-0000-000000000000}"/>
          </ac:spMkLst>
        </pc:spChg>
        <pc:spChg chg="add del mod">
          <ac:chgData name="Lei Wu" userId="f083b2a8aea23a2f" providerId="LiveId" clId="{B01C844B-1BE7-44FB-AD2F-31D73309F938}" dt="2021-03-14T20:57:14.315" v="2146" actId="478"/>
          <ac:spMkLst>
            <pc:docMk/>
            <pc:sldMk cId="0" sldId="650"/>
            <ac:spMk id="5" creationId="{BC2CEAF6-C63F-4A88-A432-FB271838CE33}"/>
          </ac:spMkLst>
        </pc:spChg>
        <pc:spChg chg="del">
          <ac:chgData name="Lei Wu" userId="f083b2a8aea23a2f" providerId="LiveId" clId="{B01C844B-1BE7-44FB-AD2F-31D73309F938}" dt="2021-03-14T09:49:41.852" v="13" actId="478"/>
          <ac:spMkLst>
            <pc:docMk/>
            <pc:sldMk cId="0" sldId="650"/>
            <ac:spMk id="7" creationId="{00000000-0000-0000-0000-000000000000}"/>
          </ac:spMkLst>
        </pc:spChg>
        <pc:spChg chg="add mod">
          <ac:chgData name="Lei Wu" userId="f083b2a8aea23a2f" providerId="LiveId" clId="{B01C844B-1BE7-44FB-AD2F-31D73309F938}" dt="2021-03-15T22:38:45.585" v="5999"/>
          <ac:spMkLst>
            <pc:docMk/>
            <pc:sldMk cId="0" sldId="650"/>
            <ac:spMk id="7" creationId="{7CC5DA91-844F-4F72-9E27-953058934530}"/>
          </ac:spMkLst>
        </pc:spChg>
        <pc:spChg chg="del">
          <ac:chgData name="Lei Wu" userId="f083b2a8aea23a2f" providerId="LiveId" clId="{B01C844B-1BE7-44FB-AD2F-31D73309F938}" dt="2021-03-14T09:49:38.543" v="12" actId="478"/>
          <ac:spMkLst>
            <pc:docMk/>
            <pc:sldMk cId="0" sldId="650"/>
            <ac:spMk id="8" creationId="{00000000-0000-0000-0000-000000000000}"/>
          </ac:spMkLst>
        </pc:spChg>
        <pc:graphicFrameChg chg="add mod">
          <ac:chgData name="Lei Wu" userId="f083b2a8aea23a2f" providerId="LiveId" clId="{B01C844B-1BE7-44FB-AD2F-31D73309F938}" dt="2021-03-15T22:39:30.660" v="6009" actId="1076"/>
          <ac:graphicFrameMkLst>
            <pc:docMk/>
            <pc:sldMk cId="0" sldId="650"/>
            <ac:graphicFrameMk id="9" creationId="{B3EB7C81-923C-473A-8C21-3AAD0EF92DA7}"/>
          </ac:graphicFrameMkLst>
        </pc:graphicFrameChg>
        <pc:picChg chg="del">
          <ac:chgData name="Lei Wu" userId="f083b2a8aea23a2f" providerId="LiveId" clId="{B01C844B-1BE7-44FB-AD2F-31D73309F938}" dt="2021-03-15T22:38:59.951" v="6002" actId="478"/>
          <ac:picMkLst>
            <pc:docMk/>
            <pc:sldMk cId="0" sldId="650"/>
            <ac:picMk id="4" creationId="{00000000-0000-0000-0000-000000000000}"/>
          </ac:picMkLst>
        </pc:picChg>
      </pc:sldChg>
      <pc:sldChg chg="delSp del mod">
        <pc:chgData name="Lei Wu" userId="f083b2a8aea23a2f" providerId="LiveId" clId="{B01C844B-1BE7-44FB-AD2F-31D73309F938}" dt="2021-03-15T20:35:09.299" v="3905" actId="47"/>
        <pc:sldMkLst>
          <pc:docMk/>
          <pc:sldMk cId="0" sldId="651"/>
        </pc:sldMkLst>
        <pc:spChg chg="del">
          <ac:chgData name="Lei Wu" userId="f083b2a8aea23a2f" providerId="LiveId" clId="{B01C844B-1BE7-44FB-AD2F-31D73309F938}" dt="2021-03-14T09:51:26.802" v="23" actId="478"/>
          <ac:spMkLst>
            <pc:docMk/>
            <pc:sldMk cId="0" sldId="651"/>
            <ac:spMk id="7" creationId="{00000000-0000-0000-0000-000000000000}"/>
          </ac:spMkLst>
        </pc:spChg>
        <pc:spChg chg="del">
          <ac:chgData name="Lei Wu" userId="f083b2a8aea23a2f" providerId="LiveId" clId="{B01C844B-1BE7-44FB-AD2F-31D73309F938}" dt="2021-03-14T09:51:25.081" v="22" actId="478"/>
          <ac:spMkLst>
            <pc:docMk/>
            <pc:sldMk cId="0" sldId="651"/>
            <ac:spMk id="8" creationId="{00000000-0000-0000-0000-000000000000}"/>
          </ac:spMkLst>
        </pc:spChg>
      </pc:sldChg>
      <pc:sldChg chg="modSp add mod">
        <pc:chgData name="Lei Wu" userId="f083b2a8aea23a2f" providerId="LiveId" clId="{B01C844B-1BE7-44FB-AD2F-31D73309F938}" dt="2021-03-15T20:30:46.489" v="3874" actId="1076"/>
        <pc:sldMkLst>
          <pc:docMk/>
          <pc:sldMk cId="3207960852" sldId="652"/>
        </pc:sldMkLst>
        <pc:spChg chg="mod">
          <ac:chgData name="Lei Wu" userId="f083b2a8aea23a2f" providerId="LiveId" clId="{B01C844B-1BE7-44FB-AD2F-31D73309F938}" dt="2021-03-14T10:08:18.633" v="30"/>
          <ac:spMkLst>
            <pc:docMk/>
            <pc:sldMk cId="3207960852" sldId="652"/>
            <ac:spMk id="25" creationId="{30A7E23F-100B-4B27-8B83-5F65129C163F}"/>
          </ac:spMkLst>
        </pc:spChg>
        <pc:spChg chg="mod">
          <ac:chgData name="Lei Wu" userId="f083b2a8aea23a2f" providerId="LiveId" clId="{B01C844B-1BE7-44FB-AD2F-31D73309F938}" dt="2021-03-14T10:08:18.633" v="30"/>
          <ac:spMkLst>
            <pc:docMk/>
            <pc:sldMk cId="3207960852" sldId="652"/>
            <ac:spMk id="26" creationId="{CF900900-B889-497D-BD83-95A3D58E2815}"/>
          </ac:spMkLst>
        </pc:spChg>
        <pc:spChg chg="mod">
          <ac:chgData name="Lei Wu" userId="f083b2a8aea23a2f" providerId="LiveId" clId="{B01C844B-1BE7-44FB-AD2F-31D73309F938}" dt="2021-03-14T10:08:18.633" v="30"/>
          <ac:spMkLst>
            <pc:docMk/>
            <pc:sldMk cId="3207960852" sldId="652"/>
            <ac:spMk id="27" creationId="{DEE0304A-B9A9-4652-96BC-B5F0E0366BBD}"/>
          </ac:spMkLst>
        </pc:spChg>
        <pc:spChg chg="mod">
          <ac:chgData name="Lei Wu" userId="f083b2a8aea23a2f" providerId="LiveId" clId="{B01C844B-1BE7-44FB-AD2F-31D73309F938}" dt="2021-03-14T10:08:18.633" v="30"/>
          <ac:spMkLst>
            <pc:docMk/>
            <pc:sldMk cId="3207960852" sldId="652"/>
            <ac:spMk id="28" creationId="{59AFA613-9D0E-414D-AAC2-1DB0EAFF65BD}"/>
          </ac:spMkLst>
        </pc:spChg>
        <pc:spChg chg="mod">
          <ac:chgData name="Lei Wu" userId="f083b2a8aea23a2f" providerId="LiveId" clId="{B01C844B-1BE7-44FB-AD2F-31D73309F938}" dt="2021-03-14T10:08:18.633" v="30"/>
          <ac:spMkLst>
            <pc:docMk/>
            <pc:sldMk cId="3207960852" sldId="652"/>
            <ac:spMk id="29" creationId="{1E4C0465-1341-4578-8D40-45E7AF8312D9}"/>
          </ac:spMkLst>
        </pc:spChg>
        <pc:spChg chg="mod">
          <ac:chgData name="Lei Wu" userId="f083b2a8aea23a2f" providerId="LiveId" clId="{B01C844B-1BE7-44FB-AD2F-31D73309F938}" dt="2021-03-14T10:08:18.633" v="30"/>
          <ac:spMkLst>
            <pc:docMk/>
            <pc:sldMk cId="3207960852" sldId="652"/>
            <ac:spMk id="30" creationId="{679845C2-AA19-4CBD-9D0D-58E024EB877B}"/>
          </ac:spMkLst>
        </pc:spChg>
        <pc:spChg chg="mod">
          <ac:chgData name="Lei Wu" userId="f083b2a8aea23a2f" providerId="LiveId" clId="{B01C844B-1BE7-44FB-AD2F-31D73309F938}" dt="2021-03-14T10:08:18.633" v="30"/>
          <ac:spMkLst>
            <pc:docMk/>
            <pc:sldMk cId="3207960852" sldId="652"/>
            <ac:spMk id="31" creationId="{577180A3-7F6D-4CC9-AB40-D33FA492B21E}"/>
          </ac:spMkLst>
        </pc:spChg>
        <pc:spChg chg="mod">
          <ac:chgData name="Lei Wu" userId="f083b2a8aea23a2f" providerId="LiveId" clId="{B01C844B-1BE7-44FB-AD2F-31D73309F938}" dt="2021-03-14T10:08:18.633" v="30"/>
          <ac:spMkLst>
            <pc:docMk/>
            <pc:sldMk cId="3207960852" sldId="652"/>
            <ac:spMk id="32" creationId="{34EE9525-BC1A-415F-A096-2FEC1F0F3B55}"/>
          </ac:spMkLst>
        </pc:spChg>
        <pc:spChg chg="mod">
          <ac:chgData name="Lei Wu" userId="f083b2a8aea23a2f" providerId="LiveId" clId="{B01C844B-1BE7-44FB-AD2F-31D73309F938}" dt="2021-03-14T10:08:18.633" v="30"/>
          <ac:spMkLst>
            <pc:docMk/>
            <pc:sldMk cId="3207960852" sldId="652"/>
            <ac:spMk id="33" creationId="{745FD966-D975-4299-84AC-ECF880B2EE86}"/>
          </ac:spMkLst>
        </pc:spChg>
        <pc:spChg chg="mod">
          <ac:chgData name="Lei Wu" userId="f083b2a8aea23a2f" providerId="LiveId" clId="{B01C844B-1BE7-44FB-AD2F-31D73309F938}" dt="2021-03-14T10:08:18.633" v="30"/>
          <ac:spMkLst>
            <pc:docMk/>
            <pc:sldMk cId="3207960852" sldId="652"/>
            <ac:spMk id="34" creationId="{95B4A1F0-A3C2-4219-B5DE-4AC03DCF7BDC}"/>
          </ac:spMkLst>
        </pc:spChg>
        <pc:spChg chg="mod">
          <ac:chgData name="Lei Wu" userId="f083b2a8aea23a2f" providerId="LiveId" clId="{B01C844B-1BE7-44FB-AD2F-31D73309F938}" dt="2021-03-14T10:08:18.633" v="30"/>
          <ac:spMkLst>
            <pc:docMk/>
            <pc:sldMk cId="3207960852" sldId="652"/>
            <ac:spMk id="35" creationId="{2DF31EE1-6627-4D9E-8494-1B4CFACBBE6E}"/>
          </ac:spMkLst>
        </pc:spChg>
        <pc:spChg chg="mod">
          <ac:chgData name="Lei Wu" userId="f083b2a8aea23a2f" providerId="LiveId" clId="{B01C844B-1BE7-44FB-AD2F-31D73309F938}" dt="2021-03-14T10:08:18.633" v="30"/>
          <ac:spMkLst>
            <pc:docMk/>
            <pc:sldMk cId="3207960852" sldId="652"/>
            <ac:spMk id="36" creationId="{3942D90C-4500-4212-85C0-40ED16C74B59}"/>
          </ac:spMkLst>
        </pc:spChg>
        <pc:spChg chg="mod">
          <ac:chgData name="Lei Wu" userId="f083b2a8aea23a2f" providerId="LiveId" clId="{B01C844B-1BE7-44FB-AD2F-31D73309F938}" dt="2021-03-14T10:08:18.633" v="30"/>
          <ac:spMkLst>
            <pc:docMk/>
            <pc:sldMk cId="3207960852" sldId="652"/>
            <ac:spMk id="37" creationId="{6031FB6C-945D-4F82-A810-BA5D8A4B9F5F}"/>
          </ac:spMkLst>
        </pc:spChg>
        <pc:spChg chg="mod">
          <ac:chgData name="Lei Wu" userId="f083b2a8aea23a2f" providerId="LiveId" clId="{B01C844B-1BE7-44FB-AD2F-31D73309F938}" dt="2021-03-14T10:08:18.633" v="30"/>
          <ac:spMkLst>
            <pc:docMk/>
            <pc:sldMk cId="3207960852" sldId="652"/>
            <ac:spMk id="38" creationId="{5C4D9F77-87F0-4BFF-B87C-D9BEAB770629}"/>
          </ac:spMkLst>
        </pc:spChg>
        <pc:spChg chg="mod">
          <ac:chgData name="Lei Wu" userId="f083b2a8aea23a2f" providerId="LiveId" clId="{B01C844B-1BE7-44FB-AD2F-31D73309F938}" dt="2021-03-14T10:08:18.633" v="30"/>
          <ac:spMkLst>
            <pc:docMk/>
            <pc:sldMk cId="3207960852" sldId="652"/>
            <ac:spMk id="39" creationId="{8D97FFD2-1829-4AB4-B94D-26B05CE6E260}"/>
          </ac:spMkLst>
        </pc:spChg>
        <pc:spChg chg="mod">
          <ac:chgData name="Lei Wu" userId="f083b2a8aea23a2f" providerId="LiveId" clId="{B01C844B-1BE7-44FB-AD2F-31D73309F938}" dt="2021-03-14T10:08:18.633" v="30"/>
          <ac:spMkLst>
            <pc:docMk/>
            <pc:sldMk cId="3207960852" sldId="652"/>
            <ac:spMk id="40" creationId="{535B0D9A-A461-41AF-8913-6596D53450FA}"/>
          </ac:spMkLst>
        </pc:spChg>
        <pc:spChg chg="mod">
          <ac:chgData name="Lei Wu" userId="f083b2a8aea23a2f" providerId="LiveId" clId="{B01C844B-1BE7-44FB-AD2F-31D73309F938}" dt="2021-03-14T10:08:18.633" v="30"/>
          <ac:spMkLst>
            <pc:docMk/>
            <pc:sldMk cId="3207960852" sldId="652"/>
            <ac:spMk id="41" creationId="{F3789CCE-A163-40EC-847F-ADCCDBBC0F06}"/>
          </ac:spMkLst>
        </pc:spChg>
        <pc:spChg chg="mod">
          <ac:chgData name="Lei Wu" userId="f083b2a8aea23a2f" providerId="LiveId" clId="{B01C844B-1BE7-44FB-AD2F-31D73309F938}" dt="2021-03-14T10:08:18.633" v="30"/>
          <ac:spMkLst>
            <pc:docMk/>
            <pc:sldMk cId="3207960852" sldId="652"/>
            <ac:spMk id="42" creationId="{E135DA5B-95AD-4E48-BA8C-C4F4CAC6D668}"/>
          </ac:spMkLst>
        </pc:spChg>
        <pc:spChg chg="mod">
          <ac:chgData name="Lei Wu" userId="f083b2a8aea23a2f" providerId="LiveId" clId="{B01C844B-1BE7-44FB-AD2F-31D73309F938}" dt="2021-03-14T10:08:18.633" v="30"/>
          <ac:spMkLst>
            <pc:docMk/>
            <pc:sldMk cId="3207960852" sldId="652"/>
            <ac:spMk id="43" creationId="{27A88D7A-D4B8-4B81-9E57-A39BFD530051}"/>
          </ac:spMkLst>
        </pc:spChg>
        <pc:spChg chg="mod">
          <ac:chgData name="Lei Wu" userId="f083b2a8aea23a2f" providerId="LiveId" clId="{B01C844B-1BE7-44FB-AD2F-31D73309F938}" dt="2021-03-14T10:08:23.655" v="34"/>
          <ac:spMkLst>
            <pc:docMk/>
            <pc:sldMk cId="3207960852" sldId="652"/>
            <ac:spMk id="45" creationId="{61C7D633-A6BC-4E87-9EB4-7D6AB88F5DDB}"/>
          </ac:spMkLst>
        </pc:spChg>
        <pc:spChg chg="mod">
          <ac:chgData name="Lei Wu" userId="f083b2a8aea23a2f" providerId="LiveId" clId="{B01C844B-1BE7-44FB-AD2F-31D73309F938}" dt="2021-03-14T10:08:23.655" v="34"/>
          <ac:spMkLst>
            <pc:docMk/>
            <pc:sldMk cId="3207960852" sldId="652"/>
            <ac:spMk id="46" creationId="{51DABE2E-AADA-42BF-84DB-5CC72B81B931}"/>
          </ac:spMkLst>
        </pc:spChg>
        <pc:spChg chg="mod">
          <ac:chgData name="Lei Wu" userId="f083b2a8aea23a2f" providerId="LiveId" clId="{B01C844B-1BE7-44FB-AD2F-31D73309F938}" dt="2021-03-14T10:08:23.655" v="34"/>
          <ac:spMkLst>
            <pc:docMk/>
            <pc:sldMk cId="3207960852" sldId="652"/>
            <ac:spMk id="47" creationId="{A5CEBCEC-D0F2-4702-95DB-E855866F4AB2}"/>
          </ac:spMkLst>
        </pc:spChg>
        <pc:spChg chg="mod">
          <ac:chgData name="Lei Wu" userId="f083b2a8aea23a2f" providerId="LiveId" clId="{B01C844B-1BE7-44FB-AD2F-31D73309F938}" dt="2021-03-14T10:08:23.655" v="34"/>
          <ac:spMkLst>
            <pc:docMk/>
            <pc:sldMk cId="3207960852" sldId="652"/>
            <ac:spMk id="48" creationId="{07F60FD4-854A-41E6-8F0F-DB1E942418F6}"/>
          </ac:spMkLst>
        </pc:spChg>
        <pc:spChg chg="mod">
          <ac:chgData name="Lei Wu" userId="f083b2a8aea23a2f" providerId="LiveId" clId="{B01C844B-1BE7-44FB-AD2F-31D73309F938}" dt="2021-03-14T10:08:23.655" v="34"/>
          <ac:spMkLst>
            <pc:docMk/>
            <pc:sldMk cId="3207960852" sldId="652"/>
            <ac:spMk id="49" creationId="{7B218AEA-F04C-4F72-98CD-C74239D7A553}"/>
          </ac:spMkLst>
        </pc:spChg>
        <pc:spChg chg="mod">
          <ac:chgData name="Lei Wu" userId="f083b2a8aea23a2f" providerId="LiveId" clId="{B01C844B-1BE7-44FB-AD2F-31D73309F938}" dt="2021-03-14T10:08:23.655" v="34"/>
          <ac:spMkLst>
            <pc:docMk/>
            <pc:sldMk cId="3207960852" sldId="652"/>
            <ac:spMk id="50" creationId="{50EB8CDF-6624-4C4D-B1A5-D3BB56A0D6B0}"/>
          </ac:spMkLst>
        </pc:spChg>
        <pc:spChg chg="mod">
          <ac:chgData name="Lei Wu" userId="f083b2a8aea23a2f" providerId="LiveId" clId="{B01C844B-1BE7-44FB-AD2F-31D73309F938}" dt="2021-03-14T10:08:23.655" v="34"/>
          <ac:spMkLst>
            <pc:docMk/>
            <pc:sldMk cId="3207960852" sldId="652"/>
            <ac:spMk id="51" creationId="{8546B935-CC75-4036-B1D9-1C4A8055D7C3}"/>
          </ac:spMkLst>
        </pc:spChg>
        <pc:spChg chg="mod">
          <ac:chgData name="Lei Wu" userId="f083b2a8aea23a2f" providerId="LiveId" clId="{B01C844B-1BE7-44FB-AD2F-31D73309F938}" dt="2021-03-14T10:08:23.655" v="34"/>
          <ac:spMkLst>
            <pc:docMk/>
            <pc:sldMk cId="3207960852" sldId="652"/>
            <ac:spMk id="52" creationId="{E705F9E5-A431-47E3-BC24-AFBEAA955645}"/>
          </ac:spMkLst>
        </pc:spChg>
        <pc:spChg chg="mod">
          <ac:chgData name="Lei Wu" userId="f083b2a8aea23a2f" providerId="LiveId" clId="{B01C844B-1BE7-44FB-AD2F-31D73309F938}" dt="2021-03-14T10:08:23.655" v="34"/>
          <ac:spMkLst>
            <pc:docMk/>
            <pc:sldMk cId="3207960852" sldId="652"/>
            <ac:spMk id="53" creationId="{12CFEEEC-377A-49C3-9C1F-CFB450DAFE44}"/>
          </ac:spMkLst>
        </pc:spChg>
        <pc:spChg chg="mod">
          <ac:chgData name="Lei Wu" userId="f083b2a8aea23a2f" providerId="LiveId" clId="{B01C844B-1BE7-44FB-AD2F-31D73309F938}" dt="2021-03-14T10:08:23.655" v="34"/>
          <ac:spMkLst>
            <pc:docMk/>
            <pc:sldMk cId="3207960852" sldId="652"/>
            <ac:spMk id="54" creationId="{BC4C1435-5D6A-4C67-913D-9398A8EEADE0}"/>
          </ac:spMkLst>
        </pc:spChg>
        <pc:spChg chg="mod">
          <ac:chgData name="Lei Wu" userId="f083b2a8aea23a2f" providerId="LiveId" clId="{B01C844B-1BE7-44FB-AD2F-31D73309F938}" dt="2021-03-14T10:08:23.655" v="34"/>
          <ac:spMkLst>
            <pc:docMk/>
            <pc:sldMk cId="3207960852" sldId="652"/>
            <ac:spMk id="55" creationId="{4C8B1020-38CC-431E-99E5-D0F7431E8252}"/>
          </ac:spMkLst>
        </pc:spChg>
        <pc:spChg chg="mod">
          <ac:chgData name="Lei Wu" userId="f083b2a8aea23a2f" providerId="LiveId" clId="{B01C844B-1BE7-44FB-AD2F-31D73309F938}" dt="2021-03-14T10:08:23.655" v="34"/>
          <ac:spMkLst>
            <pc:docMk/>
            <pc:sldMk cId="3207960852" sldId="652"/>
            <ac:spMk id="56" creationId="{AA15E13E-C3D2-481B-81AA-7BD0F0DA6918}"/>
          </ac:spMkLst>
        </pc:spChg>
        <pc:spChg chg="mod">
          <ac:chgData name="Lei Wu" userId="f083b2a8aea23a2f" providerId="LiveId" clId="{B01C844B-1BE7-44FB-AD2F-31D73309F938}" dt="2021-03-14T10:08:23.655" v="34"/>
          <ac:spMkLst>
            <pc:docMk/>
            <pc:sldMk cId="3207960852" sldId="652"/>
            <ac:spMk id="57" creationId="{8F52C337-2D3D-4E14-B1AE-807EBDB6D23F}"/>
          </ac:spMkLst>
        </pc:spChg>
        <pc:spChg chg="mod">
          <ac:chgData name="Lei Wu" userId="f083b2a8aea23a2f" providerId="LiveId" clId="{B01C844B-1BE7-44FB-AD2F-31D73309F938}" dt="2021-03-14T10:08:23.655" v="34"/>
          <ac:spMkLst>
            <pc:docMk/>
            <pc:sldMk cId="3207960852" sldId="652"/>
            <ac:spMk id="58" creationId="{F1762DEF-8AF7-45D9-8432-B166DBB869AA}"/>
          </ac:spMkLst>
        </pc:spChg>
        <pc:spChg chg="mod">
          <ac:chgData name="Lei Wu" userId="f083b2a8aea23a2f" providerId="LiveId" clId="{B01C844B-1BE7-44FB-AD2F-31D73309F938}" dt="2021-03-14T10:08:23.655" v="34"/>
          <ac:spMkLst>
            <pc:docMk/>
            <pc:sldMk cId="3207960852" sldId="652"/>
            <ac:spMk id="59" creationId="{F1C07F52-5D00-4024-924E-C210C3287726}"/>
          </ac:spMkLst>
        </pc:spChg>
        <pc:spChg chg="mod">
          <ac:chgData name="Lei Wu" userId="f083b2a8aea23a2f" providerId="LiveId" clId="{B01C844B-1BE7-44FB-AD2F-31D73309F938}" dt="2021-03-14T10:08:23.655" v="34"/>
          <ac:spMkLst>
            <pc:docMk/>
            <pc:sldMk cId="3207960852" sldId="652"/>
            <ac:spMk id="60" creationId="{CE1ABA59-508D-4243-983A-4B2D815532CE}"/>
          </ac:spMkLst>
        </pc:spChg>
        <pc:spChg chg="mod">
          <ac:chgData name="Lei Wu" userId="f083b2a8aea23a2f" providerId="LiveId" clId="{B01C844B-1BE7-44FB-AD2F-31D73309F938}" dt="2021-03-14T10:08:23.655" v="34"/>
          <ac:spMkLst>
            <pc:docMk/>
            <pc:sldMk cId="3207960852" sldId="652"/>
            <ac:spMk id="61" creationId="{64C9E607-E78B-49A0-9CF9-944B91B5B7FE}"/>
          </ac:spMkLst>
        </pc:spChg>
        <pc:spChg chg="mod">
          <ac:chgData name="Lei Wu" userId="f083b2a8aea23a2f" providerId="LiveId" clId="{B01C844B-1BE7-44FB-AD2F-31D73309F938}" dt="2021-03-14T10:08:23.655" v="34"/>
          <ac:spMkLst>
            <pc:docMk/>
            <pc:sldMk cId="3207960852" sldId="652"/>
            <ac:spMk id="62" creationId="{DAB0E59B-86B8-46A7-B5C9-A434ADF7C79D}"/>
          </ac:spMkLst>
        </pc:spChg>
        <pc:spChg chg="mod">
          <ac:chgData name="Lei Wu" userId="f083b2a8aea23a2f" providerId="LiveId" clId="{B01C844B-1BE7-44FB-AD2F-31D73309F938}" dt="2021-03-14T10:08:23.655" v="34"/>
          <ac:spMkLst>
            <pc:docMk/>
            <pc:sldMk cId="3207960852" sldId="652"/>
            <ac:spMk id="63" creationId="{ED6B2A32-57EC-4F5C-A1EF-3BBEA8EB10A4}"/>
          </ac:spMkLst>
        </pc:spChg>
        <pc:spChg chg="add mod">
          <ac:chgData name="Lei Wu" userId="f083b2a8aea23a2f" providerId="LiveId" clId="{B01C844B-1BE7-44FB-AD2F-31D73309F938}" dt="2021-03-14T10:20:04.718" v="137"/>
          <ac:spMkLst>
            <pc:docMk/>
            <pc:sldMk cId="3207960852" sldId="652"/>
            <ac:spMk id="64" creationId="{14635096-4D01-4B37-BE21-367C37DAF13A}"/>
          </ac:spMkLst>
        </pc:spChg>
        <pc:spChg chg="mod">
          <ac:chgData name="Lei Wu" userId="f083b2a8aea23a2f" providerId="LiveId" clId="{B01C844B-1BE7-44FB-AD2F-31D73309F938}" dt="2021-03-14T17:34:36.169" v="1744" actId="20577"/>
          <ac:spMkLst>
            <pc:docMk/>
            <pc:sldMk cId="3207960852" sldId="652"/>
            <ac:spMk id="294914" creationId="{00000000-0000-0000-0000-000000000000}"/>
          </ac:spMkLst>
        </pc:spChg>
        <pc:spChg chg="mod">
          <ac:chgData name="Lei Wu" userId="f083b2a8aea23a2f" providerId="LiveId" clId="{B01C844B-1BE7-44FB-AD2F-31D73309F938}" dt="2021-03-15T20:30:46.489" v="3874" actId="1076"/>
          <ac:spMkLst>
            <pc:docMk/>
            <pc:sldMk cId="3207960852" sldId="652"/>
            <ac:spMk id="294915" creationId="{00000000-0000-0000-0000-000000000000}"/>
          </ac:spMkLst>
        </pc:spChg>
        <pc:grpChg chg="add del mod">
          <ac:chgData name="Lei Wu" userId="f083b2a8aea23a2f" providerId="LiveId" clId="{B01C844B-1BE7-44FB-AD2F-31D73309F938}" dt="2021-03-14T10:08:23.646" v="33"/>
          <ac:grpSpMkLst>
            <pc:docMk/>
            <pc:sldMk cId="3207960852" sldId="652"/>
            <ac:grpSpMk id="24" creationId="{9483D0AF-AE0E-4FB6-B78E-87E25BD2CDE6}"/>
          </ac:grpSpMkLst>
        </pc:grpChg>
        <pc:grpChg chg="add mod">
          <ac:chgData name="Lei Wu" userId="f083b2a8aea23a2f" providerId="LiveId" clId="{B01C844B-1BE7-44FB-AD2F-31D73309F938}" dt="2021-03-14T10:08:32.299" v="35" actId="14100"/>
          <ac:grpSpMkLst>
            <pc:docMk/>
            <pc:sldMk cId="3207960852" sldId="652"/>
            <ac:grpSpMk id="44" creationId="{FE7F02C1-928A-4538-8862-7C889977750A}"/>
          </ac:grpSpMkLst>
        </pc:grpChg>
        <pc:grpChg chg="del">
          <ac:chgData name="Lei Wu" userId="f083b2a8aea23a2f" providerId="LiveId" clId="{B01C844B-1BE7-44FB-AD2F-31D73309F938}" dt="2021-03-14T10:08:18.126" v="29" actId="478"/>
          <ac:grpSpMkLst>
            <pc:docMk/>
            <pc:sldMk cId="3207960852" sldId="652"/>
            <ac:grpSpMk id="294935" creationId="{00000000-0000-0000-0000-000000000000}"/>
          </ac:grpSpMkLst>
        </pc:grpChg>
      </pc:sldChg>
      <pc:sldChg chg="modSp add del mod">
        <pc:chgData name="Lei Wu" userId="f083b2a8aea23a2f" providerId="LiveId" clId="{B01C844B-1BE7-44FB-AD2F-31D73309F938}" dt="2021-03-15T19:30:16.667" v="3099" actId="47"/>
        <pc:sldMkLst>
          <pc:docMk/>
          <pc:sldMk cId="1079845216" sldId="653"/>
        </pc:sldMkLst>
        <pc:spChg chg="mod">
          <ac:chgData name="Lei Wu" userId="f083b2a8aea23a2f" providerId="LiveId" clId="{B01C844B-1BE7-44FB-AD2F-31D73309F938}" dt="2021-03-14T17:16:27.040" v="1637" actId="20577"/>
          <ac:spMkLst>
            <pc:docMk/>
            <pc:sldMk cId="1079845216" sldId="653"/>
            <ac:spMk id="3" creationId="{00000000-0000-0000-0000-000000000000}"/>
          </ac:spMkLst>
        </pc:spChg>
      </pc:sldChg>
      <pc:sldChg chg="add ord">
        <pc:chgData name="Lei Wu" userId="f083b2a8aea23a2f" providerId="LiveId" clId="{B01C844B-1BE7-44FB-AD2F-31D73309F938}" dt="2021-03-15T19:27:06.551" v="3057"/>
        <pc:sldMkLst>
          <pc:docMk/>
          <pc:sldMk cId="3817168658" sldId="654"/>
        </pc:sldMkLst>
        <pc:spChg chg="del">
          <ac:chgData name="Lei Wu" userId="f083b2a8aea23a2f" providerId="LiveId" clId="{B01C844B-1BE7-44FB-AD2F-31D73309F938}" dt="2021-03-14T13:16:27.738" v="384" actId="478"/>
          <ac:spMkLst>
            <pc:docMk/>
            <pc:sldMk cId="3817168658" sldId="654"/>
            <ac:spMk id="15362" creationId="{92BBFD8F-D57C-4C3E-81EF-2102F089CAE6}"/>
          </ac:spMkLst>
        </pc:spChg>
        <pc:spChg chg="mod">
          <ac:chgData name="Lei Wu" userId="f083b2a8aea23a2f" providerId="LiveId" clId="{B01C844B-1BE7-44FB-AD2F-31D73309F938}" dt="2021-03-14T21:09:28.603" v="2265" actId="1076"/>
          <ac:spMkLst>
            <pc:docMk/>
            <pc:sldMk cId="3817168658" sldId="654"/>
            <ac:spMk id="15363" creationId="{FBA766A4-CC84-46E9-A93D-6633C6352049}"/>
          </ac:spMkLst>
        </pc:spChg>
        <pc:spChg chg="mod">
          <ac:chgData name="Lei Wu" userId="f083b2a8aea23a2f" providerId="LiveId" clId="{B01C844B-1BE7-44FB-AD2F-31D73309F938}" dt="2021-03-14T21:09:32.394" v="2266" actId="113"/>
          <ac:spMkLst>
            <pc:docMk/>
            <pc:sldMk cId="3817168658" sldId="654"/>
            <ac:spMk id="15364" creationId="{244DE349-AF4E-4C28-BB5A-D62DE90C18E9}"/>
          </ac:spMkLst>
        </pc:spChg>
      </pc:sldChg>
      <pc:sldChg chg="delSp modSp add mod">
        <pc:chgData name="Lei Wu" userId="f083b2a8aea23a2f" providerId="LiveId" clId="{B01C844B-1BE7-44FB-AD2F-31D73309F938}" dt="2021-03-15T23:45:51.758" v="7207" actId="20577"/>
        <pc:sldMkLst>
          <pc:docMk/>
          <pc:sldMk cId="0" sldId="655"/>
        </pc:sldMkLst>
        <pc:spChg chg="del">
          <ac:chgData name="Lei Wu" userId="f083b2a8aea23a2f" providerId="LiveId" clId="{B01C844B-1BE7-44FB-AD2F-31D73309F938}" dt="2021-03-14T13:16:31.634" v="385" actId="478"/>
          <ac:spMkLst>
            <pc:docMk/>
            <pc:sldMk cId="0" sldId="655"/>
            <ac:spMk id="16386" creationId="{069E6B16-CC56-4220-B9BB-C60E86B0F11F}"/>
          </ac:spMkLst>
        </pc:spChg>
        <pc:spChg chg="mod">
          <ac:chgData name="Lei Wu" userId="f083b2a8aea23a2f" providerId="LiveId" clId="{B01C844B-1BE7-44FB-AD2F-31D73309F938}" dt="2021-03-14T21:09:08.119" v="2262" actId="14100"/>
          <ac:spMkLst>
            <pc:docMk/>
            <pc:sldMk cId="0" sldId="655"/>
            <ac:spMk id="16387" creationId="{C74DEDE2-98C1-44D5-BE0A-C49B86C00214}"/>
          </ac:spMkLst>
        </pc:spChg>
        <pc:spChg chg="mod">
          <ac:chgData name="Lei Wu" userId="f083b2a8aea23a2f" providerId="LiveId" clId="{B01C844B-1BE7-44FB-AD2F-31D73309F938}" dt="2021-03-15T23:45:51.758" v="7207" actId="20577"/>
          <ac:spMkLst>
            <pc:docMk/>
            <pc:sldMk cId="0" sldId="655"/>
            <ac:spMk id="16388" creationId="{B3EC2A91-9FFA-436A-A407-99E488D5B8A1}"/>
          </ac:spMkLst>
        </pc:spChg>
      </pc:sldChg>
      <pc:sldChg chg="delSp modSp add mod">
        <pc:chgData name="Lei Wu" userId="f083b2a8aea23a2f" providerId="LiveId" clId="{B01C844B-1BE7-44FB-AD2F-31D73309F938}" dt="2021-03-14T21:08:43.744" v="2259" actId="1076"/>
        <pc:sldMkLst>
          <pc:docMk/>
          <pc:sldMk cId="0" sldId="656"/>
        </pc:sldMkLst>
        <pc:spChg chg="del">
          <ac:chgData name="Lei Wu" userId="f083b2a8aea23a2f" providerId="LiveId" clId="{B01C844B-1BE7-44FB-AD2F-31D73309F938}" dt="2021-03-14T13:16:36.898" v="386" actId="478"/>
          <ac:spMkLst>
            <pc:docMk/>
            <pc:sldMk cId="0" sldId="656"/>
            <ac:spMk id="17410" creationId="{B3AB9A71-4A7C-44A2-AAD0-CB7CA11E920D}"/>
          </ac:spMkLst>
        </pc:spChg>
        <pc:spChg chg="mod">
          <ac:chgData name="Lei Wu" userId="f083b2a8aea23a2f" providerId="LiveId" clId="{B01C844B-1BE7-44FB-AD2F-31D73309F938}" dt="2021-03-14T21:08:39.725" v="2258" actId="14100"/>
          <ac:spMkLst>
            <pc:docMk/>
            <pc:sldMk cId="0" sldId="656"/>
            <ac:spMk id="17411" creationId="{FB7EE480-BC04-4987-8DCE-497A52A6823E}"/>
          </ac:spMkLst>
        </pc:spChg>
        <pc:spChg chg="mod">
          <ac:chgData name="Lei Wu" userId="f083b2a8aea23a2f" providerId="LiveId" clId="{B01C844B-1BE7-44FB-AD2F-31D73309F938}" dt="2021-03-14T21:08:43.744" v="2259" actId="1076"/>
          <ac:spMkLst>
            <pc:docMk/>
            <pc:sldMk cId="0" sldId="656"/>
            <ac:spMk id="17412" creationId="{9C989B9D-4CF1-4869-8D9F-EE65BDA87E8F}"/>
          </ac:spMkLst>
        </pc:spChg>
      </pc:sldChg>
      <pc:sldChg chg="delSp modSp add del mod">
        <pc:chgData name="Lei Wu" userId="f083b2a8aea23a2f" providerId="LiveId" clId="{B01C844B-1BE7-44FB-AD2F-31D73309F938}" dt="2021-03-14T21:13:07.737" v="2302" actId="47"/>
        <pc:sldMkLst>
          <pc:docMk/>
          <pc:sldMk cId="0" sldId="657"/>
        </pc:sldMkLst>
        <pc:spChg chg="del">
          <ac:chgData name="Lei Wu" userId="f083b2a8aea23a2f" providerId="LiveId" clId="{B01C844B-1BE7-44FB-AD2F-31D73309F938}" dt="2021-03-14T21:05:21.375" v="2238" actId="478"/>
          <ac:spMkLst>
            <pc:docMk/>
            <pc:sldMk cId="0" sldId="657"/>
            <ac:spMk id="18434" creationId="{4F7FA0B2-7E10-4A59-AEBC-C9E4664F24F2}"/>
          </ac:spMkLst>
        </pc:spChg>
        <pc:spChg chg="mod">
          <ac:chgData name="Lei Wu" userId="f083b2a8aea23a2f" providerId="LiveId" clId="{B01C844B-1BE7-44FB-AD2F-31D73309F938}" dt="2021-03-14T21:08:10.204" v="2256" actId="1076"/>
          <ac:spMkLst>
            <pc:docMk/>
            <pc:sldMk cId="0" sldId="657"/>
            <ac:spMk id="18435" creationId="{C563FC49-AE02-4883-BAF3-E96A27EBA67F}"/>
          </ac:spMkLst>
        </pc:spChg>
        <pc:spChg chg="mod">
          <ac:chgData name="Lei Wu" userId="f083b2a8aea23a2f" providerId="LiveId" clId="{B01C844B-1BE7-44FB-AD2F-31D73309F938}" dt="2021-03-14T21:08:06.214" v="2255" actId="14100"/>
          <ac:spMkLst>
            <pc:docMk/>
            <pc:sldMk cId="0" sldId="657"/>
            <ac:spMk id="18436" creationId="{A381735F-F7C8-4DD0-A45D-FE21B482C9F5}"/>
          </ac:spMkLst>
        </pc:spChg>
        <pc:spChg chg="del">
          <ac:chgData name="Lei Wu" userId="f083b2a8aea23a2f" providerId="LiveId" clId="{B01C844B-1BE7-44FB-AD2F-31D73309F938}" dt="2021-03-14T21:05:06.896" v="2231" actId="478"/>
          <ac:spMkLst>
            <pc:docMk/>
            <pc:sldMk cId="0" sldId="657"/>
            <ac:spMk id="18437" creationId="{F24BA7A3-33D9-434F-AC23-474CF657B556}"/>
          </ac:spMkLst>
        </pc:spChg>
        <pc:spChg chg="mod">
          <ac:chgData name="Lei Wu" userId="f083b2a8aea23a2f" providerId="LiveId" clId="{B01C844B-1BE7-44FB-AD2F-31D73309F938}" dt="2021-03-14T21:06:09.916" v="2240" actId="20577"/>
          <ac:spMkLst>
            <pc:docMk/>
            <pc:sldMk cId="0" sldId="657"/>
            <ac:spMk id="18440" creationId="{D00A728F-BA7D-45FF-ADC1-04C632624F9C}"/>
          </ac:spMkLst>
        </pc:spChg>
        <pc:grpChg chg="del">
          <ac:chgData name="Lei Wu" userId="f083b2a8aea23a2f" providerId="LiveId" clId="{B01C844B-1BE7-44FB-AD2F-31D73309F938}" dt="2021-03-14T21:06:14.225" v="2241" actId="478"/>
          <ac:grpSpMkLst>
            <pc:docMk/>
            <pc:sldMk cId="0" sldId="657"/>
            <ac:grpSpMk id="18438" creationId="{F1E6093A-CBEF-498E-98A3-1AE2E8AB55D3}"/>
          </ac:grpSpMkLst>
        </pc:grpChg>
      </pc:sldChg>
      <pc:sldChg chg="addSp delSp modSp add mod">
        <pc:chgData name="Lei Wu" userId="f083b2a8aea23a2f" providerId="LiveId" clId="{B01C844B-1BE7-44FB-AD2F-31D73309F938}" dt="2021-03-14T21:19:24.983" v="2345" actId="14100"/>
        <pc:sldMkLst>
          <pc:docMk/>
          <pc:sldMk cId="0" sldId="658"/>
        </pc:sldMkLst>
        <pc:spChg chg="del">
          <ac:chgData name="Lei Wu" userId="f083b2a8aea23a2f" providerId="LiveId" clId="{B01C844B-1BE7-44FB-AD2F-31D73309F938}" dt="2021-03-14T13:16:45.887" v="388" actId="478"/>
          <ac:spMkLst>
            <pc:docMk/>
            <pc:sldMk cId="0" sldId="658"/>
            <ac:spMk id="20482" creationId="{C7458F94-143C-4F2C-A90D-1FD1D8D288EB}"/>
          </ac:spMkLst>
        </pc:spChg>
        <pc:spChg chg="mod">
          <ac:chgData name="Lei Wu" userId="f083b2a8aea23a2f" providerId="LiveId" clId="{B01C844B-1BE7-44FB-AD2F-31D73309F938}" dt="2021-03-14T21:19:24.983" v="2345" actId="14100"/>
          <ac:spMkLst>
            <pc:docMk/>
            <pc:sldMk cId="0" sldId="658"/>
            <ac:spMk id="20484" creationId="{11D5A144-3EEC-4103-8AEA-90B9E0AE8CD9}"/>
          </ac:spMkLst>
        </pc:spChg>
        <pc:spChg chg="mod">
          <ac:chgData name="Lei Wu" userId="f083b2a8aea23a2f" providerId="LiveId" clId="{B01C844B-1BE7-44FB-AD2F-31D73309F938}" dt="2021-03-14T21:18:16.205" v="2338" actId="113"/>
          <ac:spMkLst>
            <pc:docMk/>
            <pc:sldMk cId="0" sldId="658"/>
            <ac:spMk id="20485" creationId="{3FA65F33-2C0C-4C44-A5E5-7E426DE09531}"/>
          </ac:spMkLst>
        </pc:spChg>
        <pc:spChg chg="mod">
          <ac:chgData name="Lei Wu" userId="f083b2a8aea23a2f" providerId="LiveId" clId="{B01C844B-1BE7-44FB-AD2F-31D73309F938}" dt="2021-03-14T21:12:31.486" v="2301" actId="1036"/>
          <ac:spMkLst>
            <pc:docMk/>
            <pc:sldMk cId="0" sldId="658"/>
            <ac:spMk id="20515" creationId="{8AA39BE4-A22D-4FA6-AE4D-73EB619E7079}"/>
          </ac:spMkLst>
        </pc:spChg>
        <pc:spChg chg="mod">
          <ac:chgData name="Lei Wu" userId="f083b2a8aea23a2f" providerId="LiveId" clId="{B01C844B-1BE7-44FB-AD2F-31D73309F938}" dt="2021-03-14T21:12:31.486" v="2301" actId="1036"/>
          <ac:spMkLst>
            <pc:docMk/>
            <pc:sldMk cId="0" sldId="658"/>
            <ac:spMk id="20516" creationId="{EED994F9-F077-4C66-8E6D-EF9556E02B58}"/>
          </ac:spMkLst>
        </pc:spChg>
        <pc:spChg chg="mod">
          <ac:chgData name="Lei Wu" userId="f083b2a8aea23a2f" providerId="LiveId" clId="{B01C844B-1BE7-44FB-AD2F-31D73309F938}" dt="2021-03-14T21:12:31.486" v="2301" actId="1036"/>
          <ac:spMkLst>
            <pc:docMk/>
            <pc:sldMk cId="0" sldId="658"/>
            <ac:spMk id="20517" creationId="{5B998A9F-C456-4E97-8E79-79CBD575537A}"/>
          </ac:spMkLst>
        </pc:spChg>
        <pc:spChg chg="mod">
          <ac:chgData name="Lei Wu" userId="f083b2a8aea23a2f" providerId="LiveId" clId="{B01C844B-1BE7-44FB-AD2F-31D73309F938}" dt="2021-03-14T21:12:31.486" v="2301" actId="1036"/>
          <ac:spMkLst>
            <pc:docMk/>
            <pc:sldMk cId="0" sldId="658"/>
            <ac:spMk id="20518" creationId="{52684F6E-09BC-4173-A8CA-26D7F37FC572}"/>
          </ac:spMkLst>
        </pc:spChg>
        <pc:spChg chg="mod">
          <ac:chgData name="Lei Wu" userId="f083b2a8aea23a2f" providerId="LiveId" clId="{B01C844B-1BE7-44FB-AD2F-31D73309F938}" dt="2021-03-14T21:12:31.486" v="2301" actId="1036"/>
          <ac:spMkLst>
            <pc:docMk/>
            <pc:sldMk cId="0" sldId="658"/>
            <ac:spMk id="20519" creationId="{60D79D0E-B666-4631-9D49-C7C8D01636F1}"/>
          </ac:spMkLst>
        </pc:spChg>
        <pc:spChg chg="mod">
          <ac:chgData name="Lei Wu" userId="f083b2a8aea23a2f" providerId="LiveId" clId="{B01C844B-1BE7-44FB-AD2F-31D73309F938}" dt="2021-03-14T21:12:31.486" v="2301" actId="1036"/>
          <ac:spMkLst>
            <pc:docMk/>
            <pc:sldMk cId="0" sldId="658"/>
            <ac:spMk id="20520" creationId="{A7733E6B-18F5-4FF1-84C7-DF8ED2EC112E}"/>
          </ac:spMkLst>
        </pc:spChg>
        <pc:spChg chg="mod">
          <ac:chgData name="Lei Wu" userId="f083b2a8aea23a2f" providerId="LiveId" clId="{B01C844B-1BE7-44FB-AD2F-31D73309F938}" dt="2021-03-14T21:12:31.486" v="2301" actId="1036"/>
          <ac:spMkLst>
            <pc:docMk/>
            <pc:sldMk cId="0" sldId="658"/>
            <ac:spMk id="20521" creationId="{50C85B5E-9A28-4FE0-A3BE-6053CAE9BEBB}"/>
          </ac:spMkLst>
        </pc:spChg>
        <pc:spChg chg="mod">
          <ac:chgData name="Lei Wu" userId="f083b2a8aea23a2f" providerId="LiveId" clId="{B01C844B-1BE7-44FB-AD2F-31D73309F938}" dt="2021-03-14T21:12:31.486" v="2301" actId="1036"/>
          <ac:spMkLst>
            <pc:docMk/>
            <pc:sldMk cId="0" sldId="658"/>
            <ac:spMk id="20522" creationId="{5F52BA5F-992F-461C-B266-8912645560AA}"/>
          </ac:spMkLst>
        </pc:spChg>
        <pc:spChg chg="mod">
          <ac:chgData name="Lei Wu" userId="f083b2a8aea23a2f" providerId="LiveId" clId="{B01C844B-1BE7-44FB-AD2F-31D73309F938}" dt="2021-03-14T21:12:31.486" v="2301" actId="1036"/>
          <ac:spMkLst>
            <pc:docMk/>
            <pc:sldMk cId="0" sldId="658"/>
            <ac:spMk id="20523" creationId="{2FE19C4F-359F-451F-8D89-0B703CB3C75E}"/>
          </ac:spMkLst>
        </pc:spChg>
        <pc:spChg chg="mod">
          <ac:chgData name="Lei Wu" userId="f083b2a8aea23a2f" providerId="LiveId" clId="{B01C844B-1BE7-44FB-AD2F-31D73309F938}" dt="2021-03-14T21:12:31.486" v="2301" actId="1036"/>
          <ac:spMkLst>
            <pc:docMk/>
            <pc:sldMk cId="0" sldId="658"/>
            <ac:spMk id="20524" creationId="{BF4C7876-085E-40AB-B3E0-0567E24A263C}"/>
          </ac:spMkLst>
        </pc:spChg>
        <pc:spChg chg="mod">
          <ac:chgData name="Lei Wu" userId="f083b2a8aea23a2f" providerId="LiveId" clId="{B01C844B-1BE7-44FB-AD2F-31D73309F938}" dt="2021-03-14T21:12:31.486" v="2301" actId="1036"/>
          <ac:spMkLst>
            <pc:docMk/>
            <pc:sldMk cId="0" sldId="658"/>
            <ac:spMk id="20525" creationId="{B13F1C2D-EFF8-4FC4-B4F7-FEE73DC33224}"/>
          </ac:spMkLst>
        </pc:spChg>
        <pc:spChg chg="mod">
          <ac:chgData name="Lei Wu" userId="f083b2a8aea23a2f" providerId="LiveId" clId="{B01C844B-1BE7-44FB-AD2F-31D73309F938}" dt="2021-03-14T21:12:31.486" v="2301" actId="1036"/>
          <ac:spMkLst>
            <pc:docMk/>
            <pc:sldMk cId="0" sldId="658"/>
            <ac:spMk id="20526" creationId="{E22AE79F-F597-4E8C-97C2-4C5605DE2626}"/>
          </ac:spMkLst>
        </pc:spChg>
        <pc:spChg chg="mod">
          <ac:chgData name="Lei Wu" userId="f083b2a8aea23a2f" providerId="LiveId" clId="{B01C844B-1BE7-44FB-AD2F-31D73309F938}" dt="2021-03-14T21:12:31.486" v="2301" actId="1036"/>
          <ac:spMkLst>
            <pc:docMk/>
            <pc:sldMk cId="0" sldId="658"/>
            <ac:spMk id="20527" creationId="{46EBEB23-B1F1-45B1-8F51-2EABE9A2CBF3}"/>
          </ac:spMkLst>
        </pc:spChg>
        <pc:spChg chg="mod">
          <ac:chgData name="Lei Wu" userId="f083b2a8aea23a2f" providerId="LiveId" clId="{B01C844B-1BE7-44FB-AD2F-31D73309F938}" dt="2021-03-14T21:12:31.486" v="2301" actId="1036"/>
          <ac:spMkLst>
            <pc:docMk/>
            <pc:sldMk cId="0" sldId="658"/>
            <ac:spMk id="20528" creationId="{833D379C-5BBB-457E-B81A-1C302DABD91E}"/>
          </ac:spMkLst>
        </pc:spChg>
        <pc:spChg chg="mod">
          <ac:chgData name="Lei Wu" userId="f083b2a8aea23a2f" providerId="LiveId" clId="{B01C844B-1BE7-44FB-AD2F-31D73309F938}" dt="2021-03-14T21:12:31.486" v="2301" actId="1036"/>
          <ac:spMkLst>
            <pc:docMk/>
            <pc:sldMk cId="0" sldId="658"/>
            <ac:spMk id="20529" creationId="{1BCEB13A-AB9A-4D7F-91DE-A0EF36743CEE}"/>
          </ac:spMkLst>
        </pc:spChg>
        <pc:spChg chg="mod">
          <ac:chgData name="Lei Wu" userId="f083b2a8aea23a2f" providerId="LiveId" clId="{B01C844B-1BE7-44FB-AD2F-31D73309F938}" dt="2021-03-14T21:12:31.486" v="2301" actId="1036"/>
          <ac:spMkLst>
            <pc:docMk/>
            <pc:sldMk cId="0" sldId="658"/>
            <ac:spMk id="20530" creationId="{35A70747-E7EF-4ABC-8BE9-9EC1C1E3C604}"/>
          </ac:spMkLst>
        </pc:spChg>
        <pc:spChg chg="mod">
          <ac:chgData name="Lei Wu" userId="f083b2a8aea23a2f" providerId="LiveId" clId="{B01C844B-1BE7-44FB-AD2F-31D73309F938}" dt="2021-03-14T21:12:31.486" v="2301" actId="1036"/>
          <ac:spMkLst>
            <pc:docMk/>
            <pc:sldMk cId="0" sldId="658"/>
            <ac:spMk id="20531" creationId="{EC484C7B-6757-4240-A1D1-2FC001F1A6AD}"/>
          </ac:spMkLst>
        </pc:spChg>
        <pc:spChg chg="mod">
          <ac:chgData name="Lei Wu" userId="f083b2a8aea23a2f" providerId="LiveId" clId="{B01C844B-1BE7-44FB-AD2F-31D73309F938}" dt="2021-03-14T21:12:31.486" v="2301" actId="1036"/>
          <ac:spMkLst>
            <pc:docMk/>
            <pc:sldMk cId="0" sldId="658"/>
            <ac:spMk id="20532" creationId="{D0E39F7B-4C75-46B0-86B3-C9BE7EDBC424}"/>
          </ac:spMkLst>
        </pc:spChg>
        <pc:spChg chg="mod">
          <ac:chgData name="Lei Wu" userId="f083b2a8aea23a2f" providerId="LiveId" clId="{B01C844B-1BE7-44FB-AD2F-31D73309F938}" dt="2021-03-14T21:12:31.486" v="2301" actId="1036"/>
          <ac:spMkLst>
            <pc:docMk/>
            <pc:sldMk cId="0" sldId="658"/>
            <ac:spMk id="20533" creationId="{400E27F3-728E-416B-9731-08C30C704912}"/>
          </ac:spMkLst>
        </pc:spChg>
        <pc:spChg chg="mod">
          <ac:chgData name="Lei Wu" userId="f083b2a8aea23a2f" providerId="LiveId" clId="{B01C844B-1BE7-44FB-AD2F-31D73309F938}" dt="2021-03-14T21:12:31.486" v="2301" actId="1036"/>
          <ac:spMkLst>
            <pc:docMk/>
            <pc:sldMk cId="0" sldId="658"/>
            <ac:spMk id="20534" creationId="{81AEE237-50DB-4B9F-A52C-8AD45A1044F4}"/>
          </ac:spMkLst>
        </pc:spChg>
        <pc:spChg chg="mod">
          <ac:chgData name="Lei Wu" userId="f083b2a8aea23a2f" providerId="LiveId" clId="{B01C844B-1BE7-44FB-AD2F-31D73309F938}" dt="2021-03-14T21:12:31.486" v="2301" actId="1036"/>
          <ac:spMkLst>
            <pc:docMk/>
            <pc:sldMk cId="0" sldId="658"/>
            <ac:spMk id="20535" creationId="{C9EC3A79-64A8-4CE7-8613-7B2E24BC4EDF}"/>
          </ac:spMkLst>
        </pc:spChg>
        <pc:spChg chg="mod">
          <ac:chgData name="Lei Wu" userId="f083b2a8aea23a2f" providerId="LiveId" clId="{B01C844B-1BE7-44FB-AD2F-31D73309F938}" dt="2021-03-14T21:12:31.486" v="2301" actId="1036"/>
          <ac:spMkLst>
            <pc:docMk/>
            <pc:sldMk cId="0" sldId="658"/>
            <ac:spMk id="20536" creationId="{4374BBF0-9A79-4959-8315-68E8E750A6E0}"/>
          </ac:spMkLst>
        </pc:spChg>
        <pc:spChg chg="mod">
          <ac:chgData name="Lei Wu" userId="f083b2a8aea23a2f" providerId="LiveId" clId="{B01C844B-1BE7-44FB-AD2F-31D73309F938}" dt="2021-03-14T21:12:31.486" v="2301" actId="1036"/>
          <ac:spMkLst>
            <pc:docMk/>
            <pc:sldMk cId="0" sldId="658"/>
            <ac:spMk id="20537" creationId="{7EEEFE1B-E414-4A2D-85DB-45857E404177}"/>
          </ac:spMkLst>
        </pc:spChg>
        <pc:spChg chg="mod">
          <ac:chgData name="Lei Wu" userId="f083b2a8aea23a2f" providerId="LiveId" clId="{B01C844B-1BE7-44FB-AD2F-31D73309F938}" dt="2021-03-14T21:12:31.486" v="2301" actId="1036"/>
          <ac:spMkLst>
            <pc:docMk/>
            <pc:sldMk cId="0" sldId="658"/>
            <ac:spMk id="20538" creationId="{E8A1F790-1139-40C7-92E2-59EED5982881}"/>
          </ac:spMkLst>
        </pc:spChg>
        <pc:spChg chg="mod">
          <ac:chgData name="Lei Wu" userId="f083b2a8aea23a2f" providerId="LiveId" clId="{B01C844B-1BE7-44FB-AD2F-31D73309F938}" dt="2021-03-14T21:12:31.486" v="2301" actId="1036"/>
          <ac:spMkLst>
            <pc:docMk/>
            <pc:sldMk cId="0" sldId="658"/>
            <ac:spMk id="20539" creationId="{FA465B58-42BC-40AA-B251-92E73BA6E3D5}"/>
          </ac:spMkLst>
        </pc:spChg>
        <pc:spChg chg="mod">
          <ac:chgData name="Lei Wu" userId="f083b2a8aea23a2f" providerId="LiveId" clId="{B01C844B-1BE7-44FB-AD2F-31D73309F938}" dt="2021-03-14T21:12:31.486" v="2301" actId="1036"/>
          <ac:spMkLst>
            <pc:docMk/>
            <pc:sldMk cId="0" sldId="658"/>
            <ac:spMk id="20540" creationId="{92FB6825-8473-43B2-A35A-AE5B89B3833E}"/>
          </ac:spMkLst>
        </pc:spChg>
        <pc:spChg chg="mod">
          <ac:chgData name="Lei Wu" userId="f083b2a8aea23a2f" providerId="LiveId" clId="{B01C844B-1BE7-44FB-AD2F-31D73309F938}" dt="2021-03-14T21:12:31.486" v="2301" actId="1036"/>
          <ac:spMkLst>
            <pc:docMk/>
            <pc:sldMk cId="0" sldId="658"/>
            <ac:spMk id="20541" creationId="{8BB61C20-13B4-4A5D-A97C-3ACAAD2F5F1F}"/>
          </ac:spMkLst>
        </pc:spChg>
        <pc:spChg chg="mod">
          <ac:chgData name="Lei Wu" userId="f083b2a8aea23a2f" providerId="LiveId" clId="{B01C844B-1BE7-44FB-AD2F-31D73309F938}" dt="2021-03-14T21:19:00.227" v="2343" actId="1076"/>
          <ac:spMkLst>
            <pc:docMk/>
            <pc:sldMk cId="0" sldId="658"/>
            <ac:spMk id="20542" creationId="{375A7798-DFB8-4267-BE26-026BC597AE89}"/>
          </ac:spMkLst>
        </pc:spChg>
        <pc:spChg chg="mod">
          <ac:chgData name="Lei Wu" userId="f083b2a8aea23a2f" providerId="LiveId" clId="{B01C844B-1BE7-44FB-AD2F-31D73309F938}" dt="2021-03-14T21:19:00.227" v="2343" actId="1076"/>
          <ac:spMkLst>
            <pc:docMk/>
            <pc:sldMk cId="0" sldId="658"/>
            <ac:spMk id="20543" creationId="{6A6981F8-385D-4EC5-930A-7B1CA3FBF80D}"/>
          </ac:spMkLst>
        </pc:spChg>
        <pc:spChg chg="mod">
          <ac:chgData name="Lei Wu" userId="f083b2a8aea23a2f" providerId="LiveId" clId="{B01C844B-1BE7-44FB-AD2F-31D73309F938}" dt="2021-03-14T21:19:00.227" v="2343" actId="1076"/>
          <ac:spMkLst>
            <pc:docMk/>
            <pc:sldMk cId="0" sldId="658"/>
            <ac:spMk id="20544" creationId="{2F184550-94C9-4651-9C98-417F6EC29D92}"/>
          </ac:spMkLst>
        </pc:spChg>
        <pc:spChg chg="mod">
          <ac:chgData name="Lei Wu" userId="f083b2a8aea23a2f" providerId="LiveId" clId="{B01C844B-1BE7-44FB-AD2F-31D73309F938}" dt="2021-03-14T21:19:00.227" v="2343" actId="1076"/>
          <ac:spMkLst>
            <pc:docMk/>
            <pc:sldMk cId="0" sldId="658"/>
            <ac:spMk id="20545" creationId="{BEECBCE9-B229-4AA0-A354-35B73F295AD5}"/>
          </ac:spMkLst>
        </pc:spChg>
        <pc:spChg chg="mod">
          <ac:chgData name="Lei Wu" userId="f083b2a8aea23a2f" providerId="LiveId" clId="{B01C844B-1BE7-44FB-AD2F-31D73309F938}" dt="2021-03-14T21:19:00.227" v="2343" actId="1076"/>
          <ac:spMkLst>
            <pc:docMk/>
            <pc:sldMk cId="0" sldId="658"/>
            <ac:spMk id="20546" creationId="{67FEAA4A-40D8-40A7-A6F1-C7665D791B41}"/>
          </ac:spMkLst>
        </pc:spChg>
        <pc:spChg chg="mod">
          <ac:chgData name="Lei Wu" userId="f083b2a8aea23a2f" providerId="LiveId" clId="{B01C844B-1BE7-44FB-AD2F-31D73309F938}" dt="2021-03-14T21:19:00.227" v="2343" actId="1076"/>
          <ac:spMkLst>
            <pc:docMk/>
            <pc:sldMk cId="0" sldId="658"/>
            <ac:spMk id="20547" creationId="{7C951E3C-141B-4B00-8B70-54C68BE8FEE8}"/>
          </ac:spMkLst>
        </pc:spChg>
        <pc:spChg chg="mod">
          <ac:chgData name="Lei Wu" userId="f083b2a8aea23a2f" providerId="LiveId" clId="{B01C844B-1BE7-44FB-AD2F-31D73309F938}" dt="2021-03-14T21:19:00.227" v="2343" actId="1076"/>
          <ac:spMkLst>
            <pc:docMk/>
            <pc:sldMk cId="0" sldId="658"/>
            <ac:spMk id="20548" creationId="{3534A935-319C-40F2-84BC-67AEB6306663}"/>
          </ac:spMkLst>
        </pc:spChg>
        <pc:spChg chg="mod">
          <ac:chgData name="Lei Wu" userId="f083b2a8aea23a2f" providerId="LiveId" clId="{B01C844B-1BE7-44FB-AD2F-31D73309F938}" dt="2021-03-14T21:19:00.227" v="2343" actId="1076"/>
          <ac:spMkLst>
            <pc:docMk/>
            <pc:sldMk cId="0" sldId="658"/>
            <ac:spMk id="20549" creationId="{D2C58BF9-BB35-4A73-A68A-723E90599F38}"/>
          </ac:spMkLst>
        </pc:spChg>
        <pc:spChg chg="mod">
          <ac:chgData name="Lei Wu" userId="f083b2a8aea23a2f" providerId="LiveId" clId="{B01C844B-1BE7-44FB-AD2F-31D73309F938}" dt="2021-03-14T21:19:00.227" v="2343" actId="1076"/>
          <ac:spMkLst>
            <pc:docMk/>
            <pc:sldMk cId="0" sldId="658"/>
            <ac:spMk id="20550" creationId="{F7FC534B-B1E2-4F87-8561-67F9EB12C602}"/>
          </ac:spMkLst>
        </pc:spChg>
        <pc:spChg chg="mod">
          <ac:chgData name="Lei Wu" userId="f083b2a8aea23a2f" providerId="LiveId" clId="{B01C844B-1BE7-44FB-AD2F-31D73309F938}" dt="2021-03-14T21:19:00.227" v="2343" actId="1076"/>
          <ac:spMkLst>
            <pc:docMk/>
            <pc:sldMk cId="0" sldId="658"/>
            <ac:spMk id="20551" creationId="{F9FCF42D-AB3C-4D1F-9F6D-FE06C4A0E273}"/>
          </ac:spMkLst>
        </pc:spChg>
        <pc:spChg chg="mod">
          <ac:chgData name="Lei Wu" userId="f083b2a8aea23a2f" providerId="LiveId" clId="{B01C844B-1BE7-44FB-AD2F-31D73309F938}" dt="2021-03-14T21:19:00.227" v="2343" actId="1076"/>
          <ac:spMkLst>
            <pc:docMk/>
            <pc:sldMk cId="0" sldId="658"/>
            <ac:spMk id="20552" creationId="{E42B74CD-1907-43C0-B6A8-8F2299BF950C}"/>
          </ac:spMkLst>
        </pc:spChg>
        <pc:spChg chg="mod">
          <ac:chgData name="Lei Wu" userId="f083b2a8aea23a2f" providerId="LiveId" clId="{B01C844B-1BE7-44FB-AD2F-31D73309F938}" dt="2021-03-14T21:19:00.227" v="2343" actId="1076"/>
          <ac:spMkLst>
            <pc:docMk/>
            <pc:sldMk cId="0" sldId="658"/>
            <ac:spMk id="20553" creationId="{A1CAC671-D141-40ED-A33E-169A377E399D}"/>
          </ac:spMkLst>
        </pc:spChg>
        <pc:spChg chg="mod">
          <ac:chgData name="Lei Wu" userId="f083b2a8aea23a2f" providerId="LiveId" clId="{B01C844B-1BE7-44FB-AD2F-31D73309F938}" dt="2021-03-14T21:19:00.227" v="2343" actId="1076"/>
          <ac:spMkLst>
            <pc:docMk/>
            <pc:sldMk cId="0" sldId="658"/>
            <ac:spMk id="20554" creationId="{04DC4070-59C6-410F-AD09-422179D0D319}"/>
          </ac:spMkLst>
        </pc:spChg>
        <pc:spChg chg="mod">
          <ac:chgData name="Lei Wu" userId="f083b2a8aea23a2f" providerId="LiveId" clId="{B01C844B-1BE7-44FB-AD2F-31D73309F938}" dt="2021-03-14T21:19:00.227" v="2343" actId="1076"/>
          <ac:spMkLst>
            <pc:docMk/>
            <pc:sldMk cId="0" sldId="658"/>
            <ac:spMk id="20555" creationId="{8F0D2396-3197-48C2-B8F4-4853076301E4}"/>
          </ac:spMkLst>
        </pc:spChg>
        <pc:spChg chg="mod">
          <ac:chgData name="Lei Wu" userId="f083b2a8aea23a2f" providerId="LiveId" clId="{B01C844B-1BE7-44FB-AD2F-31D73309F938}" dt="2021-03-14T21:19:00.227" v="2343" actId="1076"/>
          <ac:spMkLst>
            <pc:docMk/>
            <pc:sldMk cId="0" sldId="658"/>
            <ac:spMk id="20556" creationId="{0FD6A2D5-F6E8-42BE-9A45-0B29546F4044}"/>
          </ac:spMkLst>
        </pc:spChg>
        <pc:spChg chg="mod">
          <ac:chgData name="Lei Wu" userId="f083b2a8aea23a2f" providerId="LiveId" clId="{B01C844B-1BE7-44FB-AD2F-31D73309F938}" dt="2021-03-14T21:19:00.227" v="2343" actId="1076"/>
          <ac:spMkLst>
            <pc:docMk/>
            <pc:sldMk cId="0" sldId="658"/>
            <ac:spMk id="20558" creationId="{880D7C38-F080-4AED-A98E-2B9C2B974D33}"/>
          </ac:spMkLst>
        </pc:spChg>
        <pc:spChg chg="mod">
          <ac:chgData name="Lei Wu" userId="f083b2a8aea23a2f" providerId="LiveId" clId="{B01C844B-1BE7-44FB-AD2F-31D73309F938}" dt="2021-03-14T21:19:00.227" v="2343" actId="1076"/>
          <ac:spMkLst>
            <pc:docMk/>
            <pc:sldMk cId="0" sldId="658"/>
            <ac:spMk id="20559" creationId="{F6E40B33-C114-4CFF-960D-BFB3DEC3B0D6}"/>
          </ac:spMkLst>
        </pc:spChg>
        <pc:spChg chg="add del mod">
          <ac:chgData name="Lei Wu" userId="f083b2a8aea23a2f" providerId="LiveId" clId="{B01C844B-1BE7-44FB-AD2F-31D73309F938}" dt="2021-03-14T21:17:59.721" v="2335" actId="478"/>
          <ac:spMkLst>
            <pc:docMk/>
            <pc:sldMk cId="0" sldId="658"/>
            <ac:spMk id="20560" creationId="{08618B8B-BC84-4D81-9A27-1D5AFF7573B8}"/>
          </ac:spMkLst>
        </pc:spChg>
        <pc:spChg chg="add del mod">
          <ac:chgData name="Lei Wu" userId="f083b2a8aea23a2f" providerId="LiveId" clId="{B01C844B-1BE7-44FB-AD2F-31D73309F938}" dt="2021-03-14T21:19:00.227" v="2343" actId="1076"/>
          <ac:spMkLst>
            <pc:docMk/>
            <pc:sldMk cId="0" sldId="658"/>
            <ac:spMk id="20561" creationId="{36D56474-5A5A-474E-90E7-1D615473395C}"/>
          </ac:spMkLst>
        </pc:spChg>
        <pc:grpChg chg="mod">
          <ac:chgData name="Lei Wu" userId="f083b2a8aea23a2f" providerId="LiveId" clId="{B01C844B-1BE7-44FB-AD2F-31D73309F938}" dt="2021-03-14T21:19:00.227" v="2343" actId="1076"/>
          <ac:grpSpMkLst>
            <pc:docMk/>
            <pc:sldMk cId="0" sldId="658"/>
            <ac:grpSpMk id="20483" creationId="{D01D2AB1-4755-4BD6-B56B-C6965C8F6CB5}"/>
          </ac:grpSpMkLst>
        </pc:grpChg>
        <pc:grpChg chg="mod">
          <ac:chgData name="Lei Wu" userId="f083b2a8aea23a2f" providerId="LiveId" clId="{B01C844B-1BE7-44FB-AD2F-31D73309F938}" dt="2021-03-14T21:18:16.205" v="2338" actId="113"/>
          <ac:grpSpMkLst>
            <pc:docMk/>
            <pc:sldMk cId="0" sldId="658"/>
            <ac:grpSpMk id="20486" creationId="{DDDD3E2B-7328-43CE-A126-A1666451560F}"/>
          </ac:grpSpMkLst>
        </pc:grpChg>
        <pc:grpChg chg="add del mod">
          <ac:chgData name="Lei Wu" userId="f083b2a8aea23a2f" providerId="LiveId" clId="{B01C844B-1BE7-44FB-AD2F-31D73309F938}" dt="2021-03-14T21:17:59.721" v="2335" actId="478"/>
          <ac:grpSpMkLst>
            <pc:docMk/>
            <pc:sldMk cId="0" sldId="658"/>
            <ac:grpSpMk id="20557" creationId="{09EC31B3-05A8-4A64-8CBC-ED30862D5409}"/>
          </ac:grpSpMkLst>
        </pc:grpChg>
        <pc:graphicFrameChg chg="mod modGraphic">
          <ac:chgData name="Lei Wu" userId="f083b2a8aea23a2f" providerId="LiveId" clId="{B01C844B-1BE7-44FB-AD2F-31D73309F938}" dt="2021-03-14T21:18:28.039" v="2339" actId="113"/>
          <ac:graphicFrameMkLst>
            <pc:docMk/>
            <pc:sldMk cId="0" sldId="658"/>
            <ac:graphicFrameMk id="229519" creationId="{D3BAC5A3-3724-4431-BF4F-F56BBC01B6CA}"/>
          </ac:graphicFrameMkLst>
        </pc:graphicFrameChg>
      </pc:sldChg>
      <pc:sldChg chg="delSp modSp add mod">
        <pc:chgData name="Lei Wu" userId="f083b2a8aea23a2f" providerId="LiveId" clId="{B01C844B-1BE7-44FB-AD2F-31D73309F938}" dt="2021-03-14T21:13:47.445" v="2306" actId="1076"/>
        <pc:sldMkLst>
          <pc:docMk/>
          <pc:sldMk cId="0" sldId="659"/>
        </pc:sldMkLst>
        <pc:spChg chg="del">
          <ac:chgData name="Lei Wu" userId="f083b2a8aea23a2f" providerId="LiveId" clId="{B01C844B-1BE7-44FB-AD2F-31D73309F938}" dt="2021-03-14T13:16:49.984" v="389" actId="478"/>
          <ac:spMkLst>
            <pc:docMk/>
            <pc:sldMk cId="0" sldId="659"/>
            <ac:spMk id="21506" creationId="{49DAB441-AB0F-469C-AF7C-14FBF2597A8B}"/>
          </ac:spMkLst>
        </pc:spChg>
        <pc:spChg chg="mod">
          <ac:chgData name="Lei Wu" userId="f083b2a8aea23a2f" providerId="LiveId" clId="{B01C844B-1BE7-44FB-AD2F-31D73309F938}" dt="2021-03-14T21:13:47.445" v="2306" actId="1076"/>
          <ac:spMkLst>
            <pc:docMk/>
            <pc:sldMk cId="0" sldId="659"/>
            <ac:spMk id="21507" creationId="{40509336-ACEB-460C-8780-36E7FD868027}"/>
          </ac:spMkLst>
        </pc:spChg>
        <pc:spChg chg="mod">
          <ac:chgData name="Lei Wu" userId="f083b2a8aea23a2f" providerId="LiveId" clId="{B01C844B-1BE7-44FB-AD2F-31D73309F938}" dt="2021-03-14T21:13:44.301" v="2305" actId="14100"/>
          <ac:spMkLst>
            <pc:docMk/>
            <pc:sldMk cId="0" sldId="659"/>
            <ac:spMk id="21508" creationId="{14A730C9-0589-49F8-B2C1-DB4CE418634D}"/>
          </ac:spMkLst>
        </pc:spChg>
      </pc:sldChg>
      <pc:sldChg chg="add del">
        <pc:chgData name="Lei Wu" userId="f083b2a8aea23a2f" providerId="LiveId" clId="{B01C844B-1BE7-44FB-AD2F-31D73309F938}" dt="2021-03-15T21:37:07.524" v="5534" actId="2696"/>
        <pc:sldMkLst>
          <pc:docMk/>
          <pc:sldMk cId="523309455" sldId="660"/>
        </pc:sldMkLst>
      </pc:sldChg>
      <pc:sldChg chg="add del">
        <pc:chgData name="Lei Wu" userId="f083b2a8aea23a2f" providerId="LiveId" clId="{B01C844B-1BE7-44FB-AD2F-31D73309F938}" dt="2021-03-15T19:35:15.990" v="3155" actId="2696"/>
        <pc:sldMkLst>
          <pc:docMk/>
          <pc:sldMk cId="538520974" sldId="660"/>
        </pc:sldMkLst>
        <pc:spChg chg="del">
          <ac:chgData name="Lei Wu" userId="f083b2a8aea23a2f" providerId="LiveId" clId="{B01C844B-1BE7-44FB-AD2F-31D73309F938}" dt="2021-03-14T13:24:07.844" v="456" actId="478"/>
          <ac:spMkLst>
            <pc:docMk/>
            <pc:sldMk cId="538520974" sldId="660"/>
            <ac:spMk id="23554" creationId="{3FE5090E-4AC5-4DFC-958E-0ED228EA5E57}"/>
          </ac:spMkLst>
        </pc:spChg>
        <pc:spChg chg="mod">
          <ac:chgData name="Lei Wu" userId="f083b2a8aea23a2f" providerId="LiveId" clId="{B01C844B-1BE7-44FB-AD2F-31D73309F938}" dt="2021-03-14T13:24:00.713" v="455" actId="14100"/>
          <ac:spMkLst>
            <pc:docMk/>
            <pc:sldMk cId="538520974" sldId="660"/>
            <ac:spMk id="23555" creationId="{BA1A4CCF-3A83-4F29-AF4D-F76DB7170C22}"/>
          </ac:spMkLst>
        </pc:spChg>
      </pc:sldChg>
      <pc:sldChg chg="add del">
        <pc:chgData name="Lei Wu" userId="f083b2a8aea23a2f" providerId="LiveId" clId="{B01C844B-1BE7-44FB-AD2F-31D73309F938}" dt="2021-03-15T22:30:32.602" v="5923" actId="2696"/>
        <pc:sldMkLst>
          <pc:docMk/>
          <pc:sldMk cId="0" sldId="661"/>
        </pc:sldMkLst>
      </pc:sldChg>
      <pc:sldChg chg="add del">
        <pc:chgData name="Lei Wu" userId="f083b2a8aea23a2f" providerId="LiveId" clId="{B01C844B-1BE7-44FB-AD2F-31D73309F938}" dt="2021-03-15T23:21:57.599" v="6224" actId="47"/>
        <pc:sldMkLst>
          <pc:docMk/>
          <pc:sldMk cId="2731514753" sldId="661"/>
        </pc:sldMkLst>
      </pc:sldChg>
      <pc:sldChg chg="delSp modSp add mod">
        <pc:chgData name="Lei Wu" userId="f083b2a8aea23a2f" providerId="LiveId" clId="{B01C844B-1BE7-44FB-AD2F-31D73309F938}" dt="2021-03-14T15:44:12.558" v="1506" actId="20577"/>
        <pc:sldMkLst>
          <pc:docMk/>
          <pc:sldMk cId="0" sldId="662"/>
        </pc:sldMkLst>
        <pc:spChg chg="del">
          <ac:chgData name="Lei Wu" userId="f083b2a8aea23a2f" providerId="LiveId" clId="{B01C844B-1BE7-44FB-AD2F-31D73309F938}" dt="2021-03-14T15:38:25.534" v="1446" actId="478"/>
          <ac:spMkLst>
            <pc:docMk/>
            <pc:sldMk cId="0" sldId="662"/>
            <ac:spMk id="29698" creationId="{D4B626E7-04EA-4785-9DCB-B0F454F0CCE2}"/>
          </ac:spMkLst>
        </pc:spChg>
        <pc:spChg chg="mod">
          <ac:chgData name="Lei Wu" userId="f083b2a8aea23a2f" providerId="LiveId" clId="{B01C844B-1BE7-44FB-AD2F-31D73309F938}" dt="2021-03-14T15:43:45.013" v="1501" actId="404"/>
          <ac:spMkLst>
            <pc:docMk/>
            <pc:sldMk cId="0" sldId="662"/>
            <ac:spMk id="29700" creationId="{3D8E183B-00AF-49EA-ACC4-741355ABFBBD}"/>
          </ac:spMkLst>
        </pc:spChg>
        <pc:spChg chg="mod">
          <ac:chgData name="Lei Wu" userId="f083b2a8aea23a2f" providerId="LiveId" clId="{B01C844B-1BE7-44FB-AD2F-31D73309F938}" dt="2021-03-14T15:44:12.558" v="1506" actId="20577"/>
          <ac:spMkLst>
            <pc:docMk/>
            <pc:sldMk cId="0" sldId="662"/>
            <ac:spMk id="29702" creationId="{BD11CB4B-F3FE-4A03-8237-D9C861E6412A}"/>
          </ac:spMkLst>
        </pc:spChg>
        <pc:spChg chg="del mod">
          <ac:chgData name="Lei Wu" userId="f083b2a8aea23a2f" providerId="LiveId" clId="{B01C844B-1BE7-44FB-AD2F-31D73309F938}" dt="2021-03-14T15:40:49.325" v="1463" actId="478"/>
          <ac:spMkLst>
            <pc:docMk/>
            <pc:sldMk cId="0" sldId="662"/>
            <ac:spMk id="29703" creationId="{E74D11DB-50E2-4B7A-B21B-9E4DF7D78EB2}"/>
          </ac:spMkLst>
        </pc:spChg>
        <pc:spChg chg="mod">
          <ac:chgData name="Lei Wu" userId="f083b2a8aea23a2f" providerId="LiveId" clId="{B01C844B-1BE7-44FB-AD2F-31D73309F938}" dt="2021-03-14T15:43:49.419" v="1502" actId="404"/>
          <ac:spMkLst>
            <pc:docMk/>
            <pc:sldMk cId="0" sldId="662"/>
            <ac:spMk id="29704" creationId="{6ECD40D8-4CBA-4009-9BE1-0948EB42A1B9}"/>
          </ac:spMkLst>
        </pc:spChg>
        <pc:spChg chg="mod">
          <ac:chgData name="Lei Wu" userId="f083b2a8aea23a2f" providerId="LiveId" clId="{B01C844B-1BE7-44FB-AD2F-31D73309F938}" dt="2021-03-14T15:43:49.419" v="1502" actId="404"/>
          <ac:spMkLst>
            <pc:docMk/>
            <pc:sldMk cId="0" sldId="662"/>
            <ac:spMk id="29705" creationId="{E4616894-B61A-4425-B028-04A1448F78A5}"/>
          </ac:spMkLst>
        </pc:spChg>
        <pc:spChg chg="mod">
          <ac:chgData name="Lei Wu" userId="f083b2a8aea23a2f" providerId="LiveId" clId="{B01C844B-1BE7-44FB-AD2F-31D73309F938}" dt="2021-03-14T15:43:49.419" v="1502" actId="404"/>
          <ac:spMkLst>
            <pc:docMk/>
            <pc:sldMk cId="0" sldId="662"/>
            <ac:spMk id="29706" creationId="{B946723D-7C45-4B17-A0B2-E4EBF6B0C515}"/>
          </ac:spMkLst>
        </pc:spChg>
        <pc:spChg chg="mod">
          <ac:chgData name="Lei Wu" userId="f083b2a8aea23a2f" providerId="LiveId" clId="{B01C844B-1BE7-44FB-AD2F-31D73309F938}" dt="2021-03-14T15:43:49.419" v="1502" actId="404"/>
          <ac:spMkLst>
            <pc:docMk/>
            <pc:sldMk cId="0" sldId="662"/>
            <ac:spMk id="29707" creationId="{92AB3A36-364E-487A-B8B8-193DF84BD3B8}"/>
          </ac:spMkLst>
        </pc:spChg>
        <pc:spChg chg="mod">
          <ac:chgData name="Lei Wu" userId="f083b2a8aea23a2f" providerId="LiveId" clId="{B01C844B-1BE7-44FB-AD2F-31D73309F938}" dt="2021-03-14T15:43:49.419" v="1502" actId="404"/>
          <ac:spMkLst>
            <pc:docMk/>
            <pc:sldMk cId="0" sldId="662"/>
            <ac:spMk id="29708" creationId="{82FDFCB0-2EF6-4579-982D-0C9C3EBB3EEF}"/>
          </ac:spMkLst>
        </pc:spChg>
        <pc:spChg chg="mod">
          <ac:chgData name="Lei Wu" userId="f083b2a8aea23a2f" providerId="LiveId" clId="{B01C844B-1BE7-44FB-AD2F-31D73309F938}" dt="2021-03-14T15:43:49.419" v="1502" actId="404"/>
          <ac:spMkLst>
            <pc:docMk/>
            <pc:sldMk cId="0" sldId="662"/>
            <ac:spMk id="29709" creationId="{3EB58B6F-7D1A-46B2-B952-E8AD19619044}"/>
          </ac:spMkLst>
        </pc:spChg>
        <pc:spChg chg="mod">
          <ac:chgData name="Lei Wu" userId="f083b2a8aea23a2f" providerId="LiveId" clId="{B01C844B-1BE7-44FB-AD2F-31D73309F938}" dt="2021-03-14T15:43:49.419" v="1502" actId="404"/>
          <ac:spMkLst>
            <pc:docMk/>
            <pc:sldMk cId="0" sldId="662"/>
            <ac:spMk id="29710" creationId="{3358D201-CD07-4761-85C3-ECBF0FA1971C}"/>
          </ac:spMkLst>
        </pc:spChg>
        <pc:spChg chg="mod">
          <ac:chgData name="Lei Wu" userId="f083b2a8aea23a2f" providerId="LiveId" clId="{B01C844B-1BE7-44FB-AD2F-31D73309F938}" dt="2021-03-14T15:43:49.419" v="1502" actId="404"/>
          <ac:spMkLst>
            <pc:docMk/>
            <pc:sldMk cId="0" sldId="662"/>
            <ac:spMk id="29711" creationId="{7D23E077-9298-4A26-80B0-881CF9F824CC}"/>
          </ac:spMkLst>
        </pc:spChg>
        <pc:grpChg chg="mod">
          <ac:chgData name="Lei Wu" userId="f083b2a8aea23a2f" providerId="LiveId" clId="{B01C844B-1BE7-44FB-AD2F-31D73309F938}" dt="2021-03-14T15:43:49.419" v="1502" actId="404"/>
          <ac:grpSpMkLst>
            <pc:docMk/>
            <pc:sldMk cId="0" sldId="662"/>
            <ac:grpSpMk id="29701" creationId="{800DAEA9-A498-4153-8C0F-8DBA58012762}"/>
          </ac:grpSpMkLst>
        </pc:grpChg>
      </pc:sldChg>
      <pc:sldChg chg="delSp add del mod">
        <pc:chgData name="Lei Wu" userId="f083b2a8aea23a2f" providerId="LiveId" clId="{B01C844B-1BE7-44FB-AD2F-31D73309F938}" dt="2021-03-14T15:48:11.159" v="1574" actId="47"/>
        <pc:sldMkLst>
          <pc:docMk/>
          <pc:sldMk cId="0" sldId="663"/>
        </pc:sldMkLst>
        <pc:spChg chg="del">
          <ac:chgData name="Lei Wu" userId="f083b2a8aea23a2f" providerId="LiveId" clId="{B01C844B-1BE7-44FB-AD2F-31D73309F938}" dt="2021-03-14T15:38:32.893" v="1448" actId="478"/>
          <ac:spMkLst>
            <pc:docMk/>
            <pc:sldMk cId="0" sldId="663"/>
            <ac:spMk id="31746" creationId="{AD46CE6D-B6D1-462C-8152-69C74D96E338}"/>
          </ac:spMkLst>
        </pc:spChg>
      </pc:sldChg>
      <pc:sldChg chg="delSp add mod">
        <pc:chgData name="Lei Wu" userId="f083b2a8aea23a2f" providerId="LiveId" clId="{B01C844B-1BE7-44FB-AD2F-31D73309F938}" dt="2021-03-14T15:48:32.791" v="1577" actId="478"/>
        <pc:sldMkLst>
          <pc:docMk/>
          <pc:sldMk cId="0" sldId="664"/>
        </pc:sldMkLst>
        <pc:spChg chg="del">
          <ac:chgData name="Lei Wu" userId="f083b2a8aea23a2f" providerId="LiveId" clId="{B01C844B-1BE7-44FB-AD2F-31D73309F938}" dt="2021-03-14T15:48:32.791" v="1577" actId="478"/>
          <ac:spMkLst>
            <pc:docMk/>
            <pc:sldMk cId="0" sldId="664"/>
            <ac:spMk id="34818" creationId="{63653A96-02E1-4661-9A47-BF3981B1EA2A}"/>
          </ac:spMkLst>
        </pc:spChg>
      </pc:sldChg>
      <pc:sldChg chg="delSp modSp add del mod">
        <pc:chgData name="Lei Wu" userId="f083b2a8aea23a2f" providerId="LiveId" clId="{B01C844B-1BE7-44FB-AD2F-31D73309F938}" dt="2021-03-14T15:44:22.536" v="1507" actId="47"/>
        <pc:sldMkLst>
          <pc:docMk/>
          <pc:sldMk cId="564007514" sldId="665"/>
        </pc:sldMkLst>
        <pc:spChg chg="del mod">
          <ac:chgData name="Lei Wu" userId="f083b2a8aea23a2f" providerId="LiveId" clId="{B01C844B-1BE7-44FB-AD2F-31D73309F938}" dt="2021-03-14T15:42:28.027" v="1482" actId="478"/>
          <ac:spMkLst>
            <pc:docMk/>
            <pc:sldMk cId="564007514" sldId="665"/>
            <ac:spMk id="29700" creationId="{3D8E183B-00AF-49EA-ACC4-741355ABFBBD}"/>
          </ac:spMkLst>
        </pc:spChg>
        <pc:spChg chg="mod">
          <ac:chgData name="Lei Wu" userId="f083b2a8aea23a2f" providerId="LiveId" clId="{B01C844B-1BE7-44FB-AD2F-31D73309F938}" dt="2021-03-14T15:43:03.817" v="1491" actId="20577"/>
          <ac:spMkLst>
            <pc:docMk/>
            <pc:sldMk cId="564007514" sldId="665"/>
            <ac:spMk id="29702" creationId="{BD11CB4B-F3FE-4A03-8237-D9C861E6412A}"/>
          </ac:spMkLst>
        </pc:spChg>
        <pc:grpChg chg="del">
          <ac:chgData name="Lei Wu" userId="f083b2a8aea23a2f" providerId="LiveId" clId="{B01C844B-1BE7-44FB-AD2F-31D73309F938}" dt="2021-03-14T15:42:25.170" v="1481" actId="478"/>
          <ac:grpSpMkLst>
            <pc:docMk/>
            <pc:sldMk cId="564007514" sldId="665"/>
            <ac:grpSpMk id="29701" creationId="{800DAEA9-A498-4153-8C0F-8DBA58012762}"/>
          </ac:grpSpMkLst>
        </pc:grpChg>
      </pc:sldChg>
      <pc:sldChg chg="modSp add del mod">
        <pc:chgData name="Lei Wu" userId="f083b2a8aea23a2f" providerId="LiveId" clId="{B01C844B-1BE7-44FB-AD2F-31D73309F938}" dt="2021-03-15T19:30:45.343" v="3103" actId="47"/>
        <pc:sldMkLst>
          <pc:docMk/>
          <pc:sldMk cId="2609525645" sldId="665"/>
        </pc:sldMkLst>
        <pc:spChg chg="mod">
          <ac:chgData name="Lei Wu" userId="f083b2a8aea23a2f" providerId="LiveId" clId="{B01C844B-1BE7-44FB-AD2F-31D73309F938}" dt="2021-03-14T17:17:13.419" v="1641" actId="108"/>
          <ac:spMkLst>
            <pc:docMk/>
            <pc:sldMk cId="2609525645" sldId="665"/>
            <ac:spMk id="3" creationId="{00000000-0000-0000-0000-000000000000}"/>
          </ac:spMkLst>
        </pc:spChg>
      </pc:sldChg>
      <pc:sldChg chg="modSp add del mod">
        <pc:chgData name="Lei Wu" userId="f083b2a8aea23a2f" providerId="LiveId" clId="{B01C844B-1BE7-44FB-AD2F-31D73309F938}" dt="2021-03-15T19:31:48.484" v="3109" actId="47"/>
        <pc:sldMkLst>
          <pc:docMk/>
          <pc:sldMk cId="1007003927" sldId="666"/>
        </pc:sldMkLst>
        <pc:spChg chg="mod">
          <ac:chgData name="Lei Wu" userId="f083b2a8aea23a2f" providerId="LiveId" clId="{B01C844B-1BE7-44FB-AD2F-31D73309F938}" dt="2021-03-14T17:17:40.750" v="1645" actId="108"/>
          <ac:spMkLst>
            <pc:docMk/>
            <pc:sldMk cId="1007003927" sldId="666"/>
            <ac:spMk id="3" creationId="{00000000-0000-0000-0000-000000000000}"/>
          </ac:spMkLst>
        </pc:spChg>
      </pc:sldChg>
      <pc:sldChg chg="modSp add del mod">
        <pc:chgData name="Lei Wu" userId="f083b2a8aea23a2f" providerId="LiveId" clId="{B01C844B-1BE7-44FB-AD2F-31D73309F938}" dt="2021-03-15T19:32:47.463" v="3117" actId="47"/>
        <pc:sldMkLst>
          <pc:docMk/>
          <pc:sldMk cId="1303996188" sldId="667"/>
        </pc:sldMkLst>
        <pc:spChg chg="mod">
          <ac:chgData name="Lei Wu" userId="f083b2a8aea23a2f" providerId="LiveId" clId="{B01C844B-1BE7-44FB-AD2F-31D73309F938}" dt="2021-03-14T17:17:57.106" v="1649" actId="108"/>
          <ac:spMkLst>
            <pc:docMk/>
            <pc:sldMk cId="1303996188" sldId="667"/>
            <ac:spMk id="3" creationId="{00000000-0000-0000-0000-000000000000}"/>
          </ac:spMkLst>
        </pc:spChg>
      </pc:sldChg>
      <pc:sldChg chg="modSp add del mod">
        <pc:chgData name="Lei Wu" userId="f083b2a8aea23a2f" providerId="LiveId" clId="{B01C844B-1BE7-44FB-AD2F-31D73309F938}" dt="2021-03-15T19:32:58.014" v="3118" actId="47"/>
        <pc:sldMkLst>
          <pc:docMk/>
          <pc:sldMk cId="3496061651" sldId="668"/>
        </pc:sldMkLst>
        <pc:spChg chg="mod">
          <ac:chgData name="Lei Wu" userId="f083b2a8aea23a2f" providerId="LiveId" clId="{B01C844B-1BE7-44FB-AD2F-31D73309F938}" dt="2021-03-14T17:18:22.391" v="1653" actId="108"/>
          <ac:spMkLst>
            <pc:docMk/>
            <pc:sldMk cId="3496061651" sldId="668"/>
            <ac:spMk id="3" creationId="{00000000-0000-0000-0000-000000000000}"/>
          </ac:spMkLst>
        </pc:spChg>
      </pc:sldChg>
      <pc:sldChg chg="addSp delSp modSp add mod delAnim modAnim modNotesTx">
        <pc:chgData name="Lei Wu" userId="f083b2a8aea23a2f" providerId="LiveId" clId="{B01C844B-1BE7-44FB-AD2F-31D73309F938}" dt="2021-03-15T19:21:18.991" v="3053"/>
        <pc:sldMkLst>
          <pc:docMk/>
          <pc:sldMk cId="2191646669" sldId="669"/>
        </pc:sldMkLst>
        <pc:spChg chg="mod">
          <ac:chgData name="Lei Wu" userId="f083b2a8aea23a2f" providerId="LiveId" clId="{B01C844B-1BE7-44FB-AD2F-31D73309F938}" dt="2021-03-14T17:33:22.201" v="1729" actId="20577"/>
          <ac:spMkLst>
            <pc:docMk/>
            <pc:sldMk cId="2191646669" sldId="669"/>
            <ac:spMk id="2" creationId="{00000000-0000-0000-0000-000000000000}"/>
          </ac:spMkLst>
        </pc:spChg>
        <pc:spChg chg="del">
          <ac:chgData name="Lei Wu" userId="f083b2a8aea23a2f" providerId="LiveId" clId="{B01C844B-1BE7-44FB-AD2F-31D73309F938}" dt="2021-03-14T17:19:31.982" v="1691" actId="478"/>
          <ac:spMkLst>
            <pc:docMk/>
            <pc:sldMk cId="2191646669" sldId="669"/>
            <ac:spMk id="3" creationId="{00000000-0000-0000-0000-000000000000}"/>
          </ac:spMkLst>
        </pc:spChg>
        <pc:spChg chg="add del mod">
          <ac:chgData name="Lei Wu" userId="f083b2a8aea23a2f" providerId="LiveId" clId="{B01C844B-1BE7-44FB-AD2F-31D73309F938}" dt="2021-03-14T17:19:34.355" v="1692" actId="478"/>
          <ac:spMkLst>
            <pc:docMk/>
            <pc:sldMk cId="2191646669" sldId="669"/>
            <ac:spMk id="4" creationId="{36FDF7DC-29BB-4A38-A0AA-5F5C9277C595}"/>
          </ac:spMkLst>
        </pc:spChg>
        <pc:spChg chg="add del mod">
          <ac:chgData name="Lei Wu" userId="f083b2a8aea23a2f" providerId="LiveId" clId="{B01C844B-1BE7-44FB-AD2F-31D73309F938}" dt="2021-03-14T17:31:35.902" v="1714" actId="478"/>
          <ac:spMkLst>
            <pc:docMk/>
            <pc:sldMk cId="2191646669" sldId="669"/>
            <ac:spMk id="5" creationId="{79B2D2EA-2284-4BD9-8E71-E7CC59FB490A}"/>
          </ac:spMkLst>
        </pc:spChg>
        <pc:picChg chg="add mod">
          <ac:chgData name="Lei Wu" userId="f083b2a8aea23a2f" providerId="LiveId" clId="{B01C844B-1BE7-44FB-AD2F-31D73309F938}" dt="2021-03-14T17:31:46.849" v="1719" actId="1076"/>
          <ac:picMkLst>
            <pc:docMk/>
            <pc:sldMk cId="2191646669" sldId="669"/>
            <ac:picMk id="1026" creationId="{70B79BD9-46D7-4245-91ED-31AC87C02F65}"/>
          </ac:picMkLst>
        </pc:picChg>
      </pc:sldChg>
      <pc:sldChg chg="addSp delSp modSp add mod">
        <pc:chgData name="Lei Wu" userId="f083b2a8aea23a2f" providerId="LiveId" clId="{B01C844B-1BE7-44FB-AD2F-31D73309F938}" dt="2021-03-15T18:46:11.004" v="3046" actId="20577"/>
        <pc:sldMkLst>
          <pc:docMk/>
          <pc:sldMk cId="2075621343" sldId="671"/>
        </pc:sldMkLst>
        <pc:spChg chg="mod">
          <ac:chgData name="Lei Wu" userId="f083b2a8aea23a2f" providerId="LiveId" clId="{B01C844B-1BE7-44FB-AD2F-31D73309F938}" dt="2021-03-15T18:46:11.004" v="3046" actId="20577"/>
          <ac:spMkLst>
            <pc:docMk/>
            <pc:sldMk cId="2075621343" sldId="671"/>
            <ac:spMk id="2" creationId="{00000000-0000-0000-0000-000000000000}"/>
          </ac:spMkLst>
        </pc:spChg>
        <pc:spChg chg="del">
          <ac:chgData name="Lei Wu" userId="f083b2a8aea23a2f" providerId="LiveId" clId="{B01C844B-1BE7-44FB-AD2F-31D73309F938}" dt="2021-03-15T18:37:00.523" v="3016" actId="478"/>
          <ac:spMkLst>
            <pc:docMk/>
            <pc:sldMk cId="2075621343" sldId="671"/>
            <ac:spMk id="3" creationId="{D9215F01-24CE-4933-93B2-90633DE6D06A}"/>
          </ac:spMkLst>
        </pc:spChg>
        <pc:spChg chg="add mod">
          <ac:chgData name="Lei Wu" userId="f083b2a8aea23a2f" providerId="LiveId" clId="{B01C844B-1BE7-44FB-AD2F-31D73309F938}" dt="2021-03-15T18:37:16.798" v="3023" actId="15"/>
          <ac:spMkLst>
            <pc:docMk/>
            <pc:sldMk cId="2075621343" sldId="671"/>
            <ac:spMk id="6" creationId="{C8FBFBB5-E0D6-43F7-9F04-45890EC21F10}"/>
          </ac:spMkLst>
        </pc:spChg>
        <pc:picChg chg="del">
          <ac:chgData name="Lei Wu" userId="f083b2a8aea23a2f" providerId="LiveId" clId="{B01C844B-1BE7-44FB-AD2F-31D73309F938}" dt="2021-03-15T18:36:57.908" v="3015" actId="478"/>
          <ac:picMkLst>
            <pc:docMk/>
            <pc:sldMk cId="2075621343" sldId="671"/>
            <ac:picMk id="1026" creationId="{70B79BD9-46D7-4245-91ED-31AC87C02F65}"/>
          </ac:picMkLst>
        </pc:picChg>
      </pc:sldChg>
      <pc:sldChg chg="modSp add del mod ord modNotesTx">
        <pc:chgData name="Lei Wu" userId="f083b2a8aea23a2f" providerId="LiveId" clId="{B01C844B-1BE7-44FB-AD2F-31D73309F938}" dt="2021-03-15T19:20:50.668" v="3051" actId="47"/>
        <pc:sldMkLst>
          <pc:docMk/>
          <pc:sldMk cId="509284734" sldId="672"/>
        </pc:sldMkLst>
        <pc:spChg chg="mod">
          <ac:chgData name="Lei Wu" userId="f083b2a8aea23a2f" providerId="LiveId" clId="{B01C844B-1BE7-44FB-AD2F-31D73309F938}" dt="2021-03-15T18:44:14.927" v="3028"/>
          <ac:spMkLst>
            <pc:docMk/>
            <pc:sldMk cId="509284734" sldId="672"/>
            <ac:spMk id="2" creationId="{00000000-0000-0000-0000-000000000000}"/>
          </ac:spMkLst>
        </pc:spChg>
        <pc:spChg chg="mod">
          <ac:chgData name="Lei Wu" userId="f083b2a8aea23a2f" providerId="LiveId" clId="{B01C844B-1BE7-44FB-AD2F-31D73309F938}" dt="2021-03-15T18:44:25.703" v="3032" actId="15"/>
          <ac:spMkLst>
            <pc:docMk/>
            <pc:sldMk cId="509284734" sldId="672"/>
            <ac:spMk id="6" creationId="{C8FBFBB5-E0D6-43F7-9F04-45890EC21F10}"/>
          </ac:spMkLst>
        </pc:spChg>
      </pc:sldChg>
      <pc:sldChg chg="modSp add mod">
        <pc:chgData name="Lei Wu" userId="f083b2a8aea23a2f" providerId="LiveId" clId="{B01C844B-1BE7-44FB-AD2F-31D73309F938}" dt="2021-03-15T19:30:12.700" v="3098" actId="108"/>
        <pc:sldMkLst>
          <pc:docMk/>
          <pc:sldMk cId="3177460657" sldId="672"/>
        </pc:sldMkLst>
        <pc:spChg chg="mod">
          <ac:chgData name="Lei Wu" userId="f083b2a8aea23a2f" providerId="LiveId" clId="{B01C844B-1BE7-44FB-AD2F-31D73309F938}" dt="2021-03-15T19:30:12.700" v="3098" actId="108"/>
          <ac:spMkLst>
            <pc:docMk/>
            <pc:sldMk cId="3177460657" sldId="672"/>
            <ac:spMk id="3" creationId="{00000000-0000-0000-0000-000000000000}"/>
          </ac:spMkLst>
        </pc:spChg>
      </pc:sldChg>
      <pc:sldChg chg="modSp add mod">
        <pc:chgData name="Lei Wu" userId="f083b2a8aea23a2f" providerId="LiveId" clId="{B01C844B-1BE7-44FB-AD2F-31D73309F938}" dt="2021-03-15T19:30:36.669" v="3102" actId="108"/>
        <pc:sldMkLst>
          <pc:docMk/>
          <pc:sldMk cId="2725195729" sldId="673"/>
        </pc:sldMkLst>
        <pc:spChg chg="mod">
          <ac:chgData name="Lei Wu" userId="f083b2a8aea23a2f" providerId="LiveId" clId="{B01C844B-1BE7-44FB-AD2F-31D73309F938}" dt="2021-03-15T19:30:36.669" v="3102" actId="108"/>
          <ac:spMkLst>
            <pc:docMk/>
            <pc:sldMk cId="2725195729" sldId="673"/>
            <ac:spMk id="3" creationId="{00000000-0000-0000-0000-000000000000}"/>
          </ac:spMkLst>
        </pc:spChg>
      </pc:sldChg>
      <pc:sldChg chg="modSp add mod">
        <pc:chgData name="Lei Wu" userId="f083b2a8aea23a2f" providerId="LiveId" clId="{B01C844B-1BE7-44FB-AD2F-31D73309F938}" dt="2021-03-15T19:31:21.384" v="3106" actId="108"/>
        <pc:sldMkLst>
          <pc:docMk/>
          <pc:sldMk cId="1201786481" sldId="674"/>
        </pc:sldMkLst>
        <pc:spChg chg="mod">
          <ac:chgData name="Lei Wu" userId="f083b2a8aea23a2f" providerId="LiveId" clId="{B01C844B-1BE7-44FB-AD2F-31D73309F938}" dt="2021-03-15T19:31:21.384" v="3106" actId="108"/>
          <ac:spMkLst>
            <pc:docMk/>
            <pc:sldMk cId="1201786481" sldId="674"/>
            <ac:spMk id="3" creationId="{00000000-0000-0000-0000-000000000000}"/>
          </ac:spMkLst>
        </pc:spChg>
      </pc:sldChg>
      <pc:sldChg chg="modSp add del mod">
        <pc:chgData name="Lei Wu" userId="f083b2a8aea23a2f" providerId="LiveId" clId="{B01C844B-1BE7-44FB-AD2F-31D73309F938}" dt="2021-03-15T21:37:08.572" v="5535" actId="2696"/>
        <pc:sldMkLst>
          <pc:docMk/>
          <pc:sldMk cId="2585916516" sldId="675"/>
        </pc:sldMkLst>
        <pc:spChg chg="mod">
          <ac:chgData name="Lei Wu" userId="f083b2a8aea23a2f" providerId="LiveId" clId="{B01C844B-1BE7-44FB-AD2F-31D73309F938}" dt="2021-03-15T19:32:17.273" v="3113" actId="108"/>
          <ac:spMkLst>
            <pc:docMk/>
            <pc:sldMk cId="2585916516" sldId="675"/>
            <ac:spMk id="3" creationId="{00000000-0000-0000-0000-000000000000}"/>
          </ac:spMkLst>
        </pc:spChg>
      </pc:sldChg>
      <pc:sldChg chg="modSp add mod">
        <pc:chgData name="Lei Wu" userId="f083b2a8aea23a2f" providerId="LiveId" clId="{B01C844B-1BE7-44FB-AD2F-31D73309F938}" dt="2021-03-15T19:32:06.331" v="3111" actId="108"/>
        <pc:sldMkLst>
          <pc:docMk/>
          <pc:sldMk cId="2384083877" sldId="676"/>
        </pc:sldMkLst>
        <pc:spChg chg="mod">
          <ac:chgData name="Lei Wu" userId="f083b2a8aea23a2f" providerId="LiveId" clId="{B01C844B-1BE7-44FB-AD2F-31D73309F938}" dt="2021-03-15T19:32:06.331" v="3111" actId="108"/>
          <ac:spMkLst>
            <pc:docMk/>
            <pc:sldMk cId="2384083877" sldId="676"/>
            <ac:spMk id="3" creationId="{00000000-0000-0000-0000-000000000000}"/>
          </ac:spMkLst>
        </pc:spChg>
      </pc:sldChg>
      <pc:sldChg chg="modSp add mod">
        <pc:chgData name="Lei Wu" userId="f083b2a8aea23a2f" providerId="LiveId" clId="{B01C844B-1BE7-44FB-AD2F-31D73309F938}" dt="2021-03-15T19:32:43.598" v="3116" actId="108"/>
        <pc:sldMkLst>
          <pc:docMk/>
          <pc:sldMk cId="2497014082" sldId="677"/>
        </pc:sldMkLst>
        <pc:spChg chg="mod">
          <ac:chgData name="Lei Wu" userId="f083b2a8aea23a2f" providerId="LiveId" clId="{B01C844B-1BE7-44FB-AD2F-31D73309F938}" dt="2021-03-15T19:32:43.598" v="3116" actId="108"/>
          <ac:spMkLst>
            <pc:docMk/>
            <pc:sldMk cId="2497014082" sldId="677"/>
            <ac:spMk id="3" creationId="{00000000-0000-0000-0000-000000000000}"/>
          </ac:spMkLst>
        </pc:spChg>
      </pc:sldChg>
      <pc:sldChg chg="addSp delSp modSp add del mod ord">
        <pc:chgData name="Lei Wu" userId="f083b2a8aea23a2f" providerId="LiveId" clId="{B01C844B-1BE7-44FB-AD2F-31D73309F938}" dt="2021-03-15T20:57:59.824" v="4086" actId="47"/>
        <pc:sldMkLst>
          <pc:docMk/>
          <pc:sldMk cId="2854660409" sldId="678"/>
        </pc:sldMkLst>
        <pc:spChg chg="mod">
          <ac:chgData name="Lei Wu" userId="f083b2a8aea23a2f" providerId="LiveId" clId="{B01C844B-1BE7-44FB-AD2F-31D73309F938}" dt="2021-03-15T20:53:14.219" v="4006" actId="20577"/>
          <ac:spMkLst>
            <pc:docMk/>
            <pc:sldMk cId="2854660409" sldId="678"/>
            <ac:spMk id="350210" creationId="{00000000-0000-0000-0000-000000000000}"/>
          </ac:spMkLst>
        </pc:spChg>
        <pc:spChg chg="mod">
          <ac:chgData name="Lei Wu" userId="f083b2a8aea23a2f" providerId="LiveId" clId="{B01C844B-1BE7-44FB-AD2F-31D73309F938}" dt="2021-03-15T20:54:19.943" v="4047" actId="1076"/>
          <ac:spMkLst>
            <pc:docMk/>
            <pc:sldMk cId="2854660409" sldId="678"/>
            <ac:spMk id="350226" creationId="{00000000-0000-0000-0000-000000000000}"/>
          </ac:spMkLst>
        </pc:spChg>
        <pc:spChg chg="mod">
          <ac:chgData name="Lei Wu" userId="f083b2a8aea23a2f" providerId="LiveId" clId="{B01C844B-1BE7-44FB-AD2F-31D73309F938}" dt="2021-03-15T20:56:38.492" v="4072" actId="948"/>
          <ac:spMkLst>
            <pc:docMk/>
            <pc:sldMk cId="2854660409" sldId="678"/>
            <ac:spMk id="350228" creationId="{00000000-0000-0000-0000-000000000000}"/>
          </ac:spMkLst>
        </pc:spChg>
        <pc:grpChg chg="del">
          <ac:chgData name="Lei Wu" userId="f083b2a8aea23a2f" providerId="LiveId" clId="{B01C844B-1BE7-44FB-AD2F-31D73309F938}" dt="2021-03-15T19:50:12.651" v="3492" actId="478"/>
          <ac:grpSpMkLst>
            <pc:docMk/>
            <pc:sldMk cId="2854660409" sldId="678"/>
            <ac:grpSpMk id="350212" creationId="{00000000-0000-0000-0000-000000000000}"/>
          </ac:grpSpMkLst>
        </pc:grpChg>
        <pc:picChg chg="add del mod">
          <ac:chgData name="Lei Wu" userId="f083b2a8aea23a2f" providerId="LiveId" clId="{B01C844B-1BE7-44FB-AD2F-31D73309F938}" dt="2021-03-15T20:54:03.325" v="4033" actId="478"/>
          <ac:picMkLst>
            <pc:docMk/>
            <pc:sldMk cId="2854660409" sldId="678"/>
            <ac:picMk id="10" creationId="{D0A78B86-7BFA-4280-9D8C-DC023E55F076}"/>
          </ac:picMkLst>
        </pc:picChg>
      </pc:sldChg>
      <pc:sldChg chg="add ord">
        <pc:chgData name="Lei Wu" userId="f083b2a8aea23a2f" providerId="LiveId" clId="{B01C844B-1BE7-44FB-AD2F-31D73309F938}" dt="2021-03-15T20:34:39.472" v="3903"/>
        <pc:sldMkLst>
          <pc:docMk/>
          <pc:sldMk cId="3296749159" sldId="679"/>
        </pc:sldMkLst>
      </pc:sldChg>
      <pc:sldChg chg="addSp modSp add del mod">
        <pc:chgData name="Lei Wu" userId="f083b2a8aea23a2f" providerId="LiveId" clId="{B01C844B-1BE7-44FB-AD2F-31D73309F938}" dt="2021-03-15T20:33:59.982" v="3900" actId="2696"/>
        <pc:sldMkLst>
          <pc:docMk/>
          <pc:sldMk cId="4162684659" sldId="679"/>
        </pc:sldMkLst>
        <pc:spChg chg="mod">
          <ac:chgData name="Lei Wu" userId="f083b2a8aea23a2f" providerId="LiveId" clId="{B01C844B-1BE7-44FB-AD2F-31D73309F938}" dt="2021-03-15T19:43:57.037" v="3486" actId="113"/>
          <ac:spMkLst>
            <pc:docMk/>
            <pc:sldMk cId="4162684659" sldId="679"/>
            <ac:spMk id="350210" creationId="{00000000-0000-0000-0000-000000000000}"/>
          </ac:spMkLst>
        </pc:spChg>
        <pc:spChg chg="mod">
          <ac:chgData name="Lei Wu" userId="f083b2a8aea23a2f" providerId="LiveId" clId="{B01C844B-1BE7-44FB-AD2F-31D73309F938}" dt="2021-03-15T19:43:27" v="3480"/>
          <ac:spMkLst>
            <pc:docMk/>
            <pc:sldMk cId="4162684659" sldId="679"/>
            <ac:spMk id="350211" creationId="{00000000-0000-0000-0000-000000000000}"/>
          </ac:spMkLst>
        </pc:spChg>
        <pc:graphicFrameChg chg="add mod">
          <ac:chgData name="Lei Wu" userId="f083b2a8aea23a2f" providerId="LiveId" clId="{B01C844B-1BE7-44FB-AD2F-31D73309F938}" dt="2021-03-15T19:43:51.347" v="3484" actId="1076"/>
          <ac:graphicFrameMkLst>
            <pc:docMk/>
            <pc:sldMk cId="4162684659" sldId="679"/>
            <ac:graphicFrameMk id="5" creationId="{BD9A0E99-59D8-414C-A684-31A689E7794D}"/>
          </ac:graphicFrameMkLst>
        </pc:graphicFrameChg>
      </pc:sldChg>
      <pc:sldChg chg="addSp delSp modSp add mod ord modNotesTx">
        <pc:chgData name="Lei Wu" userId="f083b2a8aea23a2f" providerId="LiveId" clId="{B01C844B-1BE7-44FB-AD2F-31D73309F938}" dt="2021-03-15T21:08:17.675" v="4225" actId="20577"/>
        <pc:sldMkLst>
          <pc:docMk/>
          <pc:sldMk cId="638522553" sldId="680"/>
        </pc:sldMkLst>
        <pc:spChg chg="del">
          <ac:chgData name="Lei Wu" userId="f083b2a8aea23a2f" providerId="LiveId" clId="{B01C844B-1BE7-44FB-AD2F-31D73309F938}" dt="2021-03-15T20:26:44.136" v="3847" actId="478"/>
          <ac:spMkLst>
            <pc:docMk/>
            <pc:sldMk cId="638522553" sldId="680"/>
            <ac:spMk id="2" creationId="{00000000-0000-0000-0000-000000000000}"/>
          </ac:spMkLst>
        </pc:spChg>
        <pc:spChg chg="add del mod">
          <ac:chgData name="Lei Wu" userId="f083b2a8aea23a2f" providerId="LiveId" clId="{B01C844B-1BE7-44FB-AD2F-31D73309F938}" dt="2021-03-15T20:26:39.388" v="3846" actId="478"/>
          <ac:spMkLst>
            <pc:docMk/>
            <pc:sldMk cId="638522553" sldId="680"/>
            <ac:spMk id="3" creationId="{D78B62B6-1BA3-4395-8EC3-AA491FFB213B}"/>
          </ac:spMkLst>
        </pc:spChg>
        <pc:spChg chg="mod">
          <ac:chgData name="Lei Wu" userId="f083b2a8aea23a2f" providerId="LiveId" clId="{B01C844B-1BE7-44FB-AD2F-31D73309F938}" dt="2021-03-15T20:27:23.117" v="3855" actId="2711"/>
          <ac:spMkLst>
            <pc:docMk/>
            <pc:sldMk cId="638522553" sldId="680"/>
            <ac:spMk id="20" creationId="{8974162E-9AD4-4B98-A46C-AA4296950450}"/>
          </ac:spMkLst>
        </pc:spChg>
        <pc:spChg chg="add mod">
          <ac:chgData name="Lei Wu" userId="f083b2a8aea23a2f" providerId="LiveId" clId="{B01C844B-1BE7-44FB-AD2F-31D73309F938}" dt="2021-03-15T20:52:43.010" v="3982" actId="113"/>
          <ac:spMkLst>
            <pc:docMk/>
            <pc:sldMk cId="638522553" sldId="680"/>
            <ac:spMk id="37" creationId="{751CBE6C-6CAE-4266-864F-FA38484C35D7}"/>
          </ac:spMkLst>
        </pc:spChg>
        <pc:spChg chg="add del mod">
          <ac:chgData name="Lei Wu" userId="f083b2a8aea23a2f" providerId="LiveId" clId="{B01C844B-1BE7-44FB-AD2F-31D73309F938}" dt="2021-03-15T20:27:11.676" v="3853" actId="478"/>
          <ac:spMkLst>
            <pc:docMk/>
            <pc:sldMk cId="638522553" sldId="680"/>
            <ac:spMk id="38" creationId="{628C0017-2BD4-4FE1-88EC-42C6F133765B}"/>
          </ac:spMkLst>
        </pc:spChg>
        <pc:spChg chg="del">
          <ac:chgData name="Lei Wu" userId="f083b2a8aea23a2f" providerId="LiveId" clId="{B01C844B-1BE7-44FB-AD2F-31D73309F938}" dt="2021-03-15T20:26:35.751" v="3845" actId="478"/>
          <ac:spMkLst>
            <pc:docMk/>
            <pc:sldMk cId="638522553" sldId="680"/>
            <ac:spMk id="347138" creationId="{00000000-0000-0000-0000-000000000000}"/>
          </ac:spMkLst>
        </pc:spChg>
        <pc:spChg chg="del">
          <ac:chgData name="Lei Wu" userId="f083b2a8aea23a2f" providerId="LiveId" clId="{B01C844B-1BE7-44FB-AD2F-31D73309F938}" dt="2021-03-15T20:26:44.136" v="3847" actId="478"/>
          <ac:spMkLst>
            <pc:docMk/>
            <pc:sldMk cId="638522553" sldId="680"/>
            <ac:spMk id="347168" creationId="{00000000-0000-0000-0000-000000000000}"/>
          </ac:spMkLst>
        </pc:spChg>
        <pc:grpChg chg="del">
          <ac:chgData name="Lei Wu" userId="f083b2a8aea23a2f" providerId="LiveId" clId="{B01C844B-1BE7-44FB-AD2F-31D73309F938}" dt="2021-03-15T20:26:44.136" v="3847" actId="478"/>
          <ac:grpSpMkLst>
            <pc:docMk/>
            <pc:sldMk cId="638522553" sldId="680"/>
            <ac:grpSpMk id="21" creationId="{F803794C-8C56-4CCC-BC8F-0CBED3973AAD}"/>
          </ac:grpSpMkLst>
        </pc:grpChg>
        <pc:graphicFrameChg chg="add mod">
          <ac:chgData name="Lei Wu" userId="f083b2a8aea23a2f" providerId="LiveId" clId="{B01C844B-1BE7-44FB-AD2F-31D73309F938}" dt="2021-03-15T20:27:23.117" v="3855" actId="2711"/>
          <ac:graphicFrameMkLst>
            <pc:docMk/>
            <pc:sldMk cId="638522553" sldId="680"/>
            <ac:graphicFrameMk id="35" creationId="{D1C8F3DC-5A1C-4FC5-A8AF-DD76396D835F}"/>
          </ac:graphicFrameMkLst>
        </pc:graphicFrameChg>
        <pc:graphicFrameChg chg="add mod">
          <ac:chgData name="Lei Wu" userId="f083b2a8aea23a2f" providerId="LiveId" clId="{B01C844B-1BE7-44FB-AD2F-31D73309F938}" dt="2021-03-15T20:27:23.117" v="3855" actId="2711"/>
          <ac:graphicFrameMkLst>
            <pc:docMk/>
            <pc:sldMk cId="638522553" sldId="680"/>
            <ac:graphicFrameMk id="36" creationId="{D73A623D-235C-4087-82D7-B9D6E5DB94A3}"/>
          </ac:graphicFrameMkLst>
        </pc:graphicFrameChg>
      </pc:sldChg>
      <pc:sldChg chg="modSp add del mod ord modNotesTx">
        <pc:chgData name="Lei Wu" userId="f083b2a8aea23a2f" providerId="LiveId" clId="{B01C844B-1BE7-44FB-AD2F-31D73309F938}" dt="2021-03-15T21:22:08.284" v="5116" actId="2696"/>
        <pc:sldMkLst>
          <pc:docMk/>
          <pc:sldMk cId="198410923" sldId="681"/>
        </pc:sldMkLst>
        <pc:spChg chg="mod">
          <ac:chgData name="Lei Wu" userId="f083b2a8aea23a2f" providerId="LiveId" clId="{B01C844B-1BE7-44FB-AD2F-31D73309F938}" dt="2021-03-15T20:36:00.239" v="3909" actId="14100"/>
          <ac:spMkLst>
            <pc:docMk/>
            <pc:sldMk cId="198410923" sldId="681"/>
            <ac:spMk id="344066" creationId="{00000000-0000-0000-0000-000000000000}"/>
          </ac:spMkLst>
        </pc:spChg>
        <pc:spChg chg="mod">
          <ac:chgData name="Lei Wu" userId="f083b2a8aea23a2f" providerId="LiveId" clId="{B01C844B-1BE7-44FB-AD2F-31D73309F938}" dt="2021-03-15T20:35:51.723" v="3907"/>
          <ac:spMkLst>
            <pc:docMk/>
            <pc:sldMk cId="198410923" sldId="681"/>
            <ac:spMk id="344067" creationId="{00000000-0000-0000-0000-000000000000}"/>
          </ac:spMkLst>
        </pc:spChg>
      </pc:sldChg>
      <pc:sldChg chg="add modNotesTx">
        <pc:chgData name="Lei Wu" userId="f083b2a8aea23a2f" providerId="LiveId" clId="{B01C844B-1BE7-44FB-AD2F-31D73309F938}" dt="2021-03-16T00:03:22.498" v="7404" actId="20577"/>
        <pc:sldMkLst>
          <pc:docMk/>
          <pc:sldMk cId="680477792" sldId="681"/>
        </pc:sldMkLst>
      </pc:sldChg>
      <pc:sldChg chg="add del">
        <pc:chgData name="Lei Wu" userId="f083b2a8aea23a2f" providerId="LiveId" clId="{B01C844B-1BE7-44FB-AD2F-31D73309F938}" dt="2021-03-15T21:21:22.627" v="5114"/>
        <pc:sldMkLst>
          <pc:docMk/>
          <pc:sldMk cId="3920391994" sldId="681"/>
        </pc:sldMkLst>
      </pc:sldChg>
      <pc:sldChg chg="add">
        <pc:chgData name="Lei Wu" userId="f083b2a8aea23a2f" providerId="LiveId" clId="{B01C844B-1BE7-44FB-AD2F-31D73309F938}" dt="2021-03-15T22:20:48.595" v="5894"/>
        <pc:sldMkLst>
          <pc:docMk/>
          <pc:sldMk cId="1673762023" sldId="682"/>
        </pc:sldMkLst>
      </pc:sldChg>
      <pc:sldChg chg="addSp modSp add del mod">
        <pc:chgData name="Lei Wu" userId="f083b2a8aea23a2f" providerId="LiveId" clId="{B01C844B-1BE7-44FB-AD2F-31D73309F938}" dt="2021-03-15T22:20:45.290" v="5893" actId="2696"/>
        <pc:sldMkLst>
          <pc:docMk/>
          <pc:sldMk cId="2526319478" sldId="682"/>
        </pc:sldMkLst>
        <pc:spChg chg="mod">
          <ac:chgData name="Lei Wu" userId="f083b2a8aea23a2f" providerId="LiveId" clId="{B01C844B-1BE7-44FB-AD2F-31D73309F938}" dt="2021-03-15T20:49:16.441" v="3925" actId="207"/>
          <ac:spMkLst>
            <pc:docMk/>
            <pc:sldMk cId="2526319478" sldId="682"/>
            <ac:spMk id="8" creationId="{DDFFF036-80E1-43CB-8C13-1DD7E488764F}"/>
          </ac:spMkLst>
        </pc:spChg>
        <pc:spChg chg="mod">
          <ac:chgData name="Lei Wu" userId="f083b2a8aea23a2f" providerId="LiveId" clId="{B01C844B-1BE7-44FB-AD2F-31D73309F938}" dt="2021-03-15T20:50:16.597" v="3946" actId="58"/>
          <ac:spMkLst>
            <pc:docMk/>
            <pc:sldMk cId="2526319478" sldId="682"/>
            <ac:spMk id="344066" creationId="{00000000-0000-0000-0000-000000000000}"/>
          </ac:spMkLst>
        </pc:spChg>
        <pc:spChg chg="mod">
          <ac:chgData name="Lei Wu" userId="f083b2a8aea23a2f" providerId="LiveId" clId="{B01C844B-1BE7-44FB-AD2F-31D73309F938}" dt="2021-03-15T20:50:02.928" v="3936" actId="58"/>
          <ac:spMkLst>
            <pc:docMk/>
            <pc:sldMk cId="2526319478" sldId="682"/>
            <ac:spMk id="344067" creationId="{00000000-0000-0000-0000-000000000000}"/>
          </ac:spMkLst>
        </pc:spChg>
        <pc:grpChg chg="add mod">
          <ac:chgData name="Lei Wu" userId="f083b2a8aea23a2f" providerId="LiveId" clId="{B01C844B-1BE7-44FB-AD2F-31D73309F938}" dt="2021-03-15T20:49:54.764" v="3933" actId="1076"/>
          <ac:grpSpMkLst>
            <pc:docMk/>
            <pc:sldMk cId="2526319478" sldId="682"/>
            <ac:grpSpMk id="6" creationId="{2091FD34-FF14-49BA-9562-EEE077CBB2F0}"/>
          </ac:grpSpMkLst>
        </pc:grpChg>
        <pc:picChg chg="mod">
          <ac:chgData name="Lei Wu" userId="f083b2a8aea23a2f" providerId="LiveId" clId="{B01C844B-1BE7-44FB-AD2F-31D73309F938}" dt="2021-03-15T20:49:12.001" v="3924"/>
          <ac:picMkLst>
            <pc:docMk/>
            <pc:sldMk cId="2526319478" sldId="682"/>
            <ac:picMk id="7" creationId="{319F6FF1-8F1C-4B05-8CCA-B01348ADB558}"/>
          </ac:picMkLst>
        </pc:picChg>
      </pc:sldChg>
      <pc:sldChg chg="delSp modSp add mod">
        <pc:chgData name="Lei Wu" userId="f083b2a8aea23a2f" providerId="LiveId" clId="{B01C844B-1BE7-44FB-AD2F-31D73309F938}" dt="2021-03-15T20:51:16.137" v="3952" actId="478"/>
        <pc:sldMkLst>
          <pc:docMk/>
          <pc:sldMk cId="3275008741" sldId="683"/>
        </pc:sldMkLst>
        <pc:spChg chg="del mod">
          <ac:chgData name="Lei Wu" userId="f083b2a8aea23a2f" providerId="LiveId" clId="{B01C844B-1BE7-44FB-AD2F-31D73309F938}" dt="2021-03-15T20:51:16.137" v="3952" actId="478"/>
          <ac:spMkLst>
            <pc:docMk/>
            <pc:sldMk cId="3275008741" sldId="683"/>
            <ac:spMk id="37" creationId="{751CBE6C-6CAE-4266-864F-FA38484C35D7}"/>
          </ac:spMkLst>
        </pc:spChg>
        <pc:spChg chg="mod">
          <ac:chgData name="Lei Wu" userId="f083b2a8aea23a2f" providerId="LiveId" clId="{B01C844B-1BE7-44FB-AD2F-31D73309F938}" dt="2021-03-15T20:51:04.946" v="3950"/>
          <ac:spMkLst>
            <pc:docMk/>
            <pc:sldMk cId="3275008741" sldId="683"/>
            <ac:spMk id="347139" creationId="{00000000-0000-0000-0000-000000000000}"/>
          </ac:spMkLst>
        </pc:spChg>
      </pc:sldChg>
      <pc:sldChg chg="addSp delSp modSp add mod modNotesTx">
        <pc:chgData name="Lei Wu" userId="f083b2a8aea23a2f" providerId="LiveId" clId="{B01C844B-1BE7-44FB-AD2F-31D73309F938}" dt="2021-03-15T21:18:54.902" v="5109" actId="20577"/>
        <pc:sldMkLst>
          <pc:docMk/>
          <pc:sldMk cId="1926884572" sldId="684"/>
        </pc:sldMkLst>
        <pc:spChg chg="add mod">
          <ac:chgData name="Lei Wu" userId="f083b2a8aea23a2f" providerId="LiveId" clId="{B01C844B-1BE7-44FB-AD2F-31D73309F938}" dt="2021-03-15T21:07:55.223" v="4221" actId="20577"/>
          <ac:spMkLst>
            <pc:docMk/>
            <pc:sldMk cId="1926884572" sldId="684"/>
            <ac:spMk id="8" creationId="{4637CD85-4BDB-4550-82CE-F2B337E1108D}"/>
          </ac:spMkLst>
        </pc:spChg>
        <pc:spChg chg="add del mod">
          <ac:chgData name="Lei Wu" userId="f083b2a8aea23a2f" providerId="LiveId" clId="{B01C844B-1BE7-44FB-AD2F-31D73309F938}" dt="2021-03-15T21:07:05.501" v="4197" actId="478"/>
          <ac:spMkLst>
            <pc:docMk/>
            <pc:sldMk cId="1926884572" sldId="684"/>
            <ac:spMk id="9" creationId="{3C2CB78E-E544-4F36-A2E8-42C0BB57BE1B}"/>
          </ac:spMkLst>
        </pc:spChg>
        <pc:spChg chg="add del mod">
          <ac:chgData name="Lei Wu" userId="f083b2a8aea23a2f" providerId="LiveId" clId="{B01C844B-1BE7-44FB-AD2F-31D73309F938}" dt="2021-03-15T21:07:27.810" v="4205" actId="478"/>
          <ac:spMkLst>
            <pc:docMk/>
            <pc:sldMk cId="1926884572" sldId="684"/>
            <ac:spMk id="10" creationId="{D1760772-C6A4-4784-8956-D0CD97D0C706}"/>
          </ac:spMkLst>
        </pc:spChg>
        <pc:spChg chg="add mod">
          <ac:chgData name="Lei Wu" userId="f083b2a8aea23a2f" providerId="LiveId" clId="{B01C844B-1BE7-44FB-AD2F-31D73309F938}" dt="2021-03-15T21:08:06.078" v="4223" actId="1076"/>
          <ac:spMkLst>
            <pc:docMk/>
            <pc:sldMk cId="1926884572" sldId="684"/>
            <ac:spMk id="11" creationId="{ED2A81CB-C123-44FD-9E28-2F47E91C0BF2}"/>
          </ac:spMkLst>
        </pc:spChg>
        <pc:spChg chg="mod">
          <ac:chgData name="Lei Wu" userId="f083b2a8aea23a2f" providerId="LiveId" clId="{B01C844B-1BE7-44FB-AD2F-31D73309F938}" dt="2021-03-15T21:08:00.245" v="4222" actId="1076"/>
          <ac:spMkLst>
            <pc:docMk/>
            <pc:sldMk cId="1926884572" sldId="684"/>
            <ac:spMk id="37" creationId="{751CBE6C-6CAE-4266-864F-FA38484C35D7}"/>
          </ac:spMkLst>
        </pc:spChg>
        <pc:spChg chg="mod">
          <ac:chgData name="Lei Wu" userId="f083b2a8aea23a2f" providerId="LiveId" clId="{B01C844B-1BE7-44FB-AD2F-31D73309F938}" dt="2021-03-15T21:06:00.055" v="4166"/>
          <ac:spMkLst>
            <pc:docMk/>
            <pc:sldMk cId="1926884572" sldId="684"/>
            <ac:spMk id="347139" creationId="{00000000-0000-0000-0000-000000000000}"/>
          </ac:spMkLst>
        </pc:spChg>
        <pc:graphicFrameChg chg="add mod">
          <ac:chgData name="Lei Wu" userId="f083b2a8aea23a2f" providerId="LiveId" clId="{B01C844B-1BE7-44FB-AD2F-31D73309F938}" dt="2021-03-15T21:07:52.466" v="4209" actId="1076"/>
          <ac:graphicFrameMkLst>
            <pc:docMk/>
            <pc:sldMk cId="1926884572" sldId="684"/>
            <ac:graphicFrameMk id="7" creationId="{85C8C014-8045-4857-B35C-7D81BFC04501}"/>
          </ac:graphicFrameMkLst>
        </pc:graphicFrameChg>
        <pc:graphicFrameChg chg="del">
          <ac:chgData name="Lei Wu" userId="f083b2a8aea23a2f" providerId="LiveId" clId="{B01C844B-1BE7-44FB-AD2F-31D73309F938}" dt="2021-03-15T21:06:13.508" v="4167" actId="478"/>
          <ac:graphicFrameMkLst>
            <pc:docMk/>
            <pc:sldMk cId="1926884572" sldId="684"/>
            <ac:graphicFrameMk id="35" creationId="{D1C8F3DC-5A1C-4FC5-A8AF-DD76396D835F}"/>
          </ac:graphicFrameMkLst>
        </pc:graphicFrameChg>
        <pc:graphicFrameChg chg="del">
          <ac:chgData name="Lei Wu" userId="f083b2a8aea23a2f" providerId="LiveId" clId="{B01C844B-1BE7-44FB-AD2F-31D73309F938}" dt="2021-03-15T21:06:14.749" v="4168" actId="478"/>
          <ac:graphicFrameMkLst>
            <pc:docMk/>
            <pc:sldMk cId="1926884572" sldId="684"/>
            <ac:graphicFrameMk id="36" creationId="{D73A623D-235C-4087-82D7-B9D6E5DB94A3}"/>
          </ac:graphicFrameMkLst>
        </pc:graphicFrameChg>
      </pc:sldChg>
      <pc:sldChg chg="addSp modSp add mod">
        <pc:chgData name="Lei Wu" userId="f083b2a8aea23a2f" providerId="LiveId" clId="{B01C844B-1BE7-44FB-AD2F-31D73309F938}" dt="2021-03-15T21:24:05.470" v="5133" actId="58"/>
        <pc:sldMkLst>
          <pc:docMk/>
          <pc:sldMk cId="129600293" sldId="685"/>
        </pc:sldMkLst>
        <pc:spChg chg="mod">
          <ac:chgData name="Lei Wu" userId="f083b2a8aea23a2f" providerId="LiveId" clId="{B01C844B-1BE7-44FB-AD2F-31D73309F938}" dt="2021-03-15T21:23:51.299" v="5131" actId="207"/>
          <ac:spMkLst>
            <pc:docMk/>
            <pc:sldMk cId="129600293" sldId="685"/>
            <ac:spMk id="344066" creationId="{00000000-0000-0000-0000-000000000000}"/>
          </ac:spMkLst>
        </pc:spChg>
        <pc:spChg chg="mod">
          <ac:chgData name="Lei Wu" userId="f083b2a8aea23a2f" providerId="LiveId" clId="{B01C844B-1BE7-44FB-AD2F-31D73309F938}" dt="2021-03-15T21:24:05.470" v="5133" actId="58"/>
          <ac:spMkLst>
            <pc:docMk/>
            <pc:sldMk cId="129600293" sldId="685"/>
            <ac:spMk id="344067" creationId="{00000000-0000-0000-0000-000000000000}"/>
          </ac:spMkLst>
        </pc:spChg>
        <pc:graphicFrameChg chg="add mod">
          <ac:chgData name="Lei Wu" userId="f083b2a8aea23a2f" providerId="LiveId" clId="{B01C844B-1BE7-44FB-AD2F-31D73309F938}" dt="2021-03-15T21:24:00.253" v="5132" actId="1076"/>
          <ac:graphicFrameMkLst>
            <pc:docMk/>
            <pc:sldMk cId="129600293" sldId="685"/>
            <ac:graphicFrameMk id="6" creationId="{B5741CEC-B9FE-4C8B-A658-1E7AE9EC84BC}"/>
          </ac:graphicFrameMkLst>
        </pc:graphicFrameChg>
      </pc:sldChg>
      <pc:sldChg chg="addSp delSp modSp add del mod modAnim">
        <pc:chgData name="Lei Wu" userId="f083b2a8aea23a2f" providerId="LiveId" clId="{B01C844B-1BE7-44FB-AD2F-31D73309F938}" dt="2021-03-15T21:22:16.993" v="5118" actId="47"/>
        <pc:sldMkLst>
          <pc:docMk/>
          <pc:sldMk cId="1780507193" sldId="685"/>
        </pc:sldMkLst>
        <pc:spChg chg="del mod">
          <ac:chgData name="Lei Wu" userId="f083b2a8aea23a2f" providerId="LiveId" clId="{B01C844B-1BE7-44FB-AD2F-31D73309F938}" dt="2021-03-15T21:09:41.516" v="4267" actId="478"/>
          <ac:spMkLst>
            <pc:docMk/>
            <pc:sldMk cId="1780507193" sldId="685"/>
            <ac:spMk id="8" creationId="{4637CD85-4BDB-4550-82CE-F2B337E1108D}"/>
          </ac:spMkLst>
        </pc:spChg>
        <pc:spChg chg="del">
          <ac:chgData name="Lei Wu" userId="f083b2a8aea23a2f" providerId="LiveId" clId="{B01C844B-1BE7-44FB-AD2F-31D73309F938}" dt="2021-03-15T21:09:45.364" v="4269" actId="478"/>
          <ac:spMkLst>
            <pc:docMk/>
            <pc:sldMk cId="1780507193" sldId="685"/>
            <ac:spMk id="11" creationId="{ED2A81CB-C123-44FD-9E28-2F47E91C0BF2}"/>
          </ac:spMkLst>
        </pc:spChg>
        <pc:spChg chg="del">
          <ac:chgData name="Lei Wu" userId="f083b2a8aea23a2f" providerId="LiveId" clId="{B01C844B-1BE7-44FB-AD2F-31D73309F938}" dt="2021-03-15T21:09:47.027" v="4270" actId="478"/>
          <ac:spMkLst>
            <pc:docMk/>
            <pc:sldMk cId="1780507193" sldId="685"/>
            <ac:spMk id="37" creationId="{751CBE6C-6CAE-4266-864F-FA38484C35D7}"/>
          </ac:spMkLst>
        </pc:spChg>
        <pc:graphicFrameChg chg="del">
          <ac:chgData name="Lei Wu" userId="f083b2a8aea23a2f" providerId="LiveId" clId="{B01C844B-1BE7-44FB-AD2F-31D73309F938}" dt="2021-03-15T21:09:36.256" v="4264" actId="478"/>
          <ac:graphicFrameMkLst>
            <pc:docMk/>
            <pc:sldMk cId="1780507193" sldId="685"/>
            <ac:graphicFrameMk id="7" creationId="{85C8C014-8045-4857-B35C-7D81BFC04501}"/>
          </ac:graphicFrameMkLst>
        </pc:graphicFrameChg>
        <pc:graphicFrameChg chg="add mod">
          <ac:chgData name="Lei Wu" userId="f083b2a8aea23a2f" providerId="LiveId" clId="{B01C844B-1BE7-44FB-AD2F-31D73309F938}" dt="2021-03-15T21:09:50.891" v="4272" actId="1076"/>
          <ac:graphicFrameMkLst>
            <pc:docMk/>
            <pc:sldMk cId="1780507193" sldId="685"/>
            <ac:graphicFrameMk id="9" creationId="{64F518E1-A367-471D-A88F-B2AC182365F2}"/>
          </ac:graphicFrameMkLst>
        </pc:graphicFrameChg>
        <pc:graphicFrameChg chg="add mod">
          <ac:chgData name="Lei Wu" userId="f083b2a8aea23a2f" providerId="LiveId" clId="{B01C844B-1BE7-44FB-AD2F-31D73309F938}" dt="2021-03-15T21:09:52.826" v="4273" actId="1076"/>
          <ac:graphicFrameMkLst>
            <pc:docMk/>
            <pc:sldMk cId="1780507193" sldId="685"/>
            <ac:graphicFrameMk id="10" creationId="{9A1E894D-D8E3-4FA3-8F33-010AA2555BC6}"/>
          </ac:graphicFrameMkLst>
        </pc:graphicFrameChg>
        <pc:graphicFrameChg chg="add mod">
          <ac:chgData name="Lei Wu" userId="f083b2a8aea23a2f" providerId="LiveId" clId="{B01C844B-1BE7-44FB-AD2F-31D73309F938}" dt="2021-03-15T21:09:48.844" v="4271" actId="1076"/>
          <ac:graphicFrameMkLst>
            <pc:docMk/>
            <pc:sldMk cId="1780507193" sldId="685"/>
            <ac:graphicFrameMk id="12" creationId="{2501767C-EE60-464E-90C3-702AB3A8DC2E}"/>
          </ac:graphicFrameMkLst>
        </pc:graphicFrameChg>
      </pc:sldChg>
      <pc:sldChg chg="addSp delSp modSp add mod modNotesTx">
        <pc:chgData name="Lei Wu" userId="f083b2a8aea23a2f" providerId="LiveId" clId="{B01C844B-1BE7-44FB-AD2F-31D73309F938}" dt="2021-03-16T00:03:29.867" v="7405"/>
        <pc:sldMkLst>
          <pc:docMk/>
          <pc:sldMk cId="1941087441" sldId="686"/>
        </pc:sldMkLst>
        <pc:spChg chg="add del mod">
          <ac:chgData name="Lei Wu" userId="f083b2a8aea23a2f" providerId="LiveId" clId="{B01C844B-1BE7-44FB-AD2F-31D73309F938}" dt="2021-03-15T21:26:04.470" v="5159" actId="478"/>
          <ac:spMkLst>
            <pc:docMk/>
            <pc:sldMk cId="1941087441" sldId="686"/>
            <ac:spMk id="2" creationId="{11C06951-1BF2-4886-B041-876F82C0A923}"/>
          </ac:spMkLst>
        </pc:spChg>
        <pc:spChg chg="del">
          <ac:chgData name="Lei Wu" userId="f083b2a8aea23a2f" providerId="LiveId" clId="{B01C844B-1BE7-44FB-AD2F-31D73309F938}" dt="2021-03-15T21:26:01.985" v="5158" actId="478"/>
          <ac:spMkLst>
            <pc:docMk/>
            <pc:sldMk cId="1941087441" sldId="686"/>
            <ac:spMk id="344066" creationId="{00000000-0000-0000-0000-000000000000}"/>
          </ac:spMkLst>
        </pc:spChg>
        <pc:spChg chg="mod">
          <ac:chgData name="Lei Wu" userId="f083b2a8aea23a2f" providerId="LiveId" clId="{B01C844B-1BE7-44FB-AD2F-31D73309F938}" dt="2021-03-15T21:25:54.638" v="5157"/>
          <ac:spMkLst>
            <pc:docMk/>
            <pc:sldMk cId="1941087441" sldId="686"/>
            <ac:spMk id="344067" creationId="{00000000-0000-0000-0000-000000000000}"/>
          </ac:spMkLst>
        </pc:spChg>
        <pc:graphicFrameChg chg="add mod modGraphic">
          <ac:chgData name="Lei Wu" userId="f083b2a8aea23a2f" providerId="LiveId" clId="{B01C844B-1BE7-44FB-AD2F-31D73309F938}" dt="2021-03-15T21:26:13.753" v="5162" actId="207"/>
          <ac:graphicFrameMkLst>
            <pc:docMk/>
            <pc:sldMk cId="1941087441" sldId="686"/>
            <ac:graphicFrameMk id="6" creationId="{B3516259-61F1-4248-8763-D6320D5368F7}"/>
          </ac:graphicFrameMkLst>
        </pc:graphicFrameChg>
      </pc:sldChg>
      <pc:sldChg chg="add modNotesTx">
        <pc:chgData name="Lei Wu" userId="f083b2a8aea23a2f" providerId="LiveId" clId="{B01C844B-1BE7-44FB-AD2F-31D73309F938}" dt="2021-03-15T23:27:31.077" v="6607" actId="20577"/>
        <pc:sldMkLst>
          <pc:docMk/>
          <pc:sldMk cId="45873254" sldId="687"/>
        </pc:sldMkLst>
      </pc:sldChg>
      <pc:sldChg chg="addSp delSp modSp add del mod">
        <pc:chgData name="Lei Wu" userId="f083b2a8aea23a2f" providerId="LiveId" clId="{B01C844B-1BE7-44FB-AD2F-31D73309F938}" dt="2021-03-15T23:23:45.262" v="6228" actId="2696"/>
        <pc:sldMkLst>
          <pc:docMk/>
          <pc:sldMk cId="1541000340" sldId="687"/>
        </pc:sldMkLst>
        <pc:spChg chg="mod">
          <ac:chgData name="Lei Wu" userId="f083b2a8aea23a2f" providerId="LiveId" clId="{B01C844B-1BE7-44FB-AD2F-31D73309F938}" dt="2021-03-15T21:36:14.020" v="5527" actId="14100"/>
          <ac:spMkLst>
            <pc:docMk/>
            <pc:sldMk cId="1541000340" sldId="687"/>
            <ac:spMk id="344066" creationId="{00000000-0000-0000-0000-000000000000}"/>
          </ac:spMkLst>
        </pc:spChg>
        <pc:spChg chg="mod">
          <ac:chgData name="Lei Wu" userId="f083b2a8aea23a2f" providerId="LiveId" clId="{B01C844B-1BE7-44FB-AD2F-31D73309F938}" dt="2021-03-15T21:35:52.372" v="5520" actId="58"/>
          <ac:spMkLst>
            <pc:docMk/>
            <pc:sldMk cId="1541000340" sldId="687"/>
            <ac:spMk id="344067" creationId="{00000000-0000-0000-0000-000000000000}"/>
          </ac:spMkLst>
        </pc:spChg>
        <pc:graphicFrameChg chg="del">
          <ac:chgData name="Lei Wu" userId="f083b2a8aea23a2f" providerId="LiveId" clId="{B01C844B-1BE7-44FB-AD2F-31D73309F938}" dt="2021-03-15T21:36:00.590" v="5522" actId="478"/>
          <ac:graphicFrameMkLst>
            <pc:docMk/>
            <pc:sldMk cId="1541000340" sldId="687"/>
            <ac:graphicFrameMk id="6" creationId="{B5741CEC-B9FE-4C8B-A658-1E7AE9EC84BC}"/>
          </ac:graphicFrameMkLst>
        </pc:graphicFrameChg>
        <pc:picChg chg="add mod">
          <ac:chgData name="Lei Wu" userId="f083b2a8aea23a2f" providerId="LiveId" clId="{B01C844B-1BE7-44FB-AD2F-31D73309F938}" dt="2021-03-15T21:36:17.314" v="5528" actId="1076"/>
          <ac:picMkLst>
            <pc:docMk/>
            <pc:sldMk cId="1541000340" sldId="687"/>
            <ac:picMk id="7" creationId="{E1A41F37-E733-4820-ADEB-ECE0A42032ED}"/>
          </ac:picMkLst>
        </pc:picChg>
      </pc:sldChg>
      <pc:sldChg chg="add modNotesTx">
        <pc:chgData name="Lei Wu" userId="f083b2a8aea23a2f" providerId="LiveId" clId="{B01C844B-1BE7-44FB-AD2F-31D73309F938}" dt="2021-03-15T23:29:14.068" v="6832" actId="20577"/>
        <pc:sldMkLst>
          <pc:docMk/>
          <pc:sldMk cId="62525218" sldId="688"/>
        </pc:sldMkLst>
      </pc:sldChg>
      <pc:sldChg chg="addSp delSp modSp add del mod modNotesTx">
        <pc:chgData name="Lei Wu" userId="f083b2a8aea23a2f" providerId="LiveId" clId="{B01C844B-1BE7-44FB-AD2F-31D73309F938}" dt="2021-03-15T23:23:45.262" v="6228" actId="2696"/>
        <pc:sldMkLst>
          <pc:docMk/>
          <pc:sldMk cId="3410027491" sldId="688"/>
        </pc:sldMkLst>
        <pc:spChg chg="add del mod">
          <ac:chgData name="Lei Wu" userId="f083b2a8aea23a2f" providerId="LiveId" clId="{B01C844B-1BE7-44FB-AD2F-31D73309F938}" dt="2021-03-15T21:40:52.854" v="5547" actId="478"/>
          <ac:spMkLst>
            <pc:docMk/>
            <pc:sldMk cId="3410027491" sldId="688"/>
            <ac:spMk id="6" creationId="{CD08A208-916D-4A5E-8F4B-4DBD4F6B6519}"/>
          </ac:spMkLst>
        </pc:spChg>
        <pc:spChg chg="add del mod">
          <ac:chgData name="Lei Wu" userId="f083b2a8aea23a2f" providerId="LiveId" clId="{B01C844B-1BE7-44FB-AD2F-31D73309F938}" dt="2021-03-15T21:40:52.854" v="5547" actId="478"/>
          <ac:spMkLst>
            <pc:docMk/>
            <pc:sldMk cId="3410027491" sldId="688"/>
            <ac:spMk id="8" creationId="{B637EAB0-7ED0-4B50-80C3-9CEE84A3A737}"/>
          </ac:spMkLst>
        </pc:spChg>
        <pc:spChg chg="add del mod">
          <ac:chgData name="Lei Wu" userId="f083b2a8aea23a2f" providerId="LiveId" clId="{B01C844B-1BE7-44FB-AD2F-31D73309F938}" dt="2021-03-15T21:40:52.854" v="5547" actId="478"/>
          <ac:spMkLst>
            <pc:docMk/>
            <pc:sldMk cId="3410027491" sldId="688"/>
            <ac:spMk id="9" creationId="{3CC074E6-A575-4218-A6B9-21FC6BDA6230}"/>
          </ac:spMkLst>
        </pc:spChg>
        <pc:spChg chg="add del mod">
          <ac:chgData name="Lei Wu" userId="f083b2a8aea23a2f" providerId="LiveId" clId="{B01C844B-1BE7-44FB-AD2F-31D73309F938}" dt="2021-03-15T21:40:52.854" v="5547" actId="478"/>
          <ac:spMkLst>
            <pc:docMk/>
            <pc:sldMk cId="3410027491" sldId="688"/>
            <ac:spMk id="10" creationId="{68013B55-BA87-4701-8D4C-F33AEBACF9F6}"/>
          </ac:spMkLst>
        </pc:spChg>
        <pc:spChg chg="add del mod">
          <ac:chgData name="Lei Wu" userId="f083b2a8aea23a2f" providerId="LiveId" clId="{B01C844B-1BE7-44FB-AD2F-31D73309F938}" dt="2021-03-15T21:40:52.854" v="5547" actId="478"/>
          <ac:spMkLst>
            <pc:docMk/>
            <pc:sldMk cId="3410027491" sldId="688"/>
            <ac:spMk id="11" creationId="{A9BB6570-68AE-4556-9B46-B47298B7AA1B}"/>
          </ac:spMkLst>
        </pc:spChg>
        <pc:spChg chg="add del mod">
          <ac:chgData name="Lei Wu" userId="f083b2a8aea23a2f" providerId="LiveId" clId="{B01C844B-1BE7-44FB-AD2F-31D73309F938}" dt="2021-03-15T21:40:52.854" v="5547" actId="478"/>
          <ac:spMkLst>
            <pc:docMk/>
            <pc:sldMk cId="3410027491" sldId="688"/>
            <ac:spMk id="12" creationId="{40FDB35A-34FB-4064-86DA-50F870E1B12A}"/>
          </ac:spMkLst>
        </pc:spChg>
        <pc:spChg chg="add del mod">
          <ac:chgData name="Lei Wu" userId="f083b2a8aea23a2f" providerId="LiveId" clId="{B01C844B-1BE7-44FB-AD2F-31D73309F938}" dt="2021-03-15T21:40:52.854" v="5547" actId="478"/>
          <ac:spMkLst>
            <pc:docMk/>
            <pc:sldMk cId="3410027491" sldId="688"/>
            <ac:spMk id="13" creationId="{E332D827-4DF8-4EB2-AEB9-026C47B236A8}"/>
          </ac:spMkLst>
        </pc:spChg>
        <pc:spChg chg="add del mod">
          <ac:chgData name="Lei Wu" userId="f083b2a8aea23a2f" providerId="LiveId" clId="{B01C844B-1BE7-44FB-AD2F-31D73309F938}" dt="2021-03-15T21:40:52.854" v="5547" actId="478"/>
          <ac:spMkLst>
            <pc:docMk/>
            <pc:sldMk cId="3410027491" sldId="688"/>
            <ac:spMk id="14" creationId="{A830456B-E8F6-416E-96FC-F2E37CB87603}"/>
          </ac:spMkLst>
        </pc:spChg>
        <pc:spChg chg="add del mod">
          <ac:chgData name="Lei Wu" userId="f083b2a8aea23a2f" providerId="LiveId" clId="{B01C844B-1BE7-44FB-AD2F-31D73309F938}" dt="2021-03-15T21:40:52.854" v="5547" actId="478"/>
          <ac:spMkLst>
            <pc:docMk/>
            <pc:sldMk cId="3410027491" sldId="688"/>
            <ac:spMk id="15" creationId="{11168287-EF4E-45BB-95E6-349FE7320511}"/>
          </ac:spMkLst>
        </pc:spChg>
        <pc:spChg chg="add del mod">
          <ac:chgData name="Lei Wu" userId="f083b2a8aea23a2f" providerId="LiveId" clId="{B01C844B-1BE7-44FB-AD2F-31D73309F938}" dt="2021-03-15T21:40:52.854" v="5547" actId="478"/>
          <ac:spMkLst>
            <pc:docMk/>
            <pc:sldMk cId="3410027491" sldId="688"/>
            <ac:spMk id="16" creationId="{CFE133AE-AB45-4447-8B36-6A6A96CE1587}"/>
          </ac:spMkLst>
        </pc:spChg>
        <pc:spChg chg="add del mod">
          <ac:chgData name="Lei Wu" userId="f083b2a8aea23a2f" providerId="LiveId" clId="{B01C844B-1BE7-44FB-AD2F-31D73309F938}" dt="2021-03-15T21:40:52.854" v="5547" actId="478"/>
          <ac:spMkLst>
            <pc:docMk/>
            <pc:sldMk cId="3410027491" sldId="688"/>
            <ac:spMk id="17" creationId="{CBB0A991-E554-43C8-9432-C5D4CC9C2525}"/>
          </ac:spMkLst>
        </pc:spChg>
        <pc:spChg chg="add del mod">
          <ac:chgData name="Lei Wu" userId="f083b2a8aea23a2f" providerId="LiveId" clId="{B01C844B-1BE7-44FB-AD2F-31D73309F938}" dt="2021-03-15T21:40:52.854" v="5547" actId="478"/>
          <ac:spMkLst>
            <pc:docMk/>
            <pc:sldMk cId="3410027491" sldId="688"/>
            <ac:spMk id="18" creationId="{98CE80D8-578F-4B87-A02E-142A29245FA1}"/>
          </ac:spMkLst>
        </pc:spChg>
        <pc:spChg chg="add del mod">
          <ac:chgData name="Lei Wu" userId="f083b2a8aea23a2f" providerId="LiveId" clId="{B01C844B-1BE7-44FB-AD2F-31D73309F938}" dt="2021-03-15T21:40:52.854" v="5547" actId="478"/>
          <ac:spMkLst>
            <pc:docMk/>
            <pc:sldMk cId="3410027491" sldId="688"/>
            <ac:spMk id="19" creationId="{0117D222-0D22-4BA5-8799-51AB9A1B1B89}"/>
          </ac:spMkLst>
        </pc:spChg>
        <pc:spChg chg="mod">
          <ac:chgData name="Lei Wu" userId="f083b2a8aea23a2f" providerId="LiveId" clId="{B01C844B-1BE7-44FB-AD2F-31D73309F938}" dt="2021-03-15T21:38:05.759" v="5545"/>
          <ac:spMkLst>
            <pc:docMk/>
            <pc:sldMk cId="3410027491" sldId="688"/>
            <ac:spMk id="21" creationId="{6889C06F-EF3E-4160-920F-6BEF99097CF9}"/>
          </ac:spMkLst>
        </pc:spChg>
        <pc:spChg chg="mod">
          <ac:chgData name="Lei Wu" userId="f083b2a8aea23a2f" providerId="LiveId" clId="{B01C844B-1BE7-44FB-AD2F-31D73309F938}" dt="2021-03-15T21:38:05.759" v="5545"/>
          <ac:spMkLst>
            <pc:docMk/>
            <pc:sldMk cId="3410027491" sldId="688"/>
            <ac:spMk id="22" creationId="{E587B4A9-5EB7-4454-81B1-B4A7B82A215A}"/>
          </ac:spMkLst>
        </pc:spChg>
        <pc:spChg chg="mod">
          <ac:chgData name="Lei Wu" userId="f083b2a8aea23a2f" providerId="LiveId" clId="{B01C844B-1BE7-44FB-AD2F-31D73309F938}" dt="2021-03-15T21:38:05.759" v="5545"/>
          <ac:spMkLst>
            <pc:docMk/>
            <pc:sldMk cId="3410027491" sldId="688"/>
            <ac:spMk id="23" creationId="{4F5464D8-D91F-4E4A-A634-0FA75D48605D}"/>
          </ac:spMkLst>
        </pc:spChg>
        <pc:spChg chg="mod">
          <ac:chgData name="Lei Wu" userId="f083b2a8aea23a2f" providerId="LiveId" clId="{B01C844B-1BE7-44FB-AD2F-31D73309F938}" dt="2021-03-15T21:38:05.759" v="5545"/>
          <ac:spMkLst>
            <pc:docMk/>
            <pc:sldMk cId="3410027491" sldId="688"/>
            <ac:spMk id="24" creationId="{A744DA50-4E8A-47E7-B856-120DD364FD24}"/>
          </ac:spMkLst>
        </pc:spChg>
        <pc:spChg chg="mod">
          <ac:chgData name="Lei Wu" userId="f083b2a8aea23a2f" providerId="LiveId" clId="{B01C844B-1BE7-44FB-AD2F-31D73309F938}" dt="2021-03-15T21:38:05.759" v="5545"/>
          <ac:spMkLst>
            <pc:docMk/>
            <pc:sldMk cId="3410027491" sldId="688"/>
            <ac:spMk id="25" creationId="{9BC82986-59A8-46D9-B101-0C10425DF539}"/>
          </ac:spMkLst>
        </pc:spChg>
        <pc:spChg chg="add del mod">
          <ac:chgData name="Lei Wu" userId="f083b2a8aea23a2f" providerId="LiveId" clId="{B01C844B-1BE7-44FB-AD2F-31D73309F938}" dt="2021-03-15T21:40:52.854" v="5547" actId="478"/>
          <ac:spMkLst>
            <pc:docMk/>
            <pc:sldMk cId="3410027491" sldId="688"/>
            <ac:spMk id="26" creationId="{C69609BE-0A29-42AB-AC73-E09D361D20FE}"/>
          </ac:spMkLst>
        </pc:spChg>
        <pc:spChg chg="add del mod">
          <ac:chgData name="Lei Wu" userId="f083b2a8aea23a2f" providerId="LiveId" clId="{B01C844B-1BE7-44FB-AD2F-31D73309F938}" dt="2021-03-15T21:40:52.854" v="5547" actId="478"/>
          <ac:spMkLst>
            <pc:docMk/>
            <pc:sldMk cId="3410027491" sldId="688"/>
            <ac:spMk id="27" creationId="{32A5666C-D428-4CD1-B120-00DC3B0B37E2}"/>
          </ac:spMkLst>
        </pc:spChg>
        <pc:spChg chg="add del mod">
          <ac:chgData name="Lei Wu" userId="f083b2a8aea23a2f" providerId="LiveId" clId="{B01C844B-1BE7-44FB-AD2F-31D73309F938}" dt="2021-03-15T21:40:52.854" v="5547" actId="478"/>
          <ac:spMkLst>
            <pc:docMk/>
            <pc:sldMk cId="3410027491" sldId="688"/>
            <ac:spMk id="28" creationId="{F789C474-9E69-4FFC-8EFE-F935378FE09F}"/>
          </ac:spMkLst>
        </pc:spChg>
        <pc:spChg chg="add del mod">
          <ac:chgData name="Lei Wu" userId="f083b2a8aea23a2f" providerId="LiveId" clId="{B01C844B-1BE7-44FB-AD2F-31D73309F938}" dt="2021-03-15T21:40:52.854" v="5547" actId="478"/>
          <ac:spMkLst>
            <pc:docMk/>
            <pc:sldMk cId="3410027491" sldId="688"/>
            <ac:spMk id="29" creationId="{5A2CE6B5-F353-4864-84CC-615950687CD4}"/>
          </ac:spMkLst>
        </pc:spChg>
        <pc:spChg chg="add del mod">
          <ac:chgData name="Lei Wu" userId="f083b2a8aea23a2f" providerId="LiveId" clId="{B01C844B-1BE7-44FB-AD2F-31D73309F938}" dt="2021-03-15T21:40:52.854" v="5547" actId="478"/>
          <ac:spMkLst>
            <pc:docMk/>
            <pc:sldMk cId="3410027491" sldId="688"/>
            <ac:spMk id="30" creationId="{0BC89577-7D96-4C3F-826C-2DB3D022700A}"/>
          </ac:spMkLst>
        </pc:spChg>
        <pc:spChg chg="add del mod">
          <ac:chgData name="Lei Wu" userId="f083b2a8aea23a2f" providerId="LiveId" clId="{B01C844B-1BE7-44FB-AD2F-31D73309F938}" dt="2021-03-15T21:41:23.413" v="5551"/>
          <ac:spMkLst>
            <pc:docMk/>
            <pc:sldMk cId="3410027491" sldId="688"/>
            <ac:spMk id="31" creationId="{3A7F146D-9904-4985-82E2-12674ADABFCC}"/>
          </ac:spMkLst>
        </pc:spChg>
        <pc:spChg chg="add del mod">
          <ac:chgData name="Lei Wu" userId="f083b2a8aea23a2f" providerId="LiveId" clId="{B01C844B-1BE7-44FB-AD2F-31D73309F938}" dt="2021-03-15T21:41:23.413" v="5551"/>
          <ac:spMkLst>
            <pc:docMk/>
            <pc:sldMk cId="3410027491" sldId="688"/>
            <ac:spMk id="32" creationId="{D105D5B3-48FF-4B8E-8F3C-20756F8DFAC2}"/>
          </ac:spMkLst>
        </pc:spChg>
        <pc:spChg chg="add del mod">
          <ac:chgData name="Lei Wu" userId="f083b2a8aea23a2f" providerId="LiveId" clId="{B01C844B-1BE7-44FB-AD2F-31D73309F938}" dt="2021-03-15T21:41:23.413" v="5551"/>
          <ac:spMkLst>
            <pc:docMk/>
            <pc:sldMk cId="3410027491" sldId="688"/>
            <ac:spMk id="33" creationId="{3142A0F2-08EC-43E6-99AA-ECF4E2EC3E7C}"/>
          </ac:spMkLst>
        </pc:spChg>
        <pc:spChg chg="add del mod">
          <ac:chgData name="Lei Wu" userId="f083b2a8aea23a2f" providerId="LiveId" clId="{B01C844B-1BE7-44FB-AD2F-31D73309F938}" dt="2021-03-15T21:41:23.413" v="5551"/>
          <ac:spMkLst>
            <pc:docMk/>
            <pc:sldMk cId="3410027491" sldId="688"/>
            <ac:spMk id="34" creationId="{9A4F93A9-E7F0-47E0-8947-29799D125AB3}"/>
          </ac:spMkLst>
        </pc:spChg>
        <pc:spChg chg="add del mod">
          <ac:chgData name="Lei Wu" userId="f083b2a8aea23a2f" providerId="LiveId" clId="{B01C844B-1BE7-44FB-AD2F-31D73309F938}" dt="2021-03-15T21:41:23.413" v="5551"/>
          <ac:spMkLst>
            <pc:docMk/>
            <pc:sldMk cId="3410027491" sldId="688"/>
            <ac:spMk id="35" creationId="{E8F3D4C6-9336-4289-A394-C00E49049F0C}"/>
          </ac:spMkLst>
        </pc:spChg>
        <pc:spChg chg="add del mod">
          <ac:chgData name="Lei Wu" userId="f083b2a8aea23a2f" providerId="LiveId" clId="{B01C844B-1BE7-44FB-AD2F-31D73309F938}" dt="2021-03-15T21:41:23.413" v="5551"/>
          <ac:spMkLst>
            <pc:docMk/>
            <pc:sldMk cId="3410027491" sldId="688"/>
            <ac:spMk id="36" creationId="{D845EE24-8E94-4023-8D35-3C078D1A3DDF}"/>
          </ac:spMkLst>
        </pc:spChg>
        <pc:spChg chg="add del mod">
          <ac:chgData name="Lei Wu" userId="f083b2a8aea23a2f" providerId="LiveId" clId="{B01C844B-1BE7-44FB-AD2F-31D73309F938}" dt="2021-03-15T21:41:23.413" v="5551"/>
          <ac:spMkLst>
            <pc:docMk/>
            <pc:sldMk cId="3410027491" sldId="688"/>
            <ac:spMk id="37" creationId="{4208C6EE-003E-491D-9248-EB5015B74848}"/>
          </ac:spMkLst>
        </pc:spChg>
        <pc:spChg chg="add del mod">
          <ac:chgData name="Lei Wu" userId="f083b2a8aea23a2f" providerId="LiveId" clId="{B01C844B-1BE7-44FB-AD2F-31D73309F938}" dt="2021-03-15T21:41:23.413" v="5551"/>
          <ac:spMkLst>
            <pc:docMk/>
            <pc:sldMk cId="3410027491" sldId="688"/>
            <ac:spMk id="38" creationId="{8C86D6FF-3672-4301-87B7-D96046597F75}"/>
          </ac:spMkLst>
        </pc:spChg>
        <pc:spChg chg="add del mod">
          <ac:chgData name="Lei Wu" userId="f083b2a8aea23a2f" providerId="LiveId" clId="{B01C844B-1BE7-44FB-AD2F-31D73309F938}" dt="2021-03-15T21:41:23.413" v="5551"/>
          <ac:spMkLst>
            <pc:docMk/>
            <pc:sldMk cId="3410027491" sldId="688"/>
            <ac:spMk id="39" creationId="{C11B3D21-D9D9-49D5-BF13-B34ACCC5F9CA}"/>
          </ac:spMkLst>
        </pc:spChg>
        <pc:spChg chg="add del mod">
          <ac:chgData name="Lei Wu" userId="f083b2a8aea23a2f" providerId="LiveId" clId="{B01C844B-1BE7-44FB-AD2F-31D73309F938}" dt="2021-03-15T21:41:23.413" v="5551"/>
          <ac:spMkLst>
            <pc:docMk/>
            <pc:sldMk cId="3410027491" sldId="688"/>
            <ac:spMk id="40" creationId="{D927FB10-FC68-4AA9-92AD-B961D3FF01DB}"/>
          </ac:spMkLst>
        </pc:spChg>
        <pc:spChg chg="add del mod">
          <ac:chgData name="Lei Wu" userId="f083b2a8aea23a2f" providerId="LiveId" clId="{B01C844B-1BE7-44FB-AD2F-31D73309F938}" dt="2021-03-15T21:41:23.413" v="5551"/>
          <ac:spMkLst>
            <pc:docMk/>
            <pc:sldMk cId="3410027491" sldId="688"/>
            <ac:spMk id="41" creationId="{8FA2ED93-76D3-4C88-B098-DCD60E996B15}"/>
          </ac:spMkLst>
        </pc:spChg>
        <pc:spChg chg="add del mod">
          <ac:chgData name="Lei Wu" userId="f083b2a8aea23a2f" providerId="LiveId" clId="{B01C844B-1BE7-44FB-AD2F-31D73309F938}" dt="2021-03-15T21:41:23.413" v="5551"/>
          <ac:spMkLst>
            <pc:docMk/>
            <pc:sldMk cId="3410027491" sldId="688"/>
            <ac:spMk id="42" creationId="{0531A376-5691-4F36-B493-FFF69759C5E3}"/>
          </ac:spMkLst>
        </pc:spChg>
        <pc:spChg chg="add del mod">
          <ac:chgData name="Lei Wu" userId="f083b2a8aea23a2f" providerId="LiveId" clId="{B01C844B-1BE7-44FB-AD2F-31D73309F938}" dt="2021-03-15T21:41:23.413" v="5551"/>
          <ac:spMkLst>
            <pc:docMk/>
            <pc:sldMk cId="3410027491" sldId="688"/>
            <ac:spMk id="43" creationId="{F53CAFCD-FEFA-45D8-9109-1911D42A4648}"/>
          </ac:spMkLst>
        </pc:spChg>
        <pc:spChg chg="mod">
          <ac:chgData name="Lei Wu" userId="f083b2a8aea23a2f" providerId="LiveId" clId="{B01C844B-1BE7-44FB-AD2F-31D73309F938}" dt="2021-03-15T21:41:22.370" v="5550"/>
          <ac:spMkLst>
            <pc:docMk/>
            <pc:sldMk cId="3410027491" sldId="688"/>
            <ac:spMk id="45" creationId="{87692B79-DB47-438C-8FE0-A0C9DFA17B94}"/>
          </ac:spMkLst>
        </pc:spChg>
        <pc:spChg chg="mod">
          <ac:chgData name="Lei Wu" userId="f083b2a8aea23a2f" providerId="LiveId" clId="{B01C844B-1BE7-44FB-AD2F-31D73309F938}" dt="2021-03-15T21:41:22.370" v="5550"/>
          <ac:spMkLst>
            <pc:docMk/>
            <pc:sldMk cId="3410027491" sldId="688"/>
            <ac:spMk id="46" creationId="{3F49135C-E63A-47CD-8CCA-6FA322C0A4AB}"/>
          </ac:spMkLst>
        </pc:spChg>
        <pc:spChg chg="mod">
          <ac:chgData name="Lei Wu" userId="f083b2a8aea23a2f" providerId="LiveId" clId="{B01C844B-1BE7-44FB-AD2F-31D73309F938}" dt="2021-03-15T21:41:22.370" v="5550"/>
          <ac:spMkLst>
            <pc:docMk/>
            <pc:sldMk cId="3410027491" sldId="688"/>
            <ac:spMk id="47" creationId="{3C81426A-1DE9-49FF-8C94-4D4CD0DB8AB5}"/>
          </ac:spMkLst>
        </pc:spChg>
        <pc:spChg chg="mod">
          <ac:chgData name="Lei Wu" userId="f083b2a8aea23a2f" providerId="LiveId" clId="{B01C844B-1BE7-44FB-AD2F-31D73309F938}" dt="2021-03-15T21:41:22.370" v="5550"/>
          <ac:spMkLst>
            <pc:docMk/>
            <pc:sldMk cId="3410027491" sldId="688"/>
            <ac:spMk id="48" creationId="{36024484-09C3-4027-ACA6-0C8D630016CE}"/>
          </ac:spMkLst>
        </pc:spChg>
        <pc:spChg chg="mod">
          <ac:chgData name="Lei Wu" userId="f083b2a8aea23a2f" providerId="LiveId" clId="{B01C844B-1BE7-44FB-AD2F-31D73309F938}" dt="2021-03-15T21:41:22.370" v="5550"/>
          <ac:spMkLst>
            <pc:docMk/>
            <pc:sldMk cId="3410027491" sldId="688"/>
            <ac:spMk id="49" creationId="{703C5B94-A361-4DF9-9386-806349BF5FC1}"/>
          </ac:spMkLst>
        </pc:spChg>
        <pc:spChg chg="add del mod">
          <ac:chgData name="Lei Wu" userId="f083b2a8aea23a2f" providerId="LiveId" clId="{B01C844B-1BE7-44FB-AD2F-31D73309F938}" dt="2021-03-15T21:41:23.413" v="5551"/>
          <ac:spMkLst>
            <pc:docMk/>
            <pc:sldMk cId="3410027491" sldId="688"/>
            <ac:spMk id="50" creationId="{C6CFC0C3-8A7D-4A8A-9B6D-850A02975E81}"/>
          </ac:spMkLst>
        </pc:spChg>
        <pc:spChg chg="add del mod">
          <ac:chgData name="Lei Wu" userId="f083b2a8aea23a2f" providerId="LiveId" clId="{B01C844B-1BE7-44FB-AD2F-31D73309F938}" dt="2021-03-15T21:41:23.413" v="5551"/>
          <ac:spMkLst>
            <pc:docMk/>
            <pc:sldMk cId="3410027491" sldId="688"/>
            <ac:spMk id="51" creationId="{B319A0C7-F347-42EE-9A74-DED1FECE3421}"/>
          </ac:spMkLst>
        </pc:spChg>
        <pc:spChg chg="add del mod">
          <ac:chgData name="Lei Wu" userId="f083b2a8aea23a2f" providerId="LiveId" clId="{B01C844B-1BE7-44FB-AD2F-31D73309F938}" dt="2021-03-15T21:41:23.413" v="5551"/>
          <ac:spMkLst>
            <pc:docMk/>
            <pc:sldMk cId="3410027491" sldId="688"/>
            <ac:spMk id="52" creationId="{42A8E247-2B5E-4ADA-A463-40EFFD7B814F}"/>
          </ac:spMkLst>
        </pc:spChg>
        <pc:spChg chg="add del mod">
          <ac:chgData name="Lei Wu" userId="f083b2a8aea23a2f" providerId="LiveId" clId="{B01C844B-1BE7-44FB-AD2F-31D73309F938}" dt="2021-03-15T21:41:23.413" v="5551"/>
          <ac:spMkLst>
            <pc:docMk/>
            <pc:sldMk cId="3410027491" sldId="688"/>
            <ac:spMk id="53" creationId="{18CD4ED2-BC53-4A7B-98A1-A566EB3CAB80}"/>
          </ac:spMkLst>
        </pc:spChg>
        <pc:spChg chg="add del mod">
          <ac:chgData name="Lei Wu" userId="f083b2a8aea23a2f" providerId="LiveId" clId="{B01C844B-1BE7-44FB-AD2F-31D73309F938}" dt="2021-03-15T21:41:23.413" v="5551"/>
          <ac:spMkLst>
            <pc:docMk/>
            <pc:sldMk cId="3410027491" sldId="688"/>
            <ac:spMk id="54" creationId="{A5AC2CF3-517B-42BE-A033-5A1C18F5A8BD}"/>
          </ac:spMkLst>
        </pc:spChg>
        <pc:spChg chg="mod">
          <ac:chgData name="Lei Wu" userId="f083b2a8aea23a2f" providerId="LiveId" clId="{B01C844B-1BE7-44FB-AD2F-31D73309F938}" dt="2021-03-15T22:04:29.704" v="5759" actId="58"/>
          <ac:spMkLst>
            <pc:docMk/>
            <pc:sldMk cId="3410027491" sldId="688"/>
            <ac:spMk id="344066" creationId="{00000000-0000-0000-0000-000000000000}"/>
          </ac:spMkLst>
        </pc:spChg>
        <pc:spChg chg="mod">
          <ac:chgData name="Lei Wu" userId="f083b2a8aea23a2f" providerId="LiveId" clId="{B01C844B-1BE7-44FB-AD2F-31D73309F938}" dt="2021-03-15T21:37:32.041" v="5542" actId="58"/>
          <ac:spMkLst>
            <pc:docMk/>
            <pc:sldMk cId="3410027491" sldId="688"/>
            <ac:spMk id="344067" creationId="{00000000-0000-0000-0000-000000000000}"/>
          </ac:spMkLst>
        </pc:spChg>
        <pc:grpChg chg="add del mod">
          <ac:chgData name="Lei Wu" userId="f083b2a8aea23a2f" providerId="LiveId" clId="{B01C844B-1BE7-44FB-AD2F-31D73309F938}" dt="2021-03-15T21:40:52.854" v="5547" actId="478"/>
          <ac:grpSpMkLst>
            <pc:docMk/>
            <pc:sldMk cId="3410027491" sldId="688"/>
            <ac:grpSpMk id="20" creationId="{CFFEB3BD-0850-4BC5-95D3-01B11B537E3D}"/>
          </ac:grpSpMkLst>
        </pc:grpChg>
        <pc:grpChg chg="add del mod">
          <ac:chgData name="Lei Wu" userId="f083b2a8aea23a2f" providerId="LiveId" clId="{B01C844B-1BE7-44FB-AD2F-31D73309F938}" dt="2021-03-15T21:41:23.413" v="5551"/>
          <ac:grpSpMkLst>
            <pc:docMk/>
            <pc:sldMk cId="3410027491" sldId="688"/>
            <ac:grpSpMk id="44" creationId="{8D84B512-081F-4A83-AEF4-BB7590F7659D}"/>
          </ac:grpSpMkLst>
        </pc:grpChg>
        <pc:picChg chg="add mod">
          <ac:chgData name="Lei Wu" userId="f083b2a8aea23a2f" providerId="LiveId" clId="{B01C844B-1BE7-44FB-AD2F-31D73309F938}" dt="2021-03-15T21:41:02.360" v="5549" actId="1076"/>
          <ac:picMkLst>
            <pc:docMk/>
            <pc:sldMk cId="3410027491" sldId="688"/>
            <ac:picMk id="2" creationId="{E3E26BFA-FA9C-4FAA-B03C-CC0CAECACFAB}"/>
          </ac:picMkLst>
        </pc:picChg>
        <pc:picChg chg="del">
          <ac:chgData name="Lei Wu" userId="f083b2a8aea23a2f" providerId="LiveId" clId="{B01C844B-1BE7-44FB-AD2F-31D73309F938}" dt="2021-03-15T21:38:05.303" v="5544" actId="478"/>
          <ac:picMkLst>
            <pc:docMk/>
            <pc:sldMk cId="3410027491" sldId="688"/>
            <ac:picMk id="7" creationId="{E1A41F37-E733-4820-ADEB-ECE0A42032ED}"/>
          </ac:picMkLst>
        </pc:picChg>
      </pc:sldChg>
      <pc:sldChg chg="add ord modNotesTx">
        <pc:chgData name="Lei Wu" userId="f083b2a8aea23a2f" providerId="LiveId" clId="{B01C844B-1BE7-44FB-AD2F-31D73309F938}" dt="2021-03-15T23:33:16.485" v="6851"/>
        <pc:sldMkLst>
          <pc:docMk/>
          <pc:sldMk cId="2120288034" sldId="689"/>
        </pc:sldMkLst>
      </pc:sldChg>
      <pc:sldChg chg="addSp delSp modSp add del mod">
        <pc:chgData name="Lei Wu" userId="f083b2a8aea23a2f" providerId="LiveId" clId="{B01C844B-1BE7-44FB-AD2F-31D73309F938}" dt="2021-03-15T23:23:45.262" v="6228" actId="2696"/>
        <pc:sldMkLst>
          <pc:docMk/>
          <pc:sldMk cId="2920269622" sldId="689"/>
        </pc:sldMkLst>
        <pc:spChg chg="add del mod">
          <ac:chgData name="Lei Wu" userId="f083b2a8aea23a2f" providerId="LiveId" clId="{B01C844B-1BE7-44FB-AD2F-31D73309F938}" dt="2021-03-15T21:41:41.090" v="5555" actId="478"/>
          <ac:spMkLst>
            <pc:docMk/>
            <pc:sldMk cId="2920269622" sldId="689"/>
            <ac:spMk id="3" creationId="{2E653EE0-DF0A-4E7B-92CF-DF286DBF9A9B}"/>
          </ac:spMkLst>
        </pc:spChg>
        <pc:spChg chg="add mod">
          <ac:chgData name="Lei Wu" userId="f083b2a8aea23a2f" providerId="LiveId" clId="{B01C844B-1BE7-44FB-AD2F-31D73309F938}" dt="2021-03-15T21:44:41.698" v="5575" actId="14100"/>
          <ac:spMkLst>
            <pc:docMk/>
            <pc:sldMk cId="2920269622" sldId="689"/>
            <ac:spMk id="9" creationId="{71AB7B48-CEBC-4F65-9649-1D21ED8063FE}"/>
          </ac:spMkLst>
        </pc:spChg>
        <pc:spChg chg="del">
          <ac:chgData name="Lei Wu" userId="f083b2a8aea23a2f" providerId="LiveId" clId="{B01C844B-1BE7-44FB-AD2F-31D73309F938}" dt="2021-03-15T21:41:38.746" v="5554" actId="478"/>
          <ac:spMkLst>
            <pc:docMk/>
            <pc:sldMk cId="2920269622" sldId="689"/>
            <ac:spMk id="344066" creationId="{00000000-0000-0000-0000-000000000000}"/>
          </ac:spMkLst>
        </pc:spChg>
        <pc:spChg chg="mod">
          <ac:chgData name="Lei Wu" userId="f083b2a8aea23a2f" providerId="LiveId" clId="{B01C844B-1BE7-44FB-AD2F-31D73309F938}" dt="2021-03-15T21:41:32.363" v="5553"/>
          <ac:spMkLst>
            <pc:docMk/>
            <pc:sldMk cId="2920269622" sldId="689"/>
            <ac:spMk id="344067" creationId="{00000000-0000-0000-0000-000000000000}"/>
          </ac:spMkLst>
        </pc:spChg>
        <pc:picChg chg="del">
          <ac:chgData name="Lei Wu" userId="f083b2a8aea23a2f" providerId="LiveId" clId="{B01C844B-1BE7-44FB-AD2F-31D73309F938}" dt="2021-03-15T21:41:42.934" v="5556" actId="478"/>
          <ac:picMkLst>
            <pc:docMk/>
            <pc:sldMk cId="2920269622" sldId="689"/>
            <ac:picMk id="2" creationId="{E3E26BFA-FA9C-4FAA-B03C-CC0CAECACFAB}"/>
          </ac:picMkLst>
        </pc:picChg>
        <pc:picChg chg="add mod">
          <ac:chgData name="Lei Wu" userId="f083b2a8aea23a2f" providerId="LiveId" clId="{B01C844B-1BE7-44FB-AD2F-31D73309F938}" dt="2021-03-15T21:41:54.417" v="5559" actId="1076"/>
          <ac:picMkLst>
            <pc:docMk/>
            <pc:sldMk cId="2920269622" sldId="689"/>
            <ac:picMk id="7" creationId="{18B2C9F1-986F-4C1A-812A-6D5071C655B3}"/>
          </ac:picMkLst>
        </pc:picChg>
        <pc:cxnChg chg="add mod">
          <ac:chgData name="Lei Wu" userId="f083b2a8aea23a2f" providerId="LiveId" clId="{B01C844B-1BE7-44FB-AD2F-31D73309F938}" dt="2021-03-15T21:42:12.965" v="5561" actId="14100"/>
          <ac:cxnSpMkLst>
            <pc:docMk/>
            <pc:sldMk cId="2920269622" sldId="689"/>
            <ac:cxnSpMk id="8" creationId="{B1489C5C-116B-482B-91CD-F7C0D4DB2D56}"/>
          </ac:cxnSpMkLst>
        </pc:cxnChg>
      </pc:sldChg>
      <pc:sldChg chg="delSp modSp add del mod">
        <pc:chgData name="Lei Wu" userId="f083b2a8aea23a2f" providerId="LiveId" clId="{B01C844B-1BE7-44FB-AD2F-31D73309F938}" dt="2021-03-15T22:21:39.560" v="5898" actId="47"/>
        <pc:sldMkLst>
          <pc:docMk/>
          <pc:sldMk cId="2375051066" sldId="690"/>
        </pc:sldMkLst>
        <pc:spChg chg="mod">
          <ac:chgData name="Lei Wu" userId="f083b2a8aea23a2f" providerId="LiveId" clId="{B01C844B-1BE7-44FB-AD2F-31D73309F938}" dt="2021-03-15T22:10:50.182" v="5838" actId="58"/>
          <ac:spMkLst>
            <pc:docMk/>
            <pc:sldMk cId="2375051066" sldId="690"/>
            <ac:spMk id="344066" creationId="{00000000-0000-0000-0000-000000000000}"/>
          </ac:spMkLst>
        </pc:spChg>
        <pc:spChg chg="mod">
          <ac:chgData name="Lei Wu" userId="f083b2a8aea23a2f" providerId="LiveId" clId="{B01C844B-1BE7-44FB-AD2F-31D73309F938}" dt="2021-03-15T21:45:02.556" v="5577"/>
          <ac:spMkLst>
            <pc:docMk/>
            <pc:sldMk cId="2375051066" sldId="690"/>
            <ac:spMk id="344067" creationId="{00000000-0000-0000-0000-000000000000}"/>
          </ac:spMkLst>
        </pc:spChg>
        <pc:picChg chg="del">
          <ac:chgData name="Lei Wu" userId="f083b2a8aea23a2f" providerId="LiveId" clId="{B01C844B-1BE7-44FB-AD2F-31D73309F938}" dt="2021-03-15T21:45:10.294" v="5579" actId="478"/>
          <ac:picMkLst>
            <pc:docMk/>
            <pc:sldMk cId="2375051066" sldId="690"/>
            <ac:picMk id="2" creationId="{E3E26BFA-FA9C-4FAA-B03C-CC0CAECACFAB}"/>
          </ac:picMkLst>
        </pc:picChg>
      </pc:sldChg>
      <pc:sldChg chg="addSp delSp modSp add del mod modAnim">
        <pc:chgData name="Lei Wu" userId="f083b2a8aea23a2f" providerId="LiveId" clId="{B01C844B-1BE7-44FB-AD2F-31D73309F938}" dt="2021-03-15T22:21:37.235" v="5897" actId="47"/>
        <pc:sldMkLst>
          <pc:docMk/>
          <pc:sldMk cId="516639519" sldId="691"/>
        </pc:sldMkLst>
        <pc:spChg chg="add del mod">
          <ac:chgData name="Lei Wu" userId="f083b2a8aea23a2f" providerId="LiveId" clId="{B01C844B-1BE7-44FB-AD2F-31D73309F938}" dt="2021-03-15T21:48:38.074" v="5620" actId="478"/>
          <ac:spMkLst>
            <pc:docMk/>
            <pc:sldMk cId="516639519" sldId="691"/>
            <ac:spMk id="2" creationId="{517D866C-CAB2-41B7-ABEC-683AF2619712}"/>
          </ac:spMkLst>
        </pc:spChg>
        <pc:spChg chg="add del mod">
          <ac:chgData name="Lei Wu" userId="f083b2a8aea23a2f" providerId="LiveId" clId="{B01C844B-1BE7-44FB-AD2F-31D73309F938}" dt="2021-03-15T21:48:36.411" v="5619"/>
          <ac:spMkLst>
            <pc:docMk/>
            <pc:sldMk cId="516639519" sldId="691"/>
            <ac:spMk id="6" creationId="{E1A1BCBF-2506-41E2-BE40-3922DF01F8CE}"/>
          </ac:spMkLst>
        </pc:spChg>
        <pc:spChg chg="add del mod">
          <ac:chgData name="Lei Wu" userId="f083b2a8aea23a2f" providerId="LiveId" clId="{B01C844B-1BE7-44FB-AD2F-31D73309F938}" dt="2021-03-15T21:48:36.411" v="5619"/>
          <ac:spMkLst>
            <pc:docMk/>
            <pc:sldMk cId="516639519" sldId="691"/>
            <ac:spMk id="10" creationId="{1EE4A015-1647-4B0F-BE35-A154B71E7F47}"/>
          </ac:spMkLst>
        </pc:spChg>
        <pc:spChg chg="add del mod">
          <ac:chgData name="Lei Wu" userId="f083b2a8aea23a2f" providerId="LiveId" clId="{B01C844B-1BE7-44FB-AD2F-31D73309F938}" dt="2021-03-15T21:48:36.411" v="5619"/>
          <ac:spMkLst>
            <pc:docMk/>
            <pc:sldMk cId="516639519" sldId="691"/>
            <ac:spMk id="11" creationId="{157EAFBC-F269-4239-8088-76A3958DF9B7}"/>
          </ac:spMkLst>
        </pc:spChg>
        <pc:spChg chg="add del mod">
          <ac:chgData name="Lei Wu" userId="f083b2a8aea23a2f" providerId="LiveId" clId="{B01C844B-1BE7-44FB-AD2F-31D73309F938}" dt="2021-03-15T21:48:36.411" v="5619"/>
          <ac:spMkLst>
            <pc:docMk/>
            <pc:sldMk cId="516639519" sldId="691"/>
            <ac:spMk id="12" creationId="{9BD32EDA-9880-4A54-9D36-94E6A9C4C0D0}"/>
          </ac:spMkLst>
        </pc:spChg>
        <pc:spChg chg="add del mod">
          <ac:chgData name="Lei Wu" userId="f083b2a8aea23a2f" providerId="LiveId" clId="{B01C844B-1BE7-44FB-AD2F-31D73309F938}" dt="2021-03-15T21:48:36.411" v="5619"/>
          <ac:spMkLst>
            <pc:docMk/>
            <pc:sldMk cId="516639519" sldId="691"/>
            <ac:spMk id="13" creationId="{0C241DBD-6124-4EBF-801B-A8E9C1A47CA8}"/>
          </ac:spMkLst>
        </pc:spChg>
        <pc:spChg chg="add del mod">
          <ac:chgData name="Lei Wu" userId="f083b2a8aea23a2f" providerId="LiveId" clId="{B01C844B-1BE7-44FB-AD2F-31D73309F938}" dt="2021-03-15T21:48:36.411" v="5619"/>
          <ac:spMkLst>
            <pc:docMk/>
            <pc:sldMk cId="516639519" sldId="691"/>
            <ac:spMk id="14" creationId="{18BEF868-7EE1-47FA-80A0-00AB0F3055BB}"/>
          </ac:spMkLst>
        </pc:spChg>
        <pc:spChg chg="add del mod">
          <ac:chgData name="Lei Wu" userId="f083b2a8aea23a2f" providerId="LiveId" clId="{B01C844B-1BE7-44FB-AD2F-31D73309F938}" dt="2021-03-15T21:48:51.466" v="5625" actId="478"/>
          <ac:spMkLst>
            <pc:docMk/>
            <pc:sldMk cId="516639519" sldId="691"/>
            <ac:spMk id="17" creationId="{D0908658-7445-44F0-8276-5F7B2FE086CF}"/>
          </ac:spMkLst>
        </pc:spChg>
        <pc:spChg chg="add del mod">
          <ac:chgData name="Lei Wu" userId="f083b2a8aea23a2f" providerId="LiveId" clId="{B01C844B-1BE7-44FB-AD2F-31D73309F938}" dt="2021-03-15T21:54:48.313" v="5689" actId="1035"/>
          <ac:spMkLst>
            <pc:docMk/>
            <pc:sldMk cId="516639519" sldId="691"/>
            <ac:spMk id="21" creationId="{96DF2A07-72B4-49ED-A9EC-0874250B6447}"/>
          </ac:spMkLst>
        </pc:spChg>
        <pc:spChg chg="add del mod">
          <ac:chgData name="Lei Wu" userId="f083b2a8aea23a2f" providerId="LiveId" clId="{B01C844B-1BE7-44FB-AD2F-31D73309F938}" dt="2021-03-15T21:54:01.683" v="5678" actId="1076"/>
          <ac:spMkLst>
            <pc:docMk/>
            <pc:sldMk cId="516639519" sldId="691"/>
            <ac:spMk id="22" creationId="{A26009BB-F806-40D1-89A3-EC05EBC938FF}"/>
          </ac:spMkLst>
        </pc:spChg>
        <pc:spChg chg="add del mod">
          <ac:chgData name="Lei Wu" userId="f083b2a8aea23a2f" providerId="LiveId" clId="{B01C844B-1BE7-44FB-AD2F-31D73309F938}" dt="2021-03-15T21:58:11.880" v="5719" actId="478"/>
          <ac:spMkLst>
            <pc:docMk/>
            <pc:sldMk cId="516639519" sldId="691"/>
            <ac:spMk id="23" creationId="{EB908D07-4AFE-4708-8CF0-5A055955226C}"/>
          </ac:spMkLst>
        </pc:spChg>
        <pc:spChg chg="add del mod">
          <ac:chgData name="Lei Wu" userId="f083b2a8aea23a2f" providerId="LiveId" clId="{B01C844B-1BE7-44FB-AD2F-31D73309F938}" dt="2021-03-15T21:51:02.100" v="5648" actId="478"/>
          <ac:spMkLst>
            <pc:docMk/>
            <pc:sldMk cId="516639519" sldId="691"/>
            <ac:spMk id="24" creationId="{D1048554-340A-4F6C-AB02-78EB665BA303}"/>
          </ac:spMkLst>
        </pc:spChg>
        <pc:spChg chg="add del mod">
          <ac:chgData name="Lei Wu" userId="f083b2a8aea23a2f" providerId="LiveId" clId="{B01C844B-1BE7-44FB-AD2F-31D73309F938}" dt="2021-03-15T21:51:54.815" v="5661" actId="478"/>
          <ac:spMkLst>
            <pc:docMk/>
            <pc:sldMk cId="516639519" sldId="691"/>
            <ac:spMk id="25" creationId="{33F40F12-E70E-4671-BDA5-7C5E81C344DD}"/>
          </ac:spMkLst>
        </pc:spChg>
        <pc:spChg chg="add mod">
          <ac:chgData name="Lei Wu" userId="f083b2a8aea23a2f" providerId="LiveId" clId="{B01C844B-1BE7-44FB-AD2F-31D73309F938}" dt="2021-03-15T21:55:07.698" v="5694" actId="113"/>
          <ac:spMkLst>
            <pc:docMk/>
            <pc:sldMk cId="516639519" sldId="691"/>
            <ac:spMk id="30" creationId="{4FF77410-F90D-4696-A987-F38C9A2D251D}"/>
          </ac:spMkLst>
        </pc:spChg>
        <pc:spChg chg="add mod">
          <ac:chgData name="Lei Wu" userId="f083b2a8aea23a2f" providerId="LiveId" clId="{B01C844B-1BE7-44FB-AD2F-31D73309F938}" dt="2021-03-15T21:55:10.720" v="5695" actId="113"/>
          <ac:spMkLst>
            <pc:docMk/>
            <pc:sldMk cId="516639519" sldId="691"/>
            <ac:spMk id="33" creationId="{2DD17391-24F8-4360-B0AC-C486EB5699B2}"/>
          </ac:spMkLst>
        </pc:spChg>
        <pc:spChg chg="add mod">
          <ac:chgData name="Lei Wu" userId="f083b2a8aea23a2f" providerId="LiveId" clId="{B01C844B-1BE7-44FB-AD2F-31D73309F938}" dt="2021-03-15T21:58:28.675" v="5726" actId="1076"/>
          <ac:spMkLst>
            <pc:docMk/>
            <pc:sldMk cId="516639519" sldId="691"/>
            <ac:spMk id="37" creationId="{4B13B237-457D-484C-AEA4-C6B1B9A1B391}"/>
          </ac:spMkLst>
        </pc:spChg>
        <pc:spChg chg="del">
          <ac:chgData name="Lei Wu" userId="f083b2a8aea23a2f" providerId="LiveId" clId="{B01C844B-1BE7-44FB-AD2F-31D73309F938}" dt="2021-03-15T21:48:34.942" v="5617" actId="478"/>
          <ac:spMkLst>
            <pc:docMk/>
            <pc:sldMk cId="516639519" sldId="691"/>
            <ac:spMk id="344066" creationId="{00000000-0000-0000-0000-000000000000}"/>
          </ac:spMkLst>
        </pc:spChg>
        <pc:spChg chg="mod">
          <ac:chgData name="Lei Wu" userId="f083b2a8aea23a2f" providerId="LiveId" clId="{B01C844B-1BE7-44FB-AD2F-31D73309F938}" dt="2021-03-15T21:48:23.929" v="5616" actId="20577"/>
          <ac:spMkLst>
            <pc:docMk/>
            <pc:sldMk cId="516639519" sldId="691"/>
            <ac:spMk id="344067" creationId="{00000000-0000-0000-0000-000000000000}"/>
          </ac:spMkLst>
        </pc:spChg>
        <pc:picChg chg="add del mod">
          <ac:chgData name="Lei Wu" userId="f083b2a8aea23a2f" providerId="LiveId" clId="{B01C844B-1BE7-44FB-AD2F-31D73309F938}" dt="2021-03-15T21:48:36.411" v="5619"/>
          <ac:picMkLst>
            <pc:docMk/>
            <pc:sldMk cId="516639519" sldId="691"/>
            <ac:picMk id="7" creationId="{942411B2-F752-43A7-BFD4-C1FBC33FB1EF}"/>
          </ac:picMkLst>
        </pc:picChg>
        <pc:picChg chg="add del mod">
          <ac:chgData name="Lei Wu" userId="f083b2a8aea23a2f" providerId="LiveId" clId="{B01C844B-1BE7-44FB-AD2F-31D73309F938}" dt="2021-03-15T21:48:36.411" v="5619"/>
          <ac:picMkLst>
            <pc:docMk/>
            <pc:sldMk cId="516639519" sldId="691"/>
            <ac:picMk id="8" creationId="{0AE260F3-D76A-4D8A-B472-8E9C69417EF3}"/>
          </ac:picMkLst>
        </pc:picChg>
        <pc:picChg chg="add del mod">
          <ac:chgData name="Lei Wu" userId="f083b2a8aea23a2f" providerId="LiveId" clId="{B01C844B-1BE7-44FB-AD2F-31D73309F938}" dt="2021-03-15T21:48:36.411" v="5619"/>
          <ac:picMkLst>
            <pc:docMk/>
            <pc:sldMk cId="516639519" sldId="691"/>
            <ac:picMk id="9" creationId="{DDF60323-66CE-404F-A2A4-904EFFF46E1E}"/>
          </ac:picMkLst>
        </pc:picChg>
        <pc:picChg chg="add del mod">
          <ac:chgData name="Lei Wu" userId="f083b2a8aea23a2f" providerId="LiveId" clId="{B01C844B-1BE7-44FB-AD2F-31D73309F938}" dt="2021-03-15T21:56:05.924" v="5697" actId="1076"/>
          <ac:picMkLst>
            <pc:docMk/>
            <pc:sldMk cId="516639519" sldId="691"/>
            <ac:picMk id="18" creationId="{131BD8DE-9B90-41DC-BDCE-B752A88118C2}"/>
          </ac:picMkLst>
        </pc:picChg>
        <pc:picChg chg="add del mod">
          <ac:chgData name="Lei Wu" userId="f083b2a8aea23a2f" providerId="LiveId" clId="{B01C844B-1BE7-44FB-AD2F-31D73309F938}" dt="2021-03-15T21:53:56.610" v="5677" actId="1076"/>
          <ac:picMkLst>
            <pc:docMk/>
            <pc:sldMk cId="516639519" sldId="691"/>
            <ac:picMk id="19" creationId="{47FE006C-2879-4409-B2E4-434EA14BA0CC}"/>
          </ac:picMkLst>
        </pc:picChg>
        <pc:picChg chg="add del mod">
          <ac:chgData name="Lei Wu" userId="f083b2a8aea23a2f" providerId="LiveId" clId="{B01C844B-1BE7-44FB-AD2F-31D73309F938}" dt="2021-03-15T21:48:48.548" v="5624" actId="478"/>
          <ac:picMkLst>
            <pc:docMk/>
            <pc:sldMk cId="516639519" sldId="691"/>
            <ac:picMk id="20" creationId="{D626A763-C0BA-4F20-BCAB-8B3CE1072B43}"/>
          </ac:picMkLst>
        </pc:picChg>
        <pc:cxnChg chg="add del mod">
          <ac:chgData name="Lei Wu" userId="f083b2a8aea23a2f" providerId="LiveId" clId="{B01C844B-1BE7-44FB-AD2F-31D73309F938}" dt="2021-03-15T21:48:36.411" v="5619"/>
          <ac:cxnSpMkLst>
            <pc:docMk/>
            <pc:sldMk cId="516639519" sldId="691"/>
            <ac:cxnSpMk id="15" creationId="{4DCDC8E8-2243-4B1A-B2D1-05139448B3BF}"/>
          </ac:cxnSpMkLst>
        </pc:cxnChg>
        <pc:cxnChg chg="add del mod">
          <ac:chgData name="Lei Wu" userId="f083b2a8aea23a2f" providerId="LiveId" clId="{B01C844B-1BE7-44FB-AD2F-31D73309F938}" dt="2021-03-15T21:48:36.411" v="5619"/>
          <ac:cxnSpMkLst>
            <pc:docMk/>
            <pc:sldMk cId="516639519" sldId="691"/>
            <ac:cxnSpMk id="16" creationId="{C6367474-B637-4B03-975B-537452A2C7ED}"/>
          </ac:cxnSpMkLst>
        </pc:cxnChg>
        <pc:cxnChg chg="add del mod">
          <ac:chgData name="Lei Wu" userId="f083b2a8aea23a2f" providerId="LiveId" clId="{B01C844B-1BE7-44FB-AD2F-31D73309F938}" dt="2021-03-15T21:52:53.617" v="5670" actId="14100"/>
          <ac:cxnSpMkLst>
            <pc:docMk/>
            <pc:sldMk cId="516639519" sldId="691"/>
            <ac:cxnSpMk id="26" creationId="{65B55B23-6EBB-4A4A-8C2E-430C82628DED}"/>
          </ac:cxnSpMkLst>
        </pc:cxnChg>
        <pc:cxnChg chg="add del mod">
          <ac:chgData name="Lei Wu" userId="f083b2a8aea23a2f" providerId="LiveId" clId="{B01C844B-1BE7-44FB-AD2F-31D73309F938}" dt="2021-03-15T21:58:38.987" v="5727" actId="14100"/>
          <ac:cxnSpMkLst>
            <pc:docMk/>
            <pc:sldMk cId="516639519" sldId="691"/>
            <ac:cxnSpMk id="27" creationId="{E3343E5C-6C7B-4558-ACDB-56EC62A702A6}"/>
          </ac:cxnSpMkLst>
        </pc:cxnChg>
      </pc:sldChg>
      <pc:sldChg chg="modSp add mod modNotesTx">
        <pc:chgData name="Lei Wu" userId="f083b2a8aea23a2f" providerId="LiveId" clId="{B01C844B-1BE7-44FB-AD2F-31D73309F938}" dt="2021-03-15T23:43:47.622" v="7205" actId="20577"/>
        <pc:sldMkLst>
          <pc:docMk/>
          <pc:sldMk cId="237044033" sldId="692"/>
        </pc:sldMkLst>
        <pc:spChg chg="mod">
          <ac:chgData name="Lei Wu" userId="f083b2a8aea23a2f" providerId="LiveId" clId="{B01C844B-1BE7-44FB-AD2F-31D73309F938}" dt="2021-03-15T23:36:53.229" v="6893" actId="114"/>
          <ac:spMkLst>
            <pc:docMk/>
            <pc:sldMk cId="237044033" sldId="692"/>
            <ac:spMk id="344066" creationId="{00000000-0000-0000-0000-000000000000}"/>
          </ac:spMkLst>
        </pc:spChg>
        <pc:graphicFrameChg chg="mod">
          <ac:chgData name="Lei Wu" userId="f083b2a8aea23a2f" providerId="LiveId" clId="{B01C844B-1BE7-44FB-AD2F-31D73309F938}" dt="2021-03-15T23:35:04.602" v="6861" actId="1076"/>
          <ac:graphicFrameMkLst>
            <pc:docMk/>
            <pc:sldMk cId="237044033" sldId="692"/>
            <ac:graphicFrameMk id="6" creationId="{43C83E98-4411-477B-BEB8-304E52F8EAD8}"/>
          </ac:graphicFrameMkLst>
        </pc:graphicFrameChg>
        <pc:graphicFrameChg chg="mod">
          <ac:chgData name="Lei Wu" userId="f083b2a8aea23a2f" providerId="LiveId" clId="{B01C844B-1BE7-44FB-AD2F-31D73309F938}" dt="2021-03-15T23:34:59.937" v="6860" actId="1076"/>
          <ac:graphicFrameMkLst>
            <pc:docMk/>
            <pc:sldMk cId="237044033" sldId="692"/>
            <ac:graphicFrameMk id="7" creationId="{83808A41-931B-48B5-99A9-C2A7EE49C7A1}"/>
          </ac:graphicFrameMkLst>
        </pc:graphicFrameChg>
      </pc:sldChg>
      <pc:sldChg chg="addSp modSp add del mod modNotesTx">
        <pc:chgData name="Lei Wu" userId="f083b2a8aea23a2f" providerId="LiveId" clId="{B01C844B-1BE7-44FB-AD2F-31D73309F938}" dt="2021-03-15T23:23:45.262" v="6228" actId="2696"/>
        <pc:sldMkLst>
          <pc:docMk/>
          <pc:sldMk cId="3858805714" sldId="692"/>
        </pc:sldMkLst>
        <pc:spChg chg="mod">
          <ac:chgData name="Lei Wu" userId="f083b2a8aea23a2f" providerId="LiveId" clId="{B01C844B-1BE7-44FB-AD2F-31D73309F938}" dt="2021-03-15T22:02:40.200" v="5742" actId="403"/>
          <ac:spMkLst>
            <pc:docMk/>
            <pc:sldMk cId="3858805714" sldId="692"/>
            <ac:spMk id="344066" creationId="{00000000-0000-0000-0000-000000000000}"/>
          </ac:spMkLst>
        </pc:spChg>
        <pc:spChg chg="mod">
          <ac:chgData name="Lei Wu" userId="f083b2a8aea23a2f" providerId="LiveId" clId="{B01C844B-1BE7-44FB-AD2F-31D73309F938}" dt="2021-03-15T22:01:51.328" v="5729"/>
          <ac:spMkLst>
            <pc:docMk/>
            <pc:sldMk cId="3858805714" sldId="692"/>
            <ac:spMk id="344067" creationId="{00000000-0000-0000-0000-000000000000}"/>
          </ac:spMkLst>
        </pc:spChg>
        <pc:graphicFrameChg chg="add mod">
          <ac:chgData name="Lei Wu" userId="f083b2a8aea23a2f" providerId="LiveId" clId="{B01C844B-1BE7-44FB-AD2F-31D73309F938}" dt="2021-03-15T22:02:46.670" v="5743" actId="1076"/>
          <ac:graphicFrameMkLst>
            <pc:docMk/>
            <pc:sldMk cId="3858805714" sldId="692"/>
            <ac:graphicFrameMk id="6" creationId="{43C83E98-4411-477B-BEB8-304E52F8EAD8}"/>
          </ac:graphicFrameMkLst>
        </pc:graphicFrameChg>
        <pc:graphicFrameChg chg="add mod">
          <ac:chgData name="Lei Wu" userId="f083b2a8aea23a2f" providerId="LiveId" clId="{B01C844B-1BE7-44FB-AD2F-31D73309F938}" dt="2021-03-15T22:02:37.429" v="5741" actId="1076"/>
          <ac:graphicFrameMkLst>
            <pc:docMk/>
            <pc:sldMk cId="3858805714" sldId="692"/>
            <ac:graphicFrameMk id="7" creationId="{83808A41-931B-48B5-99A9-C2A7EE49C7A1}"/>
          </ac:graphicFrameMkLst>
        </pc:graphicFrameChg>
      </pc:sldChg>
      <pc:sldChg chg="delSp modSp add del mod">
        <pc:chgData name="Lei Wu" userId="f083b2a8aea23a2f" providerId="LiveId" clId="{B01C844B-1BE7-44FB-AD2F-31D73309F938}" dt="2021-03-15T23:23:45.262" v="6228" actId="2696"/>
        <pc:sldMkLst>
          <pc:docMk/>
          <pc:sldMk cId="763452185" sldId="693"/>
        </pc:sldMkLst>
        <pc:spChg chg="mod">
          <ac:chgData name="Lei Wu" userId="f083b2a8aea23a2f" providerId="LiveId" clId="{B01C844B-1BE7-44FB-AD2F-31D73309F938}" dt="2021-03-15T22:23:46.931" v="5906" actId="403"/>
          <ac:spMkLst>
            <pc:docMk/>
            <pc:sldMk cId="763452185" sldId="693"/>
            <ac:spMk id="344066" creationId="{00000000-0000-0000-0000-000000000000}"/>
          </ac:spMkLst>
        </pc:spChg>
        <pc:spChg chg="mod">
          <ac:chgData name="Lei Wu" userId="f083b2a8aea23a2f" providerId="LiveId" clId="{B01C844B-1BE7-44FB-AD2F-31D73309F938}" dt="2021-03-15T22:23:54.570" v="5907"/>
          <ac:spMkLst>
            <pc:docMk/>
            <pc:sldMk cId="763452185" sldId="693"/>
            <ac:spMk id="344067" creationId="{00000000-0000-0000-0000-000000000000}"/>
          </ac:spMkLst>
        </pc:spChg>
        <pc:graphicFrameChg chg="del">
          <ac:chgData name="Lei Wu" userId="f083b2a8aea23a2f" providerId="LiveId" clId="{B01C844B-1BE7-44FB-AD2F-31D73309F938}" dt="2021-03-15T22:23:23.207" v="5900" actId="478"/>
          <ac:graphicFrameMkLst>
            <pc:docMk/>
            <pc:sldMk cId="763452185" sldId="693"/>
            <ac:graphicFrameMk id="6" creationId="{43C83E98-4411-477B-BEB8-304E52F8EAD8}"/>
          </ac:graphicFrameMkLst>
        </pc:graphicFrameChg>
        <pc:graphicFrameChg chg="del">
          <ac:chgData name="Lei Wu" userId="f083b2a8aea23a2f" providerId="LiveId" clId="{B01C844B-1BE7-44FB-AD2F-31D73309F938}" dt="2021-03-15T22:23:25.389" v="5901" actId="478"/>
          <ac:graphicFrameMkLst>
            <pc:docMk/>
            <pc:sldMk cId="763452185" sldId="693"/>
            <ac:graphicFrameMk id="7" creationId="{83808A41-931B-48B5-99A9-C2A7EE49C7A1}"/>
          </ac:graphicFrameMkLst>
        </pc:graphicFrameChg>
      </pc:sldChg>
      <pc:sldChg chg="add">
        <pc:chgData name="Lei Wu" userId="f083b2a8aea23a2f" providerId="LiveId" clId="{B01C844B-1BE7-44FB-AD2F-31D73309F938}" dt="2021-03-15T23:23:53.105" v="6229"/>
        <pc:sldMkLst>
          <pc:docMk/>
          <pc:sldMk cId="893938459" sldId="693"/>
        </pc:sldMkLst>
      </pc:sldChg>
      <pc:sldChg chg="add del">
        <pc:chgData name="Lei Wu" userId="f083b2a8aea23a2f" providerId="LiveId" clId="{B01C844B-1BE7-44FB-AD2F-31D73309F938}" dt="2021-03-15T22:36:49.559" v="5987"/>
        <pc:sldMkLst>
          <pc:docMk/>
          <pc:sldMk cId="190237028" sldId="694"/>
        </pc:sldMkLst>
      </pc:sldChg>
      <pc:sldChg chg="add del">
        <pc:chgData name="Lei Wu" userId="f083b2a8aea23a2f" providerId="LiveId" clId="{B01C844B-1BE7-44FB-AD2F-31D73309F938}" dt="2021-03-15T22:36:41.574" v="5985"/>
        <pc:sldMkLst>
          <pc:docMk/>
          <pc:sldMk cId="3508806287" sldId="694"/>
        </pc:sldMkLst>
      </pc:sldChg>
      <pc:sldChg chg="add">
        <pc:chgData name="Lei Wu" userId="f083b2a8aea23a2f" providerId="LiveId" clId="{B01C844B-1BE7-44FB-AD2F-31D73309F938}" dt="2021-03-15T22:37:26.480" v="5991"/>
        <pc:sldMkLst>
          <pc:docMk/>
          <pc:sldMk cId="3637910439" sldId="694"/>
        </pc:sldMkLst>
      </pc:sldChg>
      <pc:sldChg chg="addSp delSp modSp add mod modNotesTx">
        <pc:chgData name="Lei Wu" userId="f083b2a8aea23a2f" providerId="LiveId" clId="{B01C844B-1BE7-44FB-AD2F-31D73309F938}" dt="2021-03-15T23:59:40.654" v="7376" actId="20577"/>
        <pc:sldMkLst>
          <pc:docMk/>
          <pc:sldMk cId="1883150182" sldId="695"/>
        </pc:sldMkLst>
        <pc:graphicFrameChg chg="add mod">
          <ac:chgData name="Lei Wu" userId="f083b2a8aea23a2f" providerId="LiveId" clId="{B01C844B-1BE7-44FB-AD2F-31D73309F938}" dt="2021-03-15T22:39:52.051" v="6014" actId="1035"/>
          <ac:graphicFrameMkLst>
            <pc:docMk/>
            <pc:sldMk cId="1883150182" sldId="695"/>
            <ac:graphicFrameMk id="5" creationId="{371712E3-2696-4522-A588-0E01A8516215}"/>
          </ac:graphicFrameMkLst>
        </pc:graphicFrameChg>
        <pc:graphicFrameChg chg="del">
          <ac:chgData name="Lei Wu" userId="f083b2a8aea23a2f" providerId="LiveId" clId="{B01C844B-1BE7-44FB-AD2F-31D73309F938}" dt="2021-03-15T22:39:17.610" v="6006" actId="478"/>
          <ac:graphicFrameMkLst>
            <pc:docMk/>
            <pc:sldMk cId="1883150182" sldId="695"/>
            <ac:graphicFrameMk id="9" creationId="{B3EB7C81-923C-473A-8C21-3AAD0EF92DA7}"/>
          </ac:graphicFrameMkLst>
        </pc:graphicFrameChg>
      </pc:sldChg>
      <pc:sldChg chg="addSp delSp modSp add mod modNotesTx">
        <pc:chgData name="Lei Wu" userId="f083b2a8aea23a2f" providerId="LiveId" clId="{B01C844B-1BE7-44FB-AD2F-31D73309F938}" dt="2021-03-16T00:01:52.864" v="7397" actId="20577"/>
        <pc:sldMkLst>
          <pc:docMk/>
          <pc:sldMk cId="1836793920" sldId="696"/>
        </pc:sldMkLst>
        <pc:spChg chg="add del mod">
          <ac:chgData name="Lei Wu" userId="f083b2a8aea23a2f" providerId="LiveId" clId="{B01C844B-1BE7-44FB-AD2F-31D73309F938}" dt="2021-03-16T00:01:44.444" v="7377" actId="478"/>
          <ac:spMkLst>
            <pc:docMk/>
            <pc:sldMk cId="1836793920" sldId="696"/>
            <ac:spMk id="12" creationId="{E950CFB3-4E9D-4CB7-A78B-E5709566CEF8}"/>
          </ac:spMkLst>
        </pc:spChg>
        <pc:graphicFrameChg chg="add mod">
          <ac:chgData name="Lei Wu" userId="f083b2a8aea23a2f" providerId="LiveId" clId="{B01C844B-1BE7-44FB-AD2F-31D73309F938}" dt="2021-03-15T22:41:03.564" v="6025" actId="1076"/>
          <ac:graphicFrameMkLst>
            <pc:docMk/>
            <pc:sldMk cId="1836793920" sldId="696"/>
            <ac:graphicFrameMk id="6" creationId="{5A50285A-2B66-4386-A0AA-784FBA970738}"/>
          </ac:graphicFrameMkLst>
        </pc:graphicFrameChg>
        <pc:graphicFrameChg chg="add mod">
          <ac:chgData name="Lei Wu" userId="f083b2a8aea23a2f" providerId="LiveId" clId="{B01C844B-1BE7-44FB-AD2F-31D73309F938}" dt="2021-03-15T22:41:03.564" v="6025" actId="1076"/>
          <ac:graphicFrameMkLst>
            <pc:docMk/>
            <pc:sldMk cId="1836793920" sldId="696"/>
            <ac:graphicFrameMk id="8" creationId="{E4852D46-07F9-4F96-A6C4-92FA777E7E76}"/>
          </ac:graphicFrameMkLst>
        </pc:graphicFrameChg>
        <pc:graphicFrameChg chg="del">
          <ac:chgData name="Lei Wu" userId="f083b2a8aea23a2f" providerId="LiveId" clId="{B01C844B-1BE7-44FB-AD2F-31D73309F938}" dt="2021-03-15T22:40:57.021" v="6022" actId="478"/>
          <ac:graphicFrameMkLst>
            <pc:docMk/>
            <pc:sldMk cId="1836793920" sldId="696"/>
            <ac:graphicFrameMk id="9" creationId="{95A083A6-72C4-46ED-A911-AD2FFA8D7E15}"/>
          </ac:graphicFrameMkLst>
        </pc:graphicFrameChg>
        <pc:graphicFrameChg chg="del">
          <ac:chgData name="Lei Wu" userId="f083b2a8aea23a2f" providerId="LiveId" clId="{B01C844B-1BE7-44FB-AD2F-31D73309F938}" dt="2021-03-15T22:40:58.542" v="6023" actId="478"/>
          <ac:graphicFrameMkLst>
            <pc:docMk/>
            <pc:sldMk cId="1836793920" sldId="696"/>
            <ac:graphicFrameMk id="11" creationId="{08AB6DCE-206E-4873-B63A-4E88DD56F20A}"/>
          </ac:graphicFrameMkLst>
        </pc:graphicFrameChg>
      </pc:sldChg>
      <pc:sldChg chg="modSp add mod modNotesTx">
        <pc:chgData name="Lei Wu" userId="f083b2a8aea23a2f" providerId="LiveId" clId="{B01C844B-1BE7-44FB-AD2F-31D73309F938}" dt="2021-03-15T22:57:06.937" v="6041" actId="20577"/>
        <pc:sldMkLst>
          <pc:docMk/>
          <pc:sldMk cId="1559762065" sldId="697"/>
        </pc:sldMkLst>
        <pc:spChg chg="mod">
          <ac:chgData name="Lei Wu" userId="f083b2a8aea23a2f" providerId="LiveId" clId="{B01C844B-1BE7-44FB-AD2F-31D73309F938}" dt="2021-03-15T22:57:01.534" v="6040" actId="207"/>
          <ac:spMkLst>
            <pc:docMk/>
            <pc:sldMk cId="1559762065" sldId="697"/>
            <ac:spMk id="344066" creationId="{00000000-0000-0000-0000-000000000000}"/>
          </ac:spMkLst>
        </pc:spChg>
      </pc:sldChg>
      <pc:sldChg chg="addSp delSp modSp add mod">
        <pc:chgData name="Lei Wu" userId="f083b2a8aea23a2f" providerId="LiveId" clId="{B01C844B-1BE7-44FB-AD2F-31D73309F938}" dt="2021-03-15T22:58:21.569" v="6055" actId="113"/>
        <pc:sldMkLst>
          <pc:docMk/>
          <pc:sldMk cId="989780010" sldId="698"/>
        </pc:sldMkLst>
        <pc:spChg chg="mod">
          <ac:chgData name="Lei Wu" userId="f083b2a8aea23a2f" providerId="LiveId" clId="{B01C844B-1BE7-44FB-AD2F-31D73309F938}" dt="2021-03-15T22:57:46.127" v="6043"/>
          <ac:spMkLst>
            <pc:docMk/>
            <pc:sldMk cId="989780010" sldId="698"/>
            <ac:spMk id="23555" creationId="{BA1A4CCF-3A83-4F29-AF4D-F76DB7170C22}"/>
          </ac:spMkLst>
        </pc:spChg>
        <pc:spChg chg="mod">
          <ac:chgData name="Lei Wu" userId="f083b2a8aea23a2f" providerId="LiveId" clId="{B01C844B-1BE7-44FB-AD2F-31D73309F938}" dt="2021-03-15T22:58:21.569" v="6055" actId="113"/>
          <ac:spMkLst>
            <pc:docMk/>
            <pc:sldMk cId="989780010" sldId="698"/>
            <ac:spMk id="23556" creationId="{21C5BCA0-08D3-4F5A-B823-31F18E391E61}"/>
          </ac:spMkLst>
        </pc:spChg>
        <pc:graphicFrameChg chg="add mod">
          <ac:chgData name="Lei Wu" userId="f083b2a8aea23a2f" providerId="LiveId" clId="{B01C844B-1BE7-44FB-AD2F-31D73309F938}" dt="2021-03-15T22:58:09.100" v="6051"/>
          <ac:graphicFrameMkLst>
            <pc:docMk/>
            <pc:sldMk cId="989780010" sldId="698"/>
            <ac:graphicFrameMk id="10" creationId="{F3DC98D3-C1B6-4987-9C2D-E1C60E07FE82}"/>
          </ac:graphicFrameMkLst>
        </pc:graphicFrameChg>
        <pc:picChg chg="del">
          <ac:chgData name="Lei Wu" userId="f083b2a8aea23a2f" providerId="LiveId" clId="{B01C844B-1BE7-44FB-AD2F-31D73309F938}" dt="2021-03-15T22:57:54.503" v="6046" actId="478"/>
          <ac:picMkLst>
            <pc:docMk/>
            <pc:sldMk cId="989780010" sldId="698"/>
            <ac:picMk id="23557" creationId="{A7CAEE60-9547-43E9-B5D2-89F3CA5E50C2}"/>
          </ac:picMkLst>
        </pc:picChg>
        <pc:picChg chg="del">
          <ac:chgData name="Lei Wu" userId="f083b2a8aea23a2f" providerId="LiveId" clId="{B01C844B-1BE7-44FB-AD2F-31D73309F938}" dt="2021-03-15T22:57:53.598" v="6045" actId="478"/>
          <ac:picMkLst>
            <pc:docMk/>
            <pc:sldMk cId="989780010" sldId="698"/>
            <ac:picMk id="23558" creationId="{C480AA92-12E9-4E3C-A828-4FDD3ECA449A}"/>
          </ac:picMkLst>
        </pc:picChg>
        <pc:picChg chg="del">
          <ac:chgData name="Lei Wu" userId="f083b2a8aea23a2f" providerId="LiveId" clId="{B01C844B-1BE7-44FB-AD2F-31D73309F938}" dt="2021-03-15T22:57:55.058" v="6047" actId="478"/>
          <ac:picMkLst>
            <pc:docMk/>
            <pc:sldMk cId="989780010" sldId="698"/>
            <ac:picMk id="23561" creationId="{51EB8334-F01F-4F56-BC73-580A6B9FB055}"/>
          </ac:picMkLst>
        </pc:picChg>
      </pc:sldChg>
      <pc:sldChg chg="addSp delSp modSp add mod modNotesTx">
        <pc:chgData name="Lei Wu" userId="f083b2a8aea23a2f" providerId="LiveId" clId="{B01C844B-1BE7-44FB-AD2F-31D73309F938}" dt="2021-03-16T00:20:19.654" v="7679" actId="20577"/>
        <pc:sldMkLst>
          <pc:docMk/>
          <pc:sldMk cId="1070135592" sldId="699"/>
        </pc:sldMkLst>
        <pc:spChg chg="mod">
          <ac:chgData name="Lei Wu" userId="f083b2a8aea23a2f" providerId="LiveId" clId="{B01C844B-1BE7-44FB-AD2F-31D73309F938}" dt="2021-03-15T22:58:34.612" v="6057"/>
          <ac:spMkLst>
            <pc:docMk/>
            <pc:sldMk cId="1070135592" sldId="699"/>
            <ac:spMk id="23555" creationId="{BA1A4CCF-3A83-4F29-AF4D-F76DB7170C22}"/>
          </ac:spMkLst>
        </pc:spChg>
        <pc:spChg chg="mod">
          <ac:chgData name="Lei Wu" userId="f083b2a8aea23a2f" providerId="LiveId" clId="{B01C844B-1BE7-44FB-AD2F-31D73309F938}" dt="2021-03-15T22:58:51.869" v="6061" actId="14100"/>
          <ac:spMkLst>
            <pc:docMk/>
            <pc:sldMk cId="1070135592" sldId="699"/>
            <ac:spMk id="23556" creationId="{21C5BCA0-08D3-4F5A-B823-31F18E391E61}"/>
          </ac:spMkLst>
        </pc:spChg>
        <pc:graphicFrameChg chg="del">
          <ac:chgData name="Lei Wu" userId="f083b2a8aea23a2f" providerId="LiveId" clId="{B01C844B-1BE7-44FB-AD2F-31D73309F938}" dt="2021-03-15T22:58:42.943" v="6059" actId="478"/>
          <ac:graphicFrameMkLst>
            <pc:docMk/>
            <pc:sldMk cId="1070135592" sldId="699"/>
            <ac:graphicFrameMk id="10" creationId="{F3DC98D3-C1B6-4987-9C2D-E1C60E07FE82}"/>
          </ac:graphicFrameMkLst>
        </pc:graphicFrameChg>
        <pc:picChg chg="add mod">
          <ac:chgData name="Lei Wu" userId="f083b2a8aea23a2f" providerId="LiveId" clId="{B01C844B-1BE7-44FB-AD2F-31D73309F938}" dt="2021-03-15T22:58:46.698" v="6060"/>
          <ac:picMkLst>
            <pc:docMk/>
            <pc:sldMk cId="1070135592" sldId="699"/>
            <ac:picMk id="8" creationId="{660790DF-2AA9-4A7E-B0B8-52E87FE0215E}"/>
          </ac:picMkLst>
        </pc:picChg>
      </pc:sldChg>
      <pc:sldChg chg="addSp delSp modSp add mod modNotesTx">
        <pc:chgData name="Lei Wu" userId="f083b2a8aea23a2f" providerId="LiveId" clId="{B01C844B-1BE7-44FB-AD2F-31D73309F938}" dt="2021-03-16T00:46:25.548" v="7758" actId="20577"/>
        <pc:sldMkLst>
          <pc:docMk/>
          <pc:sldMk cId="2342654875" sldId="700"/>
        </pc:sldMkLst>
        <pc:spChg chg="mod">
          <ac:chgData name="Lei Wu" userId="f083b2a8aea23a2f" providerId="LiveId" clId="{B01C844B-1BE7-44FB-AD2F-31D73309F938}" dt="2021-03-15T23:01:36.281" v="6087"/>
          <ac:spMkLst>
            <pc:docMk/>
            <pc:sldMk cId="2342654875" sldId="700"/>
            <ac:spMk id="23555" creationId="{BA1A4CCF-3A83-4F29-AF4D-F76DB7170C22}"/>
          </ac:spMkLst>
        </pc:spChg>
        <pc:spChg chg="mod">
          <ac:chgData name="Lei Wu" userId="f083b2a8aea23a2f" providerId="LiveId" clId="{B01C844B-1BE7-44FB-AD2F-31D73309F938}" dt="2021-03-15T23:01:56.771" v="6094" actId="15"/>
          <ac:spMkLst>
            <pc:docMk/>
            <pc:sldMk cId="2342654875" sldId="700"/>
            <ac:spMk id="23556" creationId="{21C5BCA0-08D3-4F5A-B823-31F18E391E61}"/>
          </ac:spMkLst>
        </pc:spChg>
        <pc:graphicFrameChg chg="add mod">
          <ac:chgData name="Lei Wu" userId="f083b2a8aea23a2f" providerId="LiveId" clId="{B01C844B-1BE7-44FB-AD2F-31D73309F938}" dt="2021-03-15T23:01:59.473" v="6095" actId="1076"/>
          <ac:graphicFrameMkLst>
            <pc:docMk/>
            <pc:sldMk cId="2342654875" sldId="700"/>
            <ac:graphicFrameMk id="10" creationId="{1B8394CA-CF7B-4422-B0F7-49E50A532040}"/>
          </ac:graphicFrameMkLst>
        </pc:graphicFrameChg>
        <pc:picChg chg="del">
          <ac:chgData name="Lei Wu" userId="f083b2a8aea23a2f" providerId="LiveId" clId="{B01C844B-1BE7-44FB-AD2F-31D73309F938}" dt="2021-03-15T23:01:50.767" v="6090" actId="478"/>
          <ac:picMkLst>
            <pc:docMk/>
            <pc:sldMk cId="2342654875" sldId="700"/>
            <ac:picMk id="8" creationId="{660790DF-2AA9-4A7E-B0B8-52E87FE0215E}"/>
          </ac:picMkLst>
        </pc:picChg>
      </pc:sldChg>
      <pc:sldChg chg="addSp delSp modSp add mod modNotesTx">
        <pc:chgData name="Lei Wu" userId="f083b2a8aea23a2f" providerId="LiveId" clId="{B01C844B-1BE7-44FB-AD2F-31D73309F938}" dt="2021-03-16T00:46:42.556" v="7760"/>
        <pc:sldMkLst>
          <pc:docMk/>
          <pc:sldMk cId="2090207982" sldId="701"/>
        </pc:sldMkLst>
        <pc:spChg chg="mod">
          <ac:chgData name="Lei Wu" userId="f083b2a8aea23a2f" providerId="LiveId" clId="{B01C844B-1BE7-44FB-AD2F-31D73309F938}" dt="2021-03-15T23:04:07.219" v="6098"/>
          <ac:spMkLst>
            <pc:docMk/>
            <pc:sldMk cId="2090207982" sldId="701"/>
            <ac:spMk id="23555" creationId="{BA1A4CCF-3A83-4F29-AF4D-F76DB7170C22}"/>
          </ac:spMkLst>
        </pc:spChg>
        <pc:spChg chg="mod">
          <ac:chgData name="Lei Wu" userId="f083b2a8aea23a2f" providerId="LiveId" clId="{B01C844B-1BE7-44FB-AD2F-31D73309F938}" dt="2021-03-15T23:04:17.574" v="6102" actId="15"/>
          <ac:spMkLst>
            <pc:docMk/>
            <pc:sldMk cId="2090207982" sldId="701"/>
            <ac:spMk id="23556" creationId="{21C5BCA0-08D3-4F5A-B823-31F18E391E61}"/>
          </ac:spMkLst>
        </pc:spChg>
        <pc:graphicFrameChg chg="add mod">
          <ac:chgData name="Lei Wu" userId="f083b2a8aea23a2f" providerId="LiveId" clId="{B01C844B-1BE7-44FB-AD2F-31D73309F938}" dt="2021-03-15T23:04:32.399" v="6107" actId="14100"/>
          <ac:graphicFrameMkLst>
            <pc:docMk/>
            <pc:sldMk cId="2090207982" sldId="701"/>
            <ac:graphicFrameMk id="8" creationId="{B7E68037-D688-49D2-9897-AD62CD415E07}"/>
          </ac:graphicFrameMkLst>
        </pc:graphicFrameChg>
        <pc:graphicFrameChg chg="del">
          <ac:chgData name="Lei Wu" userId="f083b2a8aea23a2f" providerId="LiveId" clId="{B01C844B-1BE7-44FB-AD2F-31D73309F938}" dt="2021-03-15T23:04:24.984" v="6103" actId="478"/>
          <ac:graphicFrameMkLst>
            <pc:docMk/>
            <pc:sldMk cId="2090207982" sldId="701"/>
            <ac:graphicFrameMk id="10" creationId="{1B8394CA-CF7B-4422-B0F7-49E50A532040}"/>
          </ac:graphicFrameMkLst>
        </pc:graphicFrameChg>
      </pc:sldChg>
      <pc:sldChg chg="addSp delSp modSp add mod modNotesTx">
        <pc:chgData name="Lei Wu" userId="f083b2a8aea23a2f" providerId="LiveId" clId="{B01C844B-1BE7-44FB-AD2F-31D73309F938}" dt="2021-03-16T00:49:09.482" v="7767" actId="20577"/>
        <pc:sldMkLst>
          <pc:docMk/>
          <pc:sldMk cId="1062462934" sldId="702"/>
        </pc:sldMkLst>
        <pc:spChg chg="mod">
          <ac:chgData name="Lei Wu" userId="f083b2a8aea23a2f" providerId="LiveId" clId="{B01C844B-1BE7-44FB-AD2F-31D73309F938}" dt="2021-03-15T23:05:16.318" v="6109"/>
          <ac:spMkLst>
            <pc:docMk/>
            <pc:sldMk cId="1062462934" sldId="702"/>
            <ac:spMk id="2" creationId="{00000000-0000-0000-0000-000000000000}"/>
          </ac:spMkLst>
        </pc:spChg>
        <pc:spChg chg="del">
          <ac:chgData name="Lei Wu" userId="f083b2a8aea23a2f" providerId="LiveId" clId="{B01C844B-1BE7-44FB-AD2F-31D73309F938}" dt="2021-03-15T23:05:36.679" v="6110" actId="478"/>
          <ac:spMkLst>
            <pc:docMk/>
            <pc:sldMk cId="1062462934" sldId="702"/>
            <ac:spMk id="3" creationId="{00000000-0000-0000-0000-000000000000}"/>
          </ac:spMkLst>
        </pc:spChg>
        <pc:spChg chg="add del mod">
          <ac:chgData name="Lei Wu" userId="f083b2a8aea23a2f" providerId="LiveId" clId="{B01C844B-1BE7-44FB-AD2F-31D73309F938}" dt="2021-03-15T23:05:39.004" v="6111" actId="478"/>
          <ac:spMkLst>
            <pc:docMk/>
            <pc:sldMk cId="1062462934" sldId="702"/>
            <ac:spMk id="4" creationId="{90881799-7564-46BD-8CDC-2F33891A7C05}"/>
          </ac:spMkLst>
        </pc:spChg>
        <pc:spChg chg="add mod">
          <ac:chgData name="Lei Wu" userId="f083b2a8aea23a2f" providerId="LiveId" clId="{B01C844B-1BE7-44FB-AD2F-31D73309F938}" dt="2021-03-15T23:06:06.123" v="6119" actId="403"/>
          <ac:spMkLst>
            <pc:docMk/>
            <pc:sldMk cId="1062462934" sldId="702"/>
            <ac:spMk id="8" creationId="{DAF8551F-561C-43E5-A4A3-1C0F0BBFED4D}"/>
          </ac:spMkLst>
        </pc:spChg>
        <pc:spChg chg="add mod">
          <ac:chgData name="Lei Wu" userId="f083b2a8aea23a2f" providerId="LiveId" clId="{B01C844B-1BE7-44FB-AD2F-31D73309F938}" dt="2021-03-15T23:06:20.318" v="6122" actId="403"/>
          <ac:spMkLst>
            <pc:docMk/>
            <pc:sldMk cId="1062462934" sldId="702"/>
            <ac:spMk id="9" creationId="{0F0A26B0-1381-4B1F-9391-2CD6EF6DA7D1}"/>
          </ac:spMkLst>
        </pc:spChg>
        <pc:graphicFrameChg chg="add mod">
          <ac:chgData name="Lei Wu" userId="f083b2a8aea23a2f" providerId="LiveId" clId="{B01C844B-1BE7-44FB-AD2F-31D73309F938}" dt="2021-03-15T23:06:25.692" v="6123" actId="1076"/>
          <ac:graphicFrameMkLst>
            <pc:docMk/>
            <pc:sldMk cId="1062462934" sldId="702"/>
            <ac:graphicFrameMk id="7" creationId="{1EFCA11D-BE43-4151-B859-44F09BC087D9}"/>
          </ac:graphicFrameMkLst>
        </pc:graphicFrameChg>
        <pc:picChg chg="del">
          <ac:chgData name="Lei Wu" userId="f083b2a8aea23a2f" providerId="LiveId" clId="{B01C844B-1BE7-44FB-AD2F-31D73309F938}" dt="2021-03-15T23:05:42.787" v="6113" actId="478"/>
          <ac:picMkLst>
            <pc:docMk/>
            <pc:sldMk cId="1062462934" sldId="702"/>
            <ac:picMk id="5" creationId="{00000000-0000-0000-0000-000000000000}"/>
          </ac:picMkLst>
        </pc:picChg>
      </pc:sldChg>
      <pc:sldChg chg="addSp delSp modSp add mod modNotesTx">
        <pc:chgData name="Lei Wu" userId="f083b2a8aea23a2f" providerId="LiveId" clId="{B01C844B-1BE7-44FB-AD2F-31D73309F938}" dt="2021-03-16T00:48:58.309" v="7764" actId="20577"/>
        <pc:sldMkLst>
          <pc:docMk/>
          <pc:sldMk cId="3087688894" sldId="703"/>
        </pc:sldMkLst>
        <pc:spChg chg="del mod">
          <ac:chgData name="Lei Wu" userId="f083b2a8aea23a2f" providerId="LiveId" clId="{B01C844B-1BE7-44FB-AD2F-31D73309F938}" dt="2021-03-15T23:07:14.612" v="6134" actId="478"/>
          <ac:spMkLst>
            <pc:docMk/>
            <pc:sldMk cId="3087688894" sldId="703"/>
            <ac:spMk id="8" creationId="{DAF8551F-561C-43E5-A4A3-1C0F0BBFED4D}"/>
          </ac:spMkLst>
        </pc:spChg>
        <pc:spChg chg="del">
          <ac:chgData name="Lei Wu" userId="f083b2a8aea23a2f" providerId="LiveId" clId="{B01C844B-1BE7-44FB-AD2F-31D73309F938}" dt="2021-03-15T23:06:47.218" v="6126" actId="478"/>
          <ac:spMkLst>
            <pc:docMk/>
            <pc:sldMk cId="3087688894" sldId="703"/>
            <ac:spMk id="9" creationId="{0F0A26B0-1381-4B1F-9391-2CD6EF6DA7D1}"/>
          </ac:spMkLst>
        </pc:spChg>
        <pc:spChg chg="add mod">
          <ac:chgData name="Lei Wu" userId="f083b2a8aea23a2f" providerId="LiveId" clId="{B01C844B-1BE7-44FB-AD2F-31D73309F938}" dt="2021-03-15T23:07:12.080" v="6133" actId="15"/>
          <ac:spMkLst>
            <pc:docMk/>
            <pc:sldMk cId="3087688894" sldId="703"/>
            <ac:spMk id="10" creationId="{C8C52721-6F05-4CF1-A7E8-F85923AE962F}"/>
          </ac:spMkLst>
        </pc:spChg>
        <pc:graphicFrameChg chg="del">
          <ac:chgData name="Lei Wu" userId="f083b2a8aea23a2f" providerId="LiveId" clId="{B01C844B-1BE7-44FB-AD2F-31D73309F938}" dt="2021-03-15T23:07:21.758" v="6135" actId="478"/>
          <ac:graphicFrameMkLst>
            <pc:docMk/>
            <pc:sldMk cId="3087688894" sldId="703"/>
            <ac:graphicFrameMk id="7" creationId="{1EFCA11D-BE43-4151-B859-44F09BC087D9}"/>
          </ac:graphicFrameMkLst>
        </pc:graphicFrameChg>
        <pc:graphicFrameChg chg="add mod">
          <ac:chgData name="Lei Wu" userId="f083b2a8aea23a2f" providerId="LiveId" clId="{B01C844B-1BE7-44FB-AD2F-31D73309F938}" dt="2021-03-15T23:07:27.569" v="6137" actId="1076"/>
          <ac:graphicFrameMkLst>
            <pc:docMk/>
            <pc:sldMk cId="3087688894" sldId="703"/>
            <ac:graphicFrameMk id="11" creationId="{96FB1287-2DF2-42BC-A4B5-76D8F6F8A564}"/>
          </ac:graphicFrameMkLst>
        </pc:graphicFrameChg>
      </pc:sldChg>
      <pc:sldChg chg="addSp delSp modSp add mod">
        <pc:chgData name="Lei Wu" userId="f083b2a8aea23a2f" providerId="LiveId" clId="{B01C844B-1BE7-44FB-AD2F-31D73309F938}" dt="2021-03-15T23:08:04.769" v="6144" actId="1076"/>
        <pc:sldMkLst>
          <pc:docMk/>
          <pc:sldMk cId="3301382738" sldId="704"/>
        </pc:sldMkLst>
        <pc:spChg chg="mod">
          <ac:chgData name="Lei Wu" userId="f083b2a8aea23a2f" providerId="LiveId" clId="{B01C844B-1BE7-44FB-AD2F-31D73309F938}" dt="2021-03-15T23:07:49.728" v="6139"/>
          <ac:spMkLst>
            <pc:docMk/>
            <pc:sldMk cId="3301382738" sldId="704"/>
            <ac:spMk id="2" creationId="{00000000-0000-0000-0000-000000000000}"/>
          </ac:spMkLst>
        </pc:spChg>
        <pc:spChg chg="add del mod">
          <ac:chgData name="Lei Wu" userId="f083b2a8aea23a2f" providerId="LiveId" clId="{B01C844B-1BE7-44FB-AD2F-31D73309F938}" dt="2021-03-15T23:08:00.496" v="6141" actId="478"/>
          <ac:spMkLst>
            <pc:docMk/>
            <pc:sldMk cId="3301382738" sldId="704"/>
            <ac:spMk id="3" creationId="{61CD1DFF-DC7F-4976-8471-FC4F4E3F86C8}"/>
          </ac:spMkLst>
        </pc:spChg>
        <pc:spChg chg="del">
          <ac:chgData name="Lei Wu" userId="f083b2a8aea23a2f" providerId="LiveId" clId="{B01C844B-1BE7-44FB-AD2F-31D73309F938}" dt="2021-03-15T23:07:58.059" v="6140" actId="478"/>
          <ac:spMkLst>
            <pc:docMk/>
            <pc:sldMk cId="3301382738" sldId="704"/>
            <ac:spMk id="10" creationId="{C8C52721-6F05-4CF1-A7E8-F85923AE962F}"/>
          </ac:spMkLst>
        </pc:spChg>
        <pc:graphicFrameChg chg="add mod">
          <ac:chgData name="Lei Wu" userId="f083b2a8aea23a2f" providerId="LiveId" clId="{B01C844B-1BE7-44FB-AD2F-31D73309F938}" dt="2021-03-15T23:08:04.769" v="6144" actId="1076"/>
          <ac:graphicFrameMkLst>
            <pc:docMk/>
            <pc:sldMk cId="3301382738" sldId="704"/>
            <ac:graphicFrameMk id="7" creationId="{5FD7CAD6-6299-47C4-9071-4708BA1BE5A2}"/>
          </ac:graphicFrameMkLst>
        </pc:graphicFrameChg>
        <pc:graphicFrameChg chg="del">
          <ac:chgData name="Lei Wu" userId="f083b2a8aea23a2f" providerId="LiveId" clId="{B01C844B-1BE7-44FB-AD2F-31D73309F938}" dt="2021-03-15T23:08:01.127" v="6142" actId="478"/>
          <ac:graphicFrameMkLst>
            <pc:docMk/>
            <pc:sldMk cId="3301382738" sldId="704"/>
            <ac:graphicFrameMk id="11" creationId="{96FB1287-2DF2-42BC-A4B5-76D8F6F8A564}"/>
          </ac:graphicFrameMkLst>
        </pc:graphicFrameChg>
      </pc:sldChg>
      <pc:sldChg chg="addSp delSp modSp add mod modNotesTx">
        <pc:chgData name="Lei Wu" userId="f083b2a8aea23a2f" providerId="LiveId" clId="{B01C844B-1BE7-44FB-AD2F-31D73309F938}" dt="2021-03-16T02:35:56.731" v="8930" actId="20577"/>
        <pc:sldMkLst>
          <pc:docMk/>
          <pc:sldMk cId="1506113065" sldId="705"/>
        </pc:sldMkLst>
        <pc:spChg chg="mod">
          <ac:chgData name="Lei Wu" userId="f083b2a8aea23a2f" providerId="LiveId" clId="{B01C844B-1BE7-44FB-AD2F-31D73309F938}" dt="2021-03-15T23:08:19.836" v="6146"/>
          <ac:spMkLst>
            <pc:docMk/>
            <pc:sldMk cId="1506113065" sldId="705"/>
            <ac:spMk id="2" creationId="{00000000-0000-0000-0000-000000000000}"/>
          </ac:spMkLst>
        </pc:spChg>
        <pc:spChg chg="mod">
          <ac:chgData name="Lei Wu" userId="f083b2a8aea23a2f" providerId="LiveId" clId="{B01C844B-1BE7-44FB-AD2F-31D73309F938}" dt="2021-03-15T23:08:42.410" v="6151" actId="58"/>
          <ac:spMkLst>
            <pc:docMk/>
            <pc:sldMk cId="1506113065" sldId="705"/>
            <ac:spMk id="10" creationId="{C8C52721-6F05-4CF1-A7E8-F85923AE962F}"/>
          </ac:spMkLst>
        </pc:spChg>
        <pc:graphicFrameChg chg="add mod">
          <ac:chgData name="Lei Wu" userId="f083b2a8aea23a2f" providerId="LiveId" clId="{B01C844B-1BE7-44FB-AD2F-31D73309F938}" dt="2021-03-15T23:08:35.167" v="6150" actId="1076"/>
          <ac:graphicFrameMkLst>
            <pc:docMk/>
            <pc:sldMk cId="1506113065" sldId="705"/>
            <ac:graphicFrameMk id="7" creationId="{D616138C-21DB-44EB-BE5F-2B1CCFF8FDD1}"/>
          </ac:graphicFrameMkLst>
        </pc:graphicFrameChg>
        <pc:graphicFrameChg chg="add del mod">
          <ac:chgData name="Lei Wu" userId="f083b2a8aea23a2f" providerId="LiveId" clId="{B01C844B-1BE7-44FB-AD2F-31D73309F938}" dt="2021-03-15T23:08:56.921" v="6153"/>
          <ac:graphicFrameMkLst>
            <pc:docMk/>
            <pc:sldMk cId="1506113065" sldId="705"/>
            <ac:graphicFrameMk id="8" creationId="{5215A0C0-8D26-4A29-A0E3-53AC24A6FCE5}"/>
          </ac:graphicFrameMkLst>
        </pc:graphicFrameChg>
        <pc:graphicFrameChg chg="del">
          <ac:chgData name="Lei Wu" userId="f083b2a8aea23a2f" providerId="LiveId" clId="{B01C844B-1BE7-44FB-AD2F-31D73309F938}" dt="2021-03-15T23:08:32.877" v="6148" actId="478"/>
          <ac:graphicFrameMkLst>
            <pc:docMk/>
            <pc:sldMk cId="1506113065" sldId="705"/>
            <ac:graphicFrameMk id="11" creationId="{96FB1287-2DF2-42BC-A4B5-76D8F6F8A564}"/>
          </ac:graphicFrameMkLst>
        </pc:graphicFrameChg>
      </pc:sldChg>
      <pc:sldChg chg="addSp delSp modSp add mod">
        <pc:chgData name="Lei Wu" userId="f083b2a8aea23a2f" providerId="LiveId" clId="{B01C844B-1BE7-44FB-AD2F-31D73309F938}" dt="2021-03-15T23:10:37.955" v="6163" actId="207"/>
        <pc:sldMkLst>
          <pc:docMk/>
          <pc:sldMk cId="102991477" sldId="706"/>
        </pc:sldMkLst>
        <pc:spChg chg="mod">
          <ac:chgData name="Lei Wu" userId="f083b2a8aea23a2f" providerId="LiveId" clId="{B01C844B-1BE7-44FB-AD2F-31D73309F938}" dt="2021-03-15T23:09:07.046" v="6155"/>
          <ac:spMkLst>
            <pc:docMk/>
            <pc:sldMk cId="102991477" sldId="706"/>
            <ac:spMk id="2" creationId="{00000000-0000-0000-0000-000000000000}"/>
          </ac:spMkLst>
        </pc:spChg>
        <pc:spChg chg="add del mod">
          <ac:chgData name="Lei Wu" userId="f083b2a8aea23a2f" providerId="LiveId" clId="{B01C844B-1BE7-44FB-AD2F-31D73309F938}" dt="2021-03-15T23:09:22.691" v="6157" actId="478"/>
          <ac:spMkLst>
            <pc:docMk/>
            <pc:sldMk cId="102991477" sldId="706"/>
            <ac:spMk id="3" creationId="{8B097B7A-6446-4C64-BF85-2B8229159AD9}"/>
          </ac:spMkLst>
        </pc:spChg>
        <pc:spChg chg="del">
          <ac:chgData name="Lei Wu" userId="f083b2a8aea23a2f" providerId="LiveId" clId="{B01C844B-1BE7-44FB-AD2F-31D73309F938}" dt="2021-03-15T23:09:19.445" v="6156" actId="478"/>
          <ac:spMkLst>
            <pc:docMk/>
            <pc:sldMk cId="102991477" sldId="706"/>
            <ac:spMk id="10" creationId="{C8C52721-6F05-4CF1-A7E8-F85923AE962F}"/>
          </ac:spMkLst>
        </pc:spChg>
        <pc:graphicFrameChg chg="del">
          <ac:chgData name="Lei Wu" userId="f083b2a8aea23a2f" providerId="LiveId" clId="{B01C844B-1BE7-44FB-AD2F-31D73309F938}" dt="2021-03-15T23:09:24.113" v="6158" actId="478"/>
          <ac:graphicFrameMkLst>
            <pc:docMk/>
            <pc:sldMk cId="102991477" sldId="706"/>
            <ac:graphicFrameMk id="7" creationId="{D616138C-21DB-44EB-BE5F-2B1CCFF8FDD1}"/>
          </ac:graphicFrameMkLst>
        </pc:graphicFrameChg>
        <pc:graphicFrameChg chg="add mod">
          <ac:chgData name="Lei Wu" userId="f083b2a8aea23a2f" providerId="LiveId" clId="{B01C844B-1BE7-44FB-AD2F-31D73309F938}" dt="2021-03-15T23:09:33.031" v="6160" actId="1076"/>
          <ac:graphicFrameMkLst>
            <pc:docMk/>
            <pc:sldMk cId="102991477" sldId="706"/>
            <ac:graphicFrameMk id="8" creationId="{7D4FAF56-1366-4BA8-8E35-D0F71627C622}"/>
          </ac:graphicFrameMkLst>
        </pc:graphicFrameChg>
        <pc:graphicFrameChg chg="add mod">
          <ac:chgData name="Lei Wu" userId="f083b2a8aea23a2f" providerId="LiveId" clId="{B01C844B-1BE7-44FB-AD2F-31D73309F938}" dt="2021-03-15T23:09:33.031" v="6160" actId="1076"/>
          <ac:graphicFrameMkLst>
            <pc:docMk/>
            <pc:sldMk cId="102991477" sldId="706"/>
            <ac:graphicFrameMk id="9" creationId="{C22FE0A8-25B9-4865-B5E0-B1C2615E915F}"/>
          </ac:graphicFrameMkLst>
        </pc:graphicFrameChg>
        <pc:graphicFrameChg chg="add mod modGraphic">
          <ac:chgData name="Lei Wu" userId="f083b2a8aea23a2f" providerId="LiveId" clId="{B01C844B-1BE7-44FB-AD2F-31D73309F938}" dt="2021-03-15T23:10:37.955" v="6163" actId="207"/>
          <ac:graphicFrameMkLst>
            <pc:docMk/>
            <pc:sldMk cId="102991477" sldId="706"/>
            <ac:graphicFrameMk id="11" creationId="{8EF0C3A4-92BC-4456-87CF-936C4467B521}"/>
          </ac:graphicFrameMkLst>
        </pc:graphicFrameChg>
      </pc:sldChg>
      <pc:sldChg chg="modSp add">
        <pc:chgData name="Lei Wu" userId="f083b2a8aea23a2f" providerId="LiveId" clId="{B01C844B-1BE7-44FB-AD2F-31D73309F938}" dt="2021-03-15T23:10:56.307" v="6165"/>
        <pc:sldMkLst>
          <pc:docMk/>
          <pc:sldMk cId="2587365639" sldId="707"/>
        </pc:sldMkLst>
        <pc:graphicFrameChg chg="mod">
          <ac:chgData name="Lei Wu" userId="f083b2a8aea23a2f" providerId="LiveId" clId="{B01C844B-1BE7-44FB-AD2F-31D73309F938}" dt="2021-03-15T23:10:56.307" v="6165"/>
          <ac:graphicFrameMkLst>
            <pc:docMk/>
            <pc:sldMk cId="2587365639" sldId="707"/>
            <ac:graphicFrameMk id="11" creationId="{8EF0C3A4-92BC-4456-87CF-936C4467B521}"/>
          </ac:graphicFrameMkLst>
        </pc:graphicFrameChg>
      </pc:sldChg>
      <pc:sldChg chg="addSp delSp modSp add mod">
        <pc:chgData name="Lei Wu" userId="f083b2a8aea23a2f" providerId="LiveId" clId="{B01C844B-1BE7-44FB-AD2F-31D73309F938}" dt="2021-03-15T23:12:00.937" v="6173" actId="207"/>
        <pc:sldMkLst>
          <pc:docMk/>
          <pc:sldMk cId="1071180486" sldId="708"/>
        </pc:sldMkLst>
        <pc:spChg chg="mod">
          <ac:chgData name="Lei Wu" userId="f083b2a8aea23a2f" providerId="LiveId" clId="{B01C844B-1BE7-44FB-AD2F-31D73309F938}" dt="2021-03-15T23:11:19.841" v="6167"/>
          <ac:spMkLst>
            <pc:docMk/>
            <pc:sldMk cId="1071180486" sldId="708"/>
            <ac:spMk id="2" creationId="{00000000-0000-0000-0000-000000000000}"/>
          </ac:spMkLst>
        </pc:spChg>
        <pc:graphicFrameChg chg="add mod">
          <ac:chgData name="Lei Wu" userId="f083b2a8aea23a2f" providerId="LiveId" clId="{B01C844B-1BE7-44FB-AD2F-31D73309F938}" dt="2021-03-15T23:11:36.030" v="6170" actId="1076"/>
          <ac:graphicFrameMkLst>
            <pc:docMk/>
            <pc:sldMk cId="1071180486" sldId="708"/>
            <ac:graphicFrameMk id="7" creationId="{2516ABFB-222D-45BD-B804-629708ABE54E}"/>
          </ac:graphicFrameMkLst>
        </pc:graphicFrameChg>
        <pc:graphicFrameChg chg="del">
          <ac:chgData name="Lei Wu" userId="f083b2a8aea23a2f" providerId="LiveId" clId="{B01C844B-1BE7-44FB-AD2F-31D73309F938}" dt="2021-03-15T23:11:29.490" v="6168" actId="478"/>
          <ac:graphicFrameMkLst>
            <pc:docMk/>
            <pc:sldMk cId="1071180486" sldId="708"/>
            <ac:graphicFrameMk id="8" creationId="{7D4FAF56-1366-4BA8-8E35-D0F71627C622}"/>
          </ac:graphicFrameMkLst>
        </pc:graphicFrameChg>
        <pc:graphicFrameChg chg="del">
          <ac:chgData name="Lei Wu" userId="f083b2a8aea23a2f" providerId="LiveId" clId="{B01C844B-1BE7-44FB-AD2F-31D73309F938}" dt="2021-03-15T23:11:29.490" v="6168" actId="478"/>
          <ac:graphicFrameMkLst>
            <pc:docMk/>
            <pc:sldMk cId="1071180486" sldId="708"/>
            <ac:graphicFrameMk id="9" creationId="{C22FE0A8-25B9-4865-B5E0-B1C2615E915F}"/>
          </ac:graphicFrameMkLst>
        </pc:graphicFrameChg>
        <pc:graphicFrameChg chg="add mod">
          <ac:chgData name="Lei Wu" userId="f083b2a8aea23a2f" providerId="LiveId" clId="{B01C844B-1BE7-44FB-AD2F-31D73309F938}" dt="2021-03-15T23:11:47.348" v="6172" actId="1076"/>
          <ac:graphicFrameMkLst>
            <pc:docMk/>
            <pc:sldMk cId="1071180486" sldId="708"/>
            <ac:graphicFrameMk id="10" creationId="{94B4B32C-2318-41B7-8C2E-1E5D8A608D8E}"/>
          </ac:graphicFrameMkLst>
        </pc:graphicFrameChg>
        <pc:graphicFrameChg chg="del">
          <ac:chgData name="Lei Wu" userId="f083b2a8aea23a2f" providerId="LiveId" clId="{B01C844B-1BE7-44FB-AD2F-31D73309F938}" dt="2021-03-15T23:11:29.490" v="6168" actId="478"/>
          <ac:graphicFrameMkLst>
            <pc:docMk/>
            <pc:sldMk cId="1071180486" sldId="708"/>
            <ac:graphicFrameMk id="11" creationId="{8EF0C3A4-92BC-4456-87CF-936C4467B521}"/>
          </ac:graphicFrameMkLst>
        </pc:graphicFrameChg>
        <pc:graphicFrameChg chg="add mod modGraphic">
          <ac:chgData name="Lei Wu" userId="f083b2a8aea23a2f" providerId="LiveId" clId="{B01C844B-1BE7-44FB-AD2F-31D73309F938}" dt="2021-03-15T23:12:00.937" v="6173" actId="207"/>
          <ac:graphicFrameMkLst>
            <pc:docMk/>
            <pc:sldMk cId="1071180486" sldId="708"/>
            <ac:graphicFrameMk id="12" creationId="{71F0023E-D3F6-40F3-8383-4C5859693D8E}"/>
          </ac:graphicFrameMkLst>
        </pc:graphicFrameChg>
      </pc:sldChg>
      <pc:sldChg chg="modSp add">
        <pc:chgData name="Lei Wu" userId="f083b2a8aea23a2f" providerId="LiveId" clId="{B01C844B-1BE7-44FB-AD2F-31D73309F938}" dt="2021-03-15T23:12:14.083" v="6175"/>
        <pc:sldMkLst>
          <pc:docMk/>
          <pc:sldMk cId="3447657388" sldId="709"/>
        </pc:sldMkLst>
        <pc:graphicFrameChg chg="mod">
          <ac:chgData name="Lei Wu" userId="f083b2a8aea23a2f" providerId="LiveId" clId="{B01C844B-1BE7-44FB-AD2F-31D73309F938}" dt="2021-03-15T23:12:14.083" v="6175"/>
          <ac:graphicFrameMkLst>
            <pc:docMk/>
            <pc:sldMk cId="3447657388" sldId="709"/>
            <ac:graphicFrameMk id="12" creationId="{71F0023E-D3F6-40F3-8383-4C5859693D8E}"/>
          </ac:graphicFrameMkLst>
        </pc:graphicFrameChg>
      </pc:sldChg>
      <pc:sldChg chg="addSp delSp modSp add del mod">
        <pc:chgData name="Lei Wu" userId="f083b2a8aea23a2f" providerId="LiveId" clId="{B01C844B-1BE7-44FB-AD2F-31D73309F938}" dt="2021-03-16T01:10:00.300" v="7889" actId="47"/>
        <pc:sldMkLst>
          <pc:docMk/>
          <pc:sldMk cId="4276247378" sldId="710"/>
        </pc:sldMkLst>
        <pc:spChg chg="mod">
          <ac:chgData name="Lei Wu" userId="f083b2a8aea23a2f" providerId="LiveId" clId="{B01C844B-1BE7-44FB-AD2F-31D73309F938}" dt="2021-03-15T23:12:34.537" v="6177"/>
          <ac:spMkLst>
            <pc:docMk/>
            <pc:sldMk cId="4276247378" sldId="710"/>
            <ac:spMk id="2" creationId="{00000000-0000-0000-0000-000000000000}"/>
          </ac:spMkLst>
        </pc:spChg>
        <pc:graphicFrameChg chg="del">
          <ac:chgData name="Lei Wu" userId="f083b2a8aea23a2f" providerId="LiveId" clId="{B01C844B-1BE7-44FB-AD2F-31D73309F938}" dt="2021-03-15T23:12:40.199" v="6178" actId="478"/>
          <ac:graphicFrameMkLst>
            <pc:docMk/>
            <pc:sldMk cId="4276247378" sldId="710"/>
            <ac:graphicFrameMk id="7" creationId="{2516ABFB-222D-45BD-B804-629708ABE54E}"/>
          </ac:graphicFrameMkLst>
        </pc:graphicFrameChg>
        <pc:graphicFrameChg chg="add mod">
          <ac:chgData name="Lei Wu" userId="f083b2a8aea23a2f" providerId="LiveId" clId="{B01C844B-1BE7-44FB-AD2F-31D73309F938}" dt="2021-03-15T23:12:44.627" v="6181" actId="1076"/>
          <ac:graphicFrameMkLst>
            <pc:docMk/>
            <pc:sldMk cId="4276247378" sldId="710"/>
            <ac:graphicFrameMk id="8" creationId="{8AECCA4A-A4DD-4807-95AE-D4EFF8A02459}"/>
          </ac:graphicFrameMkLst>
        </pc:graphicFrameChg>
        <pc:graphicFrameChg chg="del">
          <ac:chgData name="Lei Wu" userId="f083b2a8aea23a2f" providerId="LiveId" clId="{B01C844B-1BE7-44FB-AD2F-31D73309F938}" dt="2021-03-15T23:12:41.771" v="6179" actId="478"/>
          <ac:graphicFrameMkLst>
            <pc:docMk/>
            <pc:sldMk cId="4276247378" sldId="710"/>
            <ac:graphicFrameMk id="10" creationId="{94B4B32C-2318-41B7-8C2E-1E5D8A608D8E}"/>
          </ac:graphicFrameMkLst>
        </pc:graphicFrameChg>
        <pc:graphicFrameChg chg="del">
          <ac:chgData name="Lei Wu" userId="f083b2a8aea23a2f" providerId="LiveId" clId="{B01C844B-1BE7-44FB-AD2F-31D73309F938}" dt="2021-03-15T23:12:40.199" v="6178" actId="478"/>
          <ac:graphicFrameMkLst>
            <pc:docMk/>
            <pc:sldMk cId="4276247378" sldId="710"/>
            <ac:graphicFrameMk id="12" creationId="{71F0023E-D3F6-40F3-8383-4C5859693D8E}"/>
          </ac:graphicFrameMkLst>
        </pc:graphicFrameChg>
      </pc:sldChg>
      <pc:sldChg chg="addSp delSp modSp add mod modNotesTx">
        <pc:chgData name="Lei Wu" userId="f083b2a8aea23a2f" providerId="LiveId" clId="{B01C844B-1BE7-44FB-AD2F-31D73309F938}" dt="2021-03-16T01:35:46.845" v="8476" actId="20577"/>
        <pc:sldMkLst>
          <pc:docMk/>
          <pc:sldMk cId="1254844533" sldId="711"/>
        </pc:sldMkLst>
        <pc:spChg chg="mod">
          <ac:chgData name="Lei Wu" userId="f083b2a8aea23a2f" providerId="LiveId" clId="{B01C844B-1BE7-44FB-AD2F-31D73309F938}" dt="2021-03-15T23:15:02.249" v="6183"/>
          <ac:spMkLst>
            <pc:docMk/>
            <pc:sldMk cId="1254844533" sldId="711"/>
            <ac:spMk id="2" creationId="{00000000-0000-0000-0000-000000000000}"/>
          </ac:spMkLst>
        </pc:spChg>
        <pc:spChg chg="mod">
          <ac:chgData name="Lei Wu" userId="f083b2a8aea23a2f" providerId="LiveId" clId="{B01C844B-1BE7-44FB-AD2F-31D73309F938}" dt="2021-03-15T23:16:24.730" v="6212" actId="20577"/>
          <ac:spMkLst>
            <pc:docMk/>
            <pc:sldMk cId="1254844533" sldId="711"/>
            <ac:spMk id="10" creationId="{C8C52721-6F05-4CF1-A7E8-F85923AE962F}"/>
          </ac:spMkLst>
        </pc:spChg>
        <pc:graphicFrameChg chg="del">
          <ac:chgData name="Lei Wu" userId="f083b2a8aea23a2f" providerId="LiveId" clId="{B01C844B-1BE7-44FB-AD2F-31D73309F938}" dt="2021-03-15T23:15:18.184" v="6185" actId="478"/>
          <ac:graphicFrameMkLst>
            <pc:docMk/>
            <pc:sldMk cId="1254844533" sldId="711"/>
            <ac:graphicFrameMk id="7" creationId="{D616138C-21DB-44EB-BE5F-2B1CCFF8FDD1}"/>
          </ac:graphicFrameMkLst>
        </pc:graphicFrameChg>
        <pc:graphicFrameChg chg="add mod">
          <ac:chgData name="Lei Wu" userId="f083b2a8aea23a2f" providerId="LiveId" clId="{B01C844B-1BE7-44FB-AD2F-31D73309F938}" dt="2021-03-15T23:15:35.057" v="6193" actId="1076"/>
          <ac:graphicFrameMkLst>
            <pc:docMk/>
            <pc:sldMk cId="1254844533" sldId="711"/>
            <ac:graphicFrameMk id="8" creationId="{583BF56B-B367-4F2B-97FF-50E77755F7DD}"/>
          </ac:graphicFrameMkLst>
        </pc:graphicFrameChg>
      </pc:sldChg>
      <pc:sldChg chg="addSp delSp modSp add mod">
        <pc:chgData name="Lei Wu" userId="f083b2a8aea23a2f" providerId="LiveId" clId="{B01C844B-1BE7-44FB-AD2F-31D73309F938}" dt="2021-03-15T23:16:21.308" v="6210" actId="20577"/>
        <pc:sldMkLst>
          <pc:docMk/>
          <pc:sldMk cId="152354988" sldId="712"/>
        </pc:sldMkLst>
        <pc:spChg chg="mod">
          <ac:chgData name="Lei Wu" userId="f083b2a8aea23a2f" providerId="LiveId" clId="{B01C844B-1BE7-44FB-AD2F-31D73309F938}" dt="2021-03-15T23:16:01.197" v="6195"/>
          <ac:spMkLst>
            <pc:docMk/>
            <pc:sldMk cId="152354988" sldId="712"/>
            <ac:spMk id="2" creationId="{00000000-0000-0000-0000-000000000000}"/>
          </ac:spMkLst>
        </pc:spChg>
        <pc:spChg chg="mod">
          <ac:chgData name="Lei Wu" userId="f083b2a8aea23a2f" providerId="LiveId" clId="{B01C844B-1BE7-44FB-AD2F-31D73309F938}" dt="2021-03-15T23:16:21.308" v="6210" actId="20577"/>
          <ac:spMkLst>
            <pc:docMk/>
            <pc:sldMk cId="152354988" sldId="712"/>
            <ac:spMk id="10" creationId="{C8C52721-6F05-4CF1-A7E8-F85923AE962F}"/>
          </ac:spMkLst>
        </pc:spChg>
        <pc:graphicFrameChg chg="add mod">
          <ac:chgData name="Lei Wu" userId="f083b2a8aea23a2f" providerId="LiveId" clId="{B01C844B-1BE7-44FB-AD2F-31D73309F938}" dt="2021-03-15T23:16:13.907" v="6199" actId="1076"/>
          <ac:graphicFrameMkLst>
            <pc:docMk/>
            <pc:sldMk cId="152354988" sldId="712"/>
            <ac:graphicFrameMk id="7" creationId="{50EEB024-32B7-4365-96DA-5F13F9AC0E80}"/>
          </ac:graphicFrameMkLst>
        </pc:graphicFrameChg>
        <pc:graphicFrameChg chg="del">
          <ac:chgData name="Lei Wu" userId="f083b2a8aea23a2f" providerId="LiveId" clId="{B01C844B-1BE7-44FB-AD2F-31D73309F938}" dt="2021-03-15T23:16:11.759" v="6197" actId="478"/>
          <ac:graphicFrameMkLst>
            <pc:docMk/>
            <pc:sldMk cId="152354988" sldId="712"/>
            <ac:graphicFrameMk id="8" creationId="{583BF56B-B367-4F2B-97FF-50E77755F7DD}"/>
          </ac:graphicFrameMkLst>
        </pc:graphicFrameChg>
      </pc:sldChg>
      <pc:sldChg chg="addSp delSp modSp add mod modNotesTx">
        <pc:chgData name="Lei Wu" userId="f083b2a8aea23a2f" providerId="LiveId" clId="{B01C844B-1BE7-44FB-AD2F-31D73309F938}" dt="2021-03-16T02:23:46.306" v="8921" actId="1076"/>
        <pc:sldMkLst>
          <pc:docMk/>
          <pc:sldMk cId="3967254014" sldId="713"/>
        </pc:sldMkLst>
        <pc:spChg chg="mod">
          <ac:chgData name="Lei Wu" userId="f083b2a8aea23a2f" providerId="LiveId" clId="{B01C844B-1BE7-44FB-AD2F-31D73309F938}" dt="2021-03-15T23:16:41.522" v="6214"/>
          <ac:spMkLst>
            <pc:docMk/>
            <pc:sldMk cId="3967254014" sldId="713"/>
            <ac:spMk id="2" creationId="{00000000-0000-0000-0000-000000000000}"/>
          </ac:spMkLst>
        </pc:spChg>
        <pc:spChg chg="mod">
          <ac:chgData name="Lei Wu" userId="f083b2a8aea23a2f" providerId="LiveId" clId="{B01C844B-1BE7-44FB-AD2F-31D73309F938}" dt="2021-03-16T02:14:10.286" v="8894" actId="404"/>
          <ac:spMkLst>
            <pc:docMk/>
            <pc:sldMk cId="3967254014" sldId="713"/>
            <ac:spMk id="10" creationId="{C8C52721-6F05-4CF1-A7E8-F85923AE962F}"/>
          </ac:spMkLst>
        </pc:spChg>
        <pc:graphicFrameChg chg="del">
          <ac:chgData name="Lei Wu" userId="f083b2a8aea23a2f" providerId="LiveId" clId="{B01C844B-1BE7-44FB-AD2F-31D73309F938}" dt="2021-03-15T23:16:48.759" v="6216" actId="478"/>
          <ac:graphicFrameMkLst>
            <pc:docMk/>
            <pc:sldMk cId="3967254014" sldId="713"/>
            <ac:graphicFrameMk id="7" creationId="{50EEB024-32B7-4365-96DA-5F13F9AC0E80}"/>
          </ac:graphicFrameMkLst>
        </pc:graphicFrameChg>
        <pc:graphicFrameChg chg="add mod">
          <ac:chgData name="Lei Wu" userId="f083b2a8aea23a2f" providerId="LiveId" clId="{B01C844B-1BE7-44FB-AD2F-31D73309F938}" dt="2021-03-16T02:23:46.306" v="8921" actId="1076"/>
          <ac:graphicFrameMkLst>
            <pc:docMk/>
            <pc:sldMk cId="3967254014" sldId="713"/>
            <ac:graphicFrameMk id="8" creationId="{74343550-3005-4D76-AAD4-63326EAE8E55}"/>
          </ac:graphicFrameMkLst>
        </pc:graphicFrameChg>
        <pc:picChg chg="add mod">
          <ac:chgData name="Lei Wu" userId="f083b2a8aea23a2f" providerId="LiveId" clId="{B01C844B-1BE7-44FB-AD2F-31D73309F938}" dt="2021-03-16T02:23:41.197" v="8919" actId="1076"/>
          <ac:picMkLst>
            <pc:docMk/>
            <pc:sldMk cId="3967254014" sldId="713"/>
            <ac:picMk id="4" creationId="{1C63A2DF-31D5-4C99-BC80-C9E92D4B9915}"/>
          </ac:picMkLst>
        </pc:picChg>
        <pc:picChg chg="add del mod">
          <ac:chgData name="Lei Wu" userId="f083b2a8aea23a2f" providerId="LiveId" clId="{B01C844B-1BE7-44FB-AD2F-31D73309F938}" dt="2021-03-16T02:21:23.390" v="8900" actId="478"/>
          <ac:picMkLst>
            <pc:docMk/>
            <pc:sldMk cId="3967254014" sldId="713"/>
            <ac:picMk id="3074" creationId="{1CAC5FC1-A591-4FBF-B446-8CA1CE11CCE9}"/>
          </ac:picMkLst>
        </pc:picChg>
        <pc:picChg chg="add mod">
          <ac:chgData name="Lei Wu" userId="f083b2a8aea23a2f" providerId="LiveId" clId="{B01C844B-1BE7-44FB-AD2F-31D73309F938}" dt="2021-03-16T02:22:12.562" v="8911" actId="1076"/>
          <ac:picMkLst>
            <pc:docMk/>
            <pc:sldMk cId="3967254014" sldId="713"/>
            <ac:picMk id="3076" creationId="{F07DD814-9BE9-49E4-9BDA-EEE33B8ACDA6}"/>
          </ac:picMkLst>
        </pc:picChg>
        <pc:picChg chg="add mod">
          <ac:chgData name="Lei Wu" userId="f083b2a8aea23a2f" providerId="LiveId" clId="{B01C844B-1BE7-44FB-AD2F-31D73309F938}" dt="2021-03-16T02:23:39.037" v="8918" actId="14100"/>
          <ac:picMkLst>
            <pc:docMk/>
            <pc:sldMk cId="3967254014" sldId="713"/>
            <ac:picMk id="3078" creationId="{A0D83CDF-74C3-4907-9807-EF67BD2E15D9}"/>
          </ac:picMkLst>
        </pc:picChg>
      </pc:sldChg>
    </pc:docChg>
  </pc:docChgLst>
  <pc:docChgLst>
    <pc:chgData name="Lei Wu" userId="f083b2a8aea23a2f" providerId="LiveId" clId="{186CAEAE-26E6-4AA9-8B4B-C18A4EA2E2BE}"/>
    <pc:docChg chg="undo custSel addSld delSld modSld sldOrd">
      <pc:chgData name="Lei Wu" userId="f083b2a8aea23a2f" providerId="LiveId" clId="{186CAEAE-26E6-4AA9-8B4B-C18A4EA2E2BE}" dt="2021-03-03T10:34:34.720" v="2051"/>
      <pc:docMkLst>
        <pc:docMk/>
      </pc:docMkLst>
      <pc:sldChg chg="add del">
        <pc:chgData name="Lei Wu" userId="f083b2a8aea23a2f" providerId="LiveId" clId="{186CAEAE-26E6-4AA9-8B4B-C18A4EA2E2BE}" dt="2021-03-02T02:24:28.539" v="1937"/>
        <pc:sldMkLst>
          <pc:docMk/>
          <pc:sldMk cId="277372714" sldId="257"/>
        </pc:sldMkLst>
      </pc:sldChg>
      <pc:sldChg chg="add del modTransition">
        <pc:chgData name="Lei Wu" userId="f083b2a8aea23a2f" providerId="LiveId" clId="{186CAEAE-26E6-4AA9-8B4B-C18A4EA2E2BE}" dt="2021-03-02T02:24:28.539" v="1937"/>
        <pc:sldMkLst>
          <pc:docMk/>
          <pc:sldMk cId="3391524159" sldId="263"/>
        </pc:sldMkLst>
      </pc:sldChg>
      <pc:sldChg chg="add del">
        <pc:chgData name="Lei Wu" userId="f083b2a8aea23a2f" providerId="LiveId" clId="{186CAEAE-26E6-4AA9-8B4B-C18A4EA2E2BE}" dt="2021-03-02T02:24:28.539" v="1937"/>
        <pc:sldMkLst>
          <pc:docMk/>
          <pc:sldMk cId="2243189380" sldId="265"/>
        </pc:sldMkLst>
      </pc:sldChg>
      <pc:sldChg chg="add del">
        <pc:chgData name="Lei Wu" userId="f083b2a8aea23a2f" providerId="LiveId" clId="{186CAEAE-26E6-4AA9-8B4B-C18A4EA2E2BE}" dt="2021-03-02T02:24:28.539" v="1937"/>
        <pc:sldMkLst>
          <pc:docMk/>
          <pc:sldMk cId="221831842" sldId="266"/>
        </pc:sldMkLst>
      </pc:sldChg>
      <pc:sldChg chg="delSp mod">
        <pc:chgData name="Lei Wu" userId="f083b2a8aea23a2f" providerId="LiveId" clId="{186CAEAE-26E6-4AA9-8B4B-C18A4EA2E2BE}" dt="2021-03-01T15:13:22.479" v="1839" actId="478"/>
        <pc:sldMkLst>
          <pc:docMk/>
          <pc:sldMk cId="0" sldId="374"/>
        </pc:sldMkLst>
        <pc:spChg chg="del">
          <ac:chgData name="Lei Wu" userId="f083b2a8aea23a2f" providerId="LiveId" clId="{186CAEAE-26E6-4AA9-8B4B-C18A4EA2E2BE}" dt="2021-03-01T15:13:22.479" v="1839" actId="478"/>
          <ac:spMkLst>
            <pc:docMk/>
            <pc:sldMk cId="0" sldId="374"/>
            <ac:spMk id="4" creationId="{A7856E3B-D3C0-4963-8550-23F30A3A77CB}"/>
          </ac:spMkLst>
        </pc:spChg>
      </pc:sldChg>
      <pc:sldChg chg="modSp add mod modTransition">
        <pc:chgData name="Lei Wu" userId="f083b2a8aea23a2f" providerId="LiveId" clId="{186CAEAE-26E6-4AA9-8B4B-C18A4EA2E2BE}" dt="2021-02-28T06:45:05.879" v="54" actId="14100"/>
        <pc:sldMkLst>
          <pc:docMk/>
          <pc:sldMk cId="3568693240" sldId="385"/>
        </pc:sldMkLst>
        <pc:spChg chg="mod">
          <ac:chgData name="Lei Wu" userId="f083b2a8aea23a2f" providerId="LiveId" clId="{186CAEAE-26E6-4AA9-8B4B-C18A4EA2E2BE}" dt="2021-02-28T06:16:44.021" v="26" actId="1076"/>
          <ac:spMkLst>
            <pc:docMk/>
            <pc:sldMk cId="3568693240" sldId="385"/>
            <ac:spMk id="5" creationId="{64D0269D-10DB-47E0-AF1C-3E3BF547194C}"/>
          </ac:spMkLst>
        </pc:spChg>
        <pc:spChg chg="mod">
          <ac:chgData name="Lei Wu" userId="f083b2a8aea23a2f" providerId="LiveId" clId="{186CAEAE-26E6-4AA9-8B4B-C18A4EA2E2BE}" dt="2021-02-28T06:45:05.879" v="54" actId="14100"/>
          <ac:spMkLst>
            <pc:docMk/>
            <pc:sldMk cId="3568693240" sldId="385"/>
            <ac:spMk id="7169" creationId="{594648AB-3D65-8344-9D02-687EEC1BCA81}"/>
          </ac:spMkLst>
        </pc:spChg>
        <pc:grpChg chg="mod">
          <ac:chgData name="Lei Wu" userId="f083b2a8aea23a2f" providerId="LiveId" clId="{186CAEAE-26E6-4AA9-8B4B-C18A4EA2E2BE}" dt="2021-02-28T06:16:54.158" v="29" actId="1076"/>
          <ac:grpSpMkLst>
            <pc:docMk/>
            <pc:sldMk cId="3568693240" sldId="385"/>
            <ac:grpSpMk id="4" creationId="{CAA56D20-0097-49E6-92AB-D835F9EA1DAE}"/>
          </ac:grpSpMkLst>
        </pc:grpChg>
        <pc:picChg chg="mod ord">
          <ac:chgData name="Lei Wu" userId="f083b2a8aea23a2f" providerId="LiveId" clId="{186CAEAE-26E6-4AA9-8B4B-C18A4EA2E2BE}" dt="2021-02-28T06:16:49.198" v="28" actId="167"/>
          <ac:picMkLst>
            <pc:docMk/>
            <pc:sldMk cId="3568693240" sldId="385"/>
            <ac:picMk id="26" creationId="{84DA99FF-1912-489D-8B78-8798225CD0D8}"/>
          </ac:picMkLst>
        </pc:picChg>
      </pc:sldChg>
      <pc:sldChg chg="modSp add mod modTransition">
        <pc:chgData name="Lei Wu" userId="f083b2a8aea23a2f" providerId="LiveId" clId="{186CAEAE-26E6-4AA9-8B4B-C18A4EA2E2BE}" dt="2021-02-28T06:45:29.392" v="58" actId="14100"/>
        <pc:sldMkLst>
          <pc:docMk/>
          <pc:sldMk cId="952510165" sldId="387"/>
        </pc:sldMkLst>
        <pc:spChg chg="mod">
          <ac:chgData name="Lei Wu" userId="f083b2a8aea23a2f" providerId="LiveId" clId="{186CAEAE-26E6-4AA9-8B4B-C18A4EA2E2BE}" dt="2021-02-28T06:21:09.696" v="33" actId="404"/>
          <ac:spMkLst>
            <pc:docMk/>
            <pc:sldMk cId="952510165" sldId="387"/>
            <ac:spMk id="5" creationId="{64D0269D-10DB-47E0-AF1C-3E3BF547194C}"/>
          </ac:spMkLst>
        </pc:spChg>
        <pc:spChg chg="mod">
          <ac:chgData name="Lei Wu" userId="f083b2a8aea23a2f" providerId="LiveId" clId="{186CAEAE-26E6-4AA9-8B4B-C18A4EA2E2BE}" dt="2021-02-28T06:45:29.392" v="58" actId="14100"/>
          <ac:spMkLst>
            <pc:docMk/>
            <pc:sldMk cId="952510165" sldId="387"/>
            <ac:spMk id="7169" creationId="{594648AB-3D65-8344-9D02-687EEC1BCA81}"/>
          </ac:spMkLst>
        </pc:spChg>
      </pc:sldChg>
      <pc:sldChg chg="modSp add mod modTransition">
        <pc:chgData name="Lei Wu" userId="f083b2a8aea23a2f" providerId="LiveId" clId="{186CAEAE-26E6-4AA9-8B4B-C18A4EA2E2BE}" dt="2021-02-28T06:45:43.740" v="62" actId="1076"/>
        <pc:sldMkLst>
          <pc:docMk/>
          <pc:sldMk cId="1141855576" sldId="388"/>
        </pc:sldMkLst>
        <pc:spChg chg="mod">
          <ac:chgData name="Lei Wu" userId="f083b2a8aea23a2f" providerId="LiveId" clId="{186CAEAE-26E6-4AA9-8B4B-C18A4EA2E2BE}" dt="2021-02-28T06:45:39.619" v="61" actId="14100"/>
          <ac:spMkLst>
            <pc:docMk/>
            <pc:sldMk cId="1141855576" sldId="388"/>
            <ac:spMk id="7169" creationId="{594648AB-3D65-8344-9D02-687EEC1BCA81}"/>
          </ac:spMkLst>
        </pc:spChg>
        <pc:graphicFrameChg chg="mod">
          <ac:chgData name="Lei Wu" userId="f083b2a8aea23a2f" providerId="LiveId" clId="{186CAEAE-26E6-4AA9-8B4B-C18A4EA2E2BE}" dt="2021-02-28T06:45:43.740" v="62" actId="1076"/>
          <ac:graphicFrameMkLst>
            <pc:docMk/>
            <pc:sldMk cId="1141855576" sldId="388"/>
            <ac:graphicFrameMk id="6" creationId="{83A8472B-933A-40F4-89C5-205524FEA4D4}"/>
          </ac:graphicFrameMkLst>
        </pc:graphicFrameChg>
      </pc:sldChg>
      <pc:sldChg chg="modSp add mod modTransition">
        <pc:chgData name="Lei Wu" userId="f083b2a8aea23a2f" providerId="LiveId" clId="{186CAEAE-26E6-4AA9-8B4B-C18A4EA2E2BE}" dt="2021-02-28T06:47:00.400" v="117" actId="14100"/>
        <pc:sldMkLst>
          <pc:docMk/>
          <pc:sldMk cId="2650861674" sldId="391"/>
        </pc:sldMkLst>
        <pc:spChg chg="mod">
          <ac:chgData name="Lei Wu" userId="f083b2a8aea23a2f" providerId="LiveId" clId="{186CAEAE-26E6-4AA9-8B4B-C18A4EA2E2BE}" dt="2021-02-28T06:21:23.850" v="36" actId="404"/>
          <ac:spMkLst>
            <pc:docMk/>
            <pc:sldMk cId="2650861674" sldId="391"/>
            <ac:spMk id="5" creationId="{64D0269D-10DB-47E0-AF1C-3E3BF547194C}"/>
          </ac:spMkLst>
        </pc:spChg>
        <pc:spChg chg="mod">
          <ac:chgData name="Lei Wu" userId="f083b2a8aea23a2f" providerId="LiveId" clId="{186CAEAE-26E6-4AA9-8B4B-C18A4EA2E2BE}" dt="2021-02-28T06:47:00.400" v="117" actId="14100"/>
          <ac:spMkLst>
            <pc:docMk/>
            <pc:sldMk cId="2650861674" sldId="391"/>
            <ac:spMk id="7169" creationId="{594648AB-3D65-8344-9D02-687EEC1BCA81}"/>
          </ac:spMkLst>
        </pc:spChg>
      </pc:sldChg>
      <pc:sldChg chg="modSp add mod modTransition">
        <pc:chgData name="Lei Wu" userId="f083b2a8aea23a2f" providerId="LiveId" clId="{186CAEAE-26E6-4AA9-8B4B-C18A4EA2E2BE}" dt="2021-02-28T06:47:17.341" v="120" actId="14100"/>
        <pc:sldMkLst>
          <pc:docMk/>
          <pc:sldMk cId="1608892270" sldId="392"/>
        </pc:sldMkLst>
        <pc:spChg chg="mod">
          <ac:chgData name="Lei Wu" userId="f083b2a8aea23a2f" providerId="LiveId" clId="{186CAEAE-26E6-4AA9-8B4B-C18A4EA2E2BE}" dt="2021-02-28T06:21:30.928" v="38" actId="404"/>
          <ac:spMkLst>
            <pc:docMk/>
            <pc:sldMk cId="1608892270" sldId="392"/>
            <ac:spMk id="5" creationId="{64D0269D-10DB-47E0-AF1C-3E3BF547194C}"/>
          </ac:spMkLst>
        </pc:spChg>
        <pc:spChg chg="mod">
          <ac:chgData name="Lei Wu" userId="f083b2a8aea23a2f" providerId="LiveId" clId="{186CAEAE-26E6-4AA9-8B4B-C18A4EA2E2BE}" dt="2021-02-28T06:47:17.341" v="120" actId="14100"/>
          <ac:spMkLst>
            <pc:docMk/>
            <pc:sldMk cId="1608892270" sldId="392"/>
            <ac:spMk id="7169" creationId="{594648AB-3D65-8344-9D02-687EEC1BCA81}"/>
          </ac:spMkLst>
        </pc:spChg>
      </pc:sldChg>
      <pc:sldChg chg="modSp add mod modTransition">
        <pc:chgData name="Lei Wu" userId="f083b2a8aea23a2f" providerId="LiveId" clId="{186CAEAE-26E6-4AA9-8B4B-C18A4EA2E2BE}" dt="2021-02-28T06:47:24.773" v="123" actId="14100"/>
        <pc:sldMkLst>
          <pc:docMk/>
          <pc:sldMk cId="1161102112" sldId="393"/>
        </pc:sldMkLst>
        <pc:spChg chg="mod">
          <ac:chgData name="Lei Wu" userId="f083b2a8aea23a2f" providerId="LiveId" clId="{186CAEAE-26E6-4AA9-8B4B-C18A4EA2E2BE}" dt="2021-02-28T06:47:24.773" v="123" actId="14100"/>
          <ac:spMkLst>
            <pc:docMk/>
            <pc:sldMk cId="1161102112" sldId="393"/>
            <ac:spMk id="7169" creationId="{594648AB-3D65-8344-9D02-687EEC1BCA81}"/>
          </ac:spMkLst>
        </pc:spChg>
      </pc:sldChg>
      <pc:sldChg chg="addSp delSp modSp add mod modTransition">
        <pc:chgData name="Lei Wu" userId="f083b2a8aea23a2f" providerId="LiveId" clId="{186CAEAE-26E6-4AA9-8B4B-C18A4EA2E2BE}" dt="2021-02-28T07:31:19.755" v="159" actId="948"/>
        <pc:sldMkLst>
          <pc:docMk/>
          <pc:sldMk cId="3414706876" sldId="396"/>
        </pc:sldMkLst>
        <pc:spChg chg="add del mod">
          <ac:chgData name="Lei Wu" userId="f083b2a8aea23a2f" providerId="LiveId" clId="{186CAEAE-26E6-4AA9-8B4B-C18A4EA2E2BE}" dt="2021-02-28T06:47:55.481" v="131" actId="478"/>
          <ac:spMkLst>
            <pc:docMk/>
            <pc:sldMk cId="3414706876" sldId="396"/>
            <ac:spMk id="2" creationId="{BFFE361A-24FA-4ABA-B5C6-E8715E9BCBA8}"/>
          </ac:spMkLst>
        </pc:spChg>
        <pc:spChg chg="mod">
          <ac:chgData name="Lei Wu" userId="f083b2a8aea23a2f" providerId="LiveId" clId="{186CAEAE-26E6-4AA9-8B4B-C18A4EA2E2BE}" dt="2021-02-28T07:31:19.755" v="159" actId="948"/>
          <ac:spMkLst>
            <pc:docMk/>
            <pc:sldMk cId="3414706876" sldId="396"/>
            <ac:spMk id="33" creationId="{DB6EE08C-CC8A-4D24-B5C8-81C03C06EB71}"/>
          </ac:spMkLst>
        </pc:spChg>
        <pc:spChg chg="add mod">
          <ac:chgData name="Lei Wu" userId="f083b2a8aea23a2f" providerId="LiveId" clId="{186CAEAE-26E6-4AA9-8B4B-C18A4EA2E2BE}" dt="2021-02-28T06:47:55.840" v="132"/>
          <ac:spMkLst>
            <pc:docMk/>
            <pc:sldMk cId="3414706876" sldId="396"/>
            <ac:spMk id="36" creationId="{BEB57801-9435-4304-9023-F85F0FE0462A}"/>
          </ac:spMkLst>
        </pc:spChg>
        <pc:spChg chg="del">
          <ac:chgData name="Lei Wu" userId="f083b2a8aea23a2f" providerId="LiveId" clId="{186CAEAE-26E6-4AA9-8B4B-C18A4EA2E2BE}" dt="2021-02-28T06:47:51.484" v="130" actId="478"/>
          <ac:spMkLst>
            <pc:docMk/>
            <pc:sldMk cId="3414706876" sldId="396"/>
            <ac:spMk id="7169" creationId="{594648AB-3D65-8344-9D02-687EEC1BCA81}"/>
          </ac:spMkLst>
        </pc:spChg>
      </pc:sldChg>
      <pc:sldChg chg="addSp delSp modSp add mod modTransition">
        <pc:chgData name="Lei Wu" userId="f083b2a8aea23a2f" providerId="LiveId" clId="{186CAEAE-26E6-4AA9-8B4B-C18A4EA2E2BE}" dt="2021-02-28T07:31:34.607" v="178" actId="1037"/>
        <pc:sldMkLst>
          <pc:docMk/>
          <pc:sldMk cId="2552557360" sldId="397"/>
        </pc:sldMkLst>
        <pc:spChg chg="add del mod">
          <ac:chgData name="Lei Wu" userId="f083b2a8aea23a2f" providerId="LiveId" clId="{186CAEAE-26E6-4AA9-8B4B-C18A4EA2E2BE}" dt="2021-02-28T06:48:01.727" v="134" actId="478"/>
          <ac:spMkLst>
            <pc:docMk/>
            <pc:sldMk cId="2552557360" sldId="397"/>
            <ac:spMk id="2" creationId="{010F934D-A6BE-470D-858C-E81882235AF9}"/>
          </ac:spMkLst>
        </pc:spChg>
        <pc:spChg chg="mod">
          <ac:chgData name="Lei Wu" userId="f083b2a8aea23a2f" providerId="LiveId" clId="{186CAEAE-26E6-4AA9-8B4B-C18A4EA2E2BE}" dt="2021-02-28T07:31:34.607" v="178" actId="1037"/>
          <ac:spMkLst>
            <pc:docMk/>
            <pc:sldMk cId="2552557360" sldId="397"/>
            <ac:spMk id="33" creationId="{9769480D-FF6D-4DBD-AF17-B825D0BAA4C9}"/>
          </ac:spMkLst>
        </pc:spChg>
        <pc:spChg chg="add mod">
          <ac:chgData name="Lei Wu" userId="f083b2a8aea23a2f" providerId="LiveId" clId="{186CAEAE-26E6-4AA9-8B4B-C18A4EA2E2BE}" dt="2021-02-28T06:48:02.126" v="135"/>
          <ac:spMkLst>
            <pc:docMk/>
            <pc:sldMk cId="2552557360" sldId="397"/>
            <ac:spMk id="36" creationId="{DFC4EB63-83D3-418C-8123-AD74BE8BD3A8}"/>
          </ac:spMkLst>
        </pc:spChg>
        <pc:spChg chg="del">
          <ac:chgData name="Lei Wu" userId="f083b2a8aea23a2f" providerId="LiveId" clId="{186CAEAE-26E6-4AA9-8B4B-C18A4EA2E2BE}" dt="2021-02-28T06:47:59.722" v="133" actId="478"/>
          <ac:spMkLst>
            <pc:docMk/>
            <pc:sldMk cId="2552557360" sldId="397"/>
            <ac:spMk id="7169" creationId="{594648AB-3D65-8344-9D02-687EEC1BCA81}"/>
          </ac:spMkLst>
        </pc:spChg>
      </pc:sldChg>
      <pc:sldChg chg="addSp delSp modSp add mod modTransition">
        <pc:chgData name="Lei Wu" userId="f083b2a8aea23a2f" providerId="LiveId" clId="{186CAEAE-26E6-4AA9-8B4B-C18A4EA2E2BE}" dt="2021-02-28T07:31:45.870" v="180" actId="14100"/>
        <pc:sldMkLst>
          <pc:docMk/>
          <pc:sldMk cId="1908525249" sldId="398"/>
        </pc:sldMkLst>
        <pc:spChg chg="add del mod">
          <ac:chgData name="Lei Wu" userId="f083b2a8aea23a2f" providerId="LiveId" clId="{186CAEAE-26E6-4AA9-8B4B-C18A4EA2E2BE}" dt="2021-02-28T06:48:10.573" v="137" actId="478"/>
          <ac:spMkLst>
            <pc:docMk/>
            <pc:sldMk cId="1908525249" sldId="398"/>
            <ac:spMk id="2" creationId="{E39DB536-8781-46FE-901B-00221424C460}"/>
          </ac:spMkLst>
        </pc:spChg>
        <pc:spChg chg="mod">
          <ac:chgData name="Lei Wu" userId="f083b2a8aea23a2f" providerId="LiveId" clId="{186CAEAE-26E6-4AA9-8B4B-C18A4EA2E2BE}" dt="2021-02-28T07:31:45.870" v="180" actId="14100"/>
          <ac:spMkLst>
            <pc:docMk/>
            <pc:sldMk cId="1908525249" sldId="398"/>
            <ac:spMk id="33" creationId="{4184B904-CE75-465D-8882-8CBF7DE7A64B}"/>
          </ac:spMkLst>
        </pc:spChg>
        <pc:spChg chg="add mod">
          <ac:chgData name="Lei Wu" userId="f083b2a8aea23a2f" providerId="LiveId" clId="{186CAEAE-26E6-4AA9-8B4B-C18A4EA2E2BE}" dt="2021-02-28T06:48:10.914" v="138"/>
          <ac:spMkLst>
            <pc:docMk/>
            <pc:sldMk cId="1908525249" sldId="398"/>
            <ac:spMk id="36" creationId="{AAA8DB1D-40A2-473B-A9E8-E009A0EDA245}"/>
          </ac:spMkLst>
        </pc:spChg>
        <pc:spChg chg="del">
          <ac:chgData name="Lei Wu" userId="f083b2a8aea23a2f" providerId="LiveId" clId="{186CAEAE-26E6-4AA9-8B4B-C18A4EA2E2BE}" dt="2021-02-28T06:48:07.042" v="136" actId="478"/>
          <ac:spMkLst>
            <pc:docMk/>
            <pc:sldMk cId="1908525249" sldId="398"/>
            <ac:spMk id="7169" creationId="{594648AB-3D65-8344-9D02-687EEC1BCA81}"/>
          </ac:spMkLst>
        </pc:spChg>
      </pc:sldChg>
      <pc:sldChg chg="addSp delSp modSp add mod modTransition">
        <pc:chgData name="Lei Wu" userId="f083b2a8aea23a2f" providerId="LiveId" clId="{186CAEAE-26E6-4AA9-8B4B-C18A4EA2E2BE}" dt="2021-02-28T07:31:58.623" v="182" actId="14100"/>
        <pc:sldMkLst>
          <pc:docMk/>
          <pc:sldMk cId="800323598" sldId="399"/>
        </pc:sldMkLst>
        <pc:spChg chg="add del mod">
          <ac:chgData name="Lei Wu" userId="f083b2a8aea23a2f" providerId="LiveId" clId="{186CAEAE-26E6-4AA9-8B4B-C18A4EA2E2BE}" dt="2021-02-28T06:48:17.693" v="140" actId="478"/>
          <ac:spMkLst>
            <pc:docMk/>
            <pc:sldMk cId="800323598" sldId="399"/>
            <ac:spMk id="2" creationId="{B0634FBC-91FA-4263-91E0-DDA05B401F77}"/>
          </ac:spMkLst>
        </pc:spChg>
        <pc:spChg chg="mod">
          <ac:chgData name="Lei Wu" userId="f083b2a8aea23a2f" providerId="LiveId" clId="{186CAEAE-26E6-4AA9-8B4B-C18A4EA2E2BE}" dt="2021-02-28T07:31:58.623" v="182" actId="14100"/>
          <ac:spMkLst>
            <pc:docMk/>
            <pc:sldMk cId="800323598" sldId="399"/>
            <ac:spMk id="33" creationId="{C4E43253-8F0A-4F10-B877-11EE171B427D}"/>
          </ac:spMkLst>
        </pc:spChg>
        <pc:spChg chg="add mod">
          <ac:chgData name="Lei Wu" userId="f083b2a8aea23a2f" providerId="LiveId" clId="{186CAEAE-26E6-4AA9-8B4B-C18A4EA2E2BE}" dt="2021-02-28T06:48:17.998" v="141"/>
          <ac:spMkLst>
            <pc:docMk/>
            <pc:sldMk cId="800323598" sldId="399"/>
            <ac:spMk id="36" creationId="{DB6200BF-6ED2-48AE-BBE7-BE3D4A231CF5}"/>
          </ac:spMkLst>
        </pc:spChg>
        <pc:spChg chg="del">
          <ac:chgData name="Lei Wu" userId="f083b2a8aea23a2f" providerId="LiveId" clId="{186CAEAE-26E6-4AA9-8B4B-C18A4EA2E2BE}" dt="2021-02-28T06:48:15.685" v="139" actId="478"/>
          <ac:spMkLst>
            <pc:docMk/>
            <pc:sldMk cId="800323598" sldId="399"/>
            <ac:spMk id="7169" creationId="{594648AB-3D65-8344-9D02-687EEC1BCA81}"/>
          </ac:spMkLst>
        </pc:spChg>
      </pc:sldChg>
      <pc:sldChg chg="modSp add mod modTransition">
        <pc:chgData name="Lei Wu" userId="f083b2a8aea23a2f" providerId="LiveId" clId="{186CAEAE-26E6-4AA9-8B4B-C18A4EA2E2BE}" dt="2021-02-28T06:48:39.480" v="148" actId="14100"/>
        <pc:sldMkLst>
          <pc:docMk/>
          <pc:sldMk cId="4138484714" sldId="400"/>
        </pc:sldMkLst>
        <pc:spChg chg="mod">
          <ac:chgData name="Lei Wu" userId="f083b2a8aea23a2f" providerId="LiveId" clId="{186CAEAE-26E6-4AA9-8B4B-C18A4EA2E2BE}" dt="2021-02-28T06:48:26.783" v="144" actId="14100"/>
          <ac:spMkLst>
            <pc:docMk/>
            <pc:sldMk cId="4138484714" sldId="400"/>
            <ac:spMk id="7169" creationId="{594648AB-3D65-8344-9D02-687EEC1BCA81}"/>
          </ac:spMkLst>
        </pc:spChg>
        <pc:picChg chg="mod">
          <ac:chgData name="Lei Wu" userId="f083b2a8aea23a2f" providerId="LiveId" clId="{186CAEAE-26E6-4AA9-8B4B-C18A4EA2E2BE}" dt="2021-02-28T06:48:31.580" v="146" actId="1076"/>
          <ac:picMkLst>
            <pc:docMk/>
            <pc:sldMk cId="4138484714" sldId="400"/>
            <ac:picMk id="6" creationId="{4CA0F006-5C70-42E0-9880-F94AEC5C617B}"/>
          </ac:picMkLst>
        </pc:picChg>
        <pc:picChg chg="mod">
          <ac:chgData name="Lei Wu" userId="f083b2a8aea23a2f" providerId="LiveId" clId="{186CAEAE-26E6-4AA9-8B4B-C18A4EA2E2BE}" dt="2021-02-28T06:48:39.480" v="148" actId="14100"/>
          <ac:picMkLst>
            <pc:docMk/>
            <pc:sldMk cId="4138484714" sldId="400"/>
            <ac:picMk id="7" creationId="{34C07751-A7A9-4C3E-B87B-709430A2730C}"/>
          </ac:picMkLst>
        </pc:picChg>
      </pc:sldChg>
      <pc:sldChg chg="modSp">
        <pc:chgData name="Lei Wu" userId="f083b2a8aea23a2f" providerId="LiveId" clId="{186CAEAE-26E6-4AA9-8B4B-C18A4EA2E2BE}" dt="2021-03-02T04:53:41.725" v="2022" actId="207"/>
        <pc:sldMkLst>
          <pc:docMk/>
          <pc:sldMk cId="3253529144" sldId="417"/>
        </pc:sldMkLst>
        <pc:spChg chg="mod">
          <ac:chgData name="Lei Wu" userId="f083b2a8aea23a2f" providerId="LiveId" clId="{186CAEAE-26E6-4AA9-8B4B-C18A4EA2E2BE}" dt="2021-03-02T04:53:41.725" v="2022" actId="207"/>
          <ac:spMkLst>
            <pc:docMk/>
            <pc:sldMk cId="3253529144" sldId="417"/>
            <ac:spMk id="23559" creationId="{7AE854BA-0EFC-43EF-8C17-863B883BEE3E}"/>
          </ac:spMkLst>
        </pc:spChg>
      </pc:sldChg>
      <pc:sldChg chg="modSp mod">
        <pc:chgData name="Lei Wu" userId="f083b2a8aea23a2f" providerId="LiveId" clId="{186CAEAE-26E6-4AA9-8B4B-C18A4EA2E2BE}" dt="2021-02-28T09:45:38.997" v="208" actId="20577"/>
        <pc:sldMkLst>
          <pc:docMk/>
          <pc:sldMk cId="441666046" sldId="419"/>
        </pc:sldMkLst>
        <pc:spChg chg="mod">
          <ac:chgData name="Lei Wu" userId="f083b2a8aea23a2f" providerId="LiveId" clId="{186CAEAE-26E6-4AA9-8B4B-C18A4EA2E2BE}" dt="2021-02-28T09:45:38.997" v="208" actId="20577"/>
          <ac:spMkLst>
            <pc:docMk/>
            <pc:sldMk cId="441666046" sldId="419"/>
            <ac:spMk id="17412" creationId="{5DC98553-9093-4D77-88A8-0A87DD2BD669}"/>
          </ac:spMkLst>
        </pc:spChg>
      </pc:sldChg>
      <pc:sldChg chg="modSp add mod modTransition">
        <pc:chgData name="Lei Wu" userId="f083b2a8aea23a2f" providerId="LiveId" clId="{186CAEAE-26E6-4AA9-8B4B-C18A4EA2E2BE}" dt="2021-02-28T06:45:12.211" v="55" actId="14100"/>
        <pc:sldMkLst>
          <pc:docMk/>
          <pc:sldMk cId="2608642954" sldId="437"/>
        </pc:sldMkLst>
        <pc:spChg chg="mod">
          <ac:chgData name="Lei Wu" userId="f083b2a8aea23a2f" providerId="LiveId" clId="{186CAEAE-26E6-4AA9-8B4B-C18A4EA2E2BE}" dt="2021-02-28T06:42:56.503" v="47" actId="404"/>
          <ac:spMkLst>
            <pc:docMk/>
            <pc:sldMk cId="2608642954" sldId="437"/>
            <ac:spMk id="5" creationId="{64D0269D-10DB-47E0-AF1C-3E3BF547194C}"/>
          </ac:spMkLst>
        </pc:spChg>
        <pc:spChg chg="mod">
          <ac:chgData name="Lei Wu" userId="f083b2a8aea23a2f" providerId="LiveId" clId="{186CAEAE-26E6-4AA9-8B4B-C18A4EA2E2BE}" dt="2021-02-28T06:45:12.211" v="55" actId="14100"/>
          <ac:spMkLst>
            <pc:docMk/>
            <pc:sldMk cId="2608642954" sldId="437"/>
            <ac:spMk id="7169" creationId="{594648AB-3D65-8344-9D02-687EEC1BCA81}"/>
          </ac:spMkLst>
        </pc:spChg>
      </pc:sldChg>
      <pc:sldChg chg="modSp add mod modTransition">
        <pc:chgData name="Lei Wu" userId="f083b2a8aea23a2f" providerId="LiveId" clId="{186CAEAE-26E6-4AA9-8B4B-C18A4EA2E2BE}" dt="2021-02-28T06:46:14.325" v="88" actId="14100"/>
        <pc:sldMkLst>
          <pc:docMk/>
          <pc:sldMk cId="3807247872" sldId="438"/>
        </pc:sldMkLst>
        <pc:spChg chg="mod">
          <ac:chgData name="Lei Wu" userId="f083b2a8aea23a2f" providerId="LiveId" clId="{186CAEAE-26E6-4AA9-8B4B-C18A4EA2E2BE}" dt="2021-02-28T06:46:14.325" v="88" actId="14100"/>
          <ac:spMkLst>
            <pc:docMk/>
            <pc:sldMk cId="3807247872" sldId="438"/>
            <ac:spMk id="5" creationId="{C2899418-A05D-4913-BDE2-95AB55D8461A}"/>
          </ac:spMkLst>
        </pc:spChg>
        <pc:spChg chg="mod">
          <ac:chgData name="Lei Wu" userId="f083b2a8aea23a2f" providerId="LiveId" clId="{186CAEAE-26E6-4AA9-8B4B-C18A4EA2E2BE}" dt="2021-02-28T06:46:08.768" v="87" actId="1038"/>
          <ac:spMkLst>
            <pc:docMk/>
            <pc:sldMk cId="3807247872" sldId="438"/>
            <ac:spMk id="7" creationId="{9DF66866-17E6-45EC-B3D3-A213BA715478}"/>
          </ac:spMkLst>
        </pc:spChg>
        <pc:spChg chg="mod">
          <ac:chgData name="Lei Wu" userId="f083b2a8aea23a2f" providerId="LiveId" clId="{186CAEAE-26E6-4AA9-8B4B-C18A4EA2E2BE}" dt="2021-02-28T06:45:53.325" v="65" actId="14100"/>
          <ac:spMkLst>
            <pc:docMk/>
            <pc:sldMk cId="3807247872" sldId="438"/>
            <ac:spMk id="7169" creationId="{594648AB-3D65-8344-9D02-687EEC1BCA81}"/>
          </ac:spMkLst>
        </pc:spChg>
        <pc:grpChg chg="mod">
          <ac:chgData name="Lei Wu" userId="f083b2a8aea23a2f" providerId="LiveId" clId="{186CAEAE-26E6-4AA9-8B4B-C18A4EA2E2BE}" dt="2021-02-28T06:46:08.768" v="87" actId="1038"/>
          <ac:grpSpMkLst>
            <pc:docMk/>
            <pc:sldMk cId="3807247872" sldId="438"/>
            <ac:grpSpMk id="8" creationId="{24BA6B5E-9D91-4625-A353-8758A84E9DCF}"/>
          </ac:grpSpMkLst>
        </pc:grpChg>
        <pc:graphicFrameChg chg="mod">
          <ac:chgData name="Lei Wu" userId="f083b2a8aea23a2f" providerId="LiveId" clId="{186CAEAE-26E6-4AA9-8B4B-C18A4EA2E2BE}" dt="2021-02-28T06:46:08.768" v="87" actId="1038"/>
          <ac:graphicFrameMkLst>
            <pc:docMk/>
            <pc:sldMk cId="3807247872" sldId="438"/>
            <ac:graphicFrameMk id="4" creationId="{503F646D-A3B2-4EE8-8F7E-E08F546FE57E}"/>
          </ac:graphicFrameMkLst>
        </pc:graphicFrameChg>
      </pc:sldChg>
      <pc:sldChg chg="modSp add mod modTransition">
        <pc:chgData name="Lei Wu" userId="f083b2a8aea23a2f" providerId="LiveId" clId="{186CAEAE-26E6-4AA9-8B4B-C18A4EA2E2BE}" dt="2021-02-28T06:46:46.860" v="114" actId="14100"/>
        <pc:sldMkLst>
          <pc:docMk/>
          <pc:sldMk cId="2528154100" sldId="439"/>
        </pc:sldMkLst>
        <pc:spChg chg="mod">
          <ac:chgData name="Lei Wu" userId="f083b2a8aea23a2f" providerId="LiveId" clId="{186CAEAE-26E6-4AA9-8B4B-C18A4EA2E2BE}" dt="2021-02-28T06:46:46.860" v="114" actId="14100"/>
          <ac:spMkLst>
            <pc:docMk/>
            <pc:sldMk cId="2528154100" sldId="439"/>
            <ac:spMk id="5" creationId="{56C8A21E-2493-4492-99B8-AB196736BA43}"/>
          </ac:spMkLst>
        </pc:spChg>
        <pc:spChg chg="mod">
          <ac:chgData name="Lei Wu" userId="f083b2a8aea23a2f" providerId="LiveId" clId="{186CAEAE-26E6-4AA9-8B4B-C18A4EA2E2BE}" dt="2021-02-28T06:46:43.213" v="113" actId="1038"/>
          <ac:spMkLst>
            <pc:docMk/>
            <pc:sldMk cId="2528154100" sldId="439"/>
            <ac:spMk id="7" creationId="{8C85C943-4E5B-4BD6-B84E-4B52534954E1}"/>
          </ac:spMkLst>
        </pc:spChg>
        <pc:spChg chg="mod">
          <ac:chgData name="Lei Wu" userId="f083b2a8aea23a2f" providerId="LiveId" clId="{186CAEAE-26E6-4AA9-8B4B-C18A4EA2E2BE}" dt="2021-02-28T06:46:34.140" v="91" actId="14100"/>
          <ac:spMkLst>
            <pc:docMk/>
            <pc:sldMk cId="2528154100" sldId="439"/>
            <ac:spMk id="7169" creationId="{594648AB-3D65-8344-9D02-687EEC1BCA81}"/>
          </ac:spMkLst>
        </pc:spChg>
        <pc:grpChg chg="mod">
          <ac:chgData name="Lei Wu" userId="f083b2a8aea23a2f" providerId="LiveId" clId="{186CAEAE-26E6-4AA9-8B4B-C18A4EA2E2BE}" dt="2021-02-28T06:46:43.213" v="113" actId="1038"/>
          <ac:grpSpMkLst>
            <pc:docMk/>
            <pc:sldMk cId="2528154100" sldId="439"/>
            <ac:grpSpMk id="8" creationId="{7BF1527D-2B23-43F2-8BB7-F00AB5F62244}"/>
          </ac:grpSpMkLst>
        </pc:grpChg>
        <pc:graphicFrameChg chg="mod">
          <ac:chgData name="Lei Wu" userId="f083b2a8aea23a2f" providerId="LiveId" clId="{186CAEAE-26E6-4AA9-8B4B-C18A4EA2E2BE}" dt="2021-02-28T06:46:43.213" v="113" actId="1038"/>
          <ac:graphicFrameMkLst>
            <pc:docMk/>
            <pc:sldMk cId="2528154100" sldId="439"/>
            <ac:graphicFrameMk id="4" creationId="{D5241F98-BDA0-468F-8CF1-093C25B29988}"/>
          </ac:graphicFrameMkLst>
        </pc:graphicFrameChg>
      </pc:sldChg>
      <pc:sldChg chg="addSp delSp modSp add modTransition">
        <pc:chgData name="Lei Wu" userId="f083b2a8aea23a2f" providerId="LiveId" clId="{186CAEAE-26E6-4AA9-8B4B-C18A4EA2E2BE}" dt="2021-02-28T06:47:37.315" v="126" actId="478"/>
        <pc:sldMkLst>
          <pc:docMk/>
          <pc:sldMk cId="10853877" sldId="440"/>
        </pc:sldMkLst>
        <pc:spChg chg="add del mod">
          <ac:chgData name="Lei Wu" userId="f083b2a8aea23a2f" providerId="LiveId" clId="{186CAEAE-26E6-4AA9-8B4B-C18A4EA2E2BE}" dt="2021-02-28T06:47:37.315" v="126" actId="478"/>
          <ac:spMkLst>
            <pc:docMk/>
            <pc:sldMk cId="10853877" sldId="440"/>
            <ac:spMk id="2" creationId="{F6D82DBE-C473-430B-A518-A5C96F20F09E}"/>
          </ac:spMkLst>
        </pc:spChg>
        <pc:spChg chg="add mod">
          <ac:chgData name="Lei Wu" userId="f083b2a8aea23a2f" providerId="LiveId" clId="{186CAEAE-26E6-4AA9-8B4B-C18A4EA2E2BE}" dt="2021-02-28T06:47:33.323" v="125"/>
          <ac:spMkLst>
            <pc:docMk/>
            <pc:sldMk cId="10853877" sldId="440"/>
            <ac:spMk id="69" creationId="{661CC2D8-B1FA-48CD-97C9-DDE6FDE7C2C0}"/>
          </ac:spMkLst>
        </pc:spChg>
        <pc:spChg chg="del">
          <ac:chgData name="Lei Wu" userId="f083b2a8aea23a2f" providerId="LiveId" clId="{186CAEAE-26E6-4AA9-8B4B-C18A4EA2E2BE}" dt="2021-02-28T06:47:32.988" v="124" actId="478"/>
          <ac:spMkLst>
            <pc:docMk/>
            <pc:sldMk cId="10853877" sldId="440"/>
            <ac:spMk id="7169" creationId="{594648AB-3D65-8344-9D02-687EEC1BCA81}"/>
          </ac:spMkLst>
        </pc:spChg>
      </pc:sldChg>
      <pc:sldChg chg="addSp delSp modSp add mod modTransition">
        <pc:chgData name="Lei Wu" userId="f083b2a8aea23a2f" providerId="LiveId" clId="{186CAEAE-26E6-4AA9-8B4B-C18A4EA2E2BE}" dt="2021-02-28T07:29:50.384" v="150" actId="14100"/>
        <pc:sldMkLst>
          <pc:docMk/>
          <pc:sldMk cId="3508258645" sldId="441"/>
        </pc:sldMkLst>
        <pc:spChg chg="add del mod">
          <ac:chgData name="Lei Wu" userId="f083b2a8aea23a2f" providerId="LiveId" clId="{186CAEAE-26E6-4AA9-8B4B-C18A4EA2E2BE}" dt="2021-02-28T06:47:45.188" v="128" actId="478"/>
          <ac:spMkLst>
            <pc:docMk/>
            <pc:sldMk cId="3508258645" sldId="441"/>
            <ac:spMk id="2" creationId="{DEF0658F-5FCF-467E-AA7D-44C90F575355}"/>
          </ac:spMkLst>
        </pc:spChg>
        <pc:spChg chg="mod">
          <ac:chgData name="Lei Wu" userId="f083b2a8aea23a2f" providerId="LiveId" clId="{186CAEAE-26E6-4AA9-8B4B-C18A4EA2E2BE}" dt="2021-02-28T07:29:50.384" v="150" actId="14100"/>
          <ac:spMkLst>
            <pc:docMk/>
            <pc:sldMk cId="3508258645" sldId="441"/>
            <ac:spMk id="53" creationId="{4CA88928-38C7-4407-B198-51AE84E9D2B9}"/>
          </ac:spMkLst>
        </pc:spChg>
        <pc:spChg chg="add mod">
          <ac:chgData name="Lei Wu" userId="f083b2a8aea23a2f" providerId="LiveId" clId="{186CAEAE-26E6-4AA9-8B4B-C18A4EA2E2BE}" dt="2021-02-28T06:47:45.717" v="129"/>
          <ac:spMkLst>
            <pc:docMk/>
            <pc:sldMk cId="3508258645" sldId="441"/>
            <ac:spMk id="56" creationId="{BE53023A-1B2A-40E9-935E-8D7631279F3E}"/>
          </ac:spMkLst>
        </pc:spChg>
        <pc:spChg chg="del">
          <ac:chgData name="Lei Wu" userId="f083b2a8aea23a2f" providerId="LiveId" clId="{186CAEAE-26E6-4AA9-8B4B-C18A4EA2E2BE}" dt="2021-02-28T06:47:42.049" v="127" actId="478"/>
          <ac:spMkLst>
            <pc:docMk/>
            <pc:sldMk cId="3508258645" sldId="441"/>
            <ac:spMk id="7169" creationId="{594648AB-3D65-8344-9D02-687EEC1BCA81}"/>
          </ac:spMkLst>
        </pc:spChg>
      </pc:sldChg>
      <pc:sldChg chg="addSp delSp modSp mod delAnim modAnim">
        <pc:chgData name="Lei Wu" userId="f083b2a8aea23a2f" providerId="LiveId" clId="{186CAEAE-26E6-4AA9-8B4B-C18A4EA2E2BE}" dt="2021-03-02T02:26:16.658" v="1983" actId="1035"/>
        <pc:sldMkLst>
          <pc:docMk/>
          <pc:sldMk cId="3298819288" sldId="596"/>
        </pc:sldMkLst>
        <pc:spChg chg="add del mod">
          <ac:chgData name="Lei Wu" userId="f083b2a8aea23a2f" providerId="LiveId" clId="{186CAEAE-26E6-4AA9-8B4B-C18A4EA2E2BE}" dt="2021-03-01T05:56:18.612" v="390" actId="478"/>
          <ac:spMkLst>
            <pc:docMk/>
            <pc:sldMk cId="3298819288" sldId="596"/>
            <ac:spMk id="2" creationId="{BE068DC3-88E8-4A67-9671-753F26BC45FB}"/>
          </ac:spMkLst>
        </pc:spChg>
        <pc:spChg chg="add del mod">
          <ac:chgData name="Lei Wu" userId="f083b2a8aea23a2f" providerId="LiveId" clId="{186CAEAE-26E6-4AA9-8B4B-C18A4EA2E2BE}" dt="2021-03-01T05:58:50.891" v="450" actId="478"/>
          <ac:spMkLst>
            <pc:docMk/>
            <pc:sldMk cId="3298819288" sldId="596"/>
            <ac:spMk id="4" creationId="{E8608521-6751-42C8-84C3-E413631008A0}"/>
          </ac:spMkLst>
        </pc:spChg>
        <pc:spChg chg="add del mod">
          <ac:chgData name="Lei Wu" userId="f083b2a8aea23a2f" providerId="LiveId" clId="{186CAEAE-26E6-4AA9-8B4B-C18A4EA2E2BE}" dt="2021-03-01T06:05:15.059" v="690"/>
          <ac:spMkLst>
            <pc:docMk/>
            <pc:sldMk cId="3298819288" sldId="596"/>
            <ac:spMk id="5" creationId="{FCF858F0-2F80-4D16-9EDD-ED2EA75C8AAD}"/>
          </ac:spMkLst>
        </pc:spChg>
        <pc:spChg chg="add del mod">
          <ac:chgData name="Lei Wu" userId="f083b2a8aea23a2f" providerId="LiveId" clId="{186CAEAE-26E6-4AA9-8B4B-C18A4EA2E2BE}" dt="2021-03-01T06:07:32.291" v="695" actId="478"/>
          <ac:spMkLst>
            <pc:docMk/>
            <pc:sldMk cId="3298819288" sldId="596"/>
            <ac:spMk id="6" creationId="{6E6657D1-E9B9-4E9D-B1E3-41BDB51DE5F4}"/>
          </ac:spMkLst>
        </pc:spChg>
        <pc:spChg chg="mod">
          <ac:chgData name="Lei Wu" userId="f083b2a8aea23a2f" providerId="LiveId" clId="{186CAEAE-26E6-4AA9-8B4B-C18A4EA2E2BE}" dt="2021-03-02T02:26:16.658" v="1983" actId="1035"/>
          <ac:spMkLst>
            <pc:docMk/>
            <pc:sldMk cId="3298819288" sldId="596"/>
            <ac:spMk id="10" creationId="{5E3B2CF5-B39C-4B26-A8FD-421E9B1888D9}"/>
          </ac:spMkLst>
        </pc:spChg>
        <pc:spChg chg="mod">
          <ac:chgData name="Lei Wu" userId="f083b2a8aea23a2f" providerId="LiveId" clId="{186CAEAE-26E6-4AA9-8B4B-C18A4EA2E2BE}" dt="2021-03-02T02:26:16.658" v="1983" actId="1035"/>
          <ac:spMkLst>
            <pc:docMk/>
            <pc:sldMk cId="3298819288" sldId="596"/>
            <ac:spMk id="11" creationId="{1C59DCEA-0461-4FE3-A258-C44DA234D791}"/>
          </ac:spMkLst>
        </pc:spChg>
        <pc:spChg chg="mod">
          <ac:chgData name="Lei Wu" userId="f083b2a8aea23a2f" providerId="LiveId" clId="{186CAEAE-26E6-4AA9-8B4B-C18A4EA2E2BE}" dt="2021-03-02T02:26:16.658" v="1983" actId="1035"/>
          <ac:spMkLst>
            <pc:docMk/>
            <pc:sldMk cId="3298819288" sldId="596"/>
            <ac:spMk id="13" creationId="{2700067A-0D3D-4FAE-8807-053D5BF0E84A}"/>
          </ac:spMkLst>
        </pc:spChg>
        <pc:spChg chg="mod">
          <ac:chgData name="Lei Wu" userId="f083b2a8aea23a2f" providerId="LiveId" clId="{186CAEAE-26E6-4AA9-8B4B-C18A4EA2E2BE}" dt="2021-03-02T02:26:16.658" v="1983" actId="1035"/>
          <ac:spMkLst>
            <pc:docMk/>
            <pc:sldMk cId="3298819288" sldId="596"/>
            <ac:spMk id="14" creationId="{4167232B-165F-4907-8BB5-3A0E37623E52}"/>
          </ac:spMkLst>
        </pc:spChg>
        <pc:spChg chg="mod">
          <ac:chgData name="Lei Wu" userId="f083b2a8aea23a2f" providerId="LiveId" clId="{186CAEAE-26E6-4AA9-8B4B-C18A4EA2E2BE}" dt="2021-03-02T02:26:16.658" v="1983" actId="1035"/>
          <ac:spMkLst>
            <pc:docMk/>
            <pc:sldMk cId="3298819288" sldId="596"/>
            <ac:spMk id="15" creationId="{6553006E-E8AE-4EB6-9FD1-4555B0AD302C}"/>
          </ac:spMkLst>
        </pc:spChg>
        <pc:spChg chg="mod">
          <ac:chgData name="Lei Wu" userId="f083b2a8aea23a2f" providerId="LiveId" clId="{186CAEAE-26E6-4AA9-8B4B-C18A4EA2E2BE}" dt="2021-03-02T02:26:16.658" v="1983" actId="1035"/>
          <ac:spMkLst>
            <pc:docMk/>
            <pc:sldMk cId="3298819288" sldId="596"/>
            <ac:spMk id="16" creationId="{2C36EAF5-D1F2-40AE-AFF0-201498BF8005}"/>
          </ac:spMkLst>
        </pc:spChg>
        <pc:spChg chg="add mod">
          <ac:chgData name="Lei Wu" userId="f083b2a8aea23a2f" providerId="LiveId" clId="{186CAEAE-26E6-4AA9-8B4B-C18A4EA2E2BE}" dt="2021-03-02T02:26:16.658" v="1983" actId="1035"/>
          <ac:spMkLst>
            <pc:docMk/>
            <pc:sldMk cId="3298819288" sldId="596"/>
            <ac:spMk id="17" creationId="{16C4C627-B99D-463F-9F0F-8369CE24DDD8}"/>
          </ac:spMkLst>
        </pc:spChg>
        <pc:spChg chg="add del mod">
          <ac:chgData name="Lei Wu" userId="f083b2a8aea23a2f" providerId="LiveId" clId="{186CAEAE-26E6-4AA9-8B4B-C18A4EA2E2BE}" dt="2021-03-02T02:26:03.838" v="1942" actId="478"/>
          <ac:spMkLst>
            <pc:docMk/>
            <pc:sldMk cId="3298819288" sldId="596"/>
            <ac:spMk id="18" creationId="{FDA7F573-0EA4-483C-9C3F-1787E64AABB2}"/>
          </ac:spMkLst>
        </pc:spChg>
        <pc:spChg chg="add del mod">
          <ac:chgData name="Lei Wu" userId="f083b2a8aea23a2f" providerId="LiveId" clId="{186CAEAE-26E6-4AA9-8B4B-C18A4EA2E2BE}" dt="2021-03-01T06:07:34.996" v="696" actId="478"/>
          <ac:spMkLst>
            <pc:docMk/>
            <pc:sldMk cId="3298819288" sldId="596"/>
            <ac:spMk id="19" creationId="{9F93D832-B8B1-4932-9B17-0AC6559B2671}"/>
          </ac:spMkLst>
        </pc:spChg>
        <pc:spChg chg="add del mod">
          <ac:chgData name="Lei Wu" userId="f083b2a8aea23a2f" providerId="LiveId" clId="{186CAEAE-26E6-4AA9-8B4B-C18A4EA2E2BE}" dt="2021-03-02T02:26:04.640" v="1943" actId="478"/>
          <ac:spMkLst>
            <pc:docMk/>
            <pc:sldMk cId="3298819288" sldId="596"/>
            <ac:spMk id="20" creationId="{EDD33EA7-3BFB-435C-A278-4D15DC142850}"/>
          </ac:spMkLst>
        </pc:spChg>
        <pc:spChg chg="add del mod">
          <ac:chgData name="Lei Wu" userId="f083b2a8aea23a2f" providerId="LiveId" clId="{186CAEAE-26E6-4AA9-8B4B-C18A4EA2E2BE}" dt="2021-03-02T02:26:09.432" v="1944" actId="478"/>
          <ac:spMkLst>
            <pc:docMk/>
            <pc:sldMk cId="3298819288" sldId="596"/>
            <ac:spMk id="21" creationId="{98ABA5CF-22F0-48C4-ADD4-01D53A3F009A}"/>
          </ac:spMkLst>
        </pc:spChg>
        <pc:spChg chg="add del mod">
          <ac:chgData name="Lei Wu" userId="f083b2a8aea23a2f" providerId="LiveId" clId="{186CAEAE-26E6-4AA9-8B4B-C18A4EA2E2BE}" dt="2021-03-02T02:25:58.208" v="1939" actId="478"/>
          <ac:spMkLst>
            <pc:docMk/>
            <pc:sldMk cId="3298819288" sldId="596"/>
            <ac:spMk id="22" creationId="{29F2A6AD-851D-43BC-BFEB-76A0F0690FBE}"/>
          </ac:spMkLst>
        </pc:spChg>
        <pc:spChg chg="add del mod">
          <ac:chgData name="Lei Wu" userId="f083b2a8aea23a2f" providerId="LiveId" clId="{186CAEAE-26E6-4AA9-8B4B-C18A4EA2E2BE}" dt="2021-03-02T02:25:59.567" v="1940" actId="478"/>
          <ac:spMkLst>
            <pc:docMk/>
            <pc:sldMk cId="3298819288" sldId="596"/>
            <ac:spMk id="23" creationId="{E53F5DE0-BC17-47D0-A15A-9CBD1FC38EF5}"/>
          </ac:spMkLst>
        </pc:spChg>
        <pc:spChg chg="add del mod">
          <ac:chgData name="Lei Wu" userId="f083b2a8aea23a2f" providerId="LiveId" clId="{186CAEAE-26E6-4AA9-8B4B-C18A4EA2E2BE}" dt="2021-03-02T02:26:01.776" v="1941" actId="478"/>
          <ac:spMkLst>
            <pc:docMk/>
            <pc:sldMk cId="3298819288" sldId="596"/>
            <ac:spMk id="24" creationId="{6127E412-D8BC-4CB5-9B51-383D28DD996C}"/>
          </ac:spMkLst>
        </pc:spChg>
        <pc:spChg chg="mod">
          <ac:chgData name="Lei Wu" userId="f083b2a8aea23a2f" providerId="LiveId" clId="{186CAEAE-26E6-4AA9-8B4B-C18A4EA2E2BE}" dt="2021-03-01T06:02:49.854" v="567" actId="1038"/>
          <ac:spMkLst>
            <pc:docMk/>
            <pc:sldMk cId="3298819288" sldId="596"/>
            <ac:spMk id="21506" creationId="{23D002C9-7F0B-4042-AEF1-645EDD404DB1}"/>
          </ac:spMkLst>
        </pc:spChg>
        <pc:graphicFrameChg chg="mod">
          <ac:chgData name="Lei Wu" userId="f083b2a8aea23a2f" providerId="LiveId" clId="{186CAEAE-26E6-4AA9-8B4B-C18A4EA2E2BE}" dt="2021-03-02T02:26:16.658" v="1983" actId="1035"/>
          <ac:graphicFrameMkLst>
            <pc:docMk/>
            <pc:sldMk cId="3298819288" sldId="596"/>
            <ac:graphicFrameMk id="3" creationId="{89A5AAE7-D5BB-47AD-8818-42992C6700F3}"/>
          </ac:graphicFrameMkLst>
        </pc:graphicFrameChg>
      </pc:sldChg>
      <pc:sldChg chg="modSp mod">
        <pc:chgData name="Lei Wu" userId="f083b2a8aea23a2f" providerId="LiveId" clId="{186CAEAE-26E6-4AA9-8B4B-C18A4EA2E2BE}" dt="2021-03-02T03:21:28.831" v="2021" actId="20577"/>
        <pc:sldMkLst>
          <pc:docMk/>
          <pc:sldMk cId="2426070471" sldId="597"/>
        </pc:sldMkLst>
        <pc:spChg chg="mod">
          <ac:chgData name="Lei Wu" userId="f083b2a8aea23a2f" providerId="LiveId" clId="{186CAEAE-26E6-4AA9-8B4B-C18A4EA2E2BE}" dt="2021-03-02T03:21:28.831" v="2021" actId="20577"/>
          <ac:spMkLst>
            <pc:docMk/>
            <pc:sldMk cId="2426070471" sldId="597"/>
            <ac:spMk id="6" creationId="{9DA74013-E518-4560-A30E-31EF11EDC80A}"/>
          </ac:spMkLst>
        </pc:spChg>
      </pc:sldChg>
      <pc:sldChg chg="modSp mod">
        <pc:chgData name="Lei Wu" userId="f083b2a8aea23a2f" providerId="LiveId" clId="{186CAEAE-26E6-4AA9-8B4B-C18A4EA2E2BE}" dt="2021-03-01T14:56:33.414" v="1757"/>
        <pc:sldMkLst>
          <pc:docMk/>
          <pc:sldMk cId="2460924751" sldId="598"/>
        </pc:sldMkLst>
        <pc:spChg chg="mod">
          <ac:chgData name="Lei Wu" userId="f083b2a8aea23a2f" providerId="LiveId" clId="{186CAEAE-26E6-4AA9-8B4B-C18A4EA2E2BE}" dt="2021-03-01T14:56:33.414" v="1757"/>
          <ac:spMkLst>
            <pc:docMk/>
            <pc:sldMk cId="2460924751" sldId="598"/>
            <ac:spMk id="17412" creationId="{5DC98553-9093-4D77-88A8-0A87DD2BD669}"/>
          </ac:spMkLst>
        </pc:spChg>
      </pc:sldChg>
      <pc:sldChg chg="modSp mod">
        <pc:chgData name="Lei Wu" userId="f083b2a8aea23a2f" providerId="LiveId" clId="{186CAEAE-26E6-4AA9-8B4B-C18A4EA2E2BE}" dt="2021-03-02T07:29:33.938" v="2037" actId="20577"/>
        <pc:sldMkLst>
          <pc:docMk/>
          <pc:sldMk cId="3431113726" sldId="599"/>
        </pc:sldMkLst>
        <pc:spChg chg="mod">
          <ac:chgData name="Lei Wu" userId="f083b2a8aea23a2f" providerId="LiveId" clId="{186CAEAE-26E6-4AA9-8B4B-C18A4EA2E2BE}" dt="2021-03-02T07:29:33.938" v="2037" actId="20577"/>
          <ac:spMkLst>
            <pc:docMk/>
            <pc:sldMk cId="3431113726" sldId="599"/>
            <ac:spMk id="17412" creationId="{5DC98553-9093-4D77-88A8-0A87DD2BD669}"/>
          </ac:spMkLst>
        </pc:spChg>
      </pc:sldChg>
      <pc:sldChg chg="modSp mod">
        <pc:chgData name="Lei Wu" userId="f083b2a8aea23a2f" providerId="LiveId" clId="{186CAEAE-26E6-4AA9-8B4B-C18A4EA2E2BE}" dt="2021-03-01T17:57:09.434" v="1934" actId="20577"/>
        <pc:sldMkLst>
          <pc:docMk/>
          <pc:sldMk cId="3732109439" sldId="601"/>
        </pc:sldMkLst>
        <pc:spChg chg="mod">
          <ac:chgData name="Lei Wu" userId="f083b2a8aea23a2f" providerId="LiveId" clId="{186CAEAE-26E6-4AA9-8B4B-C18A4EA2E2BE}" dt="2021-03-01T17:57:09.434" v="1934" actId="20577"/>
          <ac:spMkLst>
            <pc:docMk/>
            <pc:sldMk cId="3732109439" sldId="601"/>
            <ac:spMk id="6" creationId="{9DA74013-E518-4560-A30E-31EF11EDC80A}"/>
          </ac:spMkLst>
        </pc:spChg>
      </pc:sldChg>
      <pc:sldChg chg="addSp delSp modSp mod">
        <pc:chgData name="Lei Wu" userId="f083b2a8aea23a2f" providerId="LiveId" clId="{186CAEAE-26E6-4AA9-8B4B-C18A4EA2E2BE}" dt="2021-03-01T06:23:16.922" v="850" actId="20577"/>
        <pc:sldMkLst>
          <pc:docMk/>
          <pc:sldMk cId="473034175" sldId="602"/>
        </pc:sldMkLst>
        <pc:spChg chg="mod">
          <ac:chgData name="Lei Wu" userId="f083b2a8aea23a2f" providerId="LiveId" clId="{186CAEAE-26E6-4AA9-8B4B-C18A4EA2E2BE}" dt="2021-03-01T06:23:16.922" v="850" actId="20577"/>
          <ac:spMkLst>
            <pc:docMk/>
            <pc:sldMk cId="473034175" sldId="602"/>
            <ac:spMk id="17412" creationId="{5DC98553-9093-4D77-88A8-0A87DD2BD669}"/>
          </ac:spMkLst>
        </pc:spChg>
        <pc:picChg chg="add del mod">
          <ac:chgData name="Lei Wu" userId="f083b2a8aea23a2f" providerId="LiveId" clId="{186CAEAE-26E6-4AA9-8B4B-C18A4EA2E2BE}" dt="2021-03-01T06:20:19.379" v="827" actId="478"/>
          <ac:picMkLst>
            <pc:docMk/>
            <pc:sldMk cId="473034175" sldId="602"/>
            <ac:picMk id="1026" creationId="{BC0D2B90-4D5E-4265-B718-215C04281238}"/>
          </ac:picMkLst>
        </pc:picChg>
        <pc:picChg chg="add del mod">
          <ac:chgData name="Lei Wu" userId="f083b2a8aea23a2f" providerId="LiveId" clId="{186CAEAE-26E6-4AA9-8B4B-C18A4EA2E2BE}" dt="2021-03-01T06:22:32.836" v="839" actId="21"/>
          <ac:picMkLst>
            <pc:docMk/>
            <pc:sldMk cId="473034175" sldId="602"/>
            <ac:picMk id="1028" creationId="{A63CAD2B-24A4-4008-BBCF-C6D28831C92D}"/>
          </ac:picMkLst>
        </pc:picChg>
      </pc:sldChg>
      <pc:sldChg chg="modSp mod">
        <pc:chgData name="Lei Wu" userId="f083b2a8aea23a2f" providerId="LiveId" clId="{186CAEAE-26E6-4AA9-8B4B-C18A4EA2E2BE}" dt="2021-03-03T10:34:34.720" v="2051"/>
        <pc:sldMkLst>
          <pc:docMk/>
          <pc:sldMk cId="563828606" sldId="611"/>
        </pc:sldMkLst>
        <pc:spChg chg="mod">
          <ac:chgData name="Lei Wu" userId="f083b2a8aea23a2f" providerId="LiveId" clId="{186CAEAE-26E6-4AA9-8B4B-C18A4EA2E2BE}" dt="2021-03-03T10:34:34.720" v="2051"/>
          <ac:spMkLst>
            <pc:docMk/>
            <pc:sldMk cId="563828606" sldId="611"/>
            <ac:spMk id="6" creationId="{9DA74013-E518-4560-A30E-31EF11EDC80A}"/>
          </ac:spMkLst>
        </pc:spChg>
      </pc:sldChg>
      <pc:sldChg chg="ord">
        <pc:chgData name="Lei Wu" userId="f083b2a8aea23a2f" providerId="LiveId" clId="{186CAEAE-26E6-4AA9-8B4B-C18A4EA2E2BE}" dt="2021-02-28T06:30:57.858" v="42" actId="20578"/>
        <pc:sldMkLst>
          <pc:docMk/>
          <pc:sldMk cId="3680832810" sldId="617"/>
        </pc:sldMkLst>
      </pc:sldChg>
      <pc:sldChg chg="modSp mod">
        <pc:chgData name="Lei Wu" userId="f083b2a8aea23a2f" providerId="LiveId" clId="{186CAEAE-26E6-4AA9-8B4B-C18A4EA2E2BE}" dt="2021-03-01T15:19:40.950" v="1852" actId="20577"/>
        <pc:sldMkLst>
          <pc:docMk/>
          <pc:sldMk cId="327432052" sldId="622"/>
        </pc:sldMkLst>
        <pc:spChg chg="mod">
          <ac:chgData name="Lei Wu" userId="f083b2a8aea23a2f" providerId="LiveId" clId="{186CAEAE-26E6-4AA9-8B4B-C18A4EA2E2BE}" dt="2021-03-01T15:19:40.950" v="1852" actId="20577"/>
          <ac:spMkLst>
            <pc:docMk/>
            <pc:sldMk cId="327432052" sldId="622"/>
            <ac:spMk id="6" creationId="{9DA74013-E518-4560-A30E-31EF11EDC80A}"/>
          </ac:spMkLst>
        </pc:spChg>
      </pc:sldChg>
      <pc:sldChg chg="addSp delSp modSp mod">
        <pc:chgData name="Lei Wu" userId="f083b2a8aea23a2f" providerId="LiveId" clId="{186CAEAE-26E6-4AA9-8B4B-C18A4EA2E2BE}" dt="2021-03-01T06:31:02.286" v="948" actId="1076"/>
        <pc:sldMkLst>
          <pc:docMk/>
          <pc:sldMk cId="2933110515" sldId="626"/>
        </pc:sldMkLst>
        <pc:spChg chg="mod">
          <ac:chgData name="Lei Wu" userId="f083b2a8aea23a2f" providerId="LiveId" clId="{186CAEAE-26E6-4AA9-8B4B-C18A4EA2E2BE}" dt="2021-03-01T06:29:59.750" v="940" actId="20577"/>
          <ac:spMkLst>
            <pc:docMk/>
            <pc:sldMk cId="2933110515" sldId="626"/>
            <ac:spMk id="25603" creationId="{FFF6FDAF-4319-46D1-B14D-62635D3067BE}"/>
          </ac:spMkLst>
        </pc:spChg>
        <pc:picChg chg="add del mod">
          <ac:chgData name="Lei Wu" userId="f083b2a8aea23a2f" providerId="LiveId" clId="{186CAEAE-26E6-4AA9-8B4B-C18A4EA2E2BE}" dt="2021-03-01T06:27:25.605" v="886" actId="478"/>
          <ac:picMkLst>
            <pc:docMk/>
            <pc:sldMk cId="2933110515" sldId="626"/>
            <ac:picMk id="7" creationId="{D365C338-806A-4B53-AFA1-0DA442266C02}"/>
          </ac:picMkLst>
        </pc:picChg>
        <pc:picChg chg="del">
          <ac:chgData name="Lei Wu" userId="f083b2a8aea23a2f" providerId="LiveId" clId="{186CAEAE-26E6-4AA9-8B4B-C18A4EA2E2BE}" dt="2021-03-01T06:22:20.748" v="835" actId="478"/>
          <ac:picMkLst>
            <pc:docMk/>
            <pc:sldMk cId="2933110515" sldId="626"/>
            <ac:picMk id="8" creationId="{245BE91A-5226-47B0-901C-536F22871A13}"/>
          </ac:picMkLst>
        </pc:picChg>
        <pc:picChg chg="del">
          <ac:chgData name="Lei Wu" userId="f083b2a8aea23a2f" providerId="LiveId" clId="{186CAEAE-26E6-4AA9-8B4B-C18A4EA2E2BE}" dt="2021-03-01T06:22:35.175" v="840" actId="478"/>
          <ac:picMkLst>
            <pc:docMk/>
            <pc:sldMk cId="2933110515" sldId="626"/>
            <ac:picMk id="9" creationId="{D665179E-7019-4611-95D1-E466ADDF1795}"/>
          </ac:picMkLst>
        </pc:picChg>
        <pc:picChg chg="del">
          <ac:chgData name="Lei Wu" userId="f083b2a8aea23a2f" providerId="LiveId" clId="{186CAEAE-26E6-4AA9-8B4B-C18A4EA2E2BE}" dt="2021-03-01T06:22:40.875" v="843" actId="478"/>
          <ac:picMkLst>
            <pc:docMk/>
            <pc:sldMk cId="2933110515" sldId="626"/>
            <ac:picMk id="10" creationId="{9A45DCAE-1955-4322-A29C-68DF561E3835}"/>
          </ac:picMkLst>
        </pc:picChg>
        <pc:picChg chg="add mod">
          <ac:chgData name="Lei Wu" userId="f083b2a8aea23a2f" providerId="LiveId" clId="{186CAEAE-26E6-4AA9-8B4B-C18A4EA2E2BE}" dt="2021-03-01T06:30:42.208" v="943" actId="1076"/>
          <ac:picMkLst>
            <pc:docMk/>
            <pc:sldMk cId="2933110515" sldId="626"/>
            <ac:picMk id="11" creationId="{9A41ABE7-839F-4BC3-BE1F-E3195CD5EBC9}"/>
          </ac:picMkLst>
        </pc:picChg>
        <pc:picChg chg="add mod">
          <ac:chgData name="Lei Wu" userId="f083b2a8aea23a2f" providerId="LiveId" clId="{186CAEAE-26E6-4AA9-8B4B-C18A4EA2E2BE}" dt="2021-03-01T06:31:02.286" v="948" actId="1076"/>
          <ac:picMkLst>
            <pc:docMk/>
            <pc:sldMk cId="2933110515" sldId="626"/>
            <ac:picMk id="2050" creationId="{721B43FA-C8E7-41C3-BB18-FD64B687D5EA}"/>
          </ac:picMkLst>
        </pc:picChg>
        <pc:picChg chg="add mod">
          <ac:chgData name="Lei Wu" userId="f083b2a8aea23a2f" providerId="LiveId" clId="{186CAEAE-26E6-4AA9-8B4B-C18A4EA2E2BE}" dt="2021-03-01T06:30:57.431" v="947" actId="1076"/>
          <ac:picMkLst>
            <pc:docMk/>
            <pc:sldMk cId="2933110515" sldId="626"/>
            <ac:picMk id="2052" creationId="{0D3628BB-9A6C-4B83-AF25-AAE5338DAABC}"/>
          </ac:picMkLst>
        </pc:picChg>
      </pc:sldChg>
      <pc:sldChg chg="modSp mod">
        <pc:chgData name="Lei Wu" userId="f083b2a8aea23a2f" providerId="LiveId" clId="{186CAEAE-26E6-4AA9-8B4B-C18A4EA2E2BE}" dt="2021-03-01T15:19:49.325" v="1854" actId="20577"/>
        <pc:sldMkLst>
          <pc:docMk/>
          <pc:sldMk cId="2182615835" sldId="628"/>
        </pc:sldMkLst>
        <pc:spChg chg="mod">
          <ac:chgData name="Lei Wu" userId="f083b2a8aea23a2f" providerId="LiveId" clId="{186CAEAE-26E6-4AA9-8B4B-C18A4EA2E2BE}" dt="2021-03-01T15:19:49.325" v="1854" actId="20577"/>
          <ac:spMkLst>
            <pc:docMk/>
            <pc:sldMk cId="2182615835" sldId="628"/>
            <ac:spMk id="6" creationId="{9DA74013-E518-4560-A30E-31EF11EDC80A}"/>
          </ac:spMkLst>
        </pc:spChg>
      </pc:sldChg>
      <pc:sldChg chg="ord">
        <pc:chgData name="Lei Wu" userId="f083b2a8aea23a2f" providerId="LiveId" clId="{186CAEAE-26E6-4AA9-8B4B-C18A4EA2E2BE}" dt="2021-03-01T16:49:37.764" v="1933"/>
        <pc:sldMkLst>
          <pc:docMk/>
          <pc:sldMk cId="85162386" sldId="630"/>
        </pc:sldMkLst>
      </pc:sldChg>
      <pc:sldChg chg="add">
        <pc:chgData name="Lei Wu" userId="f083b2a8aea23a2f" providerId="LiveId" clId="{186CAEAE-26E6-4AA9-8B4B-C18A4EA2E2BE}" dt="2021-02-28T06:43:57.118" v="51"/>
        <pc:sldMkLst>
          <pc:docMk/>
          <pc:sldMk cId="3404330271" sldId="631"/>
        </pc:sldMkLst>
      </pc:sldChg>
      <pc:sldChg chg="del ord">
        <pc:chgData name="Lei Wu" userId="f083b2a8aea23a2f" providerId="LiveId" clId="{186CAEAE-26E6-4AA9-8B4B-C18A4EA2E2BE}" dt="2021-02-28T06:43:53.815" v="50" actId="2696"/>
        <pc:sldMkLst>
          <pc:docMk/>
          <pc:sldMk cId="3990680539" sldId="631"/>
        </pc:sldMkLst>
      </pc:sldChg>
      <pc:sldChg chg="del">
        <pc:chgData name="Lei Wu" userId="f083b2a8aea23a2f" providerId="LiveId" clId="{186CAEAE-26E6-4AA9-8B4B-C18A4EA2E2BE}" dt="2021-02-28T06:17:42.073" v="30" actId="47"/>
        <pc:sldMkLst>
          <pc:docMk/>
          <pc:sldMk cId="2304997864" sldId="636"/>
        </pc:sldMkLst>
      </pc:sldChg>
      <pc:sldChg chg="modSp mod">
        <pc:chgData name="Lei Wu" userId="f083b2a8aea23a2f" providerId="LiveId" clId="{186CAEAE-26E6-4AA9-8B4B-C18A4EA2E2BE}" dt="2021-03-01T15:19:59.481" v="1856" actId="20577"/>
        <pc:sldMkLst>
          <pc:docMk/>
          <pc:sldMk cId="352898844" sldId="641"/>
        </pc:sldMkLst>
        <pc:spChg chg="mod">
          <ac:chgData name="Lei Wu" userId="f083b2a8aea23a2f" providerId="LiveId" clId="{186CAEAE-26E6-4AA9-8B4B-C18A4EA2E2BE}" dt="2021-03-01T15:19:59.481" v="1856" actId="20577"/>
          <ac:spMkLst>
            <pc:docMk/>
            <pc:sldMk cId="352898844" sldId="641"/>
            <ac:spMk id="6" creationId="{9DA74013-E518-4560-A30E-31EF11EDC80A}"/>
          </ac:spMkLst>
        </pc:spChg>
      </pc:sldChg>
      <pc:sldChg chg="modSp mod">
        <pc:chgData name="Lei Wu" userId="f083b2a8aea23a2f" providerId="LiveId" clId="{186CAEAE-26E6-4AA9-8B4B-C18A4EA2E2BE}" dt="2021-03-01T15:20:12.329" v="1858" actId="20577"/>
        <pc:sldMkLst>
          <pc:docMk/>
          <pc:sldMk cId="2450866101" sldId="642"/>
        </pc:sldMkLst>
        <pc:spChg chg="mod">
          <ac:chgData name="Lei Wu" userId="f083b2a8aea23a2f" providerId="LiveId" clId="{186CAEAE-26E6-4AA9-8B4B-C18A4EA2E2BE}" dt="2021-03-01T15:20:12.329" v="1858" actId="20577"/>
          <ac:spMkLst>
            <pc:docMk/>
            <pc:sldMk cId="2450866101" sldId="642"/>
            <ac:spMk id="6" creationId="{9DA74013-E518-4560-A30E-31EF11EDC80A}"/>
          </ac:spMkLst>
        </pc:spChg>
      </pc:sldChg>
      <pc:sldChg chg="modSp add">
        <pc:chgData name="Lei Wu" userId="f083b2a8aea23a2f" providerId="LiveId" clId="{186CAEAE-26E6-4AA9-8B4B-C18A4EA2E2BE}" dt="2021-03-01T06:31:27.062" v="975" actId="1036"/>
        <pc:sldMkLst>
          <pc:docMk/>
          <pc:sldMk cId="633907017" sldId="643"/>
        </pc:sldMkLst>
        <pc:picChg chg="mod">
          <ac:chgData name="Lei Wu" userId="f083b2a8aea23a2f" providerId="LiveId" clId="{186CAEAE-26E6-4AA9-8B4B-C18A4EA2E2BE}" dt="2021-03-01T06:31:27.062" v="975" actId="1036"/>
          <ac:picMkLst>
            <pc:docMk/>
            <pc:sldMk cId="633907017" sldId="643"/>
            <ac:picMk id="8" creationId="{245BE91A-5226-47B0-901C-536F22871A13}"/>
          </ac:picMkLst>
        </pc:picChg>
        <pc:picChg chg="mod">
          <ac:chgData name="Lei Wu" userId="f083b2a8aea23a2f" providerId="LiveId" clId="{186CAEAE-26E6-4AA9-8B4B-C18A4EA2E2BE}" dt="2021-03-01T06:31:27.062" v="975" actId="1036"/>
          <ac:picMkLst>
            <pc:docMk/>
            <pc:sldMk cId="633907017" sldId="643"/>
            <ac:picMk id="9" creationId="{D665179E-7019-4611-95D1-E466ADDF1795}"/>
          </ac:picMkLst>
        </pc:picChg>
        <pc:picChg chg="mod">
          <ac:chgData name="Lei Wu" userId="f083b2a8aea23a2f" providerId="LiveId" clId="{186CAEAE-26E6-4AA9-8B4B-C18A4EA2E2BE}" dt="2021-03-01T06:31:27.062" v="975" actId="1036"/>
          <ac:picMkLst>
            <pc:docMk/>
            <pc:sldMk cId="633907017" sldId="643"/>
            <ac:picMk id="10" creationId="{9A45DCAE-1955-4322-A29C-68DF561E3835}"/>
          </ac:picMkLst>
        </pc:picChg>
      </pc:sldChg>
      <pc:sldChg chg="add del">
        <pc:chgData name="Lei Wu" userId="f083b2a8aea23a2f" providerId="LiveId" clId="{186CAEAE-26E6-4AA9-8B4B-C18A4EA2E2BE}" dt="2021-03-01T06:21:20.826" v="832"/>
        <pc:sldMkLst>
          <pc:docMk/>
          <pc:sldMk cId="2232808754" sldId="643"/>
        </pc:sldMkLst>
      </pc:sldChg>
      <pc:sldChg chg="addSp delSp modSp mod modAnim">
        <pc:chgData name="Lei Wu" userId="f083b2a8aea23a2f" providerId="LiveId" clId="{186CAEAE-26E6-4AA9-8B4B-C18A4EA2E2BE}" dt="2021-03-01T15:00:30.362" v="1818" actId="20577"/>
        <pc:sldMkLst>
          <pc:docMk/>
          <pc:sldMk cId="3285750829" sldId="644"/>
        </pc:sldMkLst>
        <pc:spChg chg="add del mod">
          <ac:chgData name="Lei Wu" userId="f083b2a8aea23a2f" providerId="LiveId" clId="{186CAEAE-26E6-4AA9-8B4B-C18A4EA2E2BE}" dt="2021-03-01T13:54:49.458" v="1605" actId="478"/>
          <ac:spMkLst>
            <pc:docMk/>
            <pc:sldMk cId="3285750829" sldId="644"/>
            <ac:spMk id="2" creationId="{C71FF583-212A-48D2-9613-7E504EB305B6}"/>
          </ac:spMkLst>
        </pc:spChg>
        <pc:spChg chg="add mod">
          <ac:chgData name="Lei Wu" userId="f083b2a8aea23a2f" providerId="LiveId" clId="{186CAEAE-26E6-4AA9-8B4B-C18A4EA2E2BE}" dt="2021-03-01T14:57:50.135" v="1769" actId="1036"/>
          <ac:spMkLst>
            <pc:docMk/>
            <pc:sldMk cId="3285750829" sldId="644"/>
            <ac:spMk id="48" creationId="{28622E70-C8A9-41F8-8BDF-D1168086462F}"/>
          </ac:spMkLst>
        </pc:spChg>
        <pc:spChg chg="del">
          <ac:chgData name="Lei Wu" userId="f083b2a8aea23a2f" providerId="LiveId" clId="{186CAEAE-26E6-4AA9-8B4B-C18A4EA2E2BE}" dt="2021-03-01T13:54:47.605" v="1604" actId="478"/>
          <ac:spMkLst>
            <pc:docMk/>
            <pc:sldMk cId="3285750829" sldId="644"/>
            <ac:spMk id="17412" creationId="{5DC98553-9093-4D77-88A8-0A87DD2BD669}"/>
          </ac:spMkLst>
        </pc:spChg>
        <pc:spChg chg="mod">
          <ac:chgData name="Lei Wu" userId="f083b2a8aea23a2f" providerId="LiveId" clId="{186CAEAE-26E6-4AA9-8B4B-C18A4EA2E2BE}" dt="2021-03-01T15:00:30.362" v="1818" actId="20577"/>
          <ac:spMkLst>
            <pc:docMk/>
            <pc:sldMk cId="3285750829" sldId="644"/>
            <ac:spMk id="25603" creationId="{FFF6FDAF-4319-46D1-B14D-62635D3067BE}"/>
          </ac:spMkLst>
        </pc:spChg>
        <pc:grpChg chg="mod">
          <ac:chgData name="Lei Wu" userId="f083b2a8aea23a2f" providerId="LiveId" clId="{186CAEAE-26E6-4AA9-8B4B-C18A4EA2E2BE}" dt="2021-03-01T14:57:21.001" v="1760" actId="1076"/>
          <ac:grpSpMkLst>
            <pc:docMk/>
            <pc:sldMk cId="3285750829" sldId="644"/>
            <ac:grpSpMk id="10" creationId="{E9441199-8A11-4591-B968-EF8D2DC831AB}"/>
          </ac:grpSpMkLst>
        </pc:grpChg>
      </pc:sldChg>
      <pc:sldChg chg="new del">
        <pc:chgData name="Lei Wu" userId="f083b2a8aea23a2f" providerId="LiveId" clId="{186CAEAE-26E6-4AA9-8B4B-C18A4EA2E2BE}" dt="2021-03-01T08:58:49.147" v="1268" actId="680"/>
        <pc:sldMkLst>
          <pc:docMk/>
          <pc:sldMk cId="3713979737" sldId="644"/>
        </pc:sldMkLst>
      </pc:sldChg>
      <pc:sldChg chg="addSp delSp modSp mod">
        <pc:chgData name="Lei Wu" userId="f083b2a8aea23a2f" providerId="LiveId" clId="{186CAEAE-26E6-4AA9-8B4B-C18A4EA2E2BE}" dt="2021-03-01T15:11:20.963" v="1838" actId="26606"/>
        <pc:sldMkLst>
          <pc:docMk/>
          <pc:sldMk cId="2157337207" sldId="645"/>
        </pc:sldMkLst>
        <pc:spChg chg="add del">
          <ac:chgData name="Lei Wu" userId="f083b2a8aea23a2f" providerId="LiveId" clId="{186CAEAE-26E6-4AA9-8B4B-C18A4EA2E2BE}" dt="2021-03-01T15:11:20.963" v="1838" actId="26606"/>
          <ac:spMkLst>
            <pc:docMk/>
            <pc:sldMk cId="2157337207" sldId="645"/>
            <ac:spMk id="14" creationId="{F101B3CC-B49F-4CE0-B198-228D1D4285B1}"/>
          </ac:spMkLst>
        </pc:spChg>
        <pc:spChg chg="add del">
          <ac:chgData name="Lei Wu" userId="f083b2a8aea23a2f" providerId="LiveId" clId="{186CAEAE-26E6-4AA9-8B4B-C18A4EA2E2BE}" dt="2021-03-01T15:11:20.959" v="1837" actId="26606"/>
          <ac:spMkLst>
            <pc:docMk/>
            <pc:sldMk cId="2157337207" sldId="645"/>
            <ac:spMk id="19" creationId="{E97C36FC-DEAA-4DCA-B0AB-7F9357FA4016}"/>
          </ac:spMkLst>
        </pc:spChg>
        <pc:spChg chg="add del">
          <ac:chgData name="Lei Wu" userId="f083b2a8aea23a2f" providerId="LiveId" clId="{186CAEAE-26E6-4AA9-8B4B-C18A4EA2E2BE}" dt="2021-03-01T15:11:20.959" v="1837" actId="26606"/>
          <ac:spMkLst>
            <pc:docMk/>
            <pc:sldMk cId="2157337207" sldId="645"/>
            <ac:spMk id="21" creationId="{278C38CD-A630-49FF-8417-6792A2B13FCA}"/>
          </ac:spMkLst>
        </pc:spChg>
        <pc:spChg chg="add">
          <ac:chgData name="Lei Wu" userId="f083b2a8aea23a2f" providerId="LiveId" clId="{186CAEAE-26E6-4AA9-8B4B-C18A4EA2E2BE}" dt="2021-03-01T15:11:20.963" v="1838" actId="26606"/>
          <ac:spMkLst>
            <pc:docMk/>
            <pc:sldMk cId="2157337207" sldId="645"/>
            <ac:spMk id="23" creationId="{3DC4C688-715E-4A31-AB90-6A5752887D8A}"/>
          </ac:spMkLst>
        </pc:spChg>
        <pc:spChg chg="add">
          <ac:chgData name="Lei Wu" userId="f083b2a8aea23a2f" providerId="LiveId" clId="{186CAEAE-26E6-4AA9-8B4B-C18A4EA2E2BE}" dt="2021-03-01T15:11:20.963" v="1838" actId="26606"/>
          <ac:spMkLst>
            <pc:docMk/>
            <pc:sldMk cId="2157337207" sldId="645"/>
            <ac:spMk id="24" creationId="{B527B32F-07F3-4C94-B09B-8C8F310F0D56}"/>
          </ac:spMkLst>
        </pc:spChg>
        <pc:spChg chg="add">
          <ac:chgData name="Lei Wu" userId="f083b2a8aea23a2f" providerId="LiveId" clId="{186CAEAE-26E6-4AA9-8B4B-C18A4EA2E2BE}" dt="2021-03-01T15:11:20.963" v="1838" actId="26606"/>
          <ac:spMkLst>
            <pc:docMk/>
            <pc:sldMk cId="2157337207" sldId="645"/>
            <ac:spMk id="25" creationId="{7F41D4CC-403D-465E-9223-3277868A5D9E}"/>
          </ac:spMkLst>
        </pc:spChg>
        <pc:picChg chg="mod ord">
          <ac:chgData name="Lei Wu" userId="f083b2a8aea23a2f" providerId="LiveId" clId="{186CAEAE-26E6-4AA9-8B4B-C18A4EA2E2BE}" dt="2021-03-01T15:11:20.963" v="1838" actId="26606"/>
          <ac:picMkLst>
            <pc:docMk/>
            <pc:sldMk cId="2157337207" sldId="645"/>
            <ac:picMk id="3" creationId="{09B05B63-29F8-4295-8389-422137485398}"/>
          </ac:picMkLst>
        </pc:picChg>
        <pc:picChg chg="mod">
          <ac:chgData name="Lei Wu" userId="f083b2a8aea23a2f" providerId="LiveId" clId="{186CAEAE-26E6-4AA9-8B4B-C18A4EA2E2BE}" dt="2021-03-01T15:11:20.963" v="1838" actId="26606"/>
          <ac:picMkLst>
            <pc:docMk/>
            <pc:sldMk cId="2157337207" sldId="645"/>
            <ac:picMk id="5" creationId="{57A2C07F-10F1-4527-B103-A3625F481318}"/>
          </ac:picMkLst>
        </pc:picChg>
      </pc:sldChg>
      <pc:sldChg chg="addSp modSp new mod">
        <pc:chgData name="Lei Wu" userId="f083b2a8aea23a2f" providerId="LiveId" clId="{186CAEAE-26E6-4AA9-8B4B-C18A4EA2E2BE}" dt="2021-03-01T15:20:37.036" v="1861" actId="403"/>
        <pc:sldMkLst>
          <pc:docMk/>
          <pc:sldMk cId="1503553792" sldId="646"/>
        </pc:sldMkLst>
        <pc:spChg chg="add mod">
          <ac:chgData name="Lei Wu" userId="f083b2a8aea23a2f" providerId="LiveId" clId="{186CAEAE-26E6-4AA9-8B4B-C18A4EA2E2BE}" dt="2021-03-01T15:20:37.036" v="1861" actId="403"/>
          <ac:spMkLst>
            <pc:docMk/>
            <pc:sldMk cId="1503553792" sldId="646"/>
            <ac:spMk id="2" creationId="{41D2FD0B-FD2F-4DA7-BFFC-88CDF6178861}"/>
          </ac:spMkLst>
        </pc:spChg>
      </pc:sldChg>
      <pc:sldChg chg="modSp add mod">
        <pc:chgData name="Lei Wu" userId="f083b2a8aea23a2f" providerId="LiveId" clId="{186CAEAE-26E6-4AA9-8B4B-C18A4EA2E2BE}" dt="2021-03-01T16:49:25.914" v="1931" actId="404"/>
        <pc:sldMkLst>
          <pc:docMk/>
          <pc:sldMk cId="1056630189" sldId="647"/>
        </pc:sldMkLst>
        <pc:spChg chg="mod">
          <ac:chgData name="Lei Wu" userId="f083b2a8aea23a2f" providerId="LiveId" clId="{186CAEAE-26E6-4AA9-8B4B-C18A4EA2E2BE}" dt="2021-03-01T16:49:25.914" v="1931" actId="404"/>
          <ac:spMkLst>
            <pc:docMk/>
            <pc:sldMk cId="1056630189" sldId="647"/>
            <ac:spMk id="7" creationId="{0B32A123-57BA-6446-B448-A015CFB2FB3D}"/>
          </ac:spMkLst>
        </pc:spChg>
      </pc:sldChg>
      <pc:sldChg chg="modSp add mod modTransition modAnim">
        <pc:chgData name="Lei Wu" userId="f083b2a8aea23a2f" providerId="LiveId" clId="{186CAEAE-26E6-4AA9-8B4B-C18A4EA2E2BE}" dt="2021-03-02T05:00:44.144" v="2031" actId="1036"/>
        <pc:sldMkLst>
          <pc:docMk/>
          <pc:sldMk cId="2243715795" sldId="648"/>
        </pc:sldMkLst>
        <pc:spChg chg="mod">
          <ac:chgData name="Lei Wu" userId="f083b2a8aea23a2f" providerId="LiveId" clId="{186CAEAE-26E6-4AA9-8B4B-C18A4EA2E2BE}" dt="2021-03-02T05:00:44.144" v="2031" actId="1036"/>
          <ac:spMkLst>
            <pc:docMk/>
            <pc:sldMk cId="2243715795" sldId="648"/>
            <ac:spMk id="24" creationId="{6127E412-D8BC-4CB5-9B51-383D28DD996C}"/>
          </ac:spMkLst>
        </pc:spChg>
      </pc:sldChg>
    </pc:docChg>
  </pc:docChgLst>
  <pc:docChgLst>
    <pc:chgData name="Lei Wu" userId="f083b2a8aea23a2f" providerId="LiveId" clId="{C6ADE416-F8F1-4C9E-8FAB-E709C584D883}"/>
    <pc:docChg chg="undo custSel addSld delSld modSld sldOrd addMainMaster delMainMaster modMainMaster">
      <pc:chgData name="Lei Wu" userId="f083b2a8aea23a2f" providerId="LiveId" clId="{C6ADE416-F8F1-4C9E-8FAB-E709C584D883}" dt="2021-01-14T04:13:55.911" v="5993"/>
      <pc:docMkLst>
        <pc:docMk/>
      </pc:docMkLst>
      <pc:sldChg chg="add del">
        <pc:chgData name="Lei Wu" userId="f083b2a8aea23a2f" providerId="LiveId" clId="{C6ADE416-F8F1-4C9E-8FAB-E709C584D883}" dt="2020-12-13T13:28:05.796" v="40" actId="47"/>
        <pc:sldMkLst>
          <pc:docMk/>
          <pc:sldMk cId="0" sldId="256"/>
        </pc:sldMkLst>
      </pc:sldChg>
      <pc:sldChg chg="del">
        <pc:chgData name="Lei Wu" userId="f083b2a8aea23a2f" providerId="LiveId" clId="{C6ADE416-F8F1-4C9E-8FAB-E709C584D883}" dt="2020-12-13T17:49:49.180" v="1566" actId="47"/>
        <pc:sldMkLst>
          <pc:docMk/>
          <pc:sldMk cId="0" sldId="283"/>
        </pc:sldMkLst>
      </pc:sldChg>
      <pc:sldChg chg="del">
        <pc:chgData name="Lei Wu" userId="f083b2a8aea23a2f" providerId="LiveId" clId="{C6ADE416-F8F1-4C9E-8FAB-E709C584D883}" dt="2020-12-13T17:49:49.180" v="1566" actId="47"/>
        <pc:sldMkLst>
          <pc:docMk/>
          <pc:sldMk cId="0" sldId="297"/>
        </pc:sldMkLst>
      </pc:sldChg>
      <pc:sldChg chg="del">
        <pc:chgData name="Lei Wu" userId="f083b2a8aea23a2f" providerId="LiveId" clId="{C6ADE416-F8F1-4C9E-8FAB-E709C584D883}" dt="2020-12-13T17:49:49.180" v="1566" actId="47"/>
        <pc:sldMkLst>
          <pc:docMk/>
          <pc:sldMk cId="0" sldId="298"/>
        </pc:sldMkLst>
      </pc:sldChg>
      <pc:sldChg chg="del">
        <pc:chgData name="Lei Wu" userId="f083b2a8aea23a2f" providerId="LiveId" clId="{C6ADE416-F8F1-4C9E-8FAB-E709C584D883}" dt="2020-12-13T17:49:49.180" v="1566" actId="47"/>
        <pc:sldMkLst>
          <pc:docMk/>
          <pc:sldMk cId="0" sldId="301"/>
        </pc:sldMkLst>
      </pc:sldChg>
      <pc:sldChg chg="del">
        <pc:chgData name="Lei Wu" userId="f083b2a8aea23a2f" providerId="LiveId" clId="{C6ADE416-F8F1-4C9E-8FAB-E709C584D883}" dt="2020-12-13T17:49:49.180" v="1566" actId="47"/>
        <pc:sldMkLst>
          <pc:docMk/>
          <pc:sldMk cId="0" sldId="302"/>
        </pc:sldMkLst>
      </pc:sldChg>
      <pc:sldChg chg="del">
        <pc:chgData name="Lei Wu" userId="f083b2a8aea23a2f" providerId="LiveId" clId="{C6ADE416-F8F1-4C9E-8FAB-E709C584D883}" dt="2020-12-13T17:49:49.180" v="1566" actId="47"/>
        <pc:sldMkLst>
          <pc:docMk/>
          <pc:sldMk cId="0" sldId="303"/>
        </pc:sldMkLst>
      </pc:sldChg>
      <pc:sldChg chg="del">
        <pc:chgData name="Lei Wu" userId="f083b2a8aea23a2f" providerId="LiveId" clId="{C6ADE416-F8F1-4C9E-8FAB-E709C584D883}" dt="2020-12-13T17:49:49.180" v="1566" actId="47"/>
        <pc:sldMkLst>
          <pc:docMk/>
          <pc:sldMk cId="0" sldId="306"/>
        </pc:sldMkLst>
      </pc:sldChg>
      <pc:sldChg chg="del">
        <pc:chgData name="Lei Wu" userId="f083b2a8aea23a2f" providerId="LiveId" clId="{C6ADE416-F8F1-4C9E-8FAB-E709C584D883}" dt="2020-12-13T17:49:49.180" v="1566" actId="47"/>
        <pc:sldMkLst>
          <pc:docMk/>
          <pc:sldMk cId="0" sldId="307"/>
        </pc:sldMkLst>
      </pc:sldChg>
      <pc:sldChg chg="del">
        <pc:chgData name="Lei Wu" userId="f083b2a8aea23a2f" providerId="LiveId" clId="{C6ADE416-F8F1-4C9E-8FAB-E709C584D883}" dt="2020-12-13T17:49:49.180" v="1566" actId="47"/>
        <pc:sldMkLst>
          <pc:docMk/>
          <pc:sldMk cId="0" sldId="308"/>
        </pc:sldMkLst>
      </pc:sldChg>
      <pc:sldChg chg="del">
        <pc:chgData name="Lei Wu" userId="f083b2a8aea23a2f" providerId="LiveId" clId="{C6ADE416-F8F1-4C9E-8FAB-E709C584D883}" dt="2020-12-13T17:49:49.180" v="1566" actId="47"/>
        <pc:sldMkLst>
          <pc:docMk/>
          <pc:sldMk cId="0" sldId="309"/>
        </pc:sldMkLst>
      </pc:sldChg>
      <pc:sldChg chg="del">
        <pc:chgData name="Lei Wu" userId="f083b2a8aea23a2f" providerId="LiveId" clId="{C6ADE416-F8F1-4C9E-8FAB-E709C584D883}" dt="2020-12-13T17:49:49.180" v="1566" actId="47"/>
        <pc:sldMkLst>
          <pc:docMk/>
          <pc:sldMk cId="0" sldId="317"/>
        </pc:sldMkLst>
      </pc:sldChg>
      <pc:sldChg chg="del">
        <pc:chgData name="Lei Wu" userId="f083b2a8aea23a2f" providerId="LiveId" clId="{C6ADE416-F8F1-4C9E-8FAB-E709C584D883}" dt="2020-12-13T17:49:49.180" v="1566" actId="47"/>
        <pc:sldMkLst>
          <pc:docMk/>
          <pc:sldMk cId="0" sldId="335"/>
        </pc:sldMkLst>
      </pc:sldChg>
      <pc:sldChg chg="del">
        <pc:chgData name="Lei Wu" userId="f083b2a8aea23a2f" providerId="LiveId" clId="{C6ADE416-F8F1-4C9E-8FAB-E709C584D883}" dt="2020-12-13T17:49:49.180" v="1566" actId="47"/>
        <pc:sldMkLst>
          <pc:docMk/>
          <pc:sldMk cId="0" sldId="345"/>
        </pc:sldMkLst>
      </pc:sldChg>
      <pc:sldChg chg="del">
        <pc:chgData name="Lei Wu" userId="f083b2a8aea23a2f" providerId="LiveId" clId="{C6ADE416-F8F1-4C9E-8FAB-E709C584D883}" dt="2020-12-13T17:49:49.180" v="1566" actId="47"/>
        <pc:sldMkLst>
          <pc:docMk/>
          <pc:sldMk cId="0" sldId="346"/>
        </pc:sldMkLst>
      </pc:sldChg>
      <pc:sldChg chg="del">
        <pc:chgData name="Lei Wu" userId="f083b2a8aea23a2f" providerId="LiveId" clId="{C6ADE416-F8F1-4C9E-8FAB-E709C584D883}" dt="2020-12-13T17:49:49.180" v="1566" actId="47"/>
        <pc:sldMkLst>
          <pc:docMk/>
          <pc:sldMk cId="0" sldId="350"/>
        </pc:sldMkLst>
      </pc:sldChg>
      <pc:sldChg chg="del">
        <pc:chgData name="Lei Wu" userId="f083b2a8aea23a2f" providerId="LiveId" clId="{C6ADE416-F8F1-4C9E-8FAB-E709C584D883}" dt="2020-12-13T17:49:49.180" v="1566" actId="47"/>
        <pc:sldMkLst>
          <pc:docMk/>
          <pc:sldMk cId="0" sldId="354"/>
        </pc:sldMkLst>
      </pc:sldChg>
      <pc:sldChg chg="del">
        <pc:chgData name="Lei Wu" userId="f083b2a8aea23a2f" providerId="LiveId" clId="{C6ADE416-F8F1-4C9E-8FAB-E709C584D883}" dt="2020-12-13T17:49:49.180" v="1566" actId="47"/>
        <pc:sldMkLst>
          <pc:docMk/>
          <pc:sldMk cId="0" sldId="357"/>
        </pc:sldMkLst>
      </pc:sldChg>
      <pc:sldChg chg="del">
        <pc:chgData name="Lei Wu" userId="f083b2a8aea23a2f" providerId="LiveId" clId="{C6ADE416-F8F1-4C9E-8FAB-E709C584D883}" dt="2020-12-13T17:49:49.180" v="1566" actId="47"/>
        <pc:sldMkLst>
          <pc:docMk/>
          <pc:sldMk cId="0" sldId="358"/>
        </pc:sldMkLst>
      </pc:sldChg>
      <pc:sldChg chg="del">
        <pc:chgData name="Lei Wu" userId="f083b2a8aea23a2f" providerId="LiveId" clId="{C6ADE416-F8F1-4C9E-8FAB-E709C584D883}" dt="2020-12-13T17:49:49.180" v="1566" actId="47"/>
        <pc:sldMkLst>
          <pc:docMk/>
          <pc:sldMk cId="0" sldId="359"/>
        </pc:sldMkLst>
      </pc:sldChg>
      <pc:sldChg chg="del">
        <pc:chgData name="Lei Wu" userId="f083b2a8aea23a2f" providerId="LiveId" clId="{C6ADE416-F8F1-4C9E-8FAB-E709C584D883}" dt="2020-12-13T17:49:49.180" v="1566" actId="47"/>
        <pc:sldMkLst>
          <pc:docMk/>
          <pc:sldMk cId="2051474962" sldId="360"/>
        </pc:sldMkLst>
      </pc:sldChg>
      <pc:sldChg chg="del">
        <pc:chgData name="Lei Wu" userId="f083b2a8aea23a2f" providerId="LiveId" clId="{C6ADE416-F8F1-4C9E-8FAB-E709C584D883}" dt="2020-12-13T17:49:49.180" v="1566" actId="47"/>
        <pc:sldMkLst>
          <pc:docMk/>
          <pc:sldMk cId="0" sldId="361"/>
        </pc:sldMkLst>
      </pc:sldChg>
      <pc:sldChg chg="del">
        <pc:chgData name="Lei Wu" userId="f083b2a8aea23a2f" providerId="LiveId" clId="{C6ADE416-F8F1-4C9E-8FAB-E709C584D883}" dt="2020-12-13T17:49:49.180" v="1566" actId="47"/>
        <pc:sldMkLst>
          <pc:docMk/>
          <pc:sldMk cId="0" sldId="363"/>
        </pc:sldMkLst>
      </pc:sldChg>
      <pc:sldChg chg="del">
        <pc:chgData name="Lei Wu" userId="f083b2a8aea23a2f" providerId="LiveId" clId="{C6ADE416-F8F1-4C9E-8FAB-E709C584D883}" dt="2020-12-13T17:49:49.180" v="1566" actId="47"/>
        <pc:sldMkLst>
          <pc:docMk/>
          <pc:sldMk cId="0" sldId="364"/>
        </pc:sldMkLst>
      </pc:sldChg>
      <pc:sldChg chg="del">
        <pc:chgData name="Lei Wu" userId="f083b2a8aea23a2f" providerId="LiveId" clId="{C6ADE416-F8F1-4C9E-8FAB-E709C584D883}" dt="2020-12-13T17:49:49.180" v="1566" actId="47"/>
        <pc:sldMkLst>
          <pc:docMk/>
          <pc:sldMk cId="0" sldId="369"/>
        </pc:sldMkLst>
      </pc:sldChg>
      <pc:sldChg chg="del">
        <pc:chgData name="Lei Wu" userId="f083b2a8aea23a2f" providerId="LiveId" clId="{C6ADE416-F8F1-4C9E-8FAB-E709C584D883}" dt="2020-12-13T17:49:49.180" v="1566" actId="47"/>
        <pc:sldMkLst>
          <pc:docMk/>
          <pc:sldMk cId="0" sldId="373"/>
        </pc:sldMkLst>
      </pc:sldChg>
      <pc:sldChg chg="modSp mod">
        <pc:chgData name="Lei Wu" userId="f083b2a8aea23a2f" providerId="LiveId" clId="{C6ADE416-F8F1-4C9E-8FAB-E709C584D883}" dt="2021-01-13T21:12:33.595" v="4512" actId="20577"/>
        <pc:sldMkLst>
          <pc:docMk/>
          <pc:sldMk cId="0" sldId="374"/>
        </pc:sldMkLst>
        <pc:spChg chg="mod">
          <ac:chgData name="Lei Wu" userId="f083b2a8aea23a2f" providerId="LiveId" clId="{C6ADE416-F8F1-4C9E-8FAB-E709C584D883}" dt="2021-01-13T21:12:33.595" v="4512" actId="20577"/>
          <ac:spMkLst>
            <pc:docMk/>
            <pc:sldMk cId="0" sldId="374"/>
            <ac:spMk id="3" creationId="{DAAE08E7-F397-4386-AD4A-9EA00DA8BA7C}"/>
          </ac:spMkLst>
        </pc:spChg>
        <pc:spChg chg="mod">
          <ac:chgData name="Lei Wu" userId="f083b2a8aea23a2f" providerId="LiveId" clId="{C6ADE416-F8F1-4C9E-8FAB-E709C584D883}" dt="2020-12-13T18:01:49.321" v="1897" actId="20577"/>
          <ac:spMkLst>
            <pc:docMk/>
            <pc:sldMk cId="0" sldId="374"/>
            <ac:spMk id="5" creationId="{42B9A988-6EF2-4BB9-87BB-A0C4668BFA55}"/>
          </ac:spMkLst>
        </pc:spChg>
      </pc:sldChg>
      <pc:sldChg chg="add del">
        <pc:chgData name="Lei Wu" userId="f083b2a8aea23a2f" providerId="LiveId" clId="{C6ADE416-F8F1-4C9E-8FAB-E709C584D883}" dt="2021-01-13T18:07:28.186" v="3084" actId="2696"/>
        <pc:sldMkLst>
          <pc:docMk/>
          <pc:sldMk cId="1028426636" sldId="376"/>
        </pc:sldMkLst>
      </pc:sldChg>
      <pc:sldChg chg="addSp delSp modSp add del mod">
        <pc:chgData name="Lei Wu" userId="f083b2a8aea23a2f" providerId="LiveId" clId="{C6ADE416-F8F1-4C9E-8FAB-E709C584D883}" dt="2021-01-14T03:57:34.388" v="5912" actId="20577"/>
        <pc:sldMkLst>
          <pc:docMk/>
          <pc:sldMk cId="1138569562" sldId="376"/>
        </pc:sldMkLst>
        <pc:spChg chg="add del mod">
          <ac:chgData name="Lei Wu" userId="f083b2a8aea23a2f" providerId="LiveId" clId="{C6ADE416-F8F1-4C9E-8FAB-E709C584D883}" dt="2021-01-13T18:08:05.712" v="3088" actId="478"/>
          <ac:spMkLst>
            <pc:docMk/>
            <pc:sldMk cId="1138569562" sldId="376"/>
            <ac:spMk id="2" creationId="{9B0F3962-917F-4BA5-BF96-57BF68987B4E}"/>
          </ac:spMkLst>
        </pc:spChg>
        <pc:spChg chg="add mod">
          <ac:chgData name="Lei Wu" userId="f083b2a8aea23a2f" providerId="LiveId" clId="{C6ADE416-F8F1-4C9E-8FAB-E709C584D883}" dt="2021-01-13T18:15:41.415" v="3209" actId="1076"/>
          <ac:spMkLst>
            <pc:docMk/>
            <pc:sldMk cId="1138569562" sldId="376"/>
            <ac:spMk id="3" creationId="{092AE80C-F400-4672-AEDD-1366366FD929}"/>
          </ac:spMkLst>
        </pc:spChg>
        <pc:spChg chg="mod">
          <ac:chgData name="Lei Wu" userId="f083b2a8aea23a2f" providerId="LiveId" clId="{C6ADE416-F8F1-4C9E-8FAB-E709C584D883}" dt="2021-01-14T01:30:17.551" v="4749" actId="20577"/>
          <ac:spMkLst>
            <pc:docMk/>
            <pc:sldMk cId="1138569562" sldId="376"/>
            <ac:spMk id="6" creationId="{9DA74013-E518-4560-A30E-31EF11EDC80A}"/>
          </ac:spMkLst>
        </pc:spChg>
        <pc:spChg chg="add mod">
          <ac:chgData name="Lei Wu" userId="f083b2a8aea23a2f" providerId="LiveId" clId="{C6ADE416-F8F1-4C9E-8FAB-E709C584D883}" dt="2021-01-14T03:57:34.388" v="5912" actId="20577"/>
          <ac:spMkLst>
            <pc:docMk/>
            <pc:sldMk cId="1138569562" sldId="376"/>
            <ac:spMk id="7" creationId="{F5A6B3C6-30E8-40B4-926B-9A5D59E91ADD}"/>
          </ac:spMkLst>
        </pc:spChg>
        <pc:spChg chg="mod">
          <ac:chgData name="Lei Wu" userId="f083b2a8aea23a2f" providerId="LiveId" clId="{C6ADE416-F8F1-4C9E-8FAB-E709C584D883}" dt="2020-12-13T14:29:13.255" v="232" actId="121"/>
          <ac:spMkLst>
            <pc:docMk/>
            <pc:sldMk cId="1138569562" sldId="376"/>
            <ac:spMk id="19458" creationId="{5FECD176-EAE6-47C4-BE45-133DA8B0EBF3}"/>
          </ac:spMkLst>
        </pc:spChg>
        <pc:spChg chg="del">
          <ac:chgData name="Lei Wu" userId="f083b2a8aea23a2f" providerId="LiveId" clId="{C6ADE416-F8F1-4C9E-8FAB-E709C584D883}" dt="2021-01-13T18:08:02.596" v="3087" actId="478"/>
          <ac:spMkLst>
            <pc:docMk/>
            <pc:sldMk cId="1138569562" sldId="376"/>
            <ac:spMk id="19459" creationId="{40E80B2B-7406-4707-A240-074812562E73}"/>
          </ac:spMkLst>
        </pc:spChg>
        <pc:spChg chg="del">
          <ac:chgData name="Lei Wu" userId="f083b2a8aea23a2f" providerId="LiveId" clId="{C6ADE416-F8F1-4C9E-8FAB-E709C584D883}" dt="2020-12-13T15:19:58.492" v="542" actId="478"/>
          <ac:spMkLst>
            <pc:docMk/>
            <pc:sldMk cId="1138569562" sldId="376"/>
            <ac:spMk id="19461" creationId="{1BA0634A-01DD-40F7-A000-8B5FB0340E9E}"/>
          </ac:spMkLst>
        </pc:spChg>
        <pc:picChg chg="del">
          <ac:chgData name="Lei Wu" userId="f083b2a8aea23a2f" providerId="LiveId" clId="{C6ADE416-F8F1-4C9E-8FAB-E709C584D883}" dt="2020-12-13T15:19:58.492" v="542" actId="478"/>
          <ac:picMkLst>
            <pc:docMk/>
            <pc:sldMk cId="1138569562" sldId="376"/>
            <ac:picMk id="19460" creationId="{2B28EFCD-5B75-4DEC-9044-42A146B03D41}"/>
          </ac:picMkLst>
        </pc:picChg>
      </pc:sldChg>
      <pc:sldChg chg="add del">
        <pc:chgData name="Lei Wu" userId="f083b2a8aea23a2f" providerId="LiveId" clId="{C6ADE416-F8F1-4C9E-8FAB-E709C584D883}" dt="2021-01-13T18:59:05.604" v="3631"/>
        <pc:sldMkLst>
          <pc:docMk/>
          <pc:sldMk cId="1814782343" sldId="376"/>
        </pc:sldMkLst>
      </pc:sldChg>
      <pc:sldChg chg="modSp add del">
        <pc:chgData name="Lei Wu" userId="f083b2a8aea23a2f" providerId="LiveId" clId="{C6ADE416-F8F1-4C9E-8FAB-E709C584D883}" dt="2021-01-13T17:11:18.187" v="2780"/>
        <pc:sldMkLst>
          <pc:docMk/>
          <pc:sldMk cId="3817172887" sldId="376"/>
        </pc:sldMkLst>
        <pc:spChg chg="mod">
          <ac:chgData name="Lei Wu" userId="f083b2a8aea23a2f" providerId="LiveId" clId="{C6ADE416-F8F1-4C9E-8FAB-E709C584D883}" dt="2021-01-13T17:11:16.279" v="2779" actId="1076"/>
          <ac:spMkLst>
            <pc:docMk/>
            <pc:sldMk cId="3817172887" sldId="376"/>
            <ac:spMk id="19459" creationId="{40E80B2B-7406-4707-A240-074812562E73}"/>
          </ac:spMkLst>
        </pc:spChg>
      </pc:sldChg>
      <pc:sldChg chg="del">
        <pc:chgData name="Lei Wu" userId="f083b2a8aea23a2f" providerId="LiveId" clId="{C6ADE416-F8F1-4C9E-8FAB-E709C584D883}" dt="2020-12-13T14:22:09.597" v="99" actId="47"/>
        <pc:sldMkLst>
          <pc:docMk/>
          <pc:sldMk cId="0" sldId="379"/>
        </pc:sldMkLst>
      </pc:sldChg>
      <pc:sldChg chg="del">
        <pc:chgData name="Lei Wu" userId="f083b2a8aea23a2f" providerId="LiveId" clId="{C6ADE416-F8F1-4C9E-8FAB-E709C584D883}" dt="2020-12-13T17:49:49.180" v="1566" actId="47"/>
        <pc:sldMkLst>
          <pc:docMk/>
          <pc:sldMk cId="0" sldId="380"/>
        </pc:sldMkLst>
      </pc:sldChg>
      <pc:sldChg chg="del">
        <pc:chgData name="Lei Wu" userId="f083b2a8aea23a2f" providerId="LiveId" clId="{C6ADE416-F8F1-4C9E-8FAB-E709C584D883}" dt="2020-12-13T17:49:49.180" v="1566" actId="47"/>
        <pc:sldMkLst>
          <pc:docMk/>
          <pc:sldMk cId="0" sldId="382"/>
        </pc:sldMkLst>
      </pc:sldChg>
      <pc:sldChg chg="del">
        <pc:chgData name="Lei Wu" userId="f083b2a8aea23a2f" providerId="LiveId" clId="{C6ADE416-F8F1-4C9E-8FAB-E709C584D883}" dt="2020-12-13T17:49:49.180" v="1566" actId="47"/>
        <pc:sldMkLst>
          <pc:docMk/>
          <pc:sldMk cId="0" sldId="383"/>
        </pc:sldMkLst>
      </pc:sldChg>
      <pc:sldChg chg="del">
        <pc:chgData name="Lei Wu" userId="f083b2a8aea23a2f" providerId="LiveId" clId="{C6ADE416-F8F1-4C9E-8FAB-E709C584D883}" dt="2020-12-13T17:49:51.937" v="1567" actId="47"/>
        <pc:sldMkLst>
          <pc:docMk/>
          <pc:sldMk cId="0" sldId="384"/>
        </pc:sldMkLst>
      </pc:sldChg>
      <pc:sldChg chg="del">
        <pc:chgData name="Lei Wu" userId="f083b2a8aea23a2f" providerId="LiveId" clId="{C6ADE416-F8F1-4C9E-8FAB-E709C584D883}" dt="2020-12-13T17:49:49.180" v="1566" actId="47"/>
        <pc:sldMkLst>
          <pc:docMk/>
          <pc:sldMk cId="952510165" sldId="387"/>
        </pc:sldMkLst>
      </pc:sldChg>
      <pc:sldChg chg="del">
        <pc:chgData name="Lei Wu" userId="f083b2a8aea23a2f" providerId="LiveId" clId="{C6ADE416-F8F1-4C9E-8FAB-E709C584D883}" dt="2020-12-13T17:49:49.180" v="1566" actId="47"/>
        <pc:sldMkLst>
          <pc:docMk/>
          <pc:sldMk cId="1141855576" sldId="388"/>
        </pc:sldMkLst>
      </pc:sldChg>
      <pc:sldChg chg="del">
        <pc:chgData name="Lei Wu" userId="f083b2a8aea23a2f" providerId="LiveId" clId="{C6ADE416-F8F1-4C9E-8FAB-E709C584D883}" dt="2020-12-13T17:49:49.180" v="1566" actId="47"/>
        <pc:sldMkLst>
          <pc:docMk/>
          <pc:sldMk cId="0" sldId="389"/>
        </pc:sldMkLst>
      </pc:sldChg>
      <pc:sldChg chg="del">
        <pc:chgData name="Lei Wu" userId="f083b2a8aea23a2f" providerId="LiveId" clId="{C6ADE416-F8F1-4C9E-8FAB-E709C584D883}" dt="2020-12-13T17:49:49.180" v="1566" actId="47"/>
        <pc:sldMkLst>
          <pc:docMk/>
          <pc:sldMk cId="0" sldId="390"/>
        </pc:sldMkLst>
      </pc:sldChg>
      <pc:sldChg chg="del">
        <pc:chgData name="Lei Wu" userId="f083b2a8aea23a2f" providerId="LiveId" clId="{C6ADE416-F8F1-4C9E-8FAB-E709C584D883}" dt="2020-12-13T17:49:49.180" v="1566" actId="47"/>
        <pc:sldMkLst>
          <pc:docMk/>
          <pc:sldMk cId="2650861674" sldId="391"/>
        </pc:sldMkLst>
      </pc:sldChg>
      <pc:sldChg chg="del">
        <pc:chgData name="Lei Wu" userId="f083b2a8aea23a2f" providerId="LiveId" clId="{C6ADE416-F8F1-4C9E-8FAB-E709C584D883}" dt="2020-12-13T17:49:49.180" v="1566" actId="47"/>
        <pc:sldMkLst>
          <pc:docMk/>
          <pc:sldMk cId="1161102112" sldId="393"/>
        </pc:sldMkLst>
      </pc:sldChg>
      <pc:sldChg chg="del">
        <pc:chgData name="Lei Wu" userId="f083b2a8aea23a2f" providerId="LiveId" clId="{C6ADE416-F8F1-4C9E-8FAB-E709C584D883}" dt="2020-12-13T17:49:49.180" v="1566" actId="47"/>
        <pc:sldMkLst>
          <pc:docMk/>
          <pc:sldMk cId="0" sldId="394"/>
        </pc:sldMkLst>
      </pc:sldChg>
      <pc:sldChg chg="del">
        <pc:chgData name="Lei Wu" userId="f083b2a8aea23a2f" providerId="LiveId" clId="{C6ADE416-F8F1-4C9E-8FAB-E709C584D883}" dt="2020-12-13T17:49:49.180" v="1566" actId="47"/>
        <pc:sldMkLst>
          <pc:docMk/>
          <pc:sldMk cId="0" sldId="395"/>
        </pc:sldMkLst>
      </pc:sldChg>
      <pc:sldChg chg="del">
        <pc:chgData name="Lei Wu" userId="f083b2a8aea23a2f" providerId="LiveId" clId="{C6ADE416-F8F1-4C9E-8FAB-E709C584D883}" dt="2020-12-13T17:49:49.180" v="1566" actId="47"/>
        <pc:sldMkLst>
          <pc:docMk/>
          <pc:sldMk cId="3414706876" sldId="396"/>
        </pc:sldMkLst>
      </pc:sldChg>
      <pc:sldChg chg="del">
        <pc:chgData name="Lei Wu" userId="f083b2a8aea23a2f" providerId="LiveId" clId="{C6ADE416-F8F1-4C9E-8FAB-E709C584D883}" dt="2020-12-13T17:49:49.180" v="1566" actId="47"/>
        <pc:sldMkLst>
          <pc:docMk/>
          <pc:sldMk cId="2552557360" sldId="397"/>
        </pc:sldMkLst>
      </pc:sldChg>
      <pc:sldChg chg="del">
        <pc:chgData name="Lei Wu" userId="f083b2a8aea23a2f" providerId="LiveId" clId="{C6ADE416-F8F1-4C9E-8FAB-E709C584D883}" dt="2020-12-13T17:49:49.180" v="1566" actId="47"/>
        <pc:sldMkLst>
          <pc:docMk/>
          <pc:sldMk cId="1908525249" sldId="398"/>
        </pc:sldMkLst>
      </pc:sldChg>
      <pc:sldChg chg="del">
        <pc:chgData name="Lei Wu" userId="f083b2a8aea23a2f" providerId="LiveId" clId="{C6ADE416-F8F1-4C9E-8FAB-E709C584D883}" dt="2020-12-13T17:49:49.180" v="1566" actId="47"/>
        <pc:sldMkLst>
          <pc:docMk/>
          <pc:sldMk cId="800323598" sldId="399"/>
        </pc:sldMkLst>
      </pc:sldChg>
      <pc:sldChg chg="del">
        <pc:chgData name="Lei Wu" userId="f083b2a8aea23a2f" providerId="LiveId" clId="{C6ADE416-F8F1-4C9E-8FAB-E709C584D883}" dt="2020-12-13T17:49:49.180" v="1566" actId="47"/>
        <pc:sldMkLst>
          <pc:docMk/>
          <pc:sldMk cId="0" sldId="404"/>
        </pc:sldMkLst>
      </pc:sldChg>
      <pc:sldChg chg="del">
        <pc:chgData name="Lei Wu" userId="f083b2a8aea23a2f" providerId="LiveId" clId="{C6ADE416-F8F1-4C9E-8FAB-E709C584D883}" dt="2020-12-13T17:49:49.180" v="1566" actId="47"/>
        <pc:sldMkLst>
          <pc:docMk/>
          <pc:sldMk cId="0" sldId="406"/>
        </pc:sldMkLst>
      </pc:sldChg>
      <pc:sldChg chg="del">
        <pc:chgData name="Lei Wu" userId="f083b2a8aea23a2f" providerId="LiveId" clId="{C6ADE416-F8F1-4C9E-8FAB-E709C584D883}" dt="2020-12-13T17:49:49.180" v="1566" actId="47"/>
        <pc:sldMkLst>
          <pc:docMk/>
          <pc:sldMk cId="0" sldId="407"/>
        </pc:sldMkLst>
      </pc:sldChg>
      <pc:sldChg chg="del">
        <pc:chgData name="Lei Wu" userId="f083b2a8aea23a2f" providerId="LiveId" clId="{C6ADE416-F8F1-4C9E-8FAB-E709C584D883}" dt="2020-12-13T17:49:49.180" v="1566" actId="47"/>
        <pc:sldMkLst>
          <pc:docMk/>
          <pc:sldMk cId="0" sldId="408"/>
        </pc:sldMkLst>
      </pc:sldChg>
      <pc:sldChg chg="add del">
        <pc:chgData name="Lei Wu" userId="f083b2a8aea23a2f" providerId="LiveId" clId="{C6ADE416-F8F1-4C9E-8FAB-E709C584D883}" dt="2020-12-13T17:50:09.740" v="1574" actId="47"/>
        <pc:sldMkLst>
          <pc:docMk/>
          <pc:sldMk cId="0" sldId="409"/>
        </pc:sldMkLst>
      </pc:sldChg>
      <pc:sldChg chg="del">
        <pc:chgData name="Lei Wu" userId="f083b2a8aea23a2f" providerId="LiveId" clId="{C6ADE416-F8F1-4C9E-8FAB-E709C584D883}" dt="2020-12-13T17:49:49.180" v="1566" actId="47"/>
        <pc:sldMkLst>
          <pc:docMk/>
          <pc:sldMk cId="0" sldId="413"/>
        </pc:sldMkLst>
      </pc:sldChg>
      <pc:sldChg chg="del">
        <pc:chgData name="Lei Wu" userId="f083b2a8aea23a2f" providerId="LiveId" clId="{C6ADE416-F8F1-4C9E-8FAB-E709C584D883}" dt="2020-12-13T17:49:49.180" v="1566" actId="47"/>
        <pc:sldMkLst>
          <pc:docMk/>
          <pc:sldMk cId="0" sldId="414"/>
        </pc:sldMkLst>
      </pc:sldChg>
      <pc:sldChg chg="del">
        <pc:chgData name="Lei Wu" userId="f083b2a8aea23a2f" providerId="LiveId" clId="{C6ADE416-F8F1-4C9E-8FAB-E709C584D883}" dt="2020-12-13T17:49:49.180" v="1566" actId="47"/>
        <pc:sldMkLst>
          <pc:docMk/>
          <pc:sldMk cId="0" sldId="415"/>
        </pc:sldMkLst>
      </pc:sldChg>
      <pc:sldChg chg="del">
        <pc:chgData name="Lei Wu" userId="f083b2a8aea23a2f" providerId="LiveId" clId="{C6ADE416-F8F1-4C9E-8FAB-E709C584D883}" dt="2020-12-13T17:49:49.180" v="1566" actId="47"/>
        <pc:sldMkLst>
          <pc:docMk/>
          <pc:sldMk cId="0" sldId="416"/>
        </pc:sldMkLst>
      </pc:sldChg>
      <pc:sldChg chg="modSp add modAnim">
        <pc:chgData name="Lei Wu" userId="f083b2a8aea23a2f" providerId="LiveId" clId="{C6ADE416-F8F1-4C9E-8FAB-E709C584D883}" dt="2021-01-14T04:13:55.911" v="5993"/>
        <pc:sldMkLst>
          <pc:docMk/>
          <pc:sldMk cId="3253529144" sldId="417"/>
        </pc:sldMkLst>
        <pc:spChg chg="mod">
          <ac:chgData name="Lei Wu" userId="f083b2a8aea23a2f" providerId="LiveId" clId="{C6ADE416-F8F1-4C9E-8FAB-E709C584D883}" dt="2021-01-14T04:13:43.838" v="5991" actId="1036"/>
          <ac:spMkLst>
            <pc:docMk/>
            <pc:sldMk cId="3253529144" sldId="417"/>
            <ac:spMk id="14" creationId="{065DB87F-654C-4EDB-9EE3-A1C86A9311CC}"/>
          </ac:spMkLst>
        </pc:spChg>
        <pc:spChg chg="add del mod">
          <ac:chgData name="Lei Wu" userId="f083b2a8aea23a2f" providerId="LiveId" clId="{C6ADE416-F8F1-4C9E-8FAB-E709C584D883}" dt="2020-12-13T15:41:28.735" v="785" actId="21"/>
          <ac:spMkLst>
            <pc:docMk/>
            <pc:sldMk cId="3253529144" sldId="417"/>
            <ac:spMk id="19" creationId="{4C51E0F7-BB28-47F9-905E-C392C7DCB3F1}"/>
          </ac:spMkLst>
        </pc:spChg>
        <pc:spChg chg="add del mod">
          <ac:chgData name="Lei Wu" userId="f083b2a8aea23a2f" providerId="LiveId" clId="{C6ADE416-F8F1-4C9E-8FAB-E709C584D883}" dt="2020-12-13T15:41:28.735" v="785" actId="21"/>
          <ac:spMkLst>
            <pc:docMk/>
            <pc:sldMk cId="3253529144" sldId="417"/>
            <ac:spMk id="20" creationId="{9BE87F0C-F9B5-4039-8F54-93D3EF920781}"/>
          </ac:spMkLst>
        </pc:spChg>
        <pc:spChg chg="add del mod">
          <ac:chgData name="Lei Wu" userId="f083b2a8aea23a2f" providerId="LiveId" clId="{C6ADE416-F8F1-4C9E-8FAB-E709C584D883}" dt="2020-12-13T15:41:28.735" v="785" actId="21"/>
          <ac:spMkLst>
            <pc:docMk/>
            <pc:sldMk cId="3253529144" sldId="417"/>
            <ac:spMk id="21" creationId="{3756E832-EFA2-48CA-A31C-875DEE90668B}"/>
          </ac:spMkLst>
        </pc:spChg>
        <pc:spChg chg="add del mod">
          <ac:chgData name="Lei Wu" userId="f083b2a8aea23a2f" providerId="LiveId" clId="{C6ADE416-F8F1-4C9E-8FAB-E709C584D883}" dt="2020-12-13T15:41:28.735" v="785" actId="21"/>
          <ac:spMkLst>
            <pc:docMk/>
            <pc:sldMk cId="3253529144" sldId="417"/>
            <ac:spMk id="22" creationId="{E2118090-4DFD-41DE-8780-B3F0B47D4439}"/>
          </ac:spMkLst>
        </pc:spChg>
        <pc:spChg chg="add mod">
          <ac:chgData name="Lei Wu" userId="f083b2a8aea23a2f" providerId="LiveId" clId="{C6ADE416-F8F1-4C9E-8FAB-E709C584D883}" dt="2020-12-13T15:44:17.421" v="847" actId="207"/>
          <ac:spMkLst>
            <pc:docMk/>
            <pc:sldMk cId="3253529144" sldId="417"/>
            <ac:spMk id="28" creationId="{4C279E39-380E-45AC-9D8B-A07A1C5BD516}"/>
          </ac:spMkLst>
        </pc:spChg>
        <pc:spChg chg="add mod">
          <ac:chgData name="Lei Wu" userId="f083b2a8aea23a2f" providerId="LiveId" clId="{C6ADE416-F8F1-4C9E-8FAB-E709C584D883}" dt="2020-12-13T15:44:19.982" v="848" actId="207"/>
          <ac:spMkLst>
            <pc:docMk/>
            <pc:sldMk cId="3253529144" sldId="417"/>
            <ac:spMk id="29" creationId="{1A3E57FA-AE58-4596-A792-C91803B05CED}"/>
          </ac:spMkLst>
        </pc:spChg>
        <pc:spChg chg="add mod">
          <ac:chgData name="Lei Wu" userId="f083b2a8aea23a2f" providerId="LiveId" clId="{C6ADE416-F8F1-4C9E-8FAB-E709C584D883}" dt="2020-12-13T15:44:22.219" v="849" actId="207"/>
          <ac:spMkLst>
            <pc:docMk/>
            <pc:sldMk cId="3253529144" sldId="417"/>
            <ac:spMk id="30" creationId="{7D1C4AB4-46C9-4727-9E97-AF11A044B111}"/>
          </ac:spMkLst>
        </pc:spChg>
        <pc:spChg chg="add mod">
          <ac:chgData name="Lei Wu" userId="f083b2a8aea23a2f" providerId="LiveId" clId="{C6ADE416-F8F1-4C9E-8FAB-E709C584D883}" dt="2020-12-13T15:44:25.450" v="850" actId="207"/>
          <ac:spMkLst>
            <pc:docMk/>
            <pc:sldMk cId="3253529144" sldId="417"/>
            <ac:spMk id="31" creationId="{F46DCFE7-4D3D-464B-B6BA-44A81A7BB8D3}"/>
          </ac:spMkLst>
        </pc:spChg>
        <pc:spChg chg="mod">
          <ac:chgData name="Lei Wu" userId="f083b2a8aea23a2f" providerId="LiveId" clId="{C6ADE416-F8F1-4C9E-8FAB-E709C584D883}" dt="2020-12-13T15:20:49.892" v="604" actId="121"/>
          <ac:spMkLst>
            <pc:docMk/>
            <pc:sldMk cId="3253529144" sldId="417"/>
            <ac:spMk id="23554" creationId="{EE63D379-41C9-490A-AEF6-653C4153FECE}"/>
          </ac:spMkLst>
        </pc:spChg>
        <pc:spChg chg="mod">
          <ac:chgData name="Lei Wu" userId="f083b2a8aea23a2f" providerId="LiveId" clId="{C6ADE416-F8F1-4C9E-8FAB-E709C584D883}" dt="2020-12-13T17:59:28.979" v="1881" actId="2711"/>
          <ac:spMkLst>
            <pc:docMk/>
            <pc:sldMk cId="3253529144" sldId="417"/>
            <ac:spMk id="23555" creationId="{BA6A276F-F231-4E98-8652-194564629D7D}"/>
          </ac:spMkLst>
        </pc:spChg>
        <pc:spChg chg="mod">
          <ac:chgData name="Lei Wu" userId="f083b2a8aea23a2f" providerId="LiveId" clId="{C6ADE416-F8F1-4C9E-8FAB-E709C584D883}" dt="2020-12-13T15:41:34.798" v="830" actId="1038"/>
          <ac:spMkLst>
            <pc:docMk/>
            <pc:sldMk cId="3253529144" sldId="417"/>
            <ac:spMk id="23556" creationId="{64A8F0C8-2982-4F74-B02D-EAC63437413A}"/>
          </ac:spMkLst>
        </pc:spChg>
        <pc:spChg chg="mod">
          <ac:chgData name="Lei Wu" userId="f083b2a8aea23a2f" providerId="LiveId" clId="{C6ADE416-F8F1-4C9E-8FAB-E709C584D883}" dt="2020-12-13T15:41:34.798" v="830" actId="1038"/>
          <ac:spMkLst>
            <pc:docMk/>
            <pc:sldMk cId="3253529144" sldId="417"/>
            <ac:spMk id="23557" creationId="{C17A853B-332C-465D-B012-57DC5FA17E38}"/>
          </ac:spMkLst>
        </pc:spChg>
        <pc:spChg chg="mod">
          <ac:chgData name="Lei Wu" userId="f083b2a8aea23a2f" providerId="LiveId" clId="{C6ADE416-F8F1-4C9E-8FAB-E709C584D883}" dt="2020-12-13T15:41:34.798" v="830" actId="1038"/>
          <ac:spMkLst>
            <pc:docMk/>
            <pc:sldMk cId="3253529144" sldId="417"/>
            <ac:spMk id="23558" creationId="{C37EBA5F-4038-4206-B5C6-05C780F5CB24}"/>
          </ac:spMkLst>
        </pc:spChg>
        <pc:spChg chg="mod">
          <ac:chgData name="Lei Wu" userId="f083b2a8aea23a2f" providerId="LiveId" clId="{C6ADE416-F8F1-4C9E-8FAB-E709C584D883}" dt="2020-12-13T15:41:34.798" v="830" actId="1038"/>
          <ac:spMkLst>
            <pc:docMk/>
            <pc:sldMk cId="3253529144" sldId="417"/>
            <ac:spMk id="23559" creationId="{7AE854BA-0EFC-43EF-8C17-863B883BEE3E}"/>
          </ac:spMkLst>
        </pc:spChg>
        <pc:spChg chg="mod">
          <ac:chgData name="Lei Wu" userId="f083b2a8aea23a2f" providerId="LiveId" clId="{C6ADE416-F8F1-4C9E-8FAB-E709C584D883}" dt="2020-12-13T15:41:34.798" v="830" actId="1038"/>
          <ac:spMkLst>
            <pc:docMk/>
            <pc:sldMk cId="3253529144" sldId="417"/>
            <ac:spMk id="23560" creationId="{950B2AD6-BBE3-45FF-BA76-EA8B12E28BB7}"/>
          </ac:spMkLst>
        </pc:spChg>
        <pc:spChg chg="mod">
          <ac:chgData name="Lei Wu" userId="f083b2a8aea23a2f" providerId="LiveId" clId="{C6ADE416-F8F1-4C9E-8FAB-E709C584D883}" dt="2020-12-13T15:41:34.798" v="830" actId="1038"/>
          <ac:spMkLst>
            <pc:docMk/>
            <pc:sldMk cId="3253529144" sldId="417"/>
            <ac:spMk id="23561" creationId="{71E484BA-8974-4683-BA4C-79D420E25BDD}"/>
          </ac:spMkLst>
        </pc:spChg>
        <pc:spChg chg="mod">
          <ac:chgData name="Lei Wu" userId="f083b2a8aea23a2f" providerId="LiveId" clId="{C6ADE416-F8F1-4C9E-8FAB-E709C584D883}" dt="2020-12-13T15:41:34.798" v="830" actId="1038"/>
          <ac:spMkLst>
            <pc:docMk/>
            <pc:sldMk cId="3253529144" sldId="417"/>
            <ac:spMk id="23562" creationId="{079E4372-201A-4365-A13D-91F808A7C697}"/>
          </ac:spMkLst>
        </pc:spChg>
        <pc:spChg chg="mod">
          <ac:chgData name="Lei Wu" userId="f083b2a8aea23a2f" providerId="LiveId" clId="{C6ADE416-F8F1-4C9E-8FAB-E709C584D883}" dt="2020-12-13T15:41:34.798" v="830" actId="1038"/>
          <ac:spMkLst>
            <pc:docMk/>
            <pc:sldMk cId="3253529144" sldId="417"/>
            <ac:spMk id="23563" creationId="{5904A25E-7545-4996-B79F-5304F4C00237}"/>
          </ac:spMkLst>
        </pc:spChg>
        <pc:spChg chg="mod">
          <ac:chgData name="Lei Wu" userId="f083b2a8aea23a2f" providerId="LiveId" clId="{C6ADE416-F8F1-4C9E-8FAB-E709C584D883}" dt="2020-12-13T15:41:34.798" v="830" actId="1038"/>
          <ac:spMkLst>
            <pc:docMk/>
            <pc:sldMk cId="3253529144" sldId="417"/>
            <ac:spMk id="23568" creationId="{3B3F787C-5121-451F-8D01-58E55673A630}"/>
          </ac:spMkLst>
        </pc:spChg>
        <pc:spChg chg="mod">
          <ac:chgData name="Lei Wu" userId="f083b2a8aea23a2f" providerId="LiveId" clId="{C6ADE416-F8F1-4C9E-8FAB-E709C584D883}" dt="2020-12-13T15:41:34.798" v="830" actId="1038"/>
          <ac:spMkLst>
            <pc:docMk/>
            <pc:sldMk cId="3253529144" sldId="417"/>
            <ac:spMk id="23569" creationId="{647D4BFD-2B92-4FFF-B953-5F00D4859CBF}"/>
          </ac:spMkLst>
        </pc:spChg>
        <pc:cxnChg chg="mod">
          <ac:chgData name="Lei Wu" userId="f083b2a8aea23a2f" providerId="LiveId" clId="{C6ADE416-F8F1-4C9E-8FAB-E709C584D883}" dt="2020-12-13T15:41:34.798" v="830" actId="1038"/>
          <ac:cxnSpMkLst>
            <pc:docMk/>
            <pc:sldMk cId="3253529144" sldId="417"/>
            <ac:cxnSpMk id="6" creationId="{29739217-189D-4D1F-8EC5-64CBC1255D7F}"/>
          </ac:cxnSpMkLst>
        </pc:cxnChg>
        <pc:cxnChg chg="mod">
          <ac:chgData name="Lei Wu" userId="f083b2a8aea23a2f" providerId="LiveId" clId="{C6ADE416-F8F1-4C9E-8FAB-E709C584D883}" dt="2020-12-13T15:41:34.798" v="830" actId="1038"/>
          <ac:cxnSpMkLst>
            <pc:docMk/>
            <pc:sldMk cId="3253529144" sldId="417"/>
            <ac:cxnSpMk id="9" creationId="{84B8CB15-94D0-4F36-AB49-17A9C3F475D9}"/>
          </ac:cxnSpMkLst>
        </pc:cxnChg>
        <pc:cxnChg chg="add del mod">
          <ac:chgData name="Lei Wu" userId="f083b2a8aea23a2f" providerId="LiveId" clId="{C6ADE416-F8F1-4C9E-8FAB-E709C584D883}" dt="2020-12-13T15:41:28.735" v="785" actId="21"/>
          <ac:cxnSpMkLst>
            <pc:docMk/>
            <pc:sldMk cId="3253529144" sldId="417"/>
            <ac:cxnSpMk id="23" creationId="{C3C3E8AF-FC41-463D-8169-06806B25EAF1}"/>
          </ac:cxnSpMkLst>
        </pc:cxnChg>
        <pc:cxnChg chg="add del mod">
          <ac:chgData name="Lei Wu" userId="f083b2a8aea23a2f" providerId="LiveId" clId="{C6ADE416-F8F1-4C9E-8FAB-E709C584D883}" dt="2020-12-13T15:41:28.735" v="785" actId="21"/>
          <ac:cxnSpMkLst>
            <pc:docMk/>
            <pc:sldMk cId="3253529144" sldId="417"/>
            <ac:cxnSpMk id="25" creationId="{1157C137-4472-4954-8DFD-044663BD17CB}"/>
          </ac:cxnSpMkLst>
        </pc:cxnChg>
        <pc:cxnChg chg="add del mod">
          <ac:chgData name="Lei Wu" userId="f083b2a8aea23a2f" providerId="LiveId" clId="{C6ADE416-F8F1-4C9E-8FAB-E709C584D883}" dt="2020-12-13T15:41:28.735" v="785" actId="21"/>
          <ac:cxnSpMkLst>
            <pc:docMk/>
            <pc:sldMk cId="3253529144" sldId="417"/>
            <ac:cxnSpMk id="26" creationId="{F34777CE-3647-4901-83FC-92C9306B8929}"/>
          </ac:cxnSpMkLst>
        </pc:cxnChg>
        <pc:cxnChg chg="add del mod">
          <ac:chgData name="Lei Wu" userId="f083b2a8aea23a2f" providerId="LiveId" clId="{C6ADE416-F8F1-4C9E-8FAB-E709C584D883}" dt="2020-12-13T15:41:28.735" v="785" actId="21"/>
          <ac:cxnSpMkLst>
            <pc:docMk/>
            <pc:sldMk cId="3253529144" sldId="417"/>
            <ac:cxnSpMk id="27" creationId="{006B7F40-B894-4C12-AF09-69E399CB51E2}"/>
          </ac:cxnSpMkLst>
        </pc:cxnChg>
        <pc:cxnChg chg="add mod">
          <ac:chgData name="Lei Wu" userId="f083b2a8aea23a2f" providerId="LiveId" clId="{C6ADE416-F8F1-4C9E-8FAB-E709C584D883}" dt="2020-12-13T15:44:46.940" v="851" actId="208"/>
          <ac:cxnSpMkLst>
            <pc:docMk/>
            <pc:sldMk cId="3253529144" sldId="417"/>
            <ac:cxnSpMk id="32" creationId="{3A874A48-DF95-4866-B0D5-8E8640583BA5}"/>
          </ac:cxnSpMkLst>
        </pc:cxnChg>
        <pc:cxnChg chg="add del mod">
          <ac:chgData name="Lei Wu" userId="f083b2a8aea23a2f" providerId="LiveId" clId="{C6ADE416-F8F1-4C9E-8FAB-E709C584D883}" dt="2020-12-13T15:41:48.389" v="834" actId="478"/>
          <ac:cxnSpMkLst>
            <pc:docMk/>
            <pc:sldMk cId="3253529144" sldId="417"/>
            <ac:cxnSpMk id="33" creationId="{BBE4EFEA-4252-402A-A1D0-909396D5135A}"/>
          </ac:cxnSpMkLst>
        </pc:cxnChg>
        <pc:cxnChg chg="add del mod">
          <ac:chgData name="Lei Wu" userId="f083b2a8aea23a2f" providerId="LiveId" clId="{C6ADE416-F8F1-4C9E-8FAB-E709C584D883}" dt="2020-12-13T15:41:49.843" v="835" actId="478"/>
          <ac:cxnSpMkLst>
            <pc:docMk/>
            <pc:sldMk cId="3253529144" sldId="417"/>
            <ac:cxnSpMk id="34" creationId="{779A6E40-8EC2-4F03-91E0-9EBC93804AE6}"/>
          </ac:cxnSpMkLst>
        </pc:cxnChg>
        <pc:cxnChg chg="add del mod">
          <ac:chgData name="Lei Wu" userId="f083b2a8aea23a2f" providerId="LiveId" clId="{C6ADE416-F8F1-4C9E-8FAB-E709C584D883}" dt="2020-12-13T15:41:51.540" v="836" actId="478"/>
          <ac:cxnSpMkLst>
            <pc:docMk/>
            <pc:sldMk cId="3253529144" sldId="417"/>
            <ac:cxnSpMk id="35" creationId="{DE48AB7C-7FD7-4F63-A840-EBF124ECB801}"/>
          </ac:cxnSpMkLst>
        </pc:cxnChg>
        <pc:cxnChg chg="add mod">
          <ac:chgData name="Lei Wu" userId="f083b2a8aea23a2f" providerId="LiveId" clId="{C6ADE416-F8F1-4C9E-8FAB-E709C584D883}" dt="2020-12-13T15:44:50.574" v="852" actId="208"/>
          <ac:cxnSpMkLst>
            <pc:docMk/>
            <pc:sldMk cId="3253529144" sldId="417"/>
            <ac:cxnSpMk id="37" creationId="{42E01EBE-6590-4888-ACE9-9DC47431A099}"/>
          </ac:cxnSpMkLst>
        </pc:cxnChg>
        <pc:cxnChg chg="add mod">
          <ac:chgData name="Lei Wu" userId="f083b2a8aea23a2f" providerId="LiveId" clId="{C6ADE416-F8F1-4C9E-8FAB-E709C584D883}" dt="2020-12-13T15:44:53.345" v="853" actId="208"/>
          <ac:cxnSpMkLst>
            <pc:docMk/>
            <pc:sldMk cId="3253529144" sldId="417"/>
            <ac:cxnSpMk id="38" creationId="{72182D27-30E6-46BA-AEA3-CCEB97913DF9}"/>
          </ac:cxnSpMkLst>
        </pc:cxnChg>
        <pc:cxnChg chg="add mod">
          <ac:chgData name="Lei Wu" userId="f083b2a8aea23a2f" providerId="LiveId" clId="{C6ADE416-F8F1-4C9E-8FAB-E709C584D883}" dt="2020-12-13T15:44:55.601" v="854" actId="208"/>
          <ac:cxnSpMkLst>
            <pc:docMk/>
            <pc:sldMk cId="3253529144" sldId="417"/>
            <ac:cxnSpMk id="39" creationId="{DB914981-2616-4044-9813-0EFF1F28CA34}"/>
          </ac:cxnSpMkLst>
        </pc:cxnChg>
        <pc:cxnChg chg="mod">
          <ac:chgData name="Lei Wu" userId="f083b2a8aea23a2f" providerId="LiveId" clId="{C6ADE416-F8F1-4C9E-8FAB-E709C584D883}" dt="2020-12-13T15:41:34.798" v="830" actId="1038"/>
          <ac:cxnSpMkLst>
            <pc:docMk/>
            <pc:sldMk cId="3253529144" sldId="417"/>
            <ac:cxnSpMk id="268" creationId="{5975CC23-95EC-40D3-9F16-04CD34C3EF43}"/>
          </ac:cxnSpMkLst>
        </pc:cxnChg>
        <pc:cxnChg chg="mod">
          <ac:chgData name="Lei Wu" userId="f083b2a8aea23a2f" providerId="LiveId" clId="{C6ADE416-F8F1-4C9E-8FAB-E709C584D883}" dt="2020-12-13T15:41:34.798" v="830" actId="1038"/>
          <ac:cxnSpMkLst>
            <pc:docMk/>
            <pc:sldMk cId="3253529144" sldId="417"/>
            <ac:cxnSpMk id="269" creationId="{D2E28FE9-91E5-4E90-AA58-ED38BD45B2B4}"/>
          </ac:cxnSpMkLst>
        </pc:cxnChg>
      </pc:sldChg>
      <pc:sldChg chg="modSp del mod">
        <pc:chgData name="Lei Wu" userId="f083b2a8aea23a2f" providerId="LiveId" clId="{C6ADE416-F8F1-4C9E-8FAB-E709C584D883}" dt="2020-12-13T18:03:56.588" v="1904" actId="47"/>
        <pc:sldMkLst>
          <pc:docMk/>
          <pc:sldMk cId="0" sldId="418"/>
        </pc:sldMkLst>
        <pc:spChg chg="mod">
          <ac:chgData name="Lei Wu" userId="f083b2a8aea23a2f" providerId="LiveId" clId="{C6ADE416-F8F1-4C9E-8FAB-E709C584D883}" dt="2020-12-13T17:59:47.313" v="1884" actId="2711"/>
          <ac:spMkLst>
            <pc:docMk/>
            <pc:sldMk cId="0" sldId="418"/>
            <ac:spMk id="21507" creationId="{7B394A47-F7E3-4636-84A3-5B963ECFB32B}"/>
          </ac:spMkLst>
        </pc:spChg>
      </pc:sldChg>
      <pc:sldChg chg="modSp add del mod">
        <pc:chgData name="Lei Wu" userId="f083b2a8aea23a2f" providerId="LiveId" clId="{C6ADE416-F8F1-4C9E-8FAB-E709C584D883}" dt="2021-01-13T21:05:02.599" v="4206" actId="2696"/>
        <pc:sldMkLst>
          <pc:docMk/>
          <pc:sldMk cId="269435906" sldId="419"/>
        </pc:sldMkLst>
        <pc:spChg chg="mod">
          <ac:chgData name="Lei Wu" userId="f083b2a8aea23a2f" providerId="LiveId" clId="{C6ADE416-F8F1-4C9E-8FAB-E709C584D883}" dt="2021-01-13T20:08:20.950" v="3829" actId="20577"/>
          <ac:spMkLst>
            <pc:docMk/>
            <pc:sldMk cId="269435906" sldId="419"/>
            <ac:spMk id="17412" creationId="{5DC98553-9093-4D77-88A8-0A87DD2BD669}"/>
          </ac:spMkLst>
        </pc:spChg>
      </pc:sldChg>
      <pc:sldChg chg="add del">
        <pc:chgData name="Lei Wu" userId="f083b2a8aea23a2f" providerId="LiveId" clId="{C6ADE416-F8F1-4C9E-8FAB-E709C584D883}" dt="2021-01-13T18:59:05.604" v="3631"/>
        <pc:sldMkLst>
          <pc:docMk/>
          <pc:sldMk cId="351195145" sldId="419"/>
        </pc:sldMkLst>
      </pc:sldChg>
      <pc:sldChg chg="modSp add mod">
        <pc:chgData name="Lei Wu" userId="f083b2a8aea23a2f" providerId="LiveId" clId="{C6ADE416-F8F1-4C9E-8FAB-E709C584D883}" dt="2021-01-14T03:21:09.881" v="5766" actId="20577"/>
        <pc:sldMkLst>
          <pc:docMk/>
          <pc:sldMk cId="441666046" sldId="419"/>
        </pc:sldMkLst>
        <pc:spChg chg="mod">
          <ac:chgData name="Lei Wu" userId="f083b2a8aea23a2f" providerId="LiveId" clId="{C6ADE416-F8F1-4C9E-8FAB-E709C584D883}" dt="2021-01-14T03:21:09.881" v="5766" actId="20577"/>
          <ac:spMkLst>
            <pc:docMk/>
            <pc:sldMk cId="441666046" sldId="419"/>
            <ac:spMk id="17412" creationId="{5DC98553-9093-4D77-88A8-0A87DD2BD669}"/>
          </ac:spMkLst>
        </pc:spChg>
        <pc:spChg chg="mod">
          <ac:chgData name="Lei Wu" userId="f083b2a8aea23a2f" providerId="LiveId" clId="{C6ADE416-F8F1-4C9E-8FAB-E709C584D883}" dt="2020-12-13T18:23:59.642" v="2430" actId="121"/>
          <ac:spMkLst>
            <pc:docMk/>
            <pc:sldMk cId="441666046" sldId="419"/>
            <ac:spMk id="25602" creationId="{A611ED0F-992A-4B35-B508-AD516973EBBE}"/>
          </ac:spMkLst>
        </pc:spChg>
        <pc:spChg chg="mod">
          <ac:chgData name="Lei Wu" userId="f083b2a8aea23a2f" providerId="LiveId" clId="{C6ADE416-F8F1-4C9E-8FAB-E709C584D883}" dt="2020-12-13T17:59:51.065" v="1885" actId="2711"/>
          <ac:spMkLst>
            <pc:docMk/>
            <pc:sldMk cId="441666046" sldId="419"/>
            <ac:spMk id="25603" creationId="{FFF6FDAF-4319-46D1-B14D-62635D3067BE}"/>
          </ac:spMkLst>
        </pc:spChg>
        <pc:picChg chg="add del">
          <ac:chgData name="Lei Wu" userId="f083b2a8aea23a2f" providerId="LiveId" clId="{C6ADE416-F8F1-4C9E-8FAB-E709C584D883}" dt="2020-12-13T17:50:06.784" v="1572"/>
          <ac:picMkLst>
            <pc:docMk/>
            <pc:sldMk cId="441666046" sldId="419"/>
            <ac:picMk id="2" creationId="{7CF0857C-1926-4F48-8134-4FC093E13EB1}"/>
          </ac:picMkLst>
        </pc:picChg>
      </pc:sldChg>
      <pc:sldChg chg="add del">
        <pc:chgData name="Lei Wu" userId="f083b2a8aea23a2f" providerId="LiveId" clId="{C6ADE416-F8F1-4C9E-8FAB-E709C584D883}" dt="2021-01-13T17:11:18.187" v="2780"/>
        <pc:sldMkLst>
          <pc:docMk/>
          <pc:sldMk cId="4157539360" sldId="419"/>
        </pc:sldMkLst>
      </pc:sldChg>
      <pc:sldChg chg="del">
        <pc:chgData name="Lei Wu" userId="f083b2a8aea23a2f" providerId="LiveId" clId="{C6ADE416-F8F1-4C9E-8FAB-E709C584D883}" dt="2020-12-13T17:49:49.180" v="1566" actId="47"/>
        <pc:sldMkLst>
          <pc:docMk/>
          <pc:sldMk cId="0" sldId="420"/>
        </pc:sldMkLst>
      </pc:sldChg>
      <pc:sldChg chg="del">
        <pc:chgData name="Lei Wu" userId="f083b2a8aea23a2f" providerId="LiveId" clId="{C6ADE416-F8F1-4C9E-8FAB-E709C584D883}" dt="2020-12-13T17:49:49.180" v="1566" actId="47"/>
        <pc:sldMkLst>
          <pc:docMk/>
          <pc:sldMk cId="0" sldId="421"/>
        </pc:sldMkLst>
      </pc:sldChg>
      <pc:sldChg chg="del">
        <pc:chgData name="Lei Wu" userId="f083b2a8aea23a2f" providerId="LiveId" clId="{C6ADE416-F8F1-4C9E-8FAB-E709C584D883}" dt="2020-12-13T17:49:49.180" v="1566" actId="47"/>
        <pc:sldMkLst>
          <pc:docMk/>
          <pc:sldMk cId="0" sldId="422"/>
        </pc:sldMkLst>
      </pc:sldChg>
      <pc:sldChg chg="del">
        <pc:chgData name="Lei Wu" userId="f083b2a8aea23a2f" providerId="LiveId" clId="{C6ADE416-F8F1-4C9E-8FAB-E709C584D883}" dt="2020-12-13T17:49:49.180" v="1566" actId="47"/>
        <pc:sldMkLst>
          <pc:docMk/>
          <pc:sldMk cId="0" sldId="423"/>
        </pc:sldMkLst>
      </pc:sldChg>
      <pc:sldChg chg="del">
        <pc:chgData name="Lei Wu" userId="f083b2a8aea23a2f" providerId="LiveId" clId="{C6ADE416-F8F1-4C9E-8FAB-E709C584D883}" dt="2020-12-13T17:49:49.180" v="1566" actId="47"/>
        <pc:sldMkLst>
          <pc:docMk/>
          <pc:sldMk cId="0" sldId="591"/>
        </pc:sldMkLst>
      </pc:sldChg>
      <pc:sldChg chg="del">
        <pc:chgData name="Lei Wu" userId="f083b2a8aea23a2f" providerId="LiveId" clId="{C6ADE416-F8F1-4C9E-8FAB-E709C584D883}" dt="2020-12-13T17:49:49.180" v="1566" actId="47"/>
        <pc:sldMkLst>
          <pc:docMk/>
          <pc:sldMk cId="0" sldId="592"/>
        </pc:sldMkLst>
      </pc:sldChg>
      <pc:sldChg chg="del">
        <pc:chgData name="Lei Wu" userId="f083b2a8aea23a2f" providerId="LiveId" clId="{C6ADE416-F8F1-4C9E-8FAB-E709C584D883}" dt="2020-12-13T17:49:49.180" v="1566" actId="47"/>
        <pc:sldMkLst>
          <pc:docMk/>
          <pc:sldMk cId="0" sldId="593"/>
        </pc:sldMkLst>
      </pc:sldChg>
      <pc:sldChg chg="del">
        <pc:chgData name="Lei Wu" userId="f083b2a8aea23a2f" providerId="LiveId" clId="{C6ADE416-F8F1-4C9E-8FAB-E709C584D883}" dt="2020-12-13T17:49:49.180" v="1566" actId="47"/>
        <pc:sldMkLst>
          <pc:docMk/>
          <pc:sldMk cId="0" sldId="594"/>
        </pc:sldMkLst>
      </pc:sldChg>
      <pc:sldChg chg="del">
        <pc:chgData name="Lei Wu" userId="f083b2a8aea23a2f" providerId="LiveId" clId="{C6ADE416-F8F1-4C9E-8FAB-E709C584D883}" dt="2020-12-13T17:49:49.180" v="1566" actId="47"/>
        <pc:sldMkLst>
          <pc:docMk/>
          <pc:sldMk cId="0" sldId="595"/>
        </pc:sldMkLst>
      </pc:sldChg>
      <pc:sldChg chg="addSp delSp modSp add del mod">
        <pc:chgData name="Lei Wu" userId="f083b2a8aea23a2f" providerId="LiveId" clId="{C6ADE416-F8F1-4C9E-8FAB-E709C584D883}" dt="2021-01-13T17:31:34.076" v="2878" actId="2696"/>
        <pc:sldMkLst>
          <pc:docMk/>
          <pc:sldMk cId="1229967834" sldId="596"/>
        </pc:sldMkLst>
        <pc:spChg chg="add del mod">
          <ac:chgData name="Lei Wu" userId="f083b2a8aea23a2f" providerId="LiveId" clId="{C6ADE416-F8F1-4C9E-8FAB-E709C584D883}" dt="2020-12-13T14:22:41.512" v="138" actId="478"/>
          <ac:spMkLst>
            <pc:docMk/>
            <pc:sldMk cId="1229967834" sldId="596"/>
            <ac:spMk id="2" creationId="{BDE72BF3-1B5B-469A-BF3F-726E67C20689}"/>
          </ac:spMkLst>
        </pc:spChg>
        <pc:spChg chg="add del mod">
          <ac:chgData name="Lei Wu" userId="f083b2a8aea23a2f" providerId="LiveId" clId="{C6ADE416-F8F1-4C9E-8FAB-E709C584D883}" dt="2020-12-13T14:51:05.464" v="326" actId="478"/>
          <ac:spMkLst>
            <pc:docMk/>
            <pc:sldMk cId="1229967834" sldId="596"/>
            <ac:spMk id="4" creationId="{108283A4-F88B-4348-8546-AB30E41415E3}"/>
          </ac:spMkLst>
        </pc:spChg>
        <pc:spChg chg="add del mod">
          <ac:chgData name="Lei Wu" userId="f083b2a8aea23a2f" providerId="LiveId" clId="{C6ADE416-F8F1-4C9E-8FAB-E709C584D883}" dt="2020-12-13T14:51:07.196" v="327" actId="478"/>
          <ac:spMkLst>
            <pc:docMk/>
            <pc:sldMk cId="1229967834" sldId="596"/>
            <ac:spMk id="5" creationId="{FE69792E-5AB6-4781-87D1-A251AED818A6}"/>
          </ac:spMkLst>
        </pc:spChg>
        <pc:spChg chg="add del mod">
          <ac:chgData name="Lei Wu" userId="f083b2a8aea23a2f" providerId="LiveId" clId="{C6ADE416-F8F1-4C9E-8FAB-E709C584D883}" dt="2020-12-13T14:51:03.990" v="325" actId="478"/>
          <ac:spMkLst>
            <pc:docMk/>
            <pc:sldMk cId="1229967834" sldId="596"/>
            <ac:spMk id="9" creationId="{1E2D2FEC-A78C-4FF3-B44C-FE5F3C0D4FD8}"/>
          </ac:spMkLst>
        </pc:spChg>
        <pc:spChg chg="add mod">
          <ac:chgData name="Lei Wu" userId="f083b2a8aea23a2f" providerId="LiveId" clId="{C6ADE416-F8F1-4C9E-8FAB-E709C584D883}" dt="2020-12-13T15:45:16.052" v="856" actId="207"/>
          <ac:spMkLst>
            <pc:docMk/>
            <pc:sldMk cId="1229967834" sldId="596"/>
            <ac:spMk id="10" creationId="{5E3B2CF5-B39C-4B26-A8FD-421E9B1888D9}"/>
          </ac:spMkLst>
        </pc:spChg>
        <pc:spChg chg="add mod">
          <ac:chgData name="Lei Wu" userId="f083b2a8aea23a2f" providerId="LiveId" clId="{C6ADE416-F8F1-4C9E-8FAB-E709C584D883}" dt="2020-12-13T15:45:13.115" v="855" actId="207"/>
          <ac:spMkLst>
            <pc:docMk/>
            <pc:sldMk cId="1229967834" sldId="596"/>
            <ac:spMk id="11" creationId="{1C59DCEA-0461-4FE3-A258-C44DA234D791}"/>
          </ac:spMkLst>
        </pc:spChg>
        <pc:spChg chg="add del mod">
          <ac:chgData name="Lei Wu" userId="f083b2a8aea23a2f" providerId="LiveId" clId="{C6ADE416-F8F1-4C9E-8FAB-E709C584D883}" dt="2020-12-13T14:52:05.950" v="378" actId="478"/>
          <ac:spMkLst>
            <pc:docMk/>
            <pc:sldMk cId="1229967834" sldId="596"/>
            <ac:spMk id="12" creationId="{5F8BBC2F-8172-456A-892A-EC300A419EC2}"/>
          </ac:spMkLst>
        </pc:spChg>
        <pc:spChg chg="add mod">
          <ac:chgData name="Lei Wu" userId="f083b2a8aea23a2f" providerId="LiveId" clId="{C6ADE416-F8F1-4C9E-8FAB-E709C584D883}" dt="2020-12-13T15:45:18.378" v="857" actId="207"/>
          <ac:spMkLst>
            <pc:docMk/>
            <pc:sldMk cId="1229967834" sldId="596"/>
            <ac:spMk id="13" creationId="{2700067A-0D3D-4FAE-8807-053D5BF0E84A}"/>
          </ac:spMkLst>
        </pc:spChg>
        <pc:spChg chg="add mod">
          <ac:chgData name="Lei Wu" userId="f083b2a8aea23a2f" providerId="LiveId" clId="{C6ADE416-F8F1-4C9E-8FAB-E709C584D883}" dt="2020-12-13T15:45:21.069" v="858" actId="207"/>
          <ac:spMkLst>
            <pc:docMk/>
            <pc:sldMk cId="1229967834" sldId="596"/>
            <ac:spMk id="14" creationId="{4167232B-165F-4907-8BB5-3A0E37623E52}"/>
          </ac:spMkLst>
        </pc:spChg>
        <pc:spChg chg="add mod">
          <ac:chgData name="Lei Wu" userId="f083b2a8aea23a2f" providerId="LiveId" clId="{C6ADE416-F8F1-4C9E-8FAB-E709C584D883}" dt="2020-12-13T15:09:19.994" v="536" actId="1036"/>
          <ac:spMkLst>
            <pc:docMk/>
            <pc:sldMk cId="1229967834" sldId="596"/>
            <ac:spMk id="15" creationId="{6553006E-E8AE-4EB6-9FD1-4555B0AD302C}"/>
          </ac:spMkLst>
        </pc:spChg>
        <pc:spChg chg="add mod">
          <ac:chgData name="Lei Wu" userId="f083b2a8aea23a2f" providerId="LiveId" clId="{C6ADE416-F8F1-4C9E-8FAB-E709C584D883}" dt="2020-12-13T15:09:03.513" v="515" actId="1035"/>
          <ac:spMkLst>
            <pc:docMk/>
            <pc:sldMk cId="1229967834" sldId="596"/>
            <ac:spMk id="16" creationId="{2C36EAF5-D1F2-40AE-AFF0-201498BF8005}"/>
          </ac:spMkLst>
        </pc:spChg>
        <pc:spChg chg="mod">
          <ac:chgData name="Lei Wu" userId="f083b2a8aea23a2f" providerId="LiveId" clId="{C6ADE416-F8F1-4C9E-8FAB-E709C584D883}" dt="2020-12-13T14:28:36.940" v="230" actId="121"/>
          <ac:spMkLst>
            <pc:docMk/>
            <pc:sldMk cId="1229967834" sldId="596"/>
            <ac:spMk id="21506" creationId="{23D002C9-7F0B-4042-AEF1-645EDD404DB1}"/>
          </ac:spMkLst>
        </pc:spChg>
        <pc:spChg chg="mod">
          <ac:chgData name="Lei Wu" userId="f083b2a8aea23a2f" providerId="LiveId" clId="{C6ADE416-F8F1-4C9E-8FAB-E709C584D883}" dt="2020-12-13T17:59:35.751" v="1882" actId="2711"/>
          <ac:spMkLst>
            <pc:docMk/>
            <pc:sldMk cId="1229967834" sldId="596"/>
            <ac:spMk id="21507" creationId="{7B394A47-F7E3-4636-84A3-5B963ECFB32B}"/>
          </ac:spMkLst>
        </pc:spChg>
        <pc:spChg chg="del">
          <ac:chgData name="Lei Wu" userId="f083b2a8aea23a2f" providerId="LiveId" clId="{C6ADE416-F8F1-4C9E-8FAB-E709C584D883}" dt="2020-12-13T14:22:38.385" v="137" actId="478"/>
          <ac:spMkLst>
            <pc:docMk/>
            <pc:sldMk cId="1229967834" sldId="596"/>
            <ac:spMk id="21508" creationId="{20453BC4-1C15-49DA-A236-D404131CF40F}"/>
          </ac:spMkLst>
        </pc:spChg>
        <pc:graphicFrameChg chg="add mod modGraphic">
          <ac:chgData name="Lei Wu" userId="f083b2a8aea23a2f" providerId="LiveId" clId="{C6ADE416-F8F1-4C9E-8FAB-E709C584D883}" dt="2020-12-13T14:56:21.810" v="441" actId="13822"/>
          <ac:graphicFrameMkLst>
            <pc:docMk/>
            <pc:sldMk cId="1229967834" sldId="596"/>
            <ac:graphicFrameMk id="3" creationId="{89A5AAE7-D5BB-47AD-8818-42992C6700F3}"/>
          </ac:graphicFrameMkLst>
        </pc:graphicFrameChg>
      </pc:sldChg>
      <pc:sldChg chg="modSp add">
        <pc:chgData name="Lei Wu" userId="f083b2a8aea23a2f" providerId="LiveId" clId="{C6ADE416-F8F1-4C9E-8FAB-E709C584D883}" dt="2021-01-13T18:42:09.941" v="3443" actId="1076"/>
        <pc:sldMkLst>
          <pc:docMk/>
          <pc:sldMk cId="3298819288" sldId="596"/>
        </pc:sldMkLst>
        <pc:spChg chg="mod">
          <ac:chgData name="Lei Wu" userId="f083b2a8aea23a2f" providerId="LiveId" clId="{C6ADE416-F8F1-4C9E-8FAB-E709C584D883}" dt="2021-01-13T18:42:09.941" v="3443" actId="1076"/>
          <ac:spMkLst>
            <pc:docMk/>
            <pc:sldMk cId="3298819288" sldId="596"/>
            <ac:spMk id="21507" creationId="{7B394A47-F7E3-4636-84A3-5B963ECFB32B}"/>
          </ac:spMkLst>
        </pc:spChg>
      </pc:sldChg>
      <pc:sldChg chg="modSp add del mod ord">
        <pc:chgData name="Lei Wu" userId="f083b2a8aea23a2f" providerId="LiveId" clId="{C6ADE416-F8F1-4C9E-8FAB-E709C584D883}" dt="2021-01-13T17:07:00.823" v="2774"/>
        <pc:sldMkLst>
          <pc:docMk/>
          <pc:sldMk cId="2426070471" sldId="597"/>
        </pc:sldMkLst>
        <pc:spChg chg="mod">
          <ac:chgData name="Lei Wu" userId="f083b2a8aea23a2f" providerId="LiveId" clId="{C6ADE416-F8F1-4C9E-8FAB-E709C584D883}" dt="2020-12-23T15:52:44.305" v="2597" actId="20577"/>
          <ac:spMkLst>
            <pc:docMk/>
            <pc:sldMk cId="2426070471" sldId="597"/>
            <ac:spMk id="6" creationId="{9DA74013-E518-4560-A30E-31EF11EDC80A}"/>
          </ac:spMkLst>
        </pc:spChg>
        <pc:spChg chg="mod">
          <ac:chgData name="Lei Wu" userId="f083b2a8aea23a2f" providerId="LiveId" clId="{C6ADE416-F8F1-4C9E-8FAB-E709C584D883}" dt="2020-12-13T17:59:19.903" v="1880" actId="2711"/>
          <ac:spMkLst>
            <pc:docMk/>
            <pc:sldMk cId="2426070471" sldId="597"/>
            <ac:spMk id="19459" creationId="{40E80B2B-7406-4707-A240-074812562E73}"/>
          </ac:spMkLst>
        </pc:spChg>
      </pc:sldChg>
      <pc:sldChg chg="add del">
        <pc:chgData name="Lei Wu" userId="f083b2a8aea23a2f" providerId="LiveId" clId="{C6ADE416-F8F1-4C9E-8FAB-E709C584D883}" dt="2020-12-13T17:50:04.670" v="1570"/>
        <pc:sldMkLst>
          <pc:docMk/>
          <pc:sldMk cId="2322683617" sldId="598"/>
        </pc:sldMkLst>
      </pc:sldChg>
      <pc:sldChg chg="add">
        <pc:chgData name="Lei Wu" userId="f083b2a8aea23a2f" providerId="LiveId" clId="{C6ADE416-F8F1-4C9E-8FAB-E709C584D883}" dt="2021-01-13T21:05:06.918" v="4207"/>
        <pc:sldMkLst>
          <pc:docMk/>
          <pc:sldMk cId="2460924751" sldId="598"/>
        </pc:sldMkLst>
      </pc:sldChg>
      <pc:sldChg chg="modSp add del mod">
        <pc:chgData name="Lei Wu" userId="f083b2a8aea23a2f" providerId="LiveId" clId="{C6ADE416-F8F1-4C9E-8FAB-E709C584D883}" dt="2021-01-13T21:05:02.599" v="4206" actId="2696"/>
        <pc:sldMkLst>
          <pc:docMk/>
          <pc:sldMk cId="3233325453" sldId="598"/>
        </pc:sldMkLst>
        <pc:spChg chg="mod">
          <ac:chgData name="Lei Wu" userId="f083b2a8aea23a2f" providerId="LiveId" clId="{C6ADE416-F8F1-4C9E-8FAB-E709C584D883}" dt="2021-01-13T19:59:34.577" v="3827" actId="20577"/>
          <ac:spMkLst>
            <pc:docMk/>
            <pc:sldMk cId="3233325453" sldId="598"/>
            <ac:spMk id="17412" creationId="{5DC98553-9093-4D77-88A8-0A87DD2BD669}"/>
          </ac:spMkLst>
        </pc:spChg>
        <pc:spChg chg="mod">
          <ac:chgData name="Lei Wu" userId="f083b2a8aea23a2f" providerId="LiveId" clId="{C6ADE416-F8F1-4C9E-8FAB-E709C584D883}" dt="2021-01-13T19:00:52.354" v="3645" actId="1076"/>
          <ac:spMkLst>
            <pc:docMk/>
            <pc:sldMk cId="3233325453" sldId="598"/>
            <ac:spMk id="25603" creationId="{FFF6FDAF-4319-46D1-B14D-62635D3067BE}"/>
          </ac:spMkLst>
        </pc:spChg>
      </pc:sldChg>
      <pc:sldChg chg="add del">
        <pc:chgData name="Lei Wu" userId="f083b2a8aea23a2f" providerId="LiveId" clId="{C6ADE416-F8F1-4C9E-8FAB-E709C584D883}" dt="2021-01-13T17:11:18.187" v="2780"/>
        <pc:sldMkLst>
          <pc:docMk/>
          <pc:sldMk cId="3531390024" sldId="598"/>
        </pc:sldMkLst>
      </pc:sldChg>
      <pc:sldChg chg="add del">
        <pc:chgData name="Lei Wu" userId="f083b2a8aea23a2f" providerId="LiveId" clId="{C6ADE416-F8F1-4C9E-8FAB-E709C584D883}" dt="2021-01-13T18:59:05.604" v="3631"/>
        <pc:sldMkLst>
          <pc:docMk/>
          <pc:sldMk cId="4164638007" sldId="598"/>
        </pc:sldMkLst>
      </pc:sldChg>
      <pc:sldChg chg="modSp add del mod ord">
        <pc:chgData name="Lei Wu" userId="f083b2a8aea23a2f" providerId="LiveId" clId="{C6ADE416-F8F1-4C9E-8FAB-E709C584D883}" dt="2021-01-13T18:59:24.832" v="3633" actId="2696"/>
        <pc:sldMkLst>
          <pc:docMk/>
          <pc:sldMk cId="4201822858" sldId="598"/>
        </pc:sldMkLst>
        <pc:spChg chg="mod">
          <ac:chgData name="Lei Wu" userId="f083b2a8aea23a2f" providerId="LiveId" clId="{C6ADE416-F8F1-4C9E-8FAB-E709C584D883}" dt="2020-12-13T18:04:06.736" v="1912" actId="20577"/>
          <ac:spMkLst>
            <pc:docMk/>
            <pc:sldMk cId="4201822858" sldId="598"/>
            <ac:spMk id="17412" creationId="{5DC98553-9093-4D77-88A8-0A87DD2BD669}"/>
          </ac:spMkLst>
        </pc:spChg>
        <pc:spChg chg="mod">
          <ac:chgData name="Lei Wu" userId="f083b2a8aea23a2f" providerId="LiveId" clId="{C6ADE416-F8F1-4C9E-8FAB-E709C584D883}" dt="2020-12-13T18:24:05.535" v="2432" actId="121"/>
          <ac:spMkLst>
            <pc:docMk/>
            <pc:sldMk cId="4201822858" sldId="598"/>
            <ac:spMk id="25602" creationId="{A611ED0F-992A-4B35-B508-AD516973EBBE}"/>
          </ac:spMkLst>
        </pc:spChg>
        <pc:spChg chg="mod">
          <ac:chgData name="Lei Wu" userId="f083b2a8aea23a2f" providerId="LiveId" clId="{C6ADE416-F8F1-4C9E-8FAB-E709C584D883}" dt="2020-12-13T17:59:59.364" v="1890" actId="2711"/>
          <ac:spMkLst>
            <pc:docMk/>
            <pc:sldMk cId="4201822858" sldId="598"/>
            <ac:spMk id="25603" creationId="{FFF6FDAF-4319-46D1-B14D-62635D3067BE}"/>
          </ac:spMkLst>
        </pc:spChg>
      </pc:sldChg>
      <pc:sldChg chg="modSp add del mod">
        <pc:chgData name="Lei Wu" userId="f083b2a8aea23a2f" providerId="LiveId" clId="{C6ADE416-F8F1-4C9E-8FAB-E709C584D883}" dt="2021-01-13T18:59:24.832" v="3633" actId="2696"/>
        <pc:sldMkLst>
          <pc:docMk/>
          <pc:sldMk cId="2475470712" sldId="599"/>
        </pc:sldMkLst>
        <pc:spChg chg="mod">
          <ac:chgData name="Lei Wu" userId="f083b2a8aea23a2f" providerId="LiveId" clId="{C6ADE416-F8F1-4C9E-8FAB-E709C584D883}" dt="2020-12-13T17:55:02.165" v="1827" actId="207"/>
          <ac:spMkLst>
            <pc:docMk/>
            <pc:sldMk cId="2475470712" sldId="599"/>
            <ac:spMk id="17412" creationId="{5DC98553-9093-4D77-88A8-0A87DD2BD669}"/>
          </ac:spMkLst>
        </pc:spChg>
        <pc:spChg chg="mod">
          <ac:chgData name="Lei Wu" userId="f083b2a8aea23a2f" providerId="LiveId" clId="{C6ADE416-F8F1-4C9E-8FAB-E709C584D883}" dt="2020-12-13T17:55:09.472" v="1829" actId="121"/>
          <ac:spMkLst>
            <pc:docMk/>
            <pc:sldMk cId="2475470712" sldId="599"/>
            <ac:spMk id="25602" creationId="{A611ED0F-992A-4B35-B508-AD516973EBBE}"/>
          </ac:spMkLst>
        </pc:spChg>
        <pc:spChg chg="mod">
          <ac:chgData name="Lei Wu" userId="f083b2a8aea23a2f" providerId="LiveId" clId="{C6ADE416-F8F1-4C9E-8FAB-E709C584D883}" dt="2020-12-13T18:22:43.022" v="2384" actId="20577"/>
          <ac:spMkLst>
            <pc:docMk/>
            <pc:sldMk cId="2475470712" sldId="599"/>
            <ac:spMk id="25603" creationId="{FFF6FDAF-4319-46D1-B14D-62635D3067BE}"/>
          </ac:spMkLst>
        </pc:spChg>
      </pc:sldChg>
      <pc:sldChg chg="modSp add del mod">
        <pc:chgData name="Lei Wu" userId="f083b2a8aea23a2f" providerId="LiveId" clId="{C6ADE416-F8F1-4C9E-8FAB-E709C584D883}" dt="2021-01-13T21:05:02.599" v="4206" actId="2696"/>
        <pc:sldMkLst>
          <pc:docMk/>
          <pc:sldMk cId="3110328070" sldId="599"/>
        </pc:sldMkLst>
        <pc:spChg chg="mod">
          <ac:chgData name="Lei Wu" userId="f083b2a8aea23a2f" providerId="LiveId" clId="{C6ADE416-F8F1-4C9E-8FAB-E709C584D883}" dt="2021-01-13T20:31:03.242" v="4148" actId="20577"/>
          <ac:spMkLst>
            <pc:docMk/>
            <pc:sldMk cId="3110328070" sldId="599"/>
            <ac:spMk id="17412" creationId="{5DC98553-9093-4D77-88A8-0A87DD2BD669}"/>
          </ac:spMkLst>
        </pc:spChg>
      </pc:sldChg>
      <pc:sldChg chg="add">
        <pc:chgData name="Lei Wu" userId="f083b2a8aea23a2f" providerId="LiveId" clId="{C6ADE416-F8F1-4C9E-8FAB-E709C584D883}" dt="2021-01-13T21:05:06.918" v="4207"/>
        <pc:sldMkLst>
          <pc:docMk/>
          <pc:sldMk cId="3431113726" sldId="599"/>
        </pc:sldMkLst>
      </pc:sldChg>
      <pc:sldChg chg="add del">
        <pc:chgData name="Lei Wu" userId="f083b2a8aea23a2f" providerId="LiveId" clId="{C6ADE416-F8F1-4C9E-8FAB-E709C584D883}" dt="2021-01-13T18:59:05.604" v="3631"/>
        <pc:sldMkLst>
          <pc:docMk/>
          <pc:sldMk cId="3728803392" sldId="599"/>
        </pc:sldMkLst>
      </pc:sldChg>
      <pc:sldChg chg="add del">
        <pc:chgData name="Lei Wu" userId="f083b2a8aea23a2f" providerId="LiveId" clId="{C6ADE416-F8F1-4C9E-8FAB-E709C584D883}" dt="2021-01-13T17:11:18.187" v="2780"/>
        <pc:sldMkLst>
          <pc:docMk/>
          <pc:sldMk cId="4118718854" sldId="599"/>
        </pc:sldMkLst>
      </pc:sldChg>
      <pc:sldChg chg="modSp add del mod">
        <pc:chgData name="Lei Wu" userId="f083b2a8aea23a2f" providerId="LiveId" clId="{C6ADE416-F8F1-4C9E-8FAB-E709C584D883}" dt="2021-01-13T18:59:24.832" v="3633" actId="2696"/>
        <pc:sldMkLst>
          <pc:docMk/>
          <pc:sldMk cId="263362614" sldId="600"/>
        </pc:sldMkLst>
        <pc:spChg chg="mod">
          <ac:chgData name="Lei Wu" userId="f083b2a8aea23a2f" providerId="LiveId" clId="{C6ADE416-F8F1-4C9E-8FAB-E709C584D883}" dt="2020-12-13T18:03:30.326" v="1903" actId="255"/>
          <ac:spMkLst>
            <pc:docMk/>
            <pc:sldMk cId="263362614" sldId="600"/>
            <ac:spMk id="17412" creationId="{5DC98553-9093-4D77-88A8-0A87DD2BD669}"/>
          </ac:spMkLst>
        </pc:spChg>
        <pc:spChg chg="mod">
          <ac:chgData name="Lei Wu" userId="f083b2a8aea23a2f" providerId="LiveId" clId="{C6ADE416-F8F1-4C9E-8FAB-E709C584D883}" dt="2020-12-13T18:00:12.789" v="1894" actId="2711"/>
          <ac:spMkLst>
            <pc:docMk/>
            <pc:sldMk cId="263362614" sldId="600"/>
            <ac:spMk id="25603" creationId="{FFF6FDAF-4319-46D1-B14D-62635D3067BE}"/>
          </ac:spMkLst>
        </pc:spChg>
      </pc:sldChg>
      <pc:sldChg chg="add del">
        <pc:chgData name="Lei Wu" userId="f083b2a8aea23a2f" providerId="LiveId" clId="{C6ADE416-F8F1-4C9E-8FAB-E709C584D883}" dt="2021-01-13T18:59:05.604" v="3631"/>
        <pc:sldMkLst>
          <pc:docMk/>
          <pc:sldMk cId="937219157" sldId="600"/>
        </pc:sldMkLst>
      </pc:sldChg>
      <pc:sldChg chg="modSp add del mod">
        <pc:chgData name="Lei Wu" userId="f083b2a8aea23a2f" providerId="LiveId" clId="{C6ADE416-F8F1-4C9E-8FAB-E709C584D883}" dt="2021-01-13T21:05:02.599" v="4206" actId="2696"/>
        <pc:sldMkLst>
          <pc:docMk/>
          <pc:sldMk cId="1771198866" sldId="600"/>
        </pc:sldMkLst>
        <pc:spChg chg="mod">
          <ac:chgData name="Lei Wu" userId="f083b2a8aea23a2f" providerId="LiveId" clId="{C6ADE416-F8F1-4C9E-8FAB-E709C584D883}" dt="2021-01-13T20:34:00.225" v="4178" actId="207"/>
          <ac:spMkLst>
            <pc:docMk/>
            <pc:sldMk cId="1771198866" sldId="600"/>
            <ac:spMk id="17412" creationId="{5DC98553-9093-4D77-88A8-0A87DD2BD669}"/>
          </ac:spMkLst>
        </pc:spChg>
      </pc:sldChg>
      <pc:sldChg chg="add">
        <pc:chgData name="Lei Wu" userId="f083b2a8aea23a2f" providerId="LiveId" clId="{C6ADE416-F8F1-4C9E-8FAB-E709C584D883}" dt="2021-01-13T21:05:06.918" v="4207"/>
        <pc:sldMkLst>
          <pc:docMk/>
          <pc:sldMk cId="3857369020" sldId="600"/>
        </pc:sldMkLst>
      </pc:sldChg>
      <pc:sldChg chg="add del">
        <pc:chgData name="Lei Wu" userId="f083b2a8aea23a2f" providerId="LiveId" clId="{C6ADE416-F8F1-4C9E-8FAB-E709C584D883}" dt="2021-01-13T17:11:18.187" v="2780"/>
        <pc:sldMkLst>
          <pc:docMk/>
          <pc:sldMk cId="4054085384" sldId="600"/>
        </pc:sldMkLst>
      </pc:sldChg>
      <pc:sldChg chg="add del">
        <pc:chgData name="Lei Wu" userId="f083b2a8aea23a2f" providerId="LiveId" clId="{C6ADE416-F8F1-4C9E-8FAB-E709C584D883}" dt="2021-01-13T20:34:57.904" v="4181"/>
        <pc:sldMkLst>
          <pc:docMk/>
          <pc:sldMk cId="4136104404" sldId="600"/>
        </pc:sldMkLst>
      </pc:sldChg>
      <pc:sldChg chg="modSp add del mod">
        <pc:chgData name="Lei Wu" userId="f083b2a8aea23a2f" providerId="LiveId" clId="{C6ADE416-F8F1-4C9E-8FAB-E709C584D883}" dt="2021-01-13T18:59:24.832" v="3633" actId="2696"/>
        <pc:sldMkLst>
          <pc:docMk/>
          <pc:sldMk cId="656945330" sldId="601"/>
        </pc:sldMkLst>
        <pc:spChg chg="mod">
          <ac:chgData name="Lei Wu" userId="f083b2a8aea23a2f" providerId="LiveId" clId="{C6ADE416-F8F1-4C9E-8FAB-E709C584D883}" dt="2020-12-13T18:20:20.323" v="2374" actId="20577"/>
          <ac:spMkLst>
            <pc:docMk/>
            <pc:sldMk cId="656945330" sldId="601"/>
            <ac:spMk id="6" creationId="{9DA74013-E518-4560-A30E-31EF11EDC80A}"/>
          </ac:spMkLst>
        </pc:spChg>
        <pc:spChg chg="mod">
          <ac:chgData name="Lei Wu" userId="f083b2a8aea23a2f" providerId="LiveId" clId="{C6ADE416-F8F1-4C9E-8FAB-E709C584D883}" dt="2020-12-13T18:17:01.605" v="2198" actId="20577"/>
          <ac:spMkLst>
            <pc:docMk/>
            <pc:sldMk cId="656945330" sldId="601"/>
            <ac:spMk id="19459" creationId="{40E80B2B-7406-4707-A240-074812562E73}"/>
          </ac:spMkLst>
        </pc:spChg>
      </pc:sldChg>
      <pc:sldChg chg="modSp add del mod">
        <pc:chgData name="Lei Wu" userId="f083b2a8aea23a2f" providerId="LiveId" clId="{C6ADE416-F8F1-4C9E-8FAB-E709C584D883}" dt="2021-01-13T21:05:02.599" v="4206" actId="2696"/>
        <pc:sldMkLst>
          <pc:docMk/>
          <pc:sldMk cId="2661760131" sldId="601"/>
        </pc:sldMkLst>
        <pc:spChg chg="mod">
          <ac:chgData name="Lei Wu" userId="f083b2a8aea23a2f" providerId="LiveId" clId="{C6ADE416-F8F1-4C9E-8FAB-E709C584D883}" dt="2021-01-13T19:00:25.402" v="3643" actId="20577"/>
          <ac:spMkLst>
            <pc:docMk/>
            <pc:sldMk cId="2661760131" sldId="601"/>
            <ac:spMk id="6" creationId="{9DA74013-E518-4560-A30E-31EF11EDC80A}"/>
          </ac:spMkLst>
        </pc:spChg>
        <pc:spChg chg="mod">
          <ac:chgData name="Lei Wu" userId="f083b2a8aea23a2f" providerId="LiveId" clId="{C6ADE416-F8F1-4C9E-8FAB-E709C584D883}" dt="2021-01-13T19:00:37.981" v="3644" actId="1076"/>
          <ac:spMkLst>
            <pc:docMk/>
            <pc:sldMk cId="2661760131" sldId="601"/>
            <ac:spMk id="19459" creationId="{40E80B2B-7406-4707-A240-074812562E73}"/>
          </ac:spMkLst>
        </pc:spChg>
      </pc:sldChg>
      <pc:sldChg chg="add del">
        <pc:chgData name="Lei Wu" userId="f083b2a8aea23a2f" providerId="LiveId" clId="{C6ADE416-F8F1-4C9E-8FAB-E709C584D883}" dt="2021-01-13T17:11:18.187" v="2780"/>
        <pc:sldMkLst>
          <pc:docMk/>
          <pc:sldMk cId="2779643306" sldId="601"/>
        </pc:sldMkLst>
      </pc:sldChg>
      <pc:sldChg chg="add del">
        <pc:chgData name="Lei Wu" userId="f083b2a8aea23a2f" providerId="LiveId" clId="{C6ADE416-F8F1-4C9E-8FAB-E709C584D883}" dt="2021-01-13T18:59:05.604" v="3631"/>
        <pc:sldMkLst>
          <pc:docMk/>
          <pc:sldMk cId="3159644960" sldId="601"/>
        </pc:sldMkLst>
      </pc:sldChg>
      <pc:sldChg chg="add">
        <pc:chgData name="Lei Wu" userId="f083b2a8aea23a2f" providerId="LiveId" clId="{C6ADE416-F8F1-4C9E-8FAB-E709C584D883}" dt="2021-01-13T21:05:06.918" v="4207"/>
        <pc:sldMkLst>
          <pc:docMk/>
          <pc:sldMk cId="3732109439" sldId="601"/>
        </pc:sldMkLst>
      </pc:sldChg>
      <pc:sldChg chg="add">
        <pc:chgData name="Lei Wu" userId="f083b2a8aea23a2f" providerId="LiveId" clId="{C6ADE416-F8F1-4C9E-8FAB-E709C584D883}" dt="2021-01-13T21:05:06.918" v="4207"/>
        <pc:sldMkLst>
          <pc:docMk/>
          <pc:sldMk cId="473034175" sldId="602"/>
        </pc:sldMkLst>
      </pc:sldChg>
      <pc:sldChg chg="modSp add del mod">
        <pc:chgData name="Lei Wu" userId="f083b2a8aea23a2f" providerId="LiveId" clId="{C6ADE416-F8F1-4C9E-8FAB-E709C584D883}" dt="2021-01-13T18:59:24.832" v="3633" actId="2696"/>
        <pc:sldMkLst>
          <pc:docMk/>
          <pc:sldMk cId="2041166603" sldId="602"/>
        </pc:sldMkLst>
        <pc:spChg chg="mod">
          <ac:chgData name="Lei Wu" userId="f083b2a8aea23a2f" providerId="LiveId" clId="{C6ADE416-F8F1-4C9E-8FAB-E709C584D883}" dt="2020-12-13T18:29:05.303" v="2595" actId="20577"/>
          <ac:spMkLst>
            <pc:docMk/>
            <pc:sldMk cId="2041166603" sldId="602"/>
            <ac:spMk id="17412" creationId="{5DC98553-9093-4D77-88A8-0A87DD2BD669}"/>
          </ac:spMkLst>
        </pc:spChg>
        <pc:spChg chg="mod">
          <ac:chgData name="Lei Wu" userId="f083b2a8aea23a2f" providerId="LiveId" clId="{C6ADE416-F8F1-4C9E-8FAB-E709C584D883}" dt="2020-12-13T18:24:11.047" v="2434" actId="121"/>
          <ac:spMkLst>
            <pc:docMk/>
            <pc:sldMk cId="2041166603" sldId="602"/>
            <ac:spMk id="25602" creationId="{A611ED0F-992A-4B35-B508-AD516973EBBE}"/>
          </ac:spMkLst>
        </pc:spChg>
        <pc:spChg chg="mod">
          <ac:chgData name="Lei Wu" userId="f083b2a8aea23a2f" providerId="LiveId" clId="{C6ADE416-F8F1-4C9E-8FAB-E709C584D883}" dt="2020-12-13T18:23:20.106" v="2400" actId="20577"/>
          <ac:spMkLst>
            <pc:docMk/>
            <pc:sldMk cId="2041166603" sldId="602"/>
            <ac:spMk id="25603" creationId="{FFF6FDAF-4319-46D1-B14D-62635D3067BE}"/>
          </ac:spMkLst>
        </pc:spChg>
      </pc:sldChg>
      <pc:sldChg chg="addSp modSp add del mod">
        <pc:chgData name="Lei Wu" userId="f083b2a8aea23a2f" providerId="LiveId" clId="{C6ADE416-F8F1-4C9E-8FAB-E709C584D883}" dt="2021-01-13T21:05:02.599" v="4206" actId="2696"/>
        <pc:sldMkLst>
          <pc:docMk/>
          <pc:sldMk cId="2706092051" sldId="602"/>
        </pc:sldMkLst>
        <pc:spChg chg="mod">
          <ac:chgData name="Lei Wu" userId="f083b2a8aea23a2f" providerId="LiveId" clId="{C6ADE416-F8F1-4C9E-8FAB-E709C584D883}" dt="2021-01-13T20:13:05.227" v="3856" actId="15"/>
          <ac:spMkLst>
            <pc:docMk/>
            <pc:sldMk cId="2706092051" sldId="602"/>
            <ac:spMk id="17412" creationId="{5DC98553-9093-4D77-88A8-0A87DD2BD669}"/>
          </ac:spMkLst>
        </pc:spChg>
        <pc:picChg chg="add mod">
          <ac:chgData name="Lei Wu" userId="f083b2a8aea23a2f" providerId="LiveId" clId="{C6ADE416-F8F1-4C9E-8FAB-E709C584D883}" dt="2021-01-13T20:14:08.923" v="3865" actId="1076"/>
          <ac:picMkLst>
            <pc:docMk/>
            <pc:sldMk cId="2706092051" sldId="602"/>
            <ac:picMk id="5" creationId="{C4B6F20B-AFCA-4715-B86B-E81FC299EBB7}"/>
          </ac:picMkLst>
        </pc:picChg>
        <pc:picChg chg="add mod">
          <ac:chgData name="Lei Wu" userId="f083b2a8aea23a2f" providerId="LiveId" clId="{C6ADE416-F8F1-4C9E-8FAB-E709C584D883}" dt="2021-01-13T20:14:10.715" v="3866" actId="1076"/>
          <ac:picMkLst>
            <pc:docMk/>
            <pc:sldMk cId="2706092051" sldId="602"/>
            <ac:picMk id="2050" creationId="{7003B1F3-0645-4574-BAC1-D8F68D30EAC8}"/>
          </ac:picMkLst>
        </pc:picChg>
      </pc:sldChg>
      <pc:sldChg chg="add del">
        <pc:chgData name="Lei Wu" userId="f083b2a8aea23a2f" providerId="LiveId" clId="{C6ADE416-F8F1-4C9E-8FAB-E709C584D883}" dt="2021-01-13T18:59:05.604" v="3631"/>
        <pc:sldMkLst>
          <pc:docMk/>
          <pc:sldMk cId="3018500668" sldId="602"/>
        </pc:sldMkLst>
      </pc:sldChg>
      <pc:sldChg chg="add del">
        <pc:chgData name="Lei Wu" userId="f083b2a8aea23a2f" providerId="LiveId" clId="{C6ADE416-F8F1-4C9E-8FAB-E709C584D883}" dt="2021-01-13T17:11:18.187" v="2780"/>
        <pc:sldMkLst>
          <pc:docMk/>
          <pc:sldMk cId="3771710106" sldId="602"/>
        </pc:sldMkLst>
      </pc:sldChg>
      <pc:sldChg chg="addSp delSp modSp add mod">
        <pc:chgData name="Lei Wu" userId="f083b2a8aea23a2f" providerId="LiveId" clId="{C6ADE416-F8F1-4C9E-8FAB-E709C584D883}" dt="2020-12-23T16:19:56.706" v="2622" actId="1076"/>
        <pc:sldMkLst>
          <pc:docMk/>
          <pc:sldMk cId="2370401612" sldId="603"/>
        </pc:sldMkLst>
        <pc:spChg chg="del">
          <ac:chgData name="Lei Wu" userId="f083b2a8aea23a2f" providerId="LiveId" clId="{C6ADE416-F8F1-4C9E-8FAB-E709C584D883}" dt="2020-12-23T15:54:38.081" v="2611" actId="478"/>
          <ac:spMkLst>
            <pc:docMk/>
            <pc:sldMk cId="2370401612" sldId="603"/>
            <ac:spMk id="6" creationId="{9DA74013-E518-4560-A30E-31EF11EDC80A}"/>
          </ac:spMkLst>
        </pc:spChg>
        <pc:spChg chg="mod">
          <ac:chgData name="Lei Wu" userId="f083b2a8aea23a2f" providerId="LiveId" clId="{C6ADE416-F8F1-4C9E-8FAB-E709C584D883}" dt="2020-12-23T15:54:25.930" v="2610" actId="20577"/>
          <ac:spMkLst>
            <pc:docMk/>
            <pc:sldMk cId="2370401612" sldId="603"/>
            <ac:spMk id="19459" creationId="{40E80B2B-7406-4707-A240-074812562E73}"/>
          </ac:spMkLst>
        </pc:spChg>
        <pc:picChg chg="add mod">
          <ac:chgData name="Lei Wu" userId="f083b2a8aea23a2f" providerId="LiveId" clId="{C6ADE416-F8F1-4C9E-8FAB-E709C584D883}" dt="2020-12-23T15:55:20.516" v="2615" actId="962"/>
          <ac:picMkLst>
            <pc:docMk/>
            <pc:sldMk cId="2370401612" sldId="603"/>
            <ac:picMk id="3" creationId="{AC419390-5C88-4B57-8D2F-C8458B8CAE3C}"/>
          </ac:picMkLst>
        </pc:picChg>
        <pc:picChg chg="add del mod">
          <ac:chgData name="Lei Wu" userId="f083b2a8aea23a2f" providerId="LiveId" clId="{C6ADE416-F8F1-4C9E-8FAB-E709C584D883}" dt="2020-12-23T16:19:50.235" v="2620" actId="478"/>
          <ac:picMkLst>
            <pc:docMk/>
            <pc:sldMk cId="2370401612" sldId="603"/>
            <ac:picMk id="1026" creationId="{7B6CB71C-E363-4A28-9678-BC3814DE9991}"/>
          </ac:picMkLst>
        </pc:picChg>
        <pc:picChg chg="add mod">
          <ac:chgData name="Lei Wu" userId="f083b2a8aea23a2f" providerId="LiveId" clId="{C6ADE416-F8F1-4C9E-8FAB-E709C584D883}" dt="2020-12-23T16:19:56.706" v="2622" actId="1076"/>
          <ac:picMkLst>
            <pc:docMk/>
            <pc:sldMk cId="2370401612" sldId="603"/>
            <ac:picMk id="1028" creationId="{02FFBB41-1EE3-4518-8B2D-534A5EE5CF65}"/>
          </ac:picMkLst>
        </pc:picChg>
      </pc:sldChg>
      <pc:sldChg chg="add del">
        <pc:chgData name="Lei Wu" userId="f083b2a8aea23a2f" providerId="LiveId" clId="{C6ADE416-F8F1-4C9E-8FAB-E709C584D883}" dt="2021-01-13T18:59:05.604" v="3631"/>
        <pc:sldMkLst>
          <pc:docMk/>
          <pc:sldMk cId="3246135517" sldId="604"/>
        </pc:sldMkLst>
      </pc:sldChg>
      <pc:sldChg chg="addSp delSp modSp add del mod">
        <pc:chgData name="Lei Wu" userId="f083b2a8aea23a2f" providerId="LiveId" clId="{C6ADE416-F8F1-4C9E-8FAB-E709C584D883}" dt="2021-01-14T02:05:08.398" v="5204" actId="20577"/>
        <pc:sldMkLst>
          <pc:docMk/>
          <pc:sldMk cId="4088437234" sldId="604"/>
        </pc:sldMkLst>
        <pc:spChg chg="del mod">
          <ac:chgData name="Lei Wu" userId="f083b2a8aea23a2f" providerId="LiveId" clId="{C6ADE416-F8F1-4C9E-8FAB-E709C584D883}" dt="2021-01-14T02:03:55.257" v="5073" actId="478"/>
          <ac:spMkLst>
            <pc:docMk/>
            <pc:sldMk cId="4088437234" sldId="604"/>
            <ac:spMk id="4" creationId="{ED6CA8F3-B689-492C-870E-4A141C71ECEC}"/>
          </ac:spMkLst>
        </pc:spChg>
        <pc:spChg chg="del mod">
          <ac:chgData name="Lei Wu" userId="f083b2a8aea23a2f" providerId="LiveId" clId="{C6ADE416-F8F1-4C9E-8FAB-E709C584D883}" dt="2021-01-14T02:03:57.024" v="5074" actId="478"/>
          <ac:spMkLst>
            <pc:docMk/>
            <pc:sldMk cId="4088437234" sldId="604"/>
            <ac:spMk id="7" creationId="{0B32A123-57BA-6446-B448-A015CFB2FB3D}"/>
          </ac:spMkLst>
        </pc:spChg>
        <pc:spChg chg="add del">
          <ac:chgData name="Lei Wu" userId="f083b2a8aea23a2f" providerId="LiveId" clId="{C6ADE416-F8F1-4C9E-8FAB-E709C584D883}" dt="2021-01-13T18:16:37.202" v="3212" actId="22"/>
          <ac:spMkLst>
            <pc:docMk/>
            <pc:sldMk cId="4088437234" sldId="604"/>
            <ac:spMk id="10" creationId="{BAABC86C-B9F9-4E51-ADE9-7B40A976FA3D}"/>
          </ac:spMkLst>
        </pc:spChg>
        <pc:spChg chg="mod">
          <ac:chgData name="Lei Wu" userId="f083b2a8aea23a2f" providerId="LiveId" clId="{C6ADE416-F8F1-4C9E-8FAB-E709C584D883}" dt="2021-01-14T02:05:08.398" v="5204" actId="20577"/>
          <ac:spMkLst>
            <pc:docMk/>
            <pc:sldMk cId="4088437234" sldId="604"/>
            <ac:spMk id="19459" creationId="{40E80B2B-7406-4707-A240-074812562E73}"/>
          </ac:spMkLst>
        </pc:spChg>
        <pc:picChg chg="del mod">
          <ac:chgData name="Lei Wu" userId="f083b2a8aea23a2f" providerId="LiveId" clId="{C6ADE416-F8F1-4C9E-8FAB-E709C584D883}" dt="2021-01-14T02:03:53.742" v="5071" actId="478"/>
          <ac:picMkLst>
            <pc:docMk/>
            <pc:sldMk cId="4088437234" sldId="604"/>
            <ac:picMk id="9" creationId="{C91B5776-9161-40E5-8EBB-F4A4ECC79311}"/>
          </ac:picMkLst>
        </pc:picChg>
        <pc:picChg chg="del mod">
          <ac:chgData name="Lei Wu" userId="f083b2a8aea23a2f" providerId="LiveId" clId="{C6ADE416-F8F1-4C9E-8FAB-E709C584D883}" dt="2021-01-14T02:03:54.387" v="5072" actId="478"/>
          <ac:picMkLst>
            <pc:docMk/>
            <pc:sldMk cId="4088437234" sldId="604"/>
            <ac:picMk id="11" creationId="{B463BD2C-5AAA-4BC7-A51D-8646077E0FAC}"/>
          </ac:picMkLst>
        </pc:picChg>
        <pc:picChg chg="add mod">
          <ac:chgData name="Lei Wu" userId="f083b2a8aea23a2f" providerId="LiveId" clId="{C6ADE416-F8F1-4C9E-8FAB-E709C584D883}" dt="2021-01-14T02:04:07.716" v="5079" actId="1076"/>
          <ac:picMkLst>
            <pc:docMk/>
            <pc:sldMk cId="4088437234" sldId="604"/>
            <ac:picMk id="8194" creationId="{FA212166-81B4-4489-BB89-02592E3883B3}"/>
          </ac:picMkLst>
        </pc:picChg>
      </pc:sldChg>
      <pc:sldChg chg="modSp add">
        <pc:chgData name="Lei Wu" userId="f083b2a8aea23a2f" providerId="LiveId" clId="{C6ADE416-F8F1-4C9E-8FAB-E709C584D883}" dt="2021-01-13T17:31:52.750" v="2880" actId="1076"/>
        <pc:sldMkLst>
          <pc:docMk/>
          <pc:sldMk cId="268441539" sldId="605"/>
        </pc:sldMkLst>
        <pc:spChg chg="mod">
          <ac:chgData name="Lei Wu" userId="f083b2a8aea23a2f" providerId="LiveId" clId="{C6ADE416-F8F1-4C9E-8FAB-E709C584D883}" dt="2021-01-13T17:31:52.750" v="2880" actId="1076"/>
          <ac:spMkLst>
            <pc:docMk/>
            <pc:sldMk cId="268441539" sldId="605"/>
            <ac:spMk id="19459" creationId="{40E80B2B-7406-4707-A240-074812562E73}"/>
          </ac:spMkLst>
        </pc:spChg>
      </pc:sldChg>
      <pc:sldChg chg="del">
        <pc:chgData name="Lei Wu" userId="f083b2a8aea23a2f" providerId="LiveId" clId="{C6ADE416-F8F1-4C9E-8FAB-E709C584D883}" dt="2021-01-13T17:31:34.076" v="2878" actId="2696"/>
        <pc:sldMkLst>
          <pc:docMk/>
          <pc:sldMk cId="1622710171" sldId="605"/>
        </pc:sldMkLst>
      </pc:sldChg>
      <pc:sldChg chg="add">
        <pc:chgData name="Lei Wu" userId="f083b2a8aea23a2f" providerId="LiveId" clId="{C6ADE416-F8F1-4C9E-8FAB-E709C584D883}" dt="2021-01-14T03:56:54.835" v="5908"/>
        <pc:sldMkLst>
          <pc:docMk/>
          <pc:sldMk cId="1980609852" sldId="607"/>
        </pc:sldMkLst>
      </pc:sldChg>
      <pc:sldChg chg="del">
        <pc:chgData name="Lei Wu" userId="f083b2a8aea23a2f" providerId="LiveId" clId="{C6ADE416-F8F1-4C9E-8FAB-E709C584D883}" dt="2021-01-14T02:23:26.948" v="5432" actId="2696"/>
        <pc:sldMkLst>
          <pc:docMk/>
          <pc:sldMk cId="2177466774" sldId="607"/>
        </pc:sldMkLst>
      </pc:sldChg>
      <pc:sldChg chg="add del">
        <pc:chgData name="Lei Wu" userId="f083b2a8aea23a2f" providerId="LiveId" clId="{C6ADE416-F8F1-4C9E-8FAB-E709C584D883}" dt="2021-01-14T03:56:51.741" v="5907" actId="2696"/>
        <pc:sldMkLst>
          <pc:docMk/>
          <pc:sldMk cId="2763138656" sldId="607"/>
        </pc:sldMkLst>
      </pc:sldChg>
      <pc:sldChg chg="del">
        <pc:chgData name="Lei Wu" userId="f083b2a8aea23a2f" providerId="LiveId" clId="{C6ADE416-F8F1-4C9E-8FAB-E709C584D883}" dt="2021-01-14T02:23:26.948" v="5432" actId="2696"/>
        <pc:sldMkLst>
          <pc:docMk/>
          <pc:sldMk cId="1582559232" sldId="608"/>
        </pc:sldMkLst>
      </pc:sldChg>
      <pc:sldChg chg="add del">
        <pc:chgData name="Lei Wu" userId="f083b2a8aea23a2f" providerId="LiveId" clId="{C6ADE416-F8F1-4C9E-8FAB-E709C584D883}" dt="2021-01-14T03:56:51.741" v="5907" actId="2696"/>
        <pc:sldMkLst>
          <pc:docMk/>
          <pc:sldMk cId="1881825549" sldId="608"/>
        </pc:sldMkLst>
      </pc:sldChg>
      <pc:sldChg chg="add">
        <pc:chgData name="Lei Wu" userId="f083b2a8aea23a2f" providerId="LiveId" clId="{C6ADE416-F8F1-4C9E-8FAB-E709C584D883}" dt="2021-01-14T03:56:54.835" v="5908"/>
        <pc:sldMkLst>
          <pc:docMk/>
          <pc:sldMk cId="3222994000" sldId="608"/>
        </pc:sldMkLst>
      </pc:sldChg>
      <pc:sldChg chg="add del">
        <pc:chgData name="Lei Wu" userId="f083b2a8aea23a2f" providerId="LiveId" clId="{C6ADE416-F8F1-4C9E-8FAB-E709C584D883}" dt="2021-01-14T03:56:51.741" v="5907" actId="2696"/>
        <pc:sldMkLst>
          <pc:docMk/>
          <pc:sldMk cId="1996596680" sldId="609"/>
        </pc:sldMkLst>
      </pc:sldChg>
      <pc:sldChg chg="add">
        <pc:chgData name="Lei Wu" userId="f083b2a8aea23a2f" providerId="LiveId" clId="{C6ADE416-F8F1-4C9E-8FAB-E709C584D883}" dt="2021-01-14T03:56:54.835" v="5908"/>
        <pc:sldMkLst>
          <pc:docMk/>
          <pc:sldMk cId="3970513077" sldId="609"/>
        </pc:sldMkLst>
      </pc:sldChg>
      <pc:sldChg chg="del">
        <pc:chgData name="Lei Wu" userId="f083b2a8aea23a2f" providerId="LiveId" clId="{C6ADE416-F8F1-4C9E-8FAB-E709C584D883}" dt="2021-01-14T02:23:26.948" v="5432" actId="2696"/>
        <pc:sldMkLst>
          <pc:docMk/>
          <pc:sldMk cId="4230865610" sldId="609"/>
        </pc:sldMkLst>
      </pc:sldChg>
      <pc:sldChg chg="add">
        <pc:chgData name="Lei Wu" userId="f083b2a8aea23a2f" providerId="LiveId" clId="{C6ADE416-F8F1-4C9E-8FAB-E709C584D883}" dt="2021-01-14T03:56:54.835" v="5908"/>
        <pc:sldMkLst>
          <pc:docMk/>
          <pc:sldMk cId="3223520074" sldId="610"/>
        </pc:sldMkLst>
      </pc:sldChg>
      <pc:sldChg chg="add del">
        <pc:chgData name="Lei Wu" userId="f083b2a8aea23a2f" providerId="LiveId" clId="{C6ADE416-F8F1-4C9E-8FAB-E709C584D883}" dt="2021-01-14T03:56:51.741" v="5907" actId="2696"/>
        <pc:sldMkLst>
          <pc:docMk/>
          <pc:sldMk cId="3679723548" sldId="610"/>
        </pc:sldMkLst>
      </pc:sldChg>
      <pc:sldChg chg="del">
        <pc:chgData name="Lei Wu" userId="f083b2a8aea23a2f" providerId="LiveId" clId="{C6ADE416-F8F1-4C9E-8FAB-E709C584D883}" dt="2021-01-14T02:23:26.948" v="5432" actId="2696"/>
        <pc:sldMkLst>
          <pc:docMk/>
          <pc:sldMk cId="3931089299" sldId="610"/>
        </pc:sldMkLst>
      </pc:sldChg>
      <pc:sldChg chg="modSp mod">
        <pc:chgData name="Lei Wu" userId="f083b2a8aea23a2f" providerId="LiveId" clId="{C6ADE416-F8F1-4C9E-8FAB-E709C584D883}" dt="2021-01-13T16:47:10.637" v="2734" actId="20577"/>
        <pc:sldMkLst>
          <pc:docMk/>
          <pc:sldMk cId="563828606" sldId="611"/>
        </pc:sldMkLst>
        <pc:spChg chg="mod">
          <ac:chgData name="Lei Wu" userId="f083b2a8aea23a2f" providerId="LiveId" clId="{C6ADE416-F8F1-4C9E-8FAB-E709C584D883}" dt="2021-01-13T16:47:10.637" v="2734" actId="20577"/>
          <ac:spMkLst>
            <pc:docMk/>
            <pc:sldMk cId="563828606" sldId="611"/>
            <ac:spMk id="6" creationId="{9DA74013-E518-4560-A30E-31EF11EDC80A}"/>
          </ac:spMkLst>
        </pc:spChg>
      </pc:sldChg>
      <pc:sldChg chg="add del">
        <pc:chgData name="Lei Wu" userId="f083b2a8aea23a2f" providerId="LiveId" clId="{C6ADE416-F8F1-4C9E-8FAB-E709C584D883}" dt="2021-01-13T16:51:06.816" v="2750" actId="47"/>
        <pc:sldMkLst>
          <pc:docMk/>
          <pc:sldMk cId="3244717184" sldId="612"/>
        </pc:sldMkLst>
      </pc:sldChg>
      <pc:sldChg chg="add del">
        <pc:chgData name="Lei Wu" userId="f083b2a8aea23a2f" providerId="LiveId" clId="{C6ADE416-F8F1-4C9E-8FAB-E709C584D883}" dt="2021-01-14T03:56:51.741" v="5907" actId="2696"/>
        <pc:sldMkLst>
          <pc:docMk/>
          <pc:sldMk cId="336310667" sldId="613"/>
        </pc:sldMkLst>
      </pc:sldChg>
      <pc:sldChg chg="add">
        <pc:chgData name="Lei Wu" userId="f083b2a8aea23a2f" providerId="LiveId" clId="{C6ADE416-F8F1-4C9E-8FAB-E709C584D883}" dt="2021-01-14T03:56:54.835" v="5908"/>
        <pc:sldMkLst>
          <pc:docMk/>
          <pc:sldMk cId="683546962" sldId="613"/>
        </pc:sldMkLst>
      </pc:sldChg>
      <pc:sldChg chg="del">
        <pc:chgData name="Lei Wu" userId="f083b2a8aea23a2f" providerId="LiveId" clId="{C6ADE416-F8F1-4C9E-8FAB-E709C584D883}" dt="2021-01-14T02:23:26.948" v="5432" actId="2696"/>
        <pc:sldMkLst>
          <pc:docMk/>
          <pc:sldMk cId="3120137712" sldId="613"/>
        </pc:sldMkLst>
      </pc:sldChg>
      <pc:sldChg chg="addSp modSp new del">
        <pc:chgData name="Lei Wu" userId="f083b2a8aea23a2f" providerId="LiveId" clId="{C6ADE416-F8F1-4C9E-8FAB-E709C584D883}" dt="2021-01-14T02:23:26.948" v="5432" actId="2696"/>
        <pc:sldMkLst>
          <pc:docMk/>
          <pc:sldMk cId="1029855562" sldId="614"/>
        </pc:sldMkLst>
        <pc:picChg chg="add mod">
          <ac:chgData name="Lei Wu" userId="f083b2a8aea23a2f" providerId="LiveId" clId="{C6ADE416-F8F1-4C9E-8FAB-E709C584D883}" dt="2021-01-13T16:51:26.622" v="2752" actId="1076"/>
          <ac:picMkLst>
            <pc:docMk/>
            <pc:sldMk cId="1029855562" sldId="614"/>
            <ac:picMk id="2" creationId="{CC06BC4C-767C-4EEF-A265-181DA5FE555D}"/>
          </ac:picMkLst>
        </pc:picChg>
      </pc:sldChg>
      <pc:sldChg chg="add">
        <pc:chgData name="Lei Wu" userId="f083b2a8aea23a2f" providerId="LiveId" clId="{C6ADE416-F8F1-4C9E-8FAB-E709C584D883}" dt="2021-01-14T03:56:54.835" v="5908"/>
        <pc:sldMkLst>
          <pc:docMk/>
          <pc:sldMk cId="2893051098" sldId="614"/>
        </pc:sldMkLst>
      </pc:sldChg>
      <pc:sldChg chg="addSp delSp modSp add del mod modTransition">
        <pc:chgData name="Lei Wu" userId="f083b2a8aea23a2f" providerId="LiveId" clId="{C6ADE416-F8F1-4C9E-8FAB-E709C584D883}" dt="2021-01-14T03:56:51.741" v="5907" actId="2696"/>
        <pc:sldMkLst>
          <pc:docMk/>
          <pc:sldMk cId="3016132583" sldId="614"/>
        </pc:sldMkLst>
        <pc:spChg chg="add mod">
          <ac:chgData name="Lei Wu" userId="f083b2a8aea23a2f" providerId="LiveId" clId="{C6ADE416-F8F1-4C9E-8FAB-E709C584D883}" dt="2021-01-14T02:36:49.226" v="5483" actId="20577"/>
          <ac:spMkLst>
            <pc:docMk/>
            <pc:sldMk cId="3016132583" sldId="614"/>
            <ac:spMk id="3" creationId="{87E73C9D-6F12-4281-AF9E-FD8369A7A0E5}"/>
          </ac:spMkLst>
        </pc:spChg>
        <pc:picChg chg="del">
          <ac:chgData name="Lei Wu" userId="f083b2a8aea23a2f" providerId="LiveId" clId="{C6ADE416-F8F1-4C9E-8FAB-E709C584D883}" dt="2021-01-14T03:17:40.089" v="5707" actId="478"/>
          <ac:picMkLst>
            <pc:docMk/>
            <pc:sldMk cId="3016132583" sldId="614"/>
            <ac:picMk id="2" creationId="{CC06BC4C-767C-4EEF-A265-181DA5FE555D}"/>
          </ac:picMkLst>
        </pc:picChg>
        <pc:picChg chg="add del mod">
          <ac:chgData name="Lei Wu" userId="f083b2a8aea23a2f" providerId="LiveId" clId="{C6ADE416-F8F1-4C9E-8FAB-E709C584D883}" dt="2021-01-14T02:41:50.125" v="5484" actId="478"/>
          <ac:picMkLst>
            <pc:docMk/>
            <pc:sldMk cId="3016132583" sldId="614"/>
            <ac:picMk id="5" creationId="{40D05A32-B706-4EB3-9801-87AF3E44EBF0}"/>
          </ac:picMkLst>
        </pc:picChg>
        <pc:picChg chg="add del mod">
          <ac:chgData name="Lei Wu" userId="f083b2a8aea23a2f" providerId="LiveId" clId="{C6ADE416-F8F1-4C9E-8FAB-E709C584D883}" dt="2021-01-14T03:15:30.487" v="5706" actId="478"/>
          <ac:picMkLst>
            <pc:docMk/>
            <pc:sldMk cId="3016132583" sldId="614"/>
            <ac:picMk id="14338" creationId="{E10B88A1-B3C0-4473-9E2C-DABA88A3AC9B}"/>
          </ac:picMkLst>
        </pc:picChg>
        <pc:picChg chg="add del">
          <ac:chgData name="Lei Wu" userId="f083b2a8aea23a2f" providerId="LiveId" clId="{C6ADE416-F8F1-4C9E-8FAB-E709C584D883}" dt="2021-01-14T03:17:46.909" v="5709"/>
          <ac:picMkLst>
            <pc:docMk/>
            <pc:sldMk cId="3016132583" sldId="614"/>
            <ac:picMk id="14340" creationId="{AA354E73-DEDD-44D3-A472-6211F2C83263}"/>
          </ac:picMkLst>
        </pc:picChg>
        <pc:picChg chg="add mod">
          <ac:chgData name="Lei Wu" userId="f083b2a8aea23a2f" providerId="LiveId" clId="{C6ADE416-F8F1-4C9E-8FAB-E709C584D883}" dt="2021-01-14T03:18:46.794" v="5712" actId="1076"/>
          <ac:picMkLst>
            <pc:docMk/>
            <pc:sldMk cId="3016132583" sldId="614"/>
            <ac:picMk id="14342" creationId="{75B7A777-176B-4BF0-8417-5DCE298BB53D}"/>
          </ac:picMkLst>
        </pc:picChg>
      </pc:sldChg>
      <pc:sldChg chg="new del">
        <pc:chgData name="Lei Wu" userId="f083b2a8aea23a2f" providerId="LiveId" clId="{C6ADE416-F8F1-4C9E-8FAB-E709C584D883}" dt="2021-01-13T17:06:33.691" v="2768" actId="680"/>
        <pc:sldMkLst>
          <pc:docMk/>
          <pc:sldMk cId="587456689" sldId="615"/>
        </pc:sldMkLst>
      </pc:sldChg>
      <pc:sldChg chg="modSp add del mod">
        <pc:chgData name="Lei Wu" userId="f083b2a8aea23a2f" providerId="LiveId" clId="{C6ADE416-F8F1-4C9E-8FAB-E709C584D883}" dt="2021-01-13T17:06:23.001" v="2766" actId="47"/>
        <pc:sldMkLst>
          <pc:docMk/>
          <pc:sldMk cId="1086798959" sldId="615"/>
        </pc:sldMkLst>
        <pc:spChg chg="mod">
          <ac:chgData name="Lei Wu" userId="f083b2a8aea23a2f" providerId="LiveId" clId="{C6ADE416-F8F1-4C9E-8FAB-E709C584D883}" dt="2021-01-13T17:06:00.315" v="2765" actId="20577"/>
          <ac:spMkLst>
            <pc:docMk/>
            <pc:sldMk cId="1086798959" sldId="615"/>
            <ac:spMk id="3" creationId="{DAAE08E7-F397-4386-AD4A-9EA00DA8BA7C}"/>
          </ac:spMkLst>
        </pc:spChg>
      </pc:sldChg>
      <pc:sldChg chg="modSp new del mod">
        <pc:chgData name="Lei Wu" userId="f083b2a8aea23a2f" providerId="LiveId" clId="{C6ADE416-F8F1-4C9E-8FAB-E709C584D883}" dt="2021-01-13T17:08:21.191" v="2775" actId="47"/>
        <pc:sldMkLst>
          <pc:docMk/>
          <pc:sldMk cId="2251570817" sldId="615"/>
        </pc:sldMkLst>
        <pc:spChg chg="mod">
          <ac:chgData name="Lei Wu" userId="f083b2a8aea23a2f" providerId="LiveId" clId="{C6ADE416-F8F1-4C9E-8FAB-E709C584D883}" dt="2021-01-13T17:06:54.057" v="2772" actId="20577"/>
          <ac:spMkLst>
            <pc:docMk/>
            <pc:sldMk cId="2251570817" sldId="615"/>
            <ac:spMk id="2" creationId="{D7ADE641-AAEB-4CC1-A6E4-FD7927CE8283}"/>
          </ac:spMkLst>
        </pc:spChg>
      </pc:sldChg>
      <pc:sldChg chg="modSp add del mod">
        <pc:chgData name="Lei Wu" userId="f083b2a8aea23a2f" providerId="LiveId" clId="{C6ADE416-F8F1-4C9E-8FAB-E709C584D883}" dt="2021-01-13T17:39:31.206" v="2951" actId="47"/>
        <pc:sldMkLst>
          <pc:docMk/>
          <pc:sldMk cId="3451360789" sldId="615"/>
        </pc:sldMkLst>
        <pc:spChg chg="mod">
          <ac:chgData name="Lei Wu" userId="f083b2a8aea23a2f" providerId="LiveId" clId="{C6ADE416-F8F1-4C9E-8FAB-E709C584D883}" dt="2021-01-13T17:16:28.875" v="2876" actId="20577"/>
          <ac:spMkLst>
            <pc:docMk/>
            <pc:sldMk cId="3451360789" sldId="615"/>
            <ac:spMk id="6" creationId="{9DA74013-E518-4560-A30E-31EF11EDC80A}"/>
          </ac:spMkLst>
        </pc:spChg>
        <pc:spChg chg="mod">
          <ac:chgData name="Lei Wu" userId="f083b2a8aea23a2f" providerId="LiveId" clId="{C6ADE416-F8F1-4C9E-8FAB-E709C584D883}" dt="2021-01-13T17:16:34.630" v="2877" actId="20577"/>
          <ac:spMkLst>
            <pc:docMk/>
            <pc:sldMk cId="3451360789" sldId="615"/>
            <ac:spMk id="7" creationId="{61613075-73BA-4468-B5E1-05BA35F281E1}"/>
          </ac:spMkLst>
        </pc:spChg>
      </pc:sldChg>
      <pc:sldChg chg="addSp delSp modSp add del mod ord">
        <pc:chgData name="Lei Wu" userId="f083b2a8aea23a2f" providerId="LiveId" clId="{C6ADE416-F8F1-4C9E-8FAB-E709C584D883}" dt="2021-01-13T18:56:14.016" v="3616" actId="47"/>
        <pc:sldMkLst>
          <pc:docMk/>
          <pc:sldMk cId="4019019686" sldId="615"/>
        </pc:sldMkLst>
        <pc:spChg chg="add del">
          <ac:chgData name="Lei Wu" userId="f083b2a8aea23a2f" providerId="LiveId" clId="{C6ADE416-F8F1-4C9E-8FAB-E709C584D883}" dt="2021-01-13T17:58:17.563" v="3003"/>
          <ac:spMkLst>
            <pc:docMk/>
            <pc:sldMk cId="4019019686" sldId="615"/>
            <ac:spMk id="2" creationId="{AC7DC4BE-2A2A-40C9-9C4F-957E46F79CB0}"/>
          </ac:spMkLst>
        </pc:spChg>
        <pc:spChg chg="add del">
          <ac:chgData name="Lei Wu" userId="f083b2a8aea23a2f" providerId="LiveId" clId="{C6ADE416-F8F1-4C9E-8FAB-E709C584D883}" dt="2021-01-13T17:58:38.011" v="3005"/>
          <ac:spMkLst>
            <pc:docMk/>
            <pc:sldMk cId="4019019686" sldId="615"/>
            <ac:spMk id="3" creationId="{D28E3F83-4E7C-4DEA-A0ED-714F31D04395}"/>
          </ac:spMkLst>
        </pc:spChg>
        <pc:spChg chg="del">
          <ac:chgData name="Lei Wu" userId="f083b2a8aea23a2f" providerId="LiveId" clId="{C6ADE416-F8F1-4C9E-8FAB-E709C584D883}" dt="2021-01-13T17:58:13.317" v="3001" actId="478"/>
          <ac:spMkLst>
            <pc:docMk/>
            <pc:sldMk cId="4019019686" sldId="615"/>
            <ac:spMk id="6" creationId="{9DA74013-E518-4560-A30E-31EF11EDC80A}"/>
          </ac:spMkLst>
        </pc:spChg>
        <pc:spChg chg="mod">
          <ac:chgData name="Lei Wu" userId="f083b2a8aea23a2f" providerId="LiveId" clId="{C6ADE416-F8F1-4C9E-8FAB-E709C584D883}" dt="2021-01-13T17:41:52.987" v="3000" actId="20577"/>
          <ac:spMkLst>
            <pc:docMk/>
            <pc:sldMk cId="4019019686" sldId="615"/>
            <ac:spMk id="7" creationId="{61613075-73BA-4468-B5E1-05BA35F281E1}"/>
          </ac:spMkLst>
        </pc:spChg>
        <pc:picChg chg="add del mod">
          <ac:chgData name="Lei Wu" userId="f083b2a8aea23a2f" providerId="LiveId" clId="{C6ADE416-F8F1-4C9E-8FAB-E709C584D883}" dt="2021-01-13T18:00:12.407" v="3011" actId="478"/>
          <ac:picMkLst>
            <pc:docMk/>
            <pc:sldMk cId="4019019686" sldId="615"/>
            <ac:picMk id="1030" creationId="{A550079C-C499-40EA-A8F6-20DA4CF8A121}"/>
          </ac:picMkLst>
        </pc:picChg>
        <pc:picChg chg="add del mod">
          <ac:chgData name="Lei Wu" userId="f083b2a8aea23a2f" providerId="LiveId" clId="{C6ADE416-F8F1-4C9E-8FAB-E709C584D883}" dt="2021-01-13T18:02:13.038" v="3016" actId="478"/>
          <ac:picMkLst>
            <pc:docMk/>
            <pc:sldMk cId="4019019686" sldId="615"/>
            <ac:picMk id="1032" creationId="{4D3D95A0-A953-427A-B471-8556D3330115}"/>
          </ac:picMkLst>
        </pc:picChg>
        <pc:picChg chg="add mod">
          <ac:chgData name="Lei Wu" userId="f083b2a8aea23a2f" providerId="LiveId" clId="{C6ADE416-F8F1-4C9E-8FAB-E709C584D883}" dt="2021-01-13T18:02:33.844" v="3020" actId="1076"/>
          <ac:picMkLst>
            <pc:docMk/>
            <pc:sldMk cId="4019019686" sldId="615"/>
            <ac:picMk id="1034" creationId="{D0D2422D-F2DE-4377-A5F5-C2FC8EFC9963}"/>
          </ac:picMkLst>
        </pc:picChg>
      </pc:sldChg>
      <pc:sldChg chg="addSp delSp modSp new del mod">
        <pc:chgData name="Lei Wu" userId="f083b2a8aea23a2f" providerId="LiveId" clId="{C6ADE416-F8F1-4C9E-8FAB-E709C584D883}" dt="2021-01-13T17:15:30.487" v="2802" actId="47"/>
        <pc:sldMkLst>
          <pc:docMk/>
          <pc:sldMk cId="4117930499" sldId="615"/>
        </pc:sldMkLst>
        <pc:spChg chg="del mod">
          <ac:chgData name="Lei Wu" userId="f083b2a8aea23a2f" providerId="LiveId" clId="{C6ADE416-F8F1-4C9E-8FAB-E709C584D883}" dt="2021-01-13T17:14:40.375" v="2786" actId="478"/>
          <ac:spMkLst>
            <pc:docMk/>
            <pc:sldMk cId="4117930499" sldId="615"/>
            <ac:spMk id="2" creationId="{08DEB20A-1CFC-4F72-A853-7FB347CA699A}"/>
          </ac:spMkLst>
        </pc:spChg>
        <pc:spChg chg="mod">
          <ac:chgData name="Lei Wu" userId="f083b2a8aea23a2f" providerId="LiveId" clId="{C6ADE416-F8F1-4C9E-8FAB-E709C584D883}" dt="2021-01-13T17:15:25.643" v="2801" actId="20577"/>
          <ac:spMkLst>
            <pc:docMk/>
            <pc:sldMk cId="4117930499" sldId="615"/>
            <ac:spMk id="3" creationId="{41E7CE6F-0ADA-4DB4-88ED-FEA475F33EDB}"/>
          </ac:spMkLst>
        </pc:spChg>
        <pc:spChg chg="add del mod">
          <ac:chgData name="Lei Wu" userId="f083b2a8aea23a2f" providerId="LiveId" clId="{C6ADE416-F8F1-4C9E-8FAB-E709C584D883}" dt="2021-01-13T17:14:44.030" v="2787" actId="478"/>
          <ac:spMkLst>
            <pc:docMk/>
            <pc:sldMk cId="4117930499" sldId="615"/>
            <ac:spMk id="5" creationId="{E79198D9-C049-4390-B0B8-E105E34E6332}"/>
          </ac:spMkLst>
        </pc:spChg>
      </pc:sldChg>
      <pc:sldChg chg="new del">
        <pc:chgData name="Lei Wu" userId="f083b2a8aea23a2f" providerId="LiveId" clId="{C6ADE416-F8F1-4C9E-8FAB-E709C584D883}" dt="2021-01-13T17:33:38.561" v="2886" actId="680"/>
        <pc:sldMkLst>
          <pc:docMk/>
          <pc:sldMk cId="462685910" sldId="616"/>
        </pc:sldMkLst>
      </pc:sldChg>
      <pc:sldChg chg="add del">
        <pc:chgData name="Lei Wu" userId="f083b2a8aea23a2f" providerId="LiveId" clId="{C6ADE416-F8F1-4C9E-8FAB-E709C584D883}" dt="2021-01-13T18:59:05.604" v="3631"/>
        <pc:sldMkLst>
          <pc:docMk/>
          <pc:sldMk cId="822667031" sldId="616"/>
        </pc:sldMkLst>
      </pc:sldChg>
      <pc:sldChg chg="modSp add del mod">
        <pc:chgData name="Lei Wu" userId="f083b2a8aea23a2f" providerId="LiveId" clId="{C6ADE416-F8F1-4C9E-8FAB-E709C584D883}" dt="2021-01-13T18:06:44.189" v="3083" actId="47"/>
        <pc:sldMkLst>
          <pc:docMk/>
          <pc:sldMk cId="929734553" sldId="616"/>
        </pc:sldMkLst>
        <pc:spChg chg="mod">
          <ac:chgData name="Lei Wu" userId="f083b2a8aea23a2f" providerId="LiveId" clId="{C6ADE416-F8F1-4C9E-8FAB-E709C584D883}" dt="2021-01-13T18:06:30.403" v="3082" actId="20577"/>
          <ac:spMkLst>
            <pc:docMk/>
            <pc:sldMk cId="929734553" sldId="616"/>
            <ac:spMk id="6" creationId="{9DA74013-E518-4560-A30E-31EF11EDC80A}"/>
          </ac:spMkLst>
        </pc:spChg>
        <pc:spChg chg="mod">
          <ac:chgData name="Lei Wu" userId="f083b2a8aea23a2f" providerId="LiveId" clId="{C6ADE416-F8F1-4C9E-8FAB-E709C584D883}" dt="2021-01-13T18:05:53.140" v="3030" actId="20577"/>
          <ac:spMkLst>
            <pc:docMk/>
            <pc:sldMk cId="929734553" sldId="616"/>
            <ac:spMk id="7" creationId="{61613075-73BA-4468-B5E1-05BA35F281E1}"/>
          </ac:spMkLst>
        </pc:spChg>
      </pc:sldChg>
      <pc:sldChg chg="new del">
        <pc:chgData name="Lei Wu" userId="f083b2a8aea23a2f" providerId="LiveId" clId="{C6ADE416-F8F1-4C9E-8FAB-E709C584D883}" dt="2021-01-13T17:33:20.401" v="2884" actId="680"/>
        <pc:sldMkLst>
          <pc:docMk/>
          <pc:sldMk cId="2174276716" sldId="616"/>
        </pc:sldMkLst>
      </pc:sldChg>
      <pc:sldChg chg="add del">
        <pc:chgData name="Lei Wu" userId="f083b2a8aea23a2f" providerId="LiveId" clId="{C6ADE416-F8F1-4C9E-8FAB-E709C584D883}" dt="2021-01-13T18:08:13.072" v="3090" actId="47"/>
        <pc:sldMkLst>
          <pc:docMk/>
          <pc:sldMk cId="3083023750" sldId="616"/>
        </pc:sldMkLst>
      </pc:sldChg>
      <pc:sldChg chg="modSp new del mod">
        <pc:chgData name="Lei Wu" userId="f083b2a8aea23a2f" providerId="LiveId" clId="{C6ADE416-F8F1-4C9E-8FAB-E709C584D883}" dt="2021-01-13T17:41:27.655" v="2952" actId="47"/>
        <pc:sldMkLst>
          <pc:docMk/>
          <pc:sldMk cId="3628426234" sldId="616"/>
        </pc:sldMkLst>
        <pc:spChg chg="mod">
          <ac:chgData name="Lei Wu" userId="f083b2a8aea23a2f" providerId="LiveId" clId="{C6ADE416-F8F1-4C9E-8FAB-E709C584D883}" dt="2021-01-13T17:34:35.219" v="2934" actId="1076"/>
          <ac:spMkLst>
            <pc:docMk/>
            <pc:sldMk cId="3628426234" sldId="616"/>
            <ac:spMk id="2" creationId="{8880E0E5-F7B0-4495-8666-B64472881E58}"/>
          </ac:spMkLst>
        </pc:spChg>
      </pc:sldChg>
      <pc:sldChg chg="add del">
        <pc:chgData name="Lei Wu" userId="f083b2a8aea23a2f" providerId="LiveId" clId="{C6ADE416-F8F1-4C9E-8FAB-E709C584D883}" dt="2021-01-13T21:02:19.060" v="4202" actId="2696"/>
        <pc:sldMkLst>
          <pc:docMk/>
          <pc:sldMk cId="3745669705" sldId="616"/>
        </pc:sldMkLst>
      </pc:sldChg>
      <pc:sldChg chg="add del">
        <pc:chgData name="Lei Wu" userId="f083b2a8aea23a2f" providerId="LiveId" clId="{C6ADE416-F8F1-4C9E-8FAB-E709C584D883}" dt="2021-01-13T18:59:05.604" v="3631"/>
        <pc:sldMkLst>
          <pc:docMk/>
          <pc:sldMk cId="287739830" sldId="617"/>
        </pc:sldMkLst>
      </pc:sldChg>
      <pc:sldChg chg="addSp delSp modSp add del mod modAnim">
        <pc:chgData name="Lei Wu" userId="f083b2a8aea23a2f" providerId="LiveId" clId="{C6ADE416-F8F1-4C9E-8FAB-E709C584D883}" dt="2021-01-14T02:07:26.243" v="5322" actId="20577"/>
        <pc:sldMkLst>
          <pc:docMk/>
          <pc:sldMk cId="3680832810" sldId="617"/>
        </pc:sldMkLst>
        <pc:spChg chg="del">
          <ac:chgData name="Lei Wu" userId="f083b2a8aea23a2f" providerId="LiveId" clId="{C6ADE416-F8F1-4C9E-8FAB-E709C584D883}" dt="2021-01-13T18:16:59.275" v="3216" actId="478"/>
          <ac:spMkLst>
            <pc:docMk/>
            <pc:sldMk cId="3680832810" sldId="617"/>
            <ac:spMk id="4" creationId="{ED6CA8F3-B689-492C-870E-4A141C71ECEC}"/>
          </ac:spMkLst>
        </pc:spChg>
        <pc:spChg chg="del">
          <ac:chgData name="Lei Wu" userId="f083b2a8aea23a2f" providerId="LiveId" clId="{C6ADE416-F8F1-4C9E-8FAB-E709C584D883}" dt="2021-01-13T18:17:03.733" v="3217" actId="478"/>
          <ac:spMkLst>
            <pc:docMk/>
            <pc:sldMk cId="3680832810" sldId="617"/>
            <ac:spMk id="7" creationId="{0B32A123-57BA-6446-B448-A015CFB2FB3D}"/>
          </ac:spMkLst>
        </pc:spChg>
        <pc:spChg chg="mod">
          <ac:chgData name="Lei Wu" userId="f083b2a8aea23a2f" providerId="LiveId" clId="{C6ADE416-F8F1-4C9E-8FAB-E709C584D883}" dt="2021-01-13T18:17:05.041" v="3218"/>
          <ac:spMkLst>
            <pc:docMk/>
            <pc:sldMk cId="3680832810" sldId="617"/>
            <ac:spMk id="10" creationId="{4B343373-BE50-4AA6-B9D8-6E0267BD2EB1}"/>
          </ac:spMkLst>
        </pc:spChg>
        <pc:spChg chg="mod">
          <ac:chgData name="Lei Wu" userId="f083b2a8aea23a2f" providerId="LiveId" clId="{C6ADE416-F8F1-4C9E-8FAB-E709C584D883}" dt="2021-01-13T18:17:05.041" v="3218"/>
          <ac:spMkLst>
            <pc:docMk/>
            <pc:sldMk cId="3680832810" sldId="617"/>
            <ac:spMk id="12" creationId="{0F9B12F9-11A0-45B7-8CDE-13280095BA4B}"/>
          </ac:spMkLst>
        </pc:spChg>
        <pc:spChg chg="mod">
          <ac:chgData name="Lei Wu" userId="f083b2a8aea23a2f" providerId="LiveId" clId="{C6ADE416-F8F1-4C9E-8FAB-E709C584D883}" dt="2021-01-13T18:17:05.041" v="3218"/>
          <ac:spMkLst>
            <pc:docMk/>
            <pc:sldMk cId="3680832810" sldId="617"/>
            <ac:spMk id="14" creationId="{2BDF16C2-14D3-4B51-8EE8-4AC0A3A9A436}"/>
          </ac:spMkLst>
        </pc:spChg>
        <pc:spChg chg="mod">
          <ac:chgData name="Lei Wu" userId="f083b2a8aea23a2f" providerId="LiveId" clId="{C6ADE416-F8F1-4C9E-8FAB-E709C584D883}" dt="2021-01-13T18:17:05.041" v="3218"/>
          <ac:spMkLst>
            <pc:docMk/>
            <pc:sldMk cId="3680832810" sldId="617"/>
            <ac:spMk id="15" creationId="{C53AB928-12BF-496C-9472-26170E5FF4B1}"/>
          </ac:spMkLst>
        </pc:spChg>
        <pc:spChg chg="mod">
          <ac:chgData name="Lei Wu" userId="f083b2a8aea23a2f" providerId="LiveId" clId="{C6ADE416-F8F1-4C9E-8FAB-E709C584D883}" dt="2021-01-13T18:17:05.041" v="3218"/>
          <ac:spMkLst>
            <pc:docMk/>
            <pc:sldMk cId="3680832810" sldId="617"/>
            <ac:spMk id="16" creationId="{91CE7404-F1B2-473D-958C-208A26A1D134}"/>
          </ac:spMkLst>
        </pc:spChg>
        <pc:spChg chg="mod">
          <ac:chgData name="Lei Wu" userId="f083b2a8aea23a2f" providerId="LiveId" clId="{C6ADE416-F8F1-4C9E-8FAB-E709C584D883}" dt="2021-01-13T18:17:05.041" v="3218"/>
          <ac:spMkLst>
            <pc:docMk/>
            <pc:sldMk cId="3680832810" sldId="617"/>
            <ac:spMk id="18" creationId="{9238DFE1-31EE-4FFD-A4EA-CCFCE3BD2344}"/>
          </ac:spMkLst>
        </pc:spChg>
        <pc:spChg chg="mod">
          <ac:chgData name="Lei Wu" userId="f083b2a8aea23a2f" providerId="LiveId" clId="{C6ADE416-F8F1-4C9E-8FAB-E709C584D883}" dt="2021-01-13T18:17:05.041" v="3218"/>
          <ac:spMkLst>
            <pc:docMk/>
            <pc:sldMk cId="3680832810" sldId="617"/>
            <ac:spMk id="19" creationId="{FA50E99E-C766-4EAB-8052-EC9740FC79FD}"/>
          </ac:spMkLst>
        </pc:spChg>
        <pc:spChg chg="add del mod">
          <ac:chgData name="Lei Wu" userId="f083b2a8aea23a2f" providerId="LiveId" clId="{C6ADE416-F8F1-4C9E-8FAB-E709C584D883}" dt="2021-01-13T18:17:17.868" v="3221"/>
          <ac:spMkLst>
            <pc:docMk/>
            <pc:sldMk cId="3680832810" sldId="617"/>
            <ac:spMk id="20" creationId="{FEDF383A-1E49-4F05-9970-3217C0A8FD69}"/>
          </ac:spMkLst>
        </pc:spChg>
        <pc:spChg chg="add del mod">
          <ac:chgData name="Lei Wu" userId="f083b2a8aea23a2f" providerId="LiveId" clId="{C6ADE416-F8F1-4C9E-8FAB-E709C584D883}" dt="2021-01-13T18:17:17.868" v="3221"/>
          <ac:spMkLst>
            <pc:docMk/>
            <pc:sldMk cId="3680832810" sldId="617"/>
            <ac:spMk id="24" creationId="{0E553A4D-B381-4DC9-B945-4E1E683941CC}"/>
          </ac:spMkLst>
        </pc:spChg>
        <pc:spChg chg="add del mod">
          <ac:chgData name="Lei Wu" userId="f083b2a8aea23a2f" providerId="LiveId" clId="{C6ADE416-F8F1-4C9E-8FAB-E709C584D883}" dt="2021-01-13T18:17:17.868" v="3221"/>
          <ac:spMkLst>
            <pc:docMk/>
            <pc:sldMk cId="3680832810" sldId="617"/>
            <ac:spMk id="25" creationId="{F768BDE8-ECAE-4170-B6BD-508406757F28}"/>
          </ac:spMkLst>
        </pc:spChg>
        <pc:spChg chg="add del mod">
          <ac:chgData name="Lei Wu" userId="f083b2a8aea23a2f" providerId="LiveId" clId="{C6ADE416-F8F1-4C9E-8FAB-E709C584D883}" dt="2021-01-13T18:17:17.868" v="3221"/>
          <ac:spMkLst>
            <pc:docMk/>
            <pc:sldMk cId="3680832810" sldId="617"/>
            <ac:spMk id="26" creationId="{03242245-088C-4195-BFF1-8A12C3C93FD9}"/>
          </ac:spMkLst>
        </pc:spChg>
        <pc:spChg chg="add del mod">
          <ac:chgData name="Lei Wu" userId="f083b2a8aea23a2f" providerId="LiveId" clId="{C6ADE416-F8F1-4C9E-8FAB-E709C584D883}" dt="2021-01-13T18:17:17.868" v="3221"/>
          <ac:spMkLst>
            <pc:docMk/>
            <pc:sldMk cId="3680832810" sldId="617"/>
            <ac:spMk id="27" creationId="{D63F2AF1-6AE0-428F-B79F-D1FE66E632B1}"/>
          </ac:spMkLst>
        </pc:spChg>
        <pc:spChg chg="add del mod">
          <ac:chgData name="Lei Wu" userId="f083b2a8aea23a2f" providerId="LiveId" clId="{C6ADE416-F8F1-4C9E-8FAB-E709C584D883}" dt="2021-01-13T18:17:17.868" v="3221"/>
          <ac:spMkLst>
            <pc:docMk/>
            <pc:sldMk cId="3680832810" sldId="617"/>
            <ac:spMk id="28" creationId="{B9C319CC-D62B-47B1-AFB7-0C56FD59CCA6}"/>
          </ac:spMkLst>
        </pc:spChg>
        <pc:spChg chg="add del mod">
          <ac:chgData name="Lei Wu" userId="f083b2a8aea23a2f" providerId="LiveId" clId="{C6ADE416-F8F1-4C9E-8FAB-E709C584D883}" dt="2021-01-13T18:17:17.868" v="3221"/>
          <ac:spMkLst>
            <pc:docMk/>
            <pc:sldMk cId="3680832810" sldId="617"/>
            <ac:spMk id="29" creationId="{A6263E43-78BC-487B-A4BA-3D76D3435D88}"/>
          </ac:spMkLst>
        </pc:spChg>
        <pc:spChg chg="add del mod">
          <ac:chgData name="Lei Wu" userId="f083b2a8aea23a2f" providerId="LiveId" clId="{C6ADE416-F8F1-4C9E-8FAB-E709C584D883}" dt="2021-01-13T18:17:17.868" v="3221"/>
          <ac:spMkLst>
            <pc:docMk/>
            <pc:sldMk cId="3680832810" sldId="617"/>
            <ac:spMk id="30" creationId="{6B74977A-CB52-4E2F-9B30-7C44E125CC14}"/>
          </ac:spMkLst>
        </pc:spChg>
        <pc:spChg chg="add del mod">
          <ac:chgData name="Lei Wu" userId="f083b2a8aea23a2f" providerId="LiveId" clId="{C6ADE416-F8F1-4C9E-8FAB-E709C584D883}" dt="2021-01-13T18:17:17.868" v="3221"/>
          <ac:spMkLst>
            <pc:docMk/>
            <pc:sldMk cId="3680832810" sldId="617"/>
            <ac:spMk id="31" creationId="{68E35596-0081-4C64-8A4C-647A06331345}"/>
          </ac:spMkLst>
        </pc:spChg>
        <pc:spChg chg="add del mod">
          <ac:chgData name="Lei Wu" userId="f083b2a8aea23a2f" providerId="LiveId" clId="{C6ADE416-F8F1-4C9E-8FAB-E709C584D883}" dt="2021-01-13T18:17:17.868" v="3221"/>
          <ac:spMkLst>
            <pc:docMk/>
            <pc:sldMk cId="3680832810" sldId="617"/>
            <ac:spMk id="32" creationId="{4D59B7F9-5199-4440-A3F9-70FA4230D559}"/>
          </ac:spMkLst>
        </pc:spChg>
        <pc:spChg chg="add del mod">
          <ac:chgData name="Lei Wu" userId="f083b2a8aea23a2f" providerId="LiveId" clId="{C6ADE416-F8F1-4C9E-8FAB-E709C584D883}" dt="2021-01-13T18:17:17.868" v="3221"/>
          <ac:spMkLst>
            <pc:docMk/>
            <pc:sldMk cId="3680832810" sldId="617"/>
            <ac:spMk id="33" creationId="{92649C8E-81E8-4C9B-AE42-0FB695E334E3}"/>
          </ac:spMkLst>
        </pc:spChg>
        <pc:spChg chg="add del mod">
          <ac:chgData name="Lei Wu" userId="f083b2a8aea23a2f" providerId="LiveId" clId="{C6ADE416-F8F1-4C9E-8FAB-E709C584D883}" dt="2021-01-13T18:17:17.868" v="3221"/>
          <ac:spMkLst>
            <pc:docMk/>
            <pc:sldMk cId="3680832810" sldId="617"/>
            <ac:spMk id="34" creationId="{36E9E6B5-061A-4394-B975-006D7B8035D3}"/>
          </ac:spMkLst>
        </pc:spChg>
        <pc:spChg chg="add del mod">
          <ac:chgData name="Lei Wu" userId="f083b2a8aea23a2f" providerId="LiveId" clId="{C6ADE416-F8F1-4C9E-8FAB-E709C584D883}" dt="2021-01-13T18:17:17.868" v="3221"/>
          <ac:spMkLst>
            <pc:docMk/>
            <pc:sldMk cId="3680832810" sldId="617"/>
            <ac:spMk id="35" creationId="{0C9E274C-F3E0-458B-9592-A33601F048FE}"/>
          </ac:spMkLst>
        </pc:spChg>
        <pc:spChg chg="add del mod">
          <ac:chgData name="Lei Wu" userId="f083b2a8aea23a2f" providerId="LiveId" clId="{C6ADE416-F8F1-4C9E-8FAB-E709C584D883}" dt="2021-01-13T18:17:17.868" v="3221"/>
          <ac:spMkLst>
            <pc:docMk/>
            <pc:sldMk cId="3680832810" sldId="617"/>
            <ac:spMk id="36" creationId="{5A211456-A8D4-4305-8336-FFA795FE355C}"/>
          </ac:spMkLst>
        </pc:spChg>
        <pc:spChg chg="mod">
          <ac:chgData name="Lei Wu" userId="f083b2a8aea23a2f" providerId="LiveId" clId="{C6ADE416-F8F1-4C9E-8FAB-E709C584D883}" dt="2021-01-13T18:17:23.924" v="3222"/>
          <ac:spMkLst>
            <pc:docMk/>
            <pc:sldMk cId="3680832810" sldId="617"/>
            <ac:spMk id="38" creationId="{CF870FA0-7404-4B29-9D21-C44C562F8718}"/>
          </ac:spMkLst>
        </pc:spChg>
        <pc:spChg chg="mod">
          <ac:chgData name="Lei Wu" userId="f083b2a8aea23a2f" providerId="LiveId" clId="{C6ADE416-F8F1-4C9E-8FAB-E709C584D883}" dt="2021-01-13T18:17:23.924" v="3222"/>
          <ac:spMkLst>
            <pc:docMk/>
            <pc:sldMk cId="3680832810" sldId="617"/>
            <ac:spMk id="39" creationId="{C042A55E-6B62-47EC-99A6-4FE07386CD4E}"/>
          </ac:spMkLst>
        </pc:spChg>
        <pc:spChg chg="mod">
          <ac:chgData name="Lei Wu" userId="f083b2a8aea23a2f" providerId="LiveId" clId="{C6ADE416-F8F1-4C9E-8FAB-E709C584D883}" dt="2021-01-13T18:17:23.924" v="3222"/>
          <ac:spMkLst>
            <pc:docMk/>
            <pc:sldMk cId="3680832810" sldId="617"/>
            <ac:spMk id="41" creationId="{32BA83CC-AE11-4D09-8E57-C6265686371B}"/>
          </ac:spMkLst>
        </pc:spChg>
        <pc:spChg chg="mod">
          <ac:chgData name="Lei Wu" userId="f083b2a8aea23a2f" providerId="LiveId" clId="{C6ADE416-F8F1-4C9E-8FAB-E709C584D883}" dt="2021-01-13T18:17:23.924" v="3222"/>
          <ac:spMkLst>
            <pc:docMk/>
            <pc:sldMk cId="3680832810" sldId="617"/>
            <ac:spMk id="42" creationId="{59F55EE5-E37C-416F-BACF-F88E32BE3D74}"/>
          </ac:spMkLst>
        </pc:spChg>
        <pc:spChg chg="mod">
          <ac:chgData name="Lei Wu" userId="f083b2a8aea23a2f" providerId="LiveId" clId="{C6ADE416-F8F1-4C9E-8FAB-E709C584D883}" dt="2021-01-13T18:17:34.021" v="3225" actId="404"/>
          <ac:spMkLst>
            <pc:docMk/>
            <pc:sldMk cId="3680832810" sldId="617"/>
            <ac:spMk id="43" creationId="{0721C2B2-BF24-4A1B-8872-DF300C1C238D}"/>
          </ac:spMkLst>
        </pc:spChg>
        <pc:spChg chg="mod">
          <ac:chgData name="Lei Wu" userId="f083b2a8aea23a2f" providerId="LiveId" clId="{C6ADE416-F8F1-4C9E-8FAB-E709C584D883}" dt="2021-01-13T18:17:37.127" v="3227" actId="404"/>
          <ac:spMkLst>
            <pc:docMk/>
            <pc:sldMk cId="3680832810" sldId="617"/>
            <ac:spMk id="45" creationId="{202E79DF-74A3-4B19-A8EB-085010F73A2E}"/>
          </ac:spMkLst>
        </pc:spChg>
        <pc:spChg chg="mod">
          <ac:chgData name="Lei Wu" userId="f083b2a8aea23a2f" providerId="LiveId" clId="{C6ADE416-F8F1-4C9E-8FAB-E709C584D883}" dt="2021-01-13T18:17:23.924" v="3222"/>
          <ac:spMkLst>
            <pc:docMk/>
            <pc:sldMk cId="3680832810" sldId="617"/>
            <ac:spMk id="46" creationId="{7E4EA890-54CD-4691-B2CA-3CDA3D304EED}"/>
          </ac:spMkLst>
        </pc:spChg>
        <pc:spChg chg="add mod">
          <ac:chgData name="Lei Wu" userId="f083b2a8aea23a2f" providerId="LiveId" clId="{C6ADE416-F8F1-4C9E-8FAB-E709C584D883}" dt="2021-01-13T18:30:09.619" v="3387" actId="2711"/>
          <ac:spMkLst>
            <pc:docMk/>
            <pc:sldMk cId="3680832810" sldId="617"/>
            <ac:spMk id="47" creationId="{428D8AD7-2045-4389-85E2-AB29F93890FE}"/>
          </ac:spMkLst>
        </pc:spChg>
        <pc:spChg chg="add mod">
          <ac:chgData name="Lei Wu" userId="f083b2a8aea23a2f" providerId="LiveId" clId="{C6ADE416-F8F1-4C9E-8FAB-E709C584D883}" dt="2021-01-13T18:17:28.450" v="3223" actId="1076"/>
          <ac:spMkLst>
            <pc:docMk/>
            <pc:sldMk cId="3680832810" sldId="617"/>
            <ac:spMk id="51" creationId="{27435721-5040-4AAF-8D31-4446E4021107}"/>
          </ac:spMkLst>
        </pc:spChg>
        <pc:spChg chg="add mod">
          <ac:chgData name="Lei Wu" userId="f083b2a8aea23a2f" providerId="LiveId" clId="{C6ADE416-F8F1-4C9E-8FAB-E709C584D883}" dt="2021-01-13T18:17:28.450" v="3223" actId="1076"/>
          <ac:spMkLst>
            <pc:docMk/>
            <pc:sldMk cId="3680832810" sldId="617"/>
            <ac:spMk id="52" creationId="{0904452E-D906-4CCE-AC22-BF61097FA636}"/>
          </ac:spMkLst>
        </pc:spChg>
        <pc:spChg chg="add mod">
          <ac:chgData name="Lei Wu" userId="f083b2a8aea23a2f" providerId="LiveId" clId="{C6ADE416-F8F1-4C9E-8FAB-E709C584D883}" dt="2021-01-13T18:30:09.619" v="3387" actId="2711"/>
          <ac:spMkLst>
            <pc:docMk/>
            <pc:sldMk cId="3680832810" sldId="617"/>
            <ac:spMk id="53" creationId="{AAEEB62F-A5E5-4F61-9644-39D6E2D319CE}"/>
          </ac:spMkLst>
        </pc:spChg>
        <pc:spChg chg="add mod">
          <ac:chgData name="Lei Wu" userId="f083b2a8aea23a2f" providerId="LiveId" clId="{C6ADE416-F8F1-4C9E-8FAB-E709C584D883}" dt="2021-01-13T18:30:09.619" v="3387" actId="2711"/>
          <ac:spMkLst>
            <pc:docMk/>
            <pc:sldMk cId="3680832810" sldId="617"/>
            <ac:spMk id="54" creationId="{C6C165F3-F668-438E-9C71-697997EB9A96}"/>
          </ac:spMkLst>
        </pc:spChg>
        <pc:spChg chg="add mod">
          <ac:chgData name="Lei Wu" userId="f083b2a8aea23a2f" providerId="LiveId" clId="{C6ADE416-F8F1-4C9E-8FAB-E709C584D883}" dt="2021-01-13T18:30:09.619" v="3387" actId="2711"/>
          <ac:spMkLst>
            <pc:docMk/>
            <pc:sldMk cId="3680832810" sldId="617"/>
            <ac:spMk id="55" creationId="{7432767F-F773-4E6A-AA27-A87A20F24258}"/>
          </ac:spMkLst>
        </pc:spChg>
        <pc:spChg chg="add mod">
          <ac:chgData name="Lei Wu" userId="f083b2a8aea23a2f" providerId="LiveId" clId="{C6ADE416-F8F1-4C9E-8FAB-E709C584D883}" dt="2021-01-13T18:30:09.619" v="3387" actId="2711"/>
          <ac:spMkLst>
            <pc:docMk/>
            <pc:sldMk cId="3680832810" sldId="617"/>
            <ac:spMk id="56" creationId="{D9F3F56F-8297-4E99-9EFA-120364FC04CB}"/>
          </ac:spMkLst>
        </pc:spChg>
        <pc:spChg chg="add mod">
          <ac:chgData name="Lei Wu" userId="f083b2a8aea23a2f" providerId="LiveId" clId="{C6ADE416-F8F1-4C9E-8FAB-E709C584D883}" dt="2021-01-13T18:30:09.619" v="3387" actId="2711"/>
          <ac:spMkLst>
            <pc:docMk/>
            <pc:sldMk cId="3680832810" sldId="617"/>
            <ac:spMk id="57" creationId="{3EC7B380-2D99-43CE-AC0F-1FB33832A63E}"/>
          </ac:spMkLst>
        </pc:spChg>
        <pc:spChg chg="add mod">
          <ac:chgData name="Lei Wu" userId="f083b2a8aea23a2f" providerId="LiveId" clId="{C6ADE416-F8F1-4C9E-8FAB-E709C584D883}" dt="2021-01-13T18:30:09.619" v="3387" actId="2711"/>
          <ac:spMkLst>
            <pc:docMk/>
            <pc:sldMk cId="3680832810" sldId="617"/>
            <ac:spMk id="58" creationId="{363B116C-2D02-418F-A5C8-B7E56BF8CDB2}"/>
          </ac:spMkLst>
        </pc:spChg>
        <pc:spChg chg="add mod">
          <ac:chgData name="Lei Wu" userId="f083b2a8aea23a2f" providerId="LiveId" clId="{C6ADE416-F8F1-4C9E-8FAB-E709C584D883}" dt="2021-01-13T18:30:09.619" v="3387" actId="2711"/>
          <ac:spMkLst>
            <pc:docMk/>
            <pc:sldMk cId="3680832810" sldId="617"/>
            <ac:spMk id="59" creationId="{5BE3C06F-5A9B-470C-AE1D-3DF0C1E2C7E1}"/>
          </ac:spMkLst>
        </pc:spChg>
        <pc:spChg chg="add mod">
          <ac:chgData name="Lei Wu" userId="f083b2a8aea23a2f" providerId="LiveId" clId="{C6ADE416-F8F1-4C9E-8FAB-E709C584D883}" dt="2021-01-13T18:30:09.619" v="3387" actId="2711"/>
          <ac:spMkLst>
            <pc:docMk/>
            <pc:sldMk cId="3680832810" sldId="617"/>
            <ac:spMk id="60" creationId="{46CC8673-1F24-4622-8FF8-ECB5BBB5F4A6}"/>
          </ac:spMkLst>
        </pc:spChg>
        <pc:spChg chg="add mod">
          <ac:chgData name="Lei Wu" userId="f083b2a8aea23a2f" providerId="LiveId" clId="{C6ADE416-F8F1-4C9E-8FAB-E709C584D883}" dt="2021-01-13T18:30:09.619" v="3387" actId="2711"/>
          <ac:spMkLst>
            <pc:docMk/>
            <pc:sldMk cId="3680832810" sldId="617"/>
            <ac:spMk id="61" creationId="{80854A5D-DA7D-49C4-8DE1-35ADFD55F789}"/>
          </ac:spMkLst>
        </pc:spChg>
        <pc:spChg chg="add mod">
          <ac:chgData name="Lei Wu" userId="f083b2a8aea23a2f" providerId="LiveId" clId="{C6ADE416-F8F1-4C9E-8FAB-E709C584D883}" dt="2021-01-13T18:30:09.619" v="3387" actId="2711"/>
          <ac:spMkLst>
            <pc:docMk/>
            <pc:sldMk cId="3680832810" sldId="617"/>
            <ac:spMk id="62" creationId="{0CE324CC-A6DD-4998-A406-3BC85C9A2CAB}"/>
          </ac:spMkLst>
        </pc:spChg>
        <pc:spChg chg="add mod">
          <ac:chgData name="Lei Wu" userId="f083b2a8aea23a2f" providerId="LiveId" clId="{C6ADE416-F8F1-4C9E-8FAB-E709C584D883}" dt="2021-01-13T18:30:09.619" v="3387" actId="2711"/>
          <ac:spMkLst>
            <pc:docMk/>
            <pc:sldMk cId="3680832810" sldId="617"/>
            <ac:spMk id="63" creationId="{B48CE118-DD00-40BA-97DA-630911A81760}"/>
          </ac:spMkLst>
        </pc:spChg>
        <pc:spChg chg="add mod">
          <ac:chgData name="Lei Wu" userId="f083b2a8aea23a2f" providerId="LiveId" clId="{C6ADE416-F8F1-4C9E-8FAB-E709C584D883}" dt="2021-01-13T18:19:51.309" v="3265" actId="403"/>
          <ac:spMkLst>
            <pc:docMk/>
            <pc:sldMk cId="3680832810" sldId="617"/>
            <ac:spMk id="64" creationId="{1CCA142A-E1D7-47CF-BF4F-3681649D66D1}"/>
          </ac:spMkLst>
        </pc:spChg>
        <pc:spChg chg="mod">
          <ac:chgData name="Lei Wu" userId="f083b2a8aea23a2f" providerId="LiveId" clId="{C6ADE416-F8F1-4C9E-8FAB-E709C584D883}" dt="2021-01-14T02:07:26.243" v="5322" actId="20577"/>
          <ac:spMkLst>
            <pc:docMk/>
            <pc:sldMk cId="3680832810" sldId="617"/>
            <ac:spMk id="19459" creationId="{40E80B2B-7406-4707-A240-074812562E73}"/>
          </ac:spMkLst>
        </pc:spChg>
        <pc:grpChg chg="add del mod">
          <ac:chgData name="Lei Wu" userId="f083b2a8aea23a2f" providerId="LiveId" clId="{C6ADE416-F8F1-4C9E-8FAB-E709C584D883}" dt="2021-01-13T18:17:17.868" v="3221"/>
          <ac:grpSpMkLst>
            <pc:docMk/>
            <pc:sldMk cId="3680832810" sldId="617"/>
            <ac:grpSpMk id="8" creationId="{5E731D3A-7AF3-45DA-8D30-E36F5C3BD20F}"/>
          </ac:grpSpMkLst>
        </pc:grpChg>
        <pc:grpChg chg="add del mod">
          <ac:chgData name="Lei Wu" userId="f083b2a8aea23a2f" providerId="LiveId" clId="{C6ADE416-F8F1-4C9E-8FAB-E709C584D883}" dt="2021-01-13T18:17:17.868" v="3221"/>
          <ac:grpSpMkLst>
            <pc:docMk/>
            <pc:sldMk cId="3680832810" sldId="617"/>
            <ac:grpSpMk id="13" creationId="{9161104D-F83F-48D0-A223-3419F9F90E51}"/>
          </ac:grpSpMkLst>
        </pc:grpChg>
        <pc:grpChg chg="add del mod">
          <ac:chgData name="Lei Wu" userId="f083b2a8aea23a2f" providerId="LiveId" clId="{C6ADE416-F8F1-4C9E-8FAB-E709C584D883}" dt="2021-01-13T18:17:17.868" v="3221"/>
          <ac:grpSpMkLst>
            <pc:docMk/>
            <pc:sldMk cId="3680832810" sldId="617"/>
            <ac:grpSpMk id="17" creationId="{8A9A6180-10FB-4583-AFF3-4623AA6FCEF2}"/>
          </ac:grpSpMkLst>
        </pc:grpChg>
        <pc:grpChg chg="add mod">
          <ac:chgData name="Lei Wu" userId="f083b2a8aea23a2f" providerId="LiveId" clId="{C6ADE416-F8F1-4C9E-8FAB-E709C584D883}" dt="2021-01-13T18:30:09.619" v="3387" actId="2711"/>
          <ac:grpSpMkLst>
            <pc:docMk/>
            <pc:sldMk cId="3680832810" sldId="617"/>
            <ac:grpSpMk id="37" creationId="{54B0FA73-A97E-48A2-B02D-8FE728E652BE}"/>
          </ac:grpSpMkLst>
        </pc:grpChg>
        <pc:grpChg chg="add mod">
          <ac:chgData name="Lei Wu" userId="f083b2a8aea23a2f" providerId="LiveId" clId="{C6ADE416-F8F1-4C9E-8FAB-E709C584D883}" dt="2021-01-13T18:30:09.619" v="3387" actId="2711"/>
          <ac:grpSpMkLst>
            <pc:docMk/>
            <pc:sldMk cId="3680832810" sldId="617"/>
            <ac:grpSpMk id="40" creationId="{DFEB2CF3-7275-48DF-BEDC-452FE12A0AD3}"/>
          </ac:grpSpMkLst>
        </pc:grpChg>
        <pc:grpChg chg="add mod">
          <ac:chgData name="Lei Wu" userId="f083b2a8aea23a2f" providerId="LiveId" clId="{C6ADE416-F8F1-4C9E-8FAB-E709C584D883}" dt="2021-01-13T18:30:09.619" v="3387" actId="2711"/>
          <ac:grpSpMkLst>
            <pc:docMk/>
            <pc:sldMk cId="3680832810" sldId="617"/>
            <ac:grpSpMk id="44" creationId="{45126F9B-5CF7-49EF-B821-87FE34321645}"/>
          </ac:grpSpMkLst>
        </pc:grpChg>
        <pc:picChg chg="del">
          <ac:chgData name="Lei Wu" userId="f083b2a8aea23a2f" providerId="LiveId" clId="{C6ADE416-F8F1-4C9E-8FAB-E709C584D883}" dt="2021-01-13T18:16:54.483" v="3214" actId="478"/>
          <ac:picMkLst>
            <pc:docMk/>
            <pc:sldMk cId="3680832810" sldId="617"/>
            <ac:picMk id="9" creationId="{C91B5776-9161-40E5-8EBB-F4A4ECC79311}"/>
          </ac:picMkLst>
        </pc:picChg>
        <pc:picChg chg="del">
          <ac:chgData name="Lei Wu" userId="f083b2a8aea23a2f" providerId="LiveId" clId="{C6ADE416-F8F1-4C9E-8FAB-E709C584D883}" dt="2021-01-13T18:16:56.198" v="3215" actId="478"/>
          <ac:picMkLst>
            <pc:docMk/>
            <pc:sldMk cId="3680832810" sldId="617"/>
            <ac:picMk id="11" creationId="{B463BD2C-5AAA-4BC7-A51D-8646077E0FAC}"/>
          </ac:picMkLst>
        </pc:picChg>
        <pc:cxnChg chg="add del mod">
          <ac:chgData name="Lei Wu" userId="f083b2a8aea23a2f" providerId="LiveId" clId="{C6ADE416-F8F1-4C9E-8FAB-E709C584D883}" dt="2021-01-13T18:17:17.868" v="3221"/>
          <ac:cxnSpMkLst>
            <pc:docMk/>
            <pc:sldMk cId="3680832810" sldId="617"/>
            <ac:cxnSpMk id="21" creationId="{52AB65AE-13CA-4F4B-BA5E-2B7D9217CC6B}"/>
          </ac:cxnSpMkLst>
        </pc:cxnChg>
        <pc:cxnChg chg="add del mod">
          <ac:chgData name="Lei Wu" userId="f083b2a8aea23a2f" providerId="LiveId" clId="{C6ADE416-F8F1-4C9E-8FAB-E709C584D883}" dt="2021-01-13T18:17:17.868" v="3221"/>
          <ac:cxnSpMkLst>
            <pc:docMk/>
            <pc:sldMk cId="3680832810" sldId="617"/>
            <ac:cxnSpMk id="22" creationId="{D5A9A15B-34D8-4228-ADCF-45E0CF697D1B}"/>
          </ac:cxnSpMkLst>
        </pc:cxnChg>
        <pc:cxnChg chg="add del mod">
          <ac:chgData name="Lei Wu" userId="f083b2a8aea23a2f" providerId="LiveId" clId="{C6ADE416-F8F1-4C9E-8FAB-E709C584D883}" dt="2021-01-13T18:17:17.868" v="3221"/>
          <ac:cxnSpMkLst>
            <pc:docMk/>
            <pc:sldMk cId="3680832810" sldId="617"/>
            <ac:cxnSpMk id="23" creationId="{5BE9FF78-5807-4C30-AD5D-956A07E494C6}"/>
          </ac:cxnSpMkLst>
        </pc:cxnChg>
        <pc:cxnChg chg="add mod">
          <ac:chgData name="Lei Wu" userId="f083b2a8aea23a2f" providerId="LiveId" clId="{C6ADE416-F8F1-4C9E-8FAB-E709C584D883}" dt="2021-01-13T18:30:09.619" v="3387" actId="2711"/>
          <ac:cxnSpMkLst>
            <pc:docMk/>
            <pc:sldMk cId="3680832810" sldId="617"/>
            <ac:cxnSpMk id="48" creationId="{A4637A81-581F-4F5B-BD7A-F0B5EF0AB33A}"/>
          </ac:cxnSpMkLst>
        </pc:cxnChg>
        <pc:cxnChg chg="add mod">
          <ac:chgData name="Lei Wu" userId="f083b2a8aea23a2f" providerId="LiveId" clId="{C6ADE416-F8F1-4C9E-8FAB-E709C584D883}" dt="2021-01-13T18:30:09.619" v="3387" actId="2711"/>
          <ac:cxnSpMkLst>
            <pc:docMk/>
            <pc:sldMk cId="3680832810" sldId="617"/>
            <ac:cxnSpMk id="49" creationId="{0A40F10D-F14E-4BDC-B5D3-08B83FDE07F3}"/>
          </ac:cxnSpMkLst>
        </pc:cxnChg>
        <pc:cxnChg chg="add mod">
          <ac:chgData name="Lei Wu" userId="f083b2a8aea23a2f" providerId="LiveId" clId="{C6ADE416-F8F1-4C9E-8FAB-E709C584D883}" dt="2021-01-13T18:30:09.619" v="3387" actId="2711"/>
          <ac:cxnSpMkLst>
            <pc:docMk/>
            <pc:sldMk cId="3680832810" sldId="617"/>
            <ac:cxnSpMk id="50" creationId="{D2421981-65A1-4A88-8FA4-F297DAD256D1}"/>
          </ac:cxnSpMkLst>
        </pc:cxnChg>
      </pc:sldChg>
      <pc:sldChg chg="add del">
        <pc:chgData name="Lei Wu" userId="f083b2a8aea23a2f" providerId="LiveId" clId="{C6ADE416-F8F1-4C9E-8FAB-E709C584D883}" dt="2021-01-13T18:59:05.604" v="3631"/>
        <pc:sldMkLst>
          <pc:docMk/>
          <pc:sldMk cId="1958202476" sldId="618"/>
        </pc:sldMkLst>
      </pc:sldChg>
      <pc:sldChg chg="addSp delSp modSp add del mod delAnim">
        <pc:chgData name="Lei Wu" userId="f083b2a8aea23a2f" providerId="LiveId" clId="{C6ADE416-F8F1-4C9E-8FAB-E709C584D883}" dt="2021-01-14T02:19:32.428" v="5431" actId="20577"/>
        <pc:sldMkLst>
          <pc:docMk/>
          <pc:sldMk cId="3291370463" sldId="618"/>
        </pc:sldMkLst>
        <pc:spChg chg="del">
          <ac:chgData name="Lei Wu" userId="f083b2a8aea23a2f" providerId="LiveId" clId="{C6ADE416-F8F1-4C9E-8FAB-E709C584D883}" dt="2021-01-13T18:30:22.161" v="3389" actId="478"/>
          <ac:spMkLst>
            <pc:docMk/>
            <pc:sldMk cId="3291370463" sldId="618"/>
            <ac:spMk id="47" creationId="{428D8AD7-2045-4389-85E2-AB29F93890FE}"/>
          </ac:spMkLst>
        </pc:spChg>
        <pc:spChg chg="del">
          <ac:chgData name="Lei Wu" userId="f083b2a8aea23a2f" providerId="LiveId" clId="{C6ADE416-F8F1-4C9E-8FAB-E709C584D883}" dt="2021-01-13T18:30:29.032" v="3391" actId="478"/>
          <ac:spMkLst>
            <pc:docMk/>
            <pc:sldMk cId="3291370463" sldId="618"/>
            <ac:spMk id="51" creationId="{27435721-5040-4AAF-8D31-4446E4021107}"/>
          </ac:spMkLst>
        </pc:spChg>
        <pc:spChg chg="del">
          <ac:chgData name="Lei Wu" userId="f083b2a8aea23a2f" providerId="LiveId" clId="{C6ADE416-F8F1-4C9E-8FAB-E709C584D883}" dt="2021-01-13T18:30:29.032" v="3391" actId="478"/>
          <ac:spMkLst>
            <pc:docMk/>
            <pc:sldMk cId="3291370463" sldId="618"/>
            <ac:spMk id="52" creationId="{0904452E-D906-4CCE-AC22-BF61097FA636}"/>
          </ac:spMkLst>
        </pc:spChg>
        <pc:spChg chg="del">
          <ac:chgData name="Lei Wu" userId="f083b2a8aea23a2f" providerId="LiveId" clId="{C6ADE416-F8F1-4C9E-8FAB-E709C584D883}" dt="2021-01-13T18:30:25.018" v="3390" actId="478"/>
          <ac:spMkLst>
            <pc:docMk/>
            <pc:sldMk cId="3291370463" sldId="618"/>
            <ac:spMk id="53" creationId="{AAEEB62F-A5E5-4F61-9644-39D6E2D319CE}"/>
          </ac:spMkLst>
        </pc:spChg>
        <pc:spChg chg="del">
          <ac:chgData name="Lei Wu" userId="f083b2a8aea23a2f" providerId="LiveId" clId="{C6ADE416-F8F1-4C9E-8FAB-E709C584D883}" dt="2021-01-13T18:30:22.161" v="3389" actId="478"/>
          <ac:spMkLst>
            <pc:docMk/>
            <pc:sldMk cId="3291370463" sldId="618"/>
            <ac:spMk id="54" creationId="{C6C165F3-F668-438E-9C71-697997EB9A96}"/>
          </ac:spMkLst>
        </pc:spChg>
        <pc:spChg chg="del">
          <ac:chgData name="Lei Wu" userId="f083b2a8aea23a2f" providerId="LiveId" clId="{C6ADE416-F8F1-4C9E-8FAB-E709C584D883}" dt="2021-01-13T18:30:22.161" v="3389" actId="478"/>
          <ac:spMkLst>
            <pc:docMk/>
            <pc:sldMk cId="3291370463" sldId="618"/>
            <ac:spMk id="55" creationId="{7432767F-F773-4E6A-AA27-A87A20F24258}"/>
          </ac:spMkLst>
        </pc:spChg>
        <pc:spChg chg="del">
          <ac:chgData name="Lei Wu" userId="f083b2a8aea23a2f" providerId="LiveId" clId="{C6ADE416-F8F1-4C9E-8FAB-E709C584D883}" dt="2021-01-13T18:30:22.161" v="3389" actId="478"/>
          <ac:spMkLst>
            <pc:docMk/>
            <pc:sldMk cId="3291370463" sldId="618"/>
            <ac:spMk id="56" creationId="{D9F3F56F-8297-4E99-9EFA-120364FC04CB}"/>
          </ac:spMkLst>
        </pc:spChg>
        <pc:spChg chg="del">
          <ac:chgData name="Lei Wu" userId="f083b2a8aea23a2f" providerId="LiveId" clId="{C6ADE416-F8F1-4C9E-8FAB-E709C584D883}" dt="2021-01-13T18:30:22.161" v="3389" actId="478"/>
          <ac:spMkLst>
            <pc:docMk/>
            <pc:sldMk cId="3291370463" sldId="618"/>
            <ac:spMk id="57" creationId="{3EC7B380-2D99-43CE-AC0F-1FB33832A63E}"/>
          </ac:spMkLst>
        </pc:spChg>
        <pc:spChg chg="del">
          <ac:chgData name="Lei Wu" userId="f083b2a8aea23a2f" providerId="LiveId" clId="{C6ADE416-F8F1-4C9E-8FAB-E709C584D883}" dt="2021-01-13T18:30:22.161" v="3389" actId="478"/>
          <ac:spMkLst>
            <pc:docMk/>
            <pc:sldMk cId="3291370463" sldId="618"/>
            <ac:spMk id="58" creationId="{363B116C-2D02-418F-A5C8-B7E56BF8CDB2}"/>
          </ac:spMkLst>
        </pc:spChg>
        <pc:spChg chg="del">
          <ac:chgData name="Lei Wu" userId="f083b2a8aea23a2f" providerId="LiveId" clId="{C6ADE416-F8F1-4C9E-8FAB-E709C584D883}" dt="2021-01-13T18:30:22.161" v="3389" actId="478"/>
          <ac:spMkLst>
            <pc:docMk/>
            <pc:sldMk cId="3291370463" sldId="618"/>
            <ac:spMk id="59" creationId="{5BE3C06F-5A9B-470C-AE1D-3DF0C1E2C7E1}"/>
          </ac:spMkLst>
        </pc:spChg>
        <pc:spChg chg="del">
          <ac:chgData name="Lei Wu" userId="f083b2a8aea23a2f" providerId="LiveId" clId="{C6ADE416-F8F1-4C9E-8FAB-E709C584D883}" dt="2021-01-13T18:30:22.161" v="3389" actId="478"/>
          <ac:spMkLst>
            <pc:docMk/>
            <pc:sldMk cId="3291370463" sldId="618"/>
            <ac:spMk id="60" creationId="{46CC8673-1F24-4622-8FF8-ECB5BBB5F4A6}"/>
          </ac:spMkLst>
        </pc:spChg>
        <pc:spChg chg="del">
          <ac:chgData name="Lei Wu" userId="f083b2a8aea23a2f" providerId="LiveId" clId="{C6ADE416-F8F1-4C9E-8FAB-E709C584D883}" dt="2021-01-13T18:30:22.161" v="3389" actId="478"/>
          <ac:spMkLst>
            <pc:docMk/>
            <pc:sldMk cId="3291370463" sldId="618"/>
            <ac:spMk id="61" creationId="{80854A5D-DA7D-49C4-8DE1-35ADFD55F789}"/>
          </ac:spMkLst>
        </pc:spChg>
        <pc:spChg chg="del">
          <ac:chgData name="Lei Wu" userId="f083b2a8aea23a2f" providerId="LiveId" clId="{C6ADE416-F8F1-4C9E-8FAB-E709C584D883}" dt="2021-01-13T18:30:22.161" v="3389" actId="478"/>
          <ac:spMkLst>
            <pc:docMk/>
            <pc:sldMk cId="3291370463" sldId="618"/>
            <ac:spMk id="62" creationId="{0CE324CC-A6DD-4998-A406-3BC85C9A2CAB}"/>
          </ac:spMkLst>
        </pc:spChg>
        <pc:spChg chg="del">
          <ac:chgData name="Lei Wu" userId="f083b2a8aea23a2f" providerId="LiveId" clId="{C6ADE416-F8F1-4C9E-8FAB-E709C584D883}" dt="2021-01-13T18:30:22.161" v="3389" actId="478"/>
          <ac:spMkLst>
            <pc:docMk/>
            <pc:sldMk cId="3291370463" sldId="618"/>
            <ac:spMk id="63" creationId="{B48CE118-DD00-40BA-97DA-630911A81760}"/>
          </ac:spMkLst>
        </pc:spChg>
        <pc:spChg chg="del">
          <ac:chgData name="Lei Wu" userId="f083b2a8aea23a2f" providerId="LiveId" clId="{C6ADE416-F8F1-4C9E-8FAB-E709C584D883}" dt="2021-01-13T18:30:29.032" v="3391" actId="478"/>
          <ac:spMkLst>
            <pc:docMk/>
            <pc:sldMk cId="3291370463" sldId="618"/>
            <ac:spMk id="64" creationId="{1CCA142A-E1D7-47CF-BF4F-3681649D66D1}"/>
          </ac:spMkLst>
        </pc:spChg>
        <pc:spChg chg="mod">
          <ac:chgData name="Lei Wu" userId="f083b2a8aea23a2f" providerId="LiveId" clId="{C6ADE416-F8F1-4C9E-8FAB-E709C584D883}" dt="2021-01-14T02:19:32.428" v="5431" actId="20577"/>
          <ac:spMkLst>
            <pc:docMk/>
            <pc:sldMk cId="3291370463" sldId="618"/>
            <ac:spMk id="19459" creationId="{40E80B2B-7406-4707-A240-074812562E73}"/>
          </ac:spMkLst>
        </pc:spChg>
        <pc:grpChg chg="del">
          <ac:chgData name="Lei Wu" userId="f083b2a8aea23a2f" providerId="LiveId" clId="{C6ADE416-F8F1-4C9E-8FAB-E709C584D883}" dt="2021-01-13T18:30:22.161" v="3389" actId="478"/>
          <ac:grpSpMkLst>
            <pc:docMk/>
            <pc:sldMk cId="3291370463" sldId="618"/>
            <ac:grpSpMk id="37" creationId="{54B0FA73-A97E-48A2-B02D-8FE728E652BE}"/>
          </ac:grpSpMkLst>
        </pc:grpChg>
        <pc:grpChg chg="del">
          <ac:chgData name="Lei Wu" userId="f083b2a8aea23a2f" providerId="LiveId" clId="{C6ADE416-F8F1-4C9E-8FAB-E709C584D883}" dt="2021-01-13T18:30:22.161" v="3389" actId="478"/>
          <ac:grpSpMkLst>
            <pc:docMk/>
            <pc:sldMk cId="3291370463" sldId="618"/>
            <ac:grpSpMk id="40" creationId="{DFEB2CF3-7275-48DF-BEDC-452FE12A0AD3}"/>
          </ac:grpSpMkLst>
        </pc:grpChg>
        <pc:grpChg chg="del">
          <ac:chgData name="Lei Wu" userId="f083b2a8aea23a2f" providerId="LiveId" clId="{C6ADE416-F8F1-4C9E-8FAB-E709C584D883}" dt="2021-01-13T18:30:22.161" v="3389" actId="478"/>
          <ac:grpSpMkLst>
            <pc:docMk/>
            <pc:sldMk cId="3291370463" sldId="618"/>
            <ac:grpSpMk id="44" creationId="{45126F9B-5CF7-49EF-B821-87FE34321645}"/>
          </ac:grpSpMkLst>
        </pc:grpChg>
        <pc:picChg chg="add mod">
          <ac:chgData name="Lei Wu" userId="f083b2a8aea23a2f" providerId="LiveId" clId="{C6ADE416-F8F1-4C9E-8FAB-E709C584D883}" dt="2021-01-13T18:31:06.120" v="3396" actId="1076"/>
          <ac:picMkLst>
            <pc:docMk/>
            <pc:sldMk cId="3291370463" sldId="618"/>
            <ac:picMk id="32" creationId="{B2586BF3-4E47-4C5C-909D-5ED17A9AB33E}"/>
          </ac:picMkLst>
        </pc:picChg>
        <pc:cxnChg chg="del mod">
          <ac:chgData name="Lei Wu" userId="f083b2a8aea23a2f" providerId="LiveId" clId="{C6ADE416-F8F1-4C9E-8FAB-E709C584D883}" dt="2021-01-13T18:30:22.161" v="3389" actId="478"/>
          <ac:cxnSpMkLst>
            <pc:docMk/>
            <pc:sldMk cId="3291370463" sldId="618"/>
            <ac:cxnSpMk id="48" creationId="{A4637A81-581F-4F5B-BD7A-F0B5EF0AB33A}"/>
          </ac:cxnSpMkLst>
        </pc:cxnChg>
        <pc:cxnChg chg="del">
          <ac:chgData name="Lei Wu" userId="f083b2a8aea23a2f" providerId="LiveId" clId="{C6ADE416-F8F1-4C9E-8FAB-E709C584D883}" dt="2021-01-13T18:30:22.161" v="3389" actId="478"/>
          <ac:cxnSpMkLst>
            <pc:docMk/>
            <pc:sldMk cId="3291370463" sldId="618"/>
            <ac:cxnSpMk id="49" creationId="{0A40F10D-F14E-4BDC-B5D3-08B83FDE07F3}"/>
          </ac:cxnSpMkLst>
        </pc:cxnChg>
        <pc:cxnChg chg="del">
          <ac:chgData name="Lei Wu" userId="f083b2a8aea23a2f" providerId="LiveId" clId="{C6ADE416-F8F1-4C9E-8FAB-E709C584D883}" dt="2021-01-13T18:30:22.161" v="3389" actId="478"/>
          <ac:cxnSpMkLst>
            <pc:docMk/>
            <pc:sldMk cId="3291370463" sldId="618"/>
            <ac:cxnSpMk id="50" creationId="{D2421981-65A1-4A88-8FA4-F297DAD256D1}"/>
          </ac:cxnSpMkLst>
        </pc:cxnChg>
      </pc:sldChg>
      <pc:sldChg chg="modSp add del mod">
        <pc:chgData name="Lei Wu" userId="f083b2a8aea23a2f" providerId="LiveId" clId="{C6ADE416-F8F1-4C9E-8FAB-E709C584D883}" dt="2021-01-13T21:01:55.207" v="4200" actId="2696"/>
        <pc:sldMkLst>
          <pc:docMk/>
          <pc:sldMk cId="2705570491" sldId="619"/>
        </pc:sldMkLst>
        <pc:spChg chg="mod">
          <ac:chgData name="Lei Wu" userId="f083b2a8aea23a2f" providerId="LiveId" clId="{C6ADE416-F8F1-4C9E-8FAB-E709C584D883}" dt="2021-01-13T20:37:08.540" v="4197" actId="20577"/>
          <ac:spMkLst>
            <pc:docMk/>
            <pc:sldMk cId="2705570491" sldId="619"/>
            <ac:spMk id="6" creationId="{9DA74013-E518-4560-A30E-31EF11EDC80A}"/>
          </ac:spMkLst>
        </pc:spChg>
        <pc:spChg chg="mod">
          <ac:chgData name="Lei Wu" userId="f083b2a8aea23a2f" providerId="LiveId" clId="{C6ADE416-F8F1-4C9E-8FAB-E709C584D883}" dt="2021-01-13T18:32:57.609" v="3432"/>
          <ac:spMkLst>
            <pc:docMk/>
            <pc:sldMk cId="2705570491" sldId="619"/>
            <ac:spMk id="7" creationId="{F5A6B3C6-30E8-40B4-926B-9A5D59E91ADD}"/>
          </ac:spMkLst>
        </pc:spChg>
      </pc:sldChg>
      <pc:sldChg chg="add del">
        <pc:chgData name="Lei Wu" userId="f083b2a8aea23a2f" providerId="LiveId" clId="{C6ADE416-F8F1-4C9E-8FAB-E709C584D883}" dt="2021-01-13T18:59:05.604" v="3631"/>
        <pc:sldMkLst>
          <pc:docMk/>
          <pc:sldMk cId="3201225657" sldId="619"/>
        </pc:sldMkLst>
      </pc:sldChg>
      <pc:sldChg chg="add del">
        <pc:chgData name="Lei Wu" userId="f083b2a8aea23a2f" providerId="LiveId" clId="{C6ADE416-F8F1-4C9E-8FAB-E709C584D883}" dt="2021-01-13T18:59:05.604" v="3631"/>
        <pc:sldMkLst>
          <pc:docMk/>
          <pc:sldMk cId="177201914" sldId="620"/>
        </pc:sldMkLst>
      </pc:sldChg>
      <pc:sldChg chg="addSp modSp add del mod">
        <pc:chgData name="Lei Wu" userId="f083b2a8aea23a2f" providerId="LiveId" clId="{C6ADE416-F8F1-4C9E-8FAB-E709C584D883}" dt="2021-01-13T18:59:10.633" v="3632" actId="2696"/>
        <pc:sldMkLst>
          <pc:docMk/>
          <pc:sldMk cId="4258734652" sldId="620"/>
        </pc:sldMkLst>
        <pc:spChg chg="mod">
          <ac:chgData name="Lei Wu" userId="f083b2a8aea23a2f" providerId="LiveId" clId="{C6ADE416-F8F1-4C9E-8FAB-E709C584D883}" dt="2021-01-13T18:33:56.796" v="3439" actId="14100"/>
          <ac:spMkLst>
            <pc:docMk/>
            <pc:sldMk cId="4258734652" sldId="620"/>
            <ac:spMk id="6" creationId="{9DA74013-E518-4560-A30E-31EF11EDC80A}"/>
          </ac:spMkLst>
        </pc:spChg>
        <pc:spChg chg="mod">
          <ac:chgData name="Lei Wu" userId="f083b2a8aea23a2f" providerId="LiveId" clId="{C6ADE416-F8F1-4C9E-8FAB-E709C584D883}" dt="2021-01-13T18:33:32.962" v="3435"/>
          <ac:spMkLst>
            <pc:docMk/>
            <pc:sldMk cId="4258734652" sldId="620"/>
            <ac:spMk id="7" creationId="{F5A6B3C6-30E8-40B4-926B-9A5D59E91ADD}"/>
          </ac:spMkLst>
        </pc:spChg>
        <pc:picChg chg="add mod">
          <ac:chgData name="Lei Wu" userId="f083b2a8aea23a2f" providerId="LiveId" clId="{C6ADE416-F8F1-4C9E-8FAB-E709C584D883}" dt="2021-01-13T18:34:03.778" v="3441" actId="1076"/>
          <ac:picMkLst>
            <pc:docMk/>
            <pc:sldMk cId="4258734652" sldId="620"/>
            <ac:picMk id="5" creationId="{FAEA75E3-358C-4ADC-8876-3F2D9C2B2F58}"/>
          </ac:picMkLst>
        </pc:picChg>
      </pc:sldChg>
      <pc:sldChg chg="add del">
        <pc:chgData name="Lei Wu" userId="f083b2a8aea23a2f" providerId="LiveId" clId="{C6ADE416-F8F1-4C9E-8FAB-E709C584D883}" dt="2021-01-13T18:59:05.604" v="3631"/>
        <pc:sldMkLst>
          <pc:docMk/>
          <pc:sldMk cId="1386878175" sldId="621"/>
        </pc:sldMkLst>
      </pc:sldChg>
      <pc:sldChg chg="add del">
        <pc:chgData name="Lei Wu" userId="f083b2a8aea23a2f" providerId="LiveId" clId="{C6ADE416-F8F1-4C9E-8FAB-E709C584D883}" dt="2021-01-13T21:02:00.979" v="4201" actId="2696"/>
        <pc:sldMkLst>
          <pc:docMk/>
          <pc:sldMk cId="2577796744" sldId="621"/>
        </pc:sldMkLst>
      </pc:sldChg>
      <pc:sldChg chg="modSp add mod">
        <pc:chgData name="Lei Wu" userId="f083b2a8aea23a2f" providerId="LiveId" clId="{C6ADE416-F8F1-4C9E-8FAB-E709C584D883}" dt="2021-01-14T03:58:45.665" v="5978" actId="20577"/>
        <pc:sldMkLst>
          <pc:docMk/>
          <pc:sldMk cId="327432052" sldId="622"/>
        </pc:sldMkLst>
        <pc:spChg chg="mod">
          <ac:chgData name="Lei Wu" userId="f083b2a8aea23a2f" providerId="LiveId" clId="{C6ADE416-F8F1-4C9E-8FAB-E709C584D883}" dt="2021-01-14T03:58:45.665" v="5978" actId="20577"/>
          <ac:spMkLst>
            <pc:docMk/>
            <pc:sldMk cId="327432052" sldId="622"/>
            <ac:spMk id="6" creationId="{9DA74013-E518-4560-A30E-31EF11EDC80A}"/>
          </ac:spMkLst>
        </pc:spChg>
        <pc:spChg chg="mod">
          <ac:chgData name="Lei Wu" userId="f083b2a8aea23a2f" providerId="LiveId" clId="{C6ADE416-F8F1-4C9E-8FAB-E709C584D883}" dt="2021-01-13T20:35:28.839" v="4193" actId="20577"/>
          <ac:spMkLst>
            <pc:docMk/>
            <pc:sldMk cId="327432052" sldId="622"/>
            <ac:spMk id="7" creationId="{61613075-73BA-4468-B5E1-05BA35F281E1}"/>
          </ac:spMkLst>
        </pc:spChg>
      </pc:sldChg>
      <pc:sldChg chg="modSp add del mod">
        <pc:chgData name="Lei Wu" userId="f083b2a8aea23a2f" providerId="LiveId" clId="{C6ADE416-F8F1-4C9E-8FAB-E709C584D883}" dt="2021-01-13T21:05:02.599" v="4206" actId="2696"/>
        <pc:sldMkLst>
          <pc:docMk/>
          <pc:sldMk cId="720818865" sldId="623"/>
        </pc:sldMkLst>
        <pc:spChg chg="mod">
          <ac:chgData name="Lei Wu" userId="f083b2a8aea23a2f" providerId="LiveId" clId="{C6ADE416-F8F1-4C9E-8FAB-E709C584D883}" dt="2021-01-13T18:55:36.019" v="3612" actId="207"/>
          <ac:spMkLst>
            <pc:docMk/>
            <pc:sldMk cId="720818865" sldId="623"/>
            <ac:spMk id="6" creationId="{9DA74013-E518-4560-A30E-31EF11EDC80A}"/>
          </ac:spMkLst>
        </pc:spChg>
        <pc:spChg chg="mod">
          <ac:chgData name="Lei Wu" userId="f083b2a8aea23a2f" providerId="LiveId" clId="{C6ADE416-F8F1-4C9E-8FAB-E709C584D883}" dt="2021-01-13T20:36:01.965" v="4196" actId="20577"/>
          <ac:spMkLst>
            <pc:docMk/>
            <pc:sldMk cId="720818865" sldId="623"/>
            <ac:spMk id="7" creationId="{61613075-73BA-4468-B5E1-05BA35F281E1}"/>
          </ac:spMkLst>
        </pc:spChg>
      </pc:sldChg>
      <pc:sldChg chg="add del">
        <pc:chgData name="Lei Wu" userId="f083b2a8aea23a2f" providerId="LiveId" clId="{C6ADE416-F8F1-4C9E-8FAB-E709C584D883}" dt="2021-01-13T21:10:52.677" v="4421" actId="47"/>
        <pc:sldMkLst>
          <pc:docMk/>
          <pc:sldMk cId="3207739584" sldId="623"/>
        </pc:sldMkLst>
      </pc:sldChg>
      <pc:sldChg chg="modSp add del mod">
        <pc:chgData name="Lei Wu" userId="f083b2a8aea23a2f" providerId="LiveId" clId="{C6ADE416-F8F1-4C9E-8FAB-E709C584D883}" dt="2021-01-13T21:10:23.118" v="4417" actId="47"/>
        <pc:sldMkLst>
          <pc:docMk/>
          <pc:sldMk cId="150805576" sldId="624"/>
        </pc:sldMkLst>
        <pc:spChg chg="mod">
          <ac:chgData name="Lei Wu" userId="f083b2a8aea23a2f" providerId="LiveId" clId="{C6ADE416-F8F1-4C9E-8FAB-E709C584D883}" dt="2021-01-13T20:35:43.785" v="4194"/>
          <ac:spMkLst>
            <pc:docMk/>
            <pc:sldMk cId="150805576" sldId="624"/>
            <ac:spMk id="7" creationId="{61613075-73BA-4468-B5E1-05BA35F281E1}"/>
          </ac:spMkLst>
        </pc:spChg>
      </pc:sldChg>
      <pc:sldChg chg="add del">
        <pc:chgData name="Lei Wu" userId="f083b2a8aea23a2f" providerId="LiveId" clId="{C6ADE416-F8F1-4C9E-8FAB-E709C584D883}" dt="2021-01-13T18:59:05.604" v="3631"/>
        <pc:sldMkLst>
          <pc:docMk/>
          <pc:sldMk cId="416871251" sldId="624"/>
        </pc:sldMkLst>
      </pc:sldChg>
      <pc:sldChg chg="modSp add del mod">
        <pc:chgData name="Lei Wu" userId="f083b2a8aea23a2f" providerId="LiveId" clId="{C6ADE416-F8F1-4C9E-8FAB-E709C584D883}" dt="2021-01-13T20:35:04.636" v="4183" actId="2696"/>
        <pc:sldMkLst>
          <pc:docMk/>
          <pc:sldMk cId="1401093376" sldId="624"/>
        </pc:sldMkLst>
        <pc:spChg chg="mod">
          <ac:chgData name="Lei Wu" userId="f083b2a8aea23a2f" providerId="LiveId" clId="{C6ADE416-F8F1-4C9E-8FAB-E709C584D883}" dt="2021-01-13T18:57:48.532" v="3628" actId="20577"/>
          <ac:spMkLst>
            <pc:docMk/>
            <pc:sldMk cId="1401093376" sldId="624"/>
            <ac:spMk id="6" creationId="{9DA74013-E518-4560-A30E-31EF11EDC80A}"/>
          </ac:spMkLst>
        </pc:spChg>
      </pc:sldChg>
      <pc:sldChg chg="modSp add del mod">
        <pc:chgData name="Lei Wu" userId="f083b2a8aea23a2f" providerId="LiveId" clId="{C6ADE416-F8F1-4C9E-8FAB-E709C584D883}" dt="2021-01-13T18:56:29.471" v="3617" actId="2696"/>
        <pc:sldMkLst>
          <pc:docMk/>
          <pc:sldMk cId="2195507066" sldId="624"/>
        </pc:sldMkLst>
        <pc:spChg chg="mod">
          <ac:chgData name="Lei Wu" userId="f083b2a8aea23a2f" providerId="LiveId" clId="{C6ADE416-F8F1-4C9E-8FAB-E709C584D883}" dt="2021-01-13T18:56:03.174" v="3615" actId="207"/>
          <ac:spMkLst>
            <pc:docMk/>
            <pc:sldMk cId="2195507066" sldId="624"/>
            <ac:spMk id="6" creationId="{9DA74013-E518-4560-A30E-31EF11EDC80A}"/>
          </ac:spMkLst>
        </pc:spChg>
      </pc:sldChg>
      <pc:sldChg chg="modSp add del mod">
        <pc:chgData name="Lei Wu" userId="f083b2a8aea23a2f" providerId="LiveId" clId="{C6ADE416-F8F1-4C9E-8FAB-E709C584D883}" dt="2021-01-13T20:19:58.450" v="3961" actId="47"/>
        <pc:sldMkLst>
          <pc:docMk/>
          <pc:sldMk cId="3946394011" sldId="625"/>
        </pc:sldMkLst>
        <pc:spChg chg="mod">
          <ac:chgData name="Lei Wu" userId="f083b2a8aea23a2f" providerId="LiveId" clId="{C6ADE416-F8F1-4C9E-8FAB-E709C584D883}" dt="2021-01-13T20:11:14.291" v="3840" actId="20577"/>
          <ac:spMkLst>
            <pc:docMk/>
            <pc:sldMk cId="3946394011" sldId="625"/>
            <ac:spMk id="6" creationId="{9DA74013-E518-4560-A30E-31EF11EDC80A}"/>
          </ac:spMkLst>
        </pc:spChg>
        <pc:spChg chg="mod">
          <ac:chgData name="Lei Wu" userId="f083b2a8aea23a2f" providerId="LiveId" clId="{C6ADE416-F8F1-4C9E-8FAB-E709C584D883}" dt="2021-01-13T20:10:50.628" v="3835"/>
          <ac:spMkLst>
            <pc:docMk/>
            <pc:sldMk cId="3946394011" sldId="625"/>
            <ac:spMk id="19459" creationId="{40E80B2B-7406-4707-A240-074812562E73}"/>
          </ac:spMkLst>
        </pc:spChg>
      </pc:sldChg>
      <pc:sldChg chg="add">
        <pc:chgData name="Lei Wu" userId="f083b2a8aea23a2f" providerId="LiveId" clId="{C6ADE416-F8F1-4C9E-8FAB-E709C584D883}" dt="2021-01-13T21:05:06.918" v="4207"/>
        <pc:sldMkLst>
          <pc:docMk/>
          <pc:sldMk cId="2933110515" sldId="626"/>
        </pc:sldMkLst>
      </pc:sldChg>
      <pc:sldChg chg="addSp delSp modSp add del mod">
        <pc:chgData name="Lei Wu" userId="f083b2a8aea23a2f" providerId="LiveId" clId="{C6ADE416-F8F1-4C9E-8FAB-E709C584D883}" dt="2021-01-13T21:05:02.599" v="4206" actId="2696"/>
        <pc:sldMkLst>
          <pc:docMk/>
          <pc:sldMk cId="3056369403" sldId="626"/>
        </pc:sldMkLst>
        <pc:spChg chg="add del mod">
          <ac:chgData name="Lei Wu" userId="f083b2a8aea23a2f" providerId="LiveId" clId="{C6ADE416-F8F1-4C9E-8FAB-E709C584D883}" dt="2021-01-13T20:15:12.469" v="3870" actId="478"/>
          <ac:spMkLst>
            <pc:docMk/>
            <pc:sldMk cId="3056369403" sldId="626"/>
            <ac:spMk id="2" creationId="{C0688823-139E-4E7B-918C-E23695FA1E42}"/>
          </ac:spMkLst>
        </pc:spChg>
        <pc:spChg chg="del">
          <ac:chgData name="Lei Wu" userId="f083b2a8aea23a2f" providerId="LiveId" clId="{C6ADE416-F8F1-4C9E-8FAB-E709C584D883}" dt="2021-01-13T20:15:10.030" v="3869" actId="478"/>
          <ac:spMkLst>
            <pc:docMk/>
            <pc:sldMk cId="3056369403" sldId="626"/>
            <ac:spMk id="17412" creationId="{5DC98553-9093-4D77-88A8-0A87DD2BD669}"/>
          </ac:spMkLst>
        </pc:spChg>
        <pc:spChg chg="mod">
          <ac:chgData name="Lei Wu" userId="f083b2a8aea23a2f" providerId="LiveId" clId="{C6ADE416-F8F1-4C9E-8FAB-E709C584D883}" dt="2021-01-13T20:14:51.111" v="3868"/>
          <ac:spMkLst>
            <pc:docMk/>
            <pc:sldMk cId="3056369403" sldId="626"/>
            <ac:spMk id="25603" creationId="{FFF6FDAF-4319-46D1-B14D-62635D3067BE}"/>
          </ac:spMkLst>
        </pc:spChg>
        <pc:picChg chg="del">
          <ac:chgData name="Lei Wu" userId="f083b2a8aea23a2f" providerId="LiveId" clId="{C6ADE416-F8F1-4C9E-8FAB-E709C584D883}" dt="2021-01-13T20:15:10.030" v="3869" actId="478"/>
          <ac:picMkLst>
            <pc:docMk/>
            <pc:sldMk cId="3056369403" sldId="626"/>
            <ac:picMk id="5" creationId="{C4B6F20B-AFCA-4715-B86B-E81FC299EBB7}"/>
          </ac:picMkLst>
        </pc:picChg>
        <pc:picChg chg="add mod">
          <ac:chgData name="Lei Wu" userId="f083b2a8aea23a2f" providerId="LiveId" clId="{C6ADE416-F8F1-4C9E-8FAB-E709C584D883}" dt="2021-01-13T20:15:13.248" v="3871"/>
          <ac:picMkLst>
            <pc:docMk/>
            <pc:sldMk cId="3056369403" sldId="626"/>
            <ac:picMk id="8" creationId="{245BE91A-5226-47B0-901C-536F22871A13}"/>
          </ac:picMkLst>
        </pc:picChg>
        <pc:picChg chg="add mod">
          <ac:chgData name="Lei Wu" userId="f083b2a8aea23a2f" providerId="LiveId" clId="{C6ADE416-F8F1-4C9E-8FAB-E709C584D883}" dt="2021-01-13T20:15:13.248" v="3871"/>
          <ac:picMkLst>
            <pc:docMk/>
            <pc:sldMk cId="3056369403" sldId="626"/>
            <ac:picMk id="9" creationId="{D665179E-7019-4611-95D1-E466ADDF1795}"/>
          </ac:picMkLst>
        </pc:picChg>
        <pc:picChg chg="add mod">
          <ac:chgData name="Lei Wu" userId="f083b2a8aea23a2f" providerId="LiveId" clId="{C6ADE416-F8F1-4C9E-8FAB-E709C584D883}" dt="2021-01-13T20:15:13.248" v="3871"/>
          <ac:picMkLst>
            <pc:docMk/>
            <pc:sldMk cId="3056369403" sldId="626"/>
            <ac:picMk id="10" creationId="{9A45DCAE-1955-4322-A29C-68DF561E3835}"/>
          </ac:picMkLst>
        </pc:picChg>
        <pc:picChg chg="del">
          <ac:chgData name="Lei Wu" userId="f083b2a8aea23a2f" providerId="LiveId" clId="{C6ADE416-F8F1-4C9E-8FAB-E709C584D883}" dt="2021-01-13T20:15:10.030" v="3869" actId="478"/>
          <ac:picMkLst>
            <pc:docMk/>
            <pc:sldMk cId="3056369403" sldId="626"/>
            <ac:picMk id="2050" creationId="{7003B1F3-0645-4574-BAC1-D8F68D30EAC8}"/>
          </ac:picMkLst>
        </pc:picChg>
      </pc:sldChg>
      <pc:sldChg chg="add">
        <pc:chgData name="Lei Wu" userId="f083b2a8aea23a2f" providerId="LiveId" clId="{C6ADE416-F8F1-4C9E-8FAB-E709C584D883}" dt="2021-01-13T21:05:06.918" v="4207"/>
        <pc:sldMkLst>
          <pc:docMk/>
          <pc:sldMk cId="1170840915" sldId="627"/>
        </pc:sldMkLst>
      </pc:sldChg>
      <pc:sldChg chg="delSp modSp add del mod ord">
        <pc:chgData name="Lei Wu" userId="f083b2a8aea23a2f" providerId="LiveId" clId="{C6ADE416-F8F1-4C9E-8FAB-E709C584D883}" dt="2021-01-13T20:27:53.238" v="4077" actId="2696"/>
        <pc:sldMkLst>
          <pc:docMk/>
          <pc:sldMk cId="1605832706" sldId="627"/>
        </pc:sldMkLst>
        <pc:spChg chg="mod">
          <ac:chgData name="Lei Wu" userId="f083b2a8aea23a2f" providerId="LiveId" clId="{C6ADE416-F8F1-4C9E-8FAB-E709C584D883}" dt="2021-01-13T20:26:09.520" v="4046" actId="20577"/>
          <ac:spMkLst>
            <pc:docMk/>
            <pc:sldMk cId="1605832706" sldId="627"/>
            <ac:spMk id="17412" creationId="{5DC98553-9093-4D77-88A8-0A87DD2BD669}"/>
          </ac:spMkLst>
        </pc:spChg>
        <pc:spChg chg="mod">
          <ac:chgData name="Lei Wu" userId="f083b2a8aea23a2f" providerId="LiveId" clId="{C6ADE416-F8F1-4C9E-8FAB-E709C584D883}" dt="2021-01-13T20:26:52.942" v="4074" actId="313"/>
          <ac:spMkLst>
            <pc:docMk/>
            <pc:sldMk cId="1605832706" sldId="627"/>
            <ac:spMk id="25603" creationId="{FFF6FDAF-4319-46D1-B14D-62635D3067BE}"/>
          </ac:spMkLst>
        </pc:spChg>
        <pc:picChg chg="del">
          <ac:chgData name="Lei Wu" userId="f083b2a8aea23a2f" providerId="LiveId" clId="{C6ADE416-F8F1-4C9E-8FAB-E709C584D883}" dt="2021-01-13T20:15:48.133" v="3876" actId="478"/>
          <ac:picMkLst>
            <pc:docMk/>
            <pc:sldMk cId="1605832706" sldId="627"/>
            <ac:picMk id="5" creationId="{C4B6F20B-AFCA-4715-B86B-E81FC299EBB7}"/>
          </ac:picMkLst>
        </pc:picChg>
        <pc:picChg chg="del">
          <ac:chgData name="Lei Wu" userId="f083b2a8aea23a2f" providerId="LiveId" clId="{C6ADE416-F8F1-4C9E-8FAB-E709C584D883}" dt="2021-01-13T20:15:47.370" v="3875" actId="478"/>
          <ac:picMkLst>
            <pc:docMk/>
            <pc:sldMk cId="1605832706" sldId="627"/>
            <ac:picMk id="2050" creationId="{7003B1F3-0645-4574-BAC1-D8F68D30EAC8}"/>
          </ac:picMkLst>
        </pc:picChg>
      </pc:sldChg>
      <pc:sldChg chg="modSp add del mod">
        <pc:chgData name="Lei Wu" userId="f083b2a8aea23a2f" providerId="LiveId" clId="{C6ADE416-F8F1-4C9E-8FAB-E709C584D883}" dt="2021-01-13T21:05:02.599" v="4206" actId="2696"/>
        <pc:sldMkLst>
          <pc:docMk/>
          <pc:sldMk cId="3055736421" sldId="627"/>
        </pc:sldMkLst>
        <pc:spChg chg="mod">
          <ac:chgData name="Lei Wu" userId="f083b2a8aea23a2f" providerId="LiveId" clId="{C6ADE416-F8F1-4C9E-8FAB-E709C584D883}" dt="2021-01-13T20:31:54.520" v="4171" actId="20577"/>
          <ac:spMkLst>
            <pc:docMk/>
            <pc:sldMk cId="3055736421" sldId="627"/>
            <ac:spMk id="17412" creationId="{5DC98553-9093-4D77-88A8-0A87DD2BD669}"/>
          </ac:spMkLst>
        </pc:spChg>
      </pc:sldChg>
      <pc:sldChg chg="add del">
        <pc:chgData name="Lei Wu" userId="f083b2a8aea23a2f" providerId="LiveId" clId="{C6ADE416-F8F1-4C9E-8FAB-E709C584D883}" dt="2021-01-13T21:09:16.219" v="4412"/>
        <pc:sldMkLst>
          <pc:docMk/>
          <pc:sldMk cId="573288522" sldId="628"/>
        </pc:sldMkLst>
      </pc:sldChg>
      <pc:sldChg chg="add del">
        <pc:chgData name="Lei Wu" userId="f083b2a8aea23a2f" providerId="LiveId" clId="{C6ADE416-F8F1-4C9E-8FAB-E709C584D883}" dt="2021-01-13T20:42:07.937" v="4199" actId="47"/>
        <pc:sldMkLst>
          <pc:docMk/>
          <pc:sldMk cId="1169171270" sldId="628"/>
        </pc:sldMkLst>
      </pc:sldChg>
      <pc:sldChg chg="modSp add mod">
        <pc:chgData name="Lei Wu" userId="f083b2a8aea23a2f" providerId="LiveId" clId="{C6ADE416-F8F1-4C9E-8FAB-E709C584D883}" dt="2021-01-14T03:59:04.199" v="5979" actId="207"/>
        <pc:sldMkLst>
          <pc:docMk/>
          <pc:sldMk cId="2182615835" sldId="628"/>
        </pc:sldMkLst>
        <pc:spChg chg="mod">
          <ac:chgData name="Lei Wu" userId="f083b2a8aea23a2f" providerId="LiveId" clId="{C6ADE416-F8F1-4C9E-8FAB-E709C584D883}" dt="2021-01-14T03:59:04.199" v="5979" actId="207"/>
          <ac:spMkLst>
            <pc:docMk/>
            <pc:sldMk cId="2182615835" sldId="628"/>
            <ac:spMk id="6" creationId="{9DA74013-E518-4560-A30E-31EF11EDC80A}"/>
          </ac:spMkLst>
        </pc:spChg>
      </pc:sldChg>
      <pc:sldChg chg="modSp add del mod">
        <pc:chgData name="Lei Wu" userId="f083b2a8aea23a2f" providerId="LiveId" clId="{C6ADE416-F8F1-4C9E-8FAB-E709C584D883}" dt="2021-01-14T03:59:50.132" v="5986" actId="47"/>
        <pc:sldMkLst>
          <pc:docMk/>
          <pc:sldMk cId="4106485518" sldId="629"/>
        </pc:sldMkLst>
        <pc:spChg chg="mod">
          <ac:chgData name="Lei Wu" userId="f083b2a8aea23a2f" providerId="LiveId" clId="{C6ADE416-F8F1-4C9E-8FAB-E709C584D883}" dt="2021-01-14T01:23:17.431" v="4547" actId="20577"/>
          <ac:spMkLst>
            <pc:docMk/>
            <pc:sldMk cId="4106485518" sldId="629"/>
            <ac:spMk id="6" creationId="{9DA74013-E518-4560-A30E-31EF11EDC80A}"/>
          </ac:spMkLst>
        </pc:spChg>
      </pc:sldChg>
      <pc:sldChg chg="delSp modSp add mod">
        <pc:chgData name="Lei Wu" userId="f083b2a8aea23a2f" providerId="LiveId" clId="{C6ADE416-F8F1-4C9E-8FAB-E709C584D883}" dt="2021-01-14T02:05:34.205" v="5224" actId="1036"/>
        <pc:sldMkLst>
          <pc:docMk/>
          <pc:sldMk cId="85162386" sldId="630"/>
        </pc:sldMkLst>
        <pc:spChg chg="mod">
          <ac:chgData name="Lei Wu" userId="f083b2a8aea23a2f" providerId="LiveId" clId="{C6ADE416-F8F1-4C9E-8FAB-E709C584D883}" dt="2021-01-14T02:05:34.205" v="5224" actId="1036"/>
          <ac:spMkLst>
            <pc:docMk/>
            <pc:sldMk cId="85162386" sldId="630"/>
            <ac:spMk id="4" creationId="{ED6CA8F3-B689-492C-870E-4A141C71ECEC}"/>
          </ac:spMkLst>
        </pc:spChg>
        <pc:picChg chg="mod">
          <ac:chgData name="Lei Wu" userId="f083b2a8aea23a2f" providerId="LiveId" clId="{C6ADE416-F8F1-4C9E-8FAB-E709C584D883}" dt="2021-01-14T02:05:34.205" v="5224" actId="1036"/>
          <ac:picMkLst>
            <pc:docMk/>
            <pc:sldMk cId="85162386" sldId="630"/>
            <ac:picMk id="9" creationId="{C91B5776-9161-40E5-8EBB-F4A4ECC79311}"/>
          </ac:picMkLst>
        </pc:picChg>
        <pc:picChg chg="mod">
          <ac:chgData name="Lei Wu" userId="f083b2a8aea23a2f" providerId="LiveId" clId="{C6ADE416-F8F1-4C9E-8FAB-E709C584D883}" dt="2021-01-14T02:05:34.205" v="5224" actId="1036"/>
          <ac:picMkLst>
            <pc:docMk/>
            <pc:sldMk cId="85162386" sldId="630"/>
            <ac:picMk id="11" creationId="{B463BD2C-5AAA-4BC7-A51D-8646077E0FAC}"/>
          </ac:picMkLst>
        </pc:picChg>
        <pc:picChg chg="del">
          <ac:chgData name="Lei Wu" userId="f083b2a8aea23a2f" providerId="LiveId" clId="{C6ADE416-F8F1-4C9E-8FAB-E709C584D883}" dt="2021-01-14T02:05:25.219" v="5205" actId="478"/>
          <ac:picMkLst>
            <pc:docMk/>
            <pc:sldMk cId="85162386" sldId="630"/>
            <ac:picMk id="8194" creationId="{FA212166-81B4-4489-BB89-02592E3883B3}"/>
          </ac:picMkLst>
        </pc:picChg>
      </pc:sldChg>
      <pc:sldChg chg="addSp delSp modSp add mod">
        <pc:chgData name="Lei Wu" userId="f083b2a8aea23a2f" providerId="LiveId" clId="{C6ADE416-F8F1-4C9E-8FAB-E709C584D883}" dt="2021-01-14T02:16:27.930" v="5427" actId="1036"/>
        <pc:sldMkLst>
          <pc:docMk/>
          <pc:sldMk cId="3990680539" sldId="631"/>
        </pc:sldMkLst>
        <pc:spChg chg="mod">
          <ac:chgData name="Lei Wu" userId="f083b2a8aea23a2f" providerId="LiveId" clId="{C6ADE416-F8F1-4C9E-8FAB-E709C584D883}" dt="2021-01-14T02:16:22.120" v="5424" actId="20577"/>
          <ac:spMkLst>
            <pc:docMk/>
            <pc:sldMk cId="3990680539" sldId="631"/>
            <ac:spMk id="19459" creationId="{40E80B2B-7406-4707-A240-074812562E73}"/>
          </ac:spMkLst>
        </pc:spChg>
        <pc:picChg chg="add mod">
          <ac:chgData name="Lei Wu" userId="f083b2a8aea23a2f" providerId="LiveId" clId="{C6ADE416-F8F1-4C9E-8FAB-E709C584D883}" dt="2021-01-14T02:16:27.930" v="5427" actId="1036"/>
          <ac:picMkLst>
            <pc:docMk/>
            <pc:sldMk cId="3990680539" sldId="631"/>
            <ac:picMk id="3" creationId="{F09B809A-742A-46A5-B8A9-428A83EA1762}"/>
          </ac:picMkLst>
        </pc:picChg>
        <pc:picChg chg="del">
          <ac:chgData name="Lei Wu" userId="f083b2a8aea23a2f" providerId="LiveId" clId="{C6ADE416-F8F1-4C9E-8FAB-E709C584D883}" dt="2021-01-14T02:13:36.729" v="5360" actId="478"/>
          <ac:picMkLst>
            <pc:docMk/>
            <pc:sldMk cId="3990680539" sldId="631"/>
            <ac:picMk id="32" creationId="{B2586BF3-4E47-4C5C-909D-5ED17A9AB33E}"/>
          </ac:picMkLst>
        </pc:picChg>
        <pc:picChg chg="add del mod">
          <ac:chgData name="Lei Wu" userId="f083b2a8aea23a2f" providerId="LiveId" clId="{C6ADE416-F8F1-4C9E-8FAB-E709C584D883}" dt="2021-01-14T02:15:59.190" v="5405" actId="478"/>
          <ac:picMkLst>
            <pc:docMk/>
            <pc:sldMk cId="3990680539" sldId="631"/>
            <ac:picMk id="12290" creationId="{98C52B1F-0B3D-4856-9C30-EE9FFA5D3AB3}"/>
          </ac:picMkLst>
        </pc:picChg>
      </pc:sldChg>
      <pc:sldChg chg="addSp delSp modSp add del mod ord">
        <pc:chgData name="Lei Wu" userId="f083b2a8aea23a2f" providerId="LiveId" clId="{C6ADE416-F8F1-4C9E-8FAB-E709C584D883}" dt="2021-01-14T03:56:51.741" v="5907" actId="2696"/>
        <pc:sldMkLst>
          <pc:docMk/>
          <pc:sldMk cId="2689080100" sldId="632"/>
        </pc:sldMkLst>
        <pc:spChg chg="mod">
          <ac:chgData name="Lei Wu" userId="f083b2a8aea23a2f" providerId="LiveId" clId="{C6ADE416-F8F1-4C9E-8FAB-E709C584D883}" dt="2021-01-14T03:03:01.914" v="5688" actId="20577"/>
          <ac:spMkLst>
            <pc:docMk/>
            <pc:sldMk cId="2689080100" sldId="632"/>
            <ac:spMk id="8" creationId="{911974A0-D64D-4B7C-97AE-57B8865F32E0}"/>
          </ac:spMkLst>
        </pc:spChg>
        <pc:spChg chg="del">
          <ac:chgData name="Lei Wu" userId="f083b2a8aea23a2f" providerId="LiveId" clId="{C6ADE416-F8F1-4C9E-8FAB-E709C584D883}" dt="2021-01-14T03:02:27.203" v="5652" actId="478"/>
          <ac:spMkLst>
            <pc:docMk/>
            <pc:sldMk cId="2689080100" sldId="632"/>
            <ac:spMk id="9" creationId="{379FF3F4-9189-46A8-8420-5AB9B49E9563}"/>
          </ac:spMkLst>
        </pc:spChg>
        <pc:spChg chg="del">
          <ac:chgData name="Lei Wu" userId="f083b2a8aea23a2f" providerId="LiveId" clId="{C6ADE416-F8F1-4C9E-8FAB-E709C584D883}" dt="2021-01-14T03:02:27.203" v="5652" actId="478"/>
          <ac:spMkLst>
            <pc:docMk/>
            <pc:sldMk cId="2689080100" sldId="632"/>
            <ac:spMk id="10" creationId="{385E6E18-9891-4BD7-8AE5-6A96833EA0F2}"/>
          </ac:spMkLst>
        </pc:spChg>
        <pc:spChg chg="del">
          <ac:chgData name="Lei Wu" userId="f083b2a8aea23a2f" providerId="LiveId" clId="{C6ADE416-F8F1-4C9E-8FAB-E709C584D883}" dt="2021-01-14T03:02:27.203" v="5652" actId="478"/>
          <ac:spMkLst>
            <pc:docMk/>
            <pc:sldMk cId="2689080100" sldId="632"/>
            <ac:spMk id="18" creationId="{CEC927F9-552B-43A0-BDC9-426520AA0683}"/>
          </ac:spMkLst>
        </pc:spChg>
        <pc:picChg chg="del">
          <ac:chgData name="Lei Wu" userId="f083b2a8aea23a2f" providerId="LiveId" clId="{C6ADE416-F8F1-4C9E-8FAB-E709C584D883}" dt="2021-01-14T03:02:27.203" v="5652" actId="478"/>
          <ac:picMkLst>
            <pc:docMk/>
            <pc:sldMk cId="2689080100" sldId="632"/>
            <ac:picMk id="11" creationId="{C99DC960-A787-460C-AA84-2F1D8D71982D}"/>
          </ac:picMkLst>
        </pc:picChg>
        <pc:picChg chg="del">
          <ac:chgData name="Lei Wu" userId="f083b2a8aea23a2f" providerId="LiveId" clId="{C6ADE416-F8F1-4C9E-8FAB-E709C584D883}" dt="2021-01-14T03:02:27.203" v="5652" actId="478"/>
          <ac:picMkLst>
            <pc:docMk/>
            <pc:sldMk cId="2689080100" sldId="632"/>
            <ac:picMk id="12" creationId="{4DCC4BBA-8FFE-49EE-B4C7-6D55969F6696}"/>
          </ac:picMkLst>
        </pc:picChg>
        <pc:picChg chg="del">
          <ac:chgData name="Lei Wu" userId="f083b2a8aea23a2f" providerId="LiveId" clId="{C6ADE416-F8F1-4C9E-8FAB-E709C584D883}" dt="2021-01-14T03:02:27.203" v="5652" actId="478"/>
          <ac:picMkLst>
            <pc:docMk/>
            <pc:sldMk cId="2689080100" sldId="632"/>
            <ac:picMk id="17" creationId="{F3E3BB56-07CD-4E52-BC2E-0BB598AA0376}"/>
          </ac:picMkLst>
        </pc:picChg>
        <pc:picChg chg="add mod">
          <ac:chgData name="Lei Wu" userId="f083b2a8aea23a2f" providerId="LiveId" clId="{C6ADE416-F8F1-4C9E-8FAB-E709C584D883}" dt="2021-01-14T03:02:40.776" v="5655" actId="1076"/>
          <ac:picMkLst>
            <pc:docMk/>
            <pc:sldMk cId="2689080100" sldId="632"/>
            <ac:picMk id="15362" creationId="{3EDFFB02-0A65-4806-B2BB-316BC9F0C1F2}"/>
          </ac:picMkLst>
        </pc:picChg>
      </pc:sldChg>
      <pc:sldChg chg="add">
        <pc:chgData name="Lei Wu" userId="f083b2a8aea23a2f" providerId="LiveId" clId="{C6ADE416-F8F1-4C9E-8FAB-E709C584D883}" dt="2021-01-14T03:56:54.835" v="5908"/>
        <pc:sldMkLst>
          <pc:docMk/>
          <pc:sldMk cId="3645187154" sldId="632"/>
        </pc:sldMkLst>
      </pc:sldChg>
      <pc:sldChg chg="delSp modSp add del mod">
        <pc:chgData name="Lei Wu" userId="f083b2a8aea23a2f" providerId="LiveId" clId="{C6ADE416-F8F1-4C9E-8FAB-E709C584D883}" dt="2021-01-14T03:14:49.437" v="5704" actId="2696"/>
        <pc:sldMkLst>
          <pc:docMk/>
          <pc:sldMk cId="72637719" sldId="633"/>
        </pc:sldMkLst>
        <pc:spChg chg="mod ord">
          <ac:chgData name="Lei Wu" userId="f083b2a8aea23a2f" providerId="LiveId" clId="{C6ADE416-F8F1-4C9E-8FAB-E709C584D883}" dt="2021-01-14T02:49:39.222" v="5553" actId="1036"/>
          <ac:spMkLst>
            <pc:docMk/>
            <pc:sldMk cId="72637719" sldId="633"/>
            <ac:spMk id="14" creationId="{065DB87F-654C-4EDB-9EE3-A1C86A9311CC}"/>
          </ac:spMkLst>
        </pc:spChg>
        <pc:spChg chg="mod">
          <ac:chgData name="Lei Wu" userId="f083b2a8aea23a2f" providerId="LiveId" clId="{C6ADE416-F8F1-4C9E-8FAB-E709C584D883}" dt="2021-01-14T02:54:18.738" v="5622" actId="20577"/>
          <ac:spMkLst>
            <pc:docMk/>
            <pc:sldMk cId="72637719" sldId="633"/>
            <ac:spMk id="28" creationId="{4C279E39-380E-45AC-9D8B-A07A1C5BD516}"/>
          </ac:spMkLst>
        </pc:spChg>
        <pc:spChg chg="del mod">
          <ac:chgData name="Lei Wu" userId="f083b2a8aea23a2f" providerId="LiveId" clId="{C6ADE416-F8F1-4C9E-8FAB-E709C584D883}" dt="2021-01-14T02:52:56.078" v="5609" actId="478"/>
          <ac:spMkLst>
            <pc:docMk/>
            <pc:sldMk cId="72637719" sldId="633"/>
            <ac:spMk id="29" creationId="{1A3E57FA-AE58-4596-A792-C91803B05CED}"/>
          </ac:spMkLst>
        </pc:spChg>
        <pc:spChg chg="mod">
          <ac:chgData name="Lei Wu" userId="f083b2a8aea23a2f" providerId="LiveId" clId="{C6ADE416-F8F1-4C9E-8FAB-E709C584D883}" dt="2021-01-14T02:52:34.463" v="5580" actId="113"/>
          <ac:spMkLst>
            <pc:docMk/>
            <pc:sldMk cId="72637719" sldId="633"/>
            <ac:spMk id="30" creationId="{7D1C4AB4-46C9-4727-9E97-AF11A044B111}"/>
          </ac:spMkLst>
        </pc:spChg>
        <pc:spChg chg="del mod">
          <ac:chgData name="Lei Wu" userId="f083b2a8aea23a2f" providerId="LiveId" clId="{C6ADE416-F8F1-4C9E-8FAB-E709C584D883}" dt="2021-01-14T02:52:19.465" v="5577" actId="478"/>
          <ac:spMkLst>
            <pc:docMk/>
            <pc:sldMk cId="72637719" sldId="633"/>
            <ac:spMk id="31" creationId="{F46DCFE7-4D3D-464B-B6BA-44A81A7BB8D3}"/>
          </ac:spMkLst>
        </pc:spChg>
        <pc:spChg chg="mod">
          <ac:chgData name="Lei Wu" userId="f083b2a8aea23a2f" providerId="LiveId" clId="{C6ADE416-F8F1-4C9E-8FAB-E709C584D883}" dt="2021-01-14T02:49:10.356" v="5544" actId="20577"/>
          <ac:spMkLst>
            <pc:docMk/>
            <pc:sldMk cId="72637719" sldId="633"/>
            <ac:spMk id="23555" creationId="{BA6A276F-F231-4E98-8652-194564629D7D}"/>
          </ac:spMkLst>
        </pc:spChg>
        <pc:spChg chg="mod">
          <ac:chgData name="Lei Wu" userId="f083b2a8aea23a2f" providerId="LiveId" clId="{C6ADE416-F8F1-4C9E-8FAB-E709C584D883}" dt="2021-01-14T02:49:54.657" v="5554" actId="207"/>
          <ac:spMkLst>
            <pc:docMk/>
            <pc:sldMk cId="72637719" sldId="633"/>
            <ac:spMk id="23558" creationId="{C37EBA5F-4038-4206-B5C6-05C780F5CB24}"/>
          </ac:spMkLst>
        </pc:spChg>
        <pc:spChg chg="mod">
          <ac:chgData name="Lei Wu" userId="f083b2a8aea23a2f" providerId="LiveId" clId="{C6ADE416-F8F1-4C9E-8FAB-E709C584D883}" dt="2021-01-14T02:49:54.657" v="5554" actId="207"/>
          <ac:spMkLst>
            <pc:docMk/>
            <pc:sldMk cId="72637719" sldId="633"/>
            <ac:spMk id="23559" creationId="{7AE854BA-0EFC-43EF-8C17-863B883BEE3E}"/>
          </ac:spMkLst>
        </pc:spChg>
        <pc:spChg chg="mod">
          <ac:chgData name="Lei Wu" userId="f083b2a8aea23a2f" providerId="LiveId" clId="{C6ADE416-F8F1-4C9E-8FAB-E709C584D883}" dt="2021-01-14T02:47:10.390" v="5523" actId="207"/>
          <ac:spMkLst>
            <pc:docMk/>
            <pc:sldMk cId="72637719" sldId="633"/>
            <ac:spMk id="23560" creationId="{950B2AD6-BBE3-45FF-BA76-EA8B12E28BB7}"/>
          </ac:spMkLst>
        </pc:spChg>
        <pc:spChg chg="mod">
          <ac:chgData name="Lei Wu" userId="f083b2a8aea23a2f" providerId="LiveId" clId="{C6ADE416-F8F1-4C9E-8FAB-E709C584D883}" dt="2021-01-14T02:47:10.390" v="5523" actId="207"/>
          <ac:spMkLst>
            <pc:docMk/>
            <pc:sldMk cId="72637719" sldId="633"/>
            <ac:spMk id="23561" creationId="{71E484BA-8974-4683-BA4C-79D420E25BDD}"/>
          </ac:spMkLst>
        </pc:spChg>
        <pc:spChg chg="mod">
          <ac:chgData name="Lei Wu" userId="f083b2a8aea23a2f" providerId="LiveId" clId="{C6ADE416-F8F1-4C9E-8FAB-E709C584D883}" dt="2021-01-14T02:47:10.390" v="5523" actId="207"/>
          <ac:spMkLst>
            <pc:docMk/>
            <pc:sldMk cId="72637719" sldId="633"/>
            <ac:spMk id="23562" creationId="{079E4372-201A-4365-A13D-91F808A7C697}"/>
          </ac:spMkLst>
        </pc:spChg>
        <pc:cxnChg chg="del mod">
          <ac:chgData name="Lei Wu" userId="f083b2a8aea23a2f" providerId="LiveId" clId="{C6ADE416-F8F1-4C9E-8FAB-E709C584D883}" dt="2021-01-14T02:53:10.986" v="5613" actId="478"/>
          <ac:cxnSpMkLst>
            <pc:docMk/>
            <pc:sldMk cId="72637719" sldId="633"/>
            <ac:cxnSpMk id="32" creationId="{3A874A48-DF95-4866-B0D5-8E8640583BA5}"/>
          </ac:cxnSpMkLst>
        </pc:cxnChg>
        <pc:cxnChg chg="mod">
          <ac:chgData name="Lei Wu" userId="f083b2a8aea23a2f" providerId="LiveId" clId="{C6ADE416-F8F1-4C9E-8FAB-E709C584D883}" dt="2021-01-14T02:54:30.662" v="5623" actId="1035"/>
          <ac:cxnSpMkLst>
            <pc:docMk/>
            <pc:sldMk cId="72637719" sldId="633"/>
            <ac:cxnSpMk id="37" creationId="{42E01EBE-6590-4888-ACE9-9DC47431A099}"/>
          </ac:cxnSpMkLst>
        </pc:cxnChg>
        <pc:cxnChg chg="del mod">
          <ac:chgData name="Lei Wu" userId="f083b2a8aea23a2f" providerId="LiveId" clId="{C6ADE416-F8F1-4C9E-8FAB-E709C584D883}" dt="2021-01-14T02:52:23.463" v="5578" actId="478"/>
          <ac:cxnSpMkLst>
            <pc:docMk/>
            <pc:sldMk cId="72637719" sldId="633"/>
            <ac:cxnSpMk id="38" creationId="{72182D27-30E6-46BA-AEA3-CCEB97913DF9}"/>
          </ac:cxnSpMkLst>
        </pc:cxnChg>
        <pc:cxnChg chg="mod">
          <ac:chgData name="Lei Wu" userId="f083b2a8aea23a2f" providerId="LiveId" clId="{C6ADE416-F8F1-4C9E-8FAB-E709C584D883}" dt="2021-01-14T02:47:48.050" v="5527" actId="208"/>
          <ac:cxnSpMkLst>
            <pc:docMk/>
            <pc:sldMk cId="72637719" sldId="633"/>
            <ac:cxnSpMk id="39" creationId="{DB914981-2616-4044-9813-0EFF1F28CA34}"/>
          </ac:cxnSpMkLst>
        </pc:cxnChg>
      </pc:sldChg>
      <pc:sldChg chg="add">
        <pc:chgData name="Lei Wu" userId="f083b2a8aea23a2f" providerId="LiveId" clId="{C6ADE416-F8F1-4C9E-8FAB-E709C584D883}" dt="2021-01-14T03:14:59.547" v="5705"/>
        <pc:sldMkLst>
          <pc:docMk/>
          <pc:sldMk cId="963782026" sldId="633"/>
        </pc:sldMkLst>
      </pc:sldChg>
      <pc:sldChg chg="add">
        <pc:chgData name="Lei Wu" userId="f083b2a8aea23a2f" providerId="LiveId" clId="{C6ADE416-F8F1-4C9E-8FAB-E709C584D883}" dt="2021-01-14T03:56:54.835" v="5908"/>
        <pc:sldMkLst>
          <pc:docMk/>
          <pc:sldMk cId="1486377335" sldId="634"/>
        </pc:sldMkLst>
      </pc:sldChg>
      <pc:sldChg chg="delSp modSp add del mod ord">
        <pc:chgData name="Lei Wu" userId="f083b2a8aea23a2f" providerId="LiveId" clId="{C6ADE416-F8F1-4C9E-8FAB-E709C584D883}" dt="2021-01-14T03:56:51.741" v="5907" actId="2696"/>
        <pc:sldMkLst>
          <pc:docMk/>
          <pc:sldMk cId="2400954687" sldId="634"/>
        </pc:sldMkLst>
        <pc:spChg chg="mod">
          <ac:chgData name="Lei Wu" userId="f083b2a8aea23a2f" providerId="LiveId" clId="{C6ADE416-F8F1-4C9E-8FAB-E709C584D883}" dt="2021-01-14T03:19:43.856" v="5756" actId="20577"/>
          <ac:spMkLst>
            <pc:docMk/>
            <pc:sldMk cId="2400954687" sldId="634"/>
            <ac:spMk id="3" creationId="{87E73C9D-6F12-4281-AF9E-FD8369A7A0E5}"/>
          </ac:spMkLst>
        </pc:spChg>
        <pc:picChg chg="del">
          <ac:chgData name="Lei Wu" userId="f083b2a8aea23a2f" providerId="LiveId" clId="{C6ADE416-F8F1-4C9E-8FAB-E709C584D883}" dt="2021-01-14T02:57:32.214" v="5625" actId="478"/>
          <ac:picMkLst>
            <pc:docMk/>
            <pc:sldMk cId="2400954687" sldId="634"/>
            <ac:picMk id="2" creationId="{CC06BC4C-767C-4EEF-A265-181DA5FE555D}"/>
          </ac:picMkLst>
        </pc:picChg>
        <pc:picChg chg="mod">
          <ac:chgData name="Lei Wu" userId="f083b2a8aea23a2f" providerId="LiveId" clId="{C6ADE416-F8F1-4C9E-8FAB-E709C584D883}" dt="2021-01-14T02:58:56.639" v="5628" actId="1076"/>
          <ac:picMkLst>
            <pc:docMk/>
            <pc:sldMk cId="2400954687" sldId="634"/>
            <ac:picMk id="14338" creationId="{E10B88A1-B3C0-4473-9E2C-DABA88A3AC9B}"/>
          </ac:picMkLst>
        </pc:picChg>
      </pc:sldChg>
      <pc:sldChg chg="add">
        <pc:chgData name="Lei Wu" userId="f083b2a8aea23a2f" providerId="LiveId" clId="{C6ADE416-F8F1-4C9E-8FAB-E709C584D883}" dt="2021-01-14T03:56:54.835" v="5908"/>
        <pc:sldMkLst>
          <pc:docMk/>
          <pc:sldMk cId="561442479" sldId="635"/>
        </pc:sldMkLst>
      </pc:sldChg>
      <pc:sldChg chg="addSp delSp modSp add del mod ord">
        <pc:chgData name="Lei Wu" userId="f083b2a8aea23a2f" providerId="LiveId" clId="{C6ADE416-F8F1-4C9E-8FAB-E709C584D883}" dt="2021-01-14T03:56:51.741" v="5907" actId="2696"/>
        <pc:sldMkLst>
          <pc:docMk/>
          <pc:sldMk cId="4126391491" sldId="635"/>
        </pc:sldMkLst>
        <pc:spChg chg="mod">
          <ac:chgData name="Lei Wu" userId="f083b2a8aea23a2f" providerId="LiveId" clId="{C6ADE416-F8F1-4C9E-8FAB-E709C584D883}" dt="2021-01-14T02:59:03.792" v="5641" actId="20577"/>
          <ac:spMkLst>
            <pc:docMk/>
            <pc:sldMk cId="4126391491" sldId="635"/>
            <ac:spMk id="3" creationId="{87E73C9D-6F12-4281-AF9E-FD8369A7A0E5}"/>
          </ac:spMkLst>
        </pc:spChg>
        <pc:spChg chg="add mod">
          <ac:chgData name="Lei Wu" userId="f083b2a8aea23a2f" providerId="LiveId" clId="{C6ADE416-F8F1-4C9E-8FAB-E709C584D883}" dt="2021-01-14T03:00:21.461" v="5648" actId="2711"/>
          <ac:spMkLst>
            <pc:docMk/>
            <pc:sldMk cId="4126391491" sldId="635"/>
            <ac:spMk id="5" creationId="{2ADFC072-34FC-49AE-8D44-D756649F1201}"/>
          </ac:spMkLst>
        </pc:spChg>
        <pc:spChg chg="add mod">
          <ac:chgData name="Lei Wu" userId="f083b2a8aea23a2f" providerId="LiveId" clId="{C6ADE416-F8F1-4C9E-8FAB-E709C584D883}" dt="2021-01-14T03:00:21.461" v="5648" actId="2711"/>
          <ac:spMkLst>
            <pc:docMk/>
            <pc:sldMk cId="4126391491" sldId="635"/>
            <ac:spMk id="6" creationId="{7BFA4F29-1313-4EFE-A4DD-BE975DEEFA61}"/>
          </ac:spMkLst>
        </pc:spChg>
        <pc:spChg chg="add mod">
          <ac:chgData name="Lei Wu" userId="f083b2a8aea23a2f" providerId="LiveId" clId="{C6ADE416-F8F1-4C9E-8FAB-E709C584D883}" dt="2021-01-14T03:00:03.282" v="5647" actId="2711"/>
          <ac:spMkLst>
            <pc:docMk/>
            <pc:sldMk cId="4126391491" sldId="635"/>
            <ac:spMk id="7" creationId="{A4C6E3B0-5705-49C4-A07D-89014CD0BEF0}"/>
          </ac:spMkLst>
        </pc:spChg>
        <pc:spChg chg="add mod">
          <ac:chgData name="Lei Wu" userId="f083b2a8aea23a2f" providerId="LiveId" clId="{C6ADE416-F8F1-4C9E-8FAB-E709C584D883}" dt="2021-01-14T03:00:33.644" v="5650" actId="14100"/>
          <ac:spMkLst>
            <pc:docMk/>
            <pc:sldMk cId="4126391491" sldId="635"/>
            <ac:spMk id="8" creationId="{D37D6C6A-CD0A-4A72-AE99-287B1B9F0746}"/>
          </ac:spMkLst>
        </pc:spChg>
        <pc:spChg chg="add mod">
          <ac:chgData name="Lei Wu" userId="f083b2a8aea23a2f" providerId="LiveId" clId="{C6ADE416-F8F1-4C9E-8FAB-E709C584D883}" dt="2021-01-14T03:00:03.282" v="5647" actId="2711"/>
          <ac:spMkLst>
            <pc:docMk/>
            <pc:sldMk cId="4126391491" sldId="635"/>
            <ac:spMk id="10" creationId="{369695E6-7EE2-49FE-B13A-D6D6BB968A1B}"/>
          </ac:spMkLst>
        </pc:spChg>
        <pc:picChg chg="add mod">
          <ac:chgData name="Lei Wu" userId="f083b2a8aea23a2f" providerId="LiveId" clId="{C6ADE416-F8F1-4C9E-8FAB-E709C584D883}" dt="2021-01-14T03:00:50.226" v="5651" actId="14100"/>
          <ac:picMkLst>
            <pc:docMk/>
            <pc:sldMk cId="4126391491" sldId="635"/>
            <ac:picMk id="4" creationId="{DF978342-3118-4194-B901-0B73AB7F805F}"/>
          </ac:picMkLst>
        </pc:picChg>
        <pc:picChg chg="add mod">
          <ac:chgData name="Lei Wu" userId="f083b2a8aea23a2f" providerId="LiveId" clId="{C6ADE416-F8F1-4C9E-8FAB-E709C584D883}" dt="2021-01-14T02:59:39.181" v="5644" actId="1076"/>
          <ac:picMkLst>
            <pc:docMk/>
            <pc:sldMk cId="4126391491" sldId="635"/>
            <ac:picMk id="9" creationId="{E270B4E0-A095-4CDE-BC72-41FC830BD6FB}"/>
          </ac:picMkLst>
        </pc:picChg>
        <pc:picChg chg="del">
          <ac:chgData name="Lei Wu" userId="f083b2a8aea23a2f" providerId="LiveId" clId="{C6ADE416-F8F1-4C9E-8FAB-E709C584D883}" dt="2021-01-14T02:59:30.100" v="5642" actId="478"/>
          <ac:picMkLst>
            <pc:docMk/>
            <pc:sldMk cId="4126391491" sldId="635"/>
            <ac:picMk id="14338" creationId="{E10B88A1-B3C0-4473-9E2C-DABA88A3AC9B}"/>
          </ac:picMkLst>
        </pc:picChg>
      </pc:sldChg>
      <pc:sldChg chg="addSp delSp modSp add mod">
        <pc:chgData name="Lei Wu" userId="f083b2a8aea23a2f" providerId="LiveId" clId="{C6ADE416-F8F1-4C9E-8FAB-E709C584D883}" dt="2021-01-14T03:13:17.081" v="5703" actId="20577"/>
        <pc:sldMkLst>
          <pc:docMk/>
          <pc:sldMk cId="2304997864" sldId="636"/>
        </pc:sldMkLst>
        <pc:spChg chg="del">
          <ac:chgData name="Lei Wu" userId="f083b2a8aea23a2f" providerId="LiveId" clId="{C6ADE416-F8F1-4C9E-8FAB-E709C584D883}" dt="2021-01-14T03:12:36.156" v="5690" actId="478"/>
          <ac:spMkLst>
            <pc:docMk/>
            <pc:sldMk cId="2304997864" sldId="636"/>
            <ac:spMk id="6" creationId="{9DA74013-E518-4560-A30E-31EF11EDC80A}"/>
          </ac:spMkLst>
        </pc:spChg>
        <pc:spChg chg="mod">
          <ac:chgData name="Lei Wu" userId="f083b2a8aea23a2f" providerId="LiveId" clId="{C6ADE416-F8F1-4C9E-8FAB-E709C584D883}" dt="2021-01-14T03:13:17.081" v="5703" actId="20577"/>
          <ac:spMkLst>
            <pc:docMk/>
            <pc:sldMk cId="2304997864" sldId="636"/>
            <ac:spMk id="7" creationId="{F5A6B3C6-30E8-40B4-926B-9A5D59E91ADD}"/>
          </ac:spMkLst>
        </pc:spChg>
        <pc:picChg chg="del">
          <ac:chgData name="Lei Wu" userId="f083b2a8aea23a2f" providerId="LiveId" clId="{C6ADE416-F8F1-4C9E-8FAB-E709C584D883}" dt="2021-01-14T03:12:36.156" v="5690" actId="478"/>
          <ac:picMkLst>
            <pc:docMk/>
            <pc:sldMk cId="2304997864" sldId="636"/>
            <ac:picMk id="5" creationId="{FAEA75E3-358C-4ADC-8876-3F2D9C2B2F58}"/>
          </ac:picMkLst>
        </pc:picChg>
        <pc:picChg chg="add mod">
          <ac:chgData name="Lei Wu" userId="f083b2a8aea23a2f" providerId="LiveId" clId="{C6ADE416-F8F1-4C9E-8FAB-E709C584D883}" dt="2021-01-14T03:12:45.592" v="5693" actId="1076"/>
          <ac:picMkLst>
            <pc:docMk/>
            <pc:sldMk cId="2304997864" sldId="636"/>
            <ac:picMk id="18434" creationId="{3510FE54-95DF-43DA-B5A6-782112B34E3A}"/>
          </ac:picMkLst>
        </pc:picChg>
      </pc:sldChg>
      <pc:sldChg chg="add">
        <pc:chgData name="Lei Wu" userId="f083b2a8aea23a2f" providerId="LiveId" clId="{C6ADE416-F8F1-4C9E-8FAB-E709C584D883}" dt="2021-01-14T03:56:54.835" v="5908"/>
        <pc:sldMkLst>
          <pc:docMk/>
          <pc:sldMk cId="1452464875" sldId="637"/>
        </pc:sldMkLst>
      </pc:sldChg>
      <pc:sldChg chg="addSp delSp modSp add del mod">
        <pc:chgData name="Lei Wu" userId="f083b2a8aea23a2f" providerId="LiveId" clId="{C6ADE416-F8F1-4C9E-8FAB-E709C584D883}" dt="2021-01-14T03:56:51.741" v="5907" actId="2696"/>
        <pc:sldMkLst>
          <pc:docMk/>
          <pc:sldMk cId="2792125913" sldId="637"/>
        </pc:sldMkLst>
        <pc:spChg chg="del">
          <ac:chgData name="Lei Wu" userId="f083b2a8aea23a2f" providerId="LiveId" clId="{C6ADE416-F8F1-4C9E-8FAB-E709C584D883}" dt="2021-01-14T03:22:26.588" v="5788" actId="478"/>
          <ac:spMkLst>
            <pc:docMk/>
            <pc:sldMk cId="2792125913" sldId="637"/>
            <ac:spMk id="3" creationId="{092AE80C-F400-4672-AEDD-1366366FD929}"/>
          </ac:spMkLst>
        </pc:spChg>
        <pc:spChg chg="del">
          <ac:chgData name="Lei Wu" userId="f083b2a8aea23a2f" providerId="LiveId" clId="{C6ADE416-F8F1-4C9E-8FAB-E709C584D883}" dt="2021-01-14T03:22:23.127" v="5787" actId="478"/>
          <ac:spMkLst>
            <pc:docMk/>
            <pc:sldMk cId="2792125913" sldId="637"/>
            <ac:spMk id="6" creationId="{9DA74013-E518-4560-A30E-31EF11EDC80A}"/>
          </ac:spMkLst>
        </pc:spChg>
        <pc:spChg chg="mod">
          <ac:chgData name="Lei Wu" userId="f083b2a8aea23a2f" providerId="LiveId" clId="{C6ADE416-F8F1-4C9E-8FAB-E709C584D883}" dt="2021-01-14T03:22:09.290" v="5786" actId="20577"/>
          <ac:spMkLst>
            <pc:docMk/>
            <pc:sldMk cId="2792125913" sldId="637"/>
            <ac:spMk id="7" creationId="{F5A6B3C6-30E8-40B4-926B-9A5D59E91ADD}"/>
          </ac:spMkLst>
        </pc:spChg>
        <pc:spChg chg="add mod">
          <ac:chgData name="Lei Wu" userId="f083b2a8aea23a2f" providerId="LiveId" clId="{C6ADE416-F8F1-4C9E-8FAB-E709C584D883}" dt="2021-01-14T03:24:08.493" v="5796" actId="255"/>
          <ac:spMkLst>
            <pc:docMk/>
            <pc:sldMk cId="2792125913" sldId="637"/>
            <ac:spMk id="8" creationId="{BC155EE6-D000-4A51-97F0-C1004D652009}"/>
          </ac:spMkLst>
        </pc:spChg>
        <pc:spChg chg="add mod">
          <ac:chgData name="Lei Wu" userId="f083b2a8aea23a2f" providerId="LiveId" clId="{C6ADE416-F8F1-4C9E-8FAB-E709C584D883}" dt="2021-01-14T03:22:44.770" v="5793" actId="14100"/>
          <ac:spMkLst>
            <pc:docMk/>
            <pc:sldMk cId="2792125913" sldId="637"/>
            <ac:spMk id="10" creationId="{90D08CD2-DA4B-4F7E-B54C-B78EE57DC691}"/>
          </ac:spMkLst>
        </pc:spChg>
        <pc:spChg chg="add del mod">
          <ac:chgData name="Lei Wu" userId="f083b2a8aea23a2f" providerId="LiveId" clId="{C6ADE416-F8F1-4C9E-8FAB-E709C584D883}" dt="2021-01-14T03:24:47.674" v="5798"/>
          <ac:spMkLst>
            <pc:docMk/>
            <pc:sldMk cId="2792125913" sldId="637"/>
            <ac:spMk id="11" creationId="{CD9533BE-502F-4BAA-9227-0C7A9B1A5D99}"/>
          </ac:spMkLst>
        </pc:spChg>
        <pc:spChg chg="add del mod">
          <ac:chgData name="Lei Wu" userId="f083b2a8aea23a2f" providerId="LiveId" clId="{C6ADE416-F8F1-4C9E-8FAB-E709C584D883}" dt="2021-01-14T03:24:47.674" v="5798"/>
          <ac:spMkLst>
            <pc:docMk/>
            <pc:sldMk cId="2792125913" sldId="637"/>
            <ac:spMk id="13" creationId="{A7110701-EC3B-47D6-978F-8061ED134502}"/>
          </ac:spMkLst>
        </pc:spChg>
        <pc:picChg chg="add mod">
          <ac:chgData name="Lei Wu" userId="f083b2a8aea23a2f" providerId="LiveId" clId="{C6ADE416-F8F1-4C9E-8FAB-E709C584D883}" dt="2021-01-14T03:22:50.232" v="5794" actId="1076"/>
          <ac:picMkLst>
            <pc:docMk/>
            <pc:sldMk cId="2792125913" sldId="637"/>
            <ac:picMk id="9" creationId="{1C67931B-B742-4284-8015-477B2A68A560}"/>
          </ac:picMkLst>
        </pc:picChg>
        <pc:picChg chg="add del mod">
          <ac:chgData name="Lei Wu" userId="f083b2a8aea23a2f" providerId="LiveId" clId="{C6ADE416-F8F1-4C9E-8FAB-E709C584D883}" dt="2021-01-14T03:24:47.674" v="5798"/>
          <ac:picMkLst>
            <pc:docMk/>
            <pc:sldMk cId="2792125913" sldId="637"/>
            <ac:picMk id="12" creationId="{9688E8B3-7BE7-4A8A-94BB-BD50E4F07DAC}"/>
          </ac:picMkLst>
        </pc:picChg>
      </pc:sldChg>
      <pc:sldChg chg="addSp delSp modSp add del mod">
        <pc:chgData name="Lei Wu" userId="f083b2a8aea23a2f" providerId="LiveId" clId="{C6ADE416-F8F1-4C9E-8FAB-E709C584D883}" dt="2021-01-14T03:56:51.741" v="5907" actId="2696"/>
        <pc:sldMkLst>
          <pc:docMk/>
          <pc:sldMk cId="1476754283" sldId="638"/>
        </pc:sldMkLst>
        <pc:spChg chg="add mod">
          <ac:chgData name="Lei Wu" userId="f083b2a8aea23a2f" providerId="LiveId" clId="{C6ADE416-F8F1-4C9E-8FAB-E709C584D883}" dt="2021-01-14T03:33:24.863" v="5894" actId="5793"/>
          <ac:spMkLst>
            <pc:docMk/>
            <pc:sldMk cId="1476754283" sldId="638"/>
            <ac:spMk id="2" creationId="{8523B2EF-AAC4-435F-8B75-EE0737B57CC6}"/>
          </ac:spMkLst>
        </pc:spChg>
        <pc:spChg chg="mod">
          <ac:chgData name="Lei Wu" userId="f083b2a8aea23a2f" providerId="LiveId" clId="{C6ADE416-F8F1-4C9E-8FAB-E709C584D883}" dt="2021-01-14T03:24:58.018" v="5811" actId="20577"/>
          <ac:spMkLst>
            <pc:docMk/>
            <pc:sldMk cId="1476754283" sldId="638"/>
            <ac:spMk id="7" creationId="{F5A6B3C6-30E8-40B4-926B-9A5D59E91ADD}"/>
          </ac:spMkLst>
        </pc:spChg>
        <pc:spChg chg="del">
          <ac:chgData name="Lei Wu" userId="f083b2a8aea23a2f" providerId="LiveId" clId="{C6ADE416-F8F1-4C9E-8FAB-E709C584D883}" dt="2021-01-14T03:25:11.821" v="5814" actId="478"/>
          <ac:spMkLst>
            <pc:docMk/>
            <pc:sldMk cId="1476754283" sldId="638"/>
            <ac:spMk id="8" creationId="{BC155EE6-D000-4A51-97F0-C1004D652009}"/>
          </ac:spMkLst>
        </pc:spChg>
        <pc:spChg chg="del">
          <ac:chgData name="Lei Wu" userId="f083b2a8aea23a2f" providerId="LiveId" clId="{C6ADE416-F8F1-4C9E-8FAB-E709C584D883}" dt="2021-01-14T03:25:07.152" v="5813" actId="478"/>
          <ac:spMkLst>
            <pc:docMk/>
            <pc:sldMk cId="1476754283" sldId="638"/>
            <ac:spMk id="10" creationId="{90D08CD2-DA4B-4F7E-B54C-B78EE57DC691}"/>
          </ac:spMkLst>
        </pc:spChg>
        <pc:picChg chg="del">
          <ac:chgData name="Lei Wu" userId="f083b2a8aea23a2f" providerId="LiveId" clId="{C6ADE416-F8F1-4C9E-8FAB-E709C584D883}" dt="2021-01-14T03:25:03.727" v="5812" actId="478"/>
          <ac:picMkLst>
            <pc:docMk/>
            <pc:sldMk cId="1476754283" sldId="638"/>
            <ac:picMk id="9" creationId="{1C67931B-B742-4284-8015-477B2A68A560}"/>
          </ac:picMkLst>
        </pc:picChg>
      </pc:sldChg>
      <pc:sldChg chg="add">
        <pc:chgData name="Lei Wu" userId="f083b2a8aea23a2f" providerId="LiveId" clId="{C6ADE416-F8F1-4C9E-8FAB-E709C584D883}" dt="2021-01-14T03:56:54.835" v="5908"/>
        <pc:sldMkLst>
          <pc:docMk/>
          <pc:sldMk cId="3813744801" sldId="638"/>
        </pc:sldMkLst>
      </pc:sldChg>
      <pc:sldChg chg="addSp delSp modSp add del mod">
        <pc:chgData name="Lei Wu" userId="f083b2a8aea23a2f" providerId="LiveId" clId="{C6ADE416-F8F1-4C9E-8FAB-E709C584D883}" dt="2021-01-14T03:56:51.741" v="5907" actId="2696"/>
        <pc:sldMkLst>
          <pc:docMk/>
          <pc:sldMk cId="1539984407" sldId="639"/>
        </pc:sldMkLst>
        <pc:spChg chg="del">
          <ac:chgData name="Lei Wu" userId="f083b2a8aea23a2f" providerId="LiveId" clId="{C6ADE416-F8F1-4C9E-8FAB-E709C584D883}" dt="2021-01-14T03:28:52.685" v="5823" actId="478"/>
          <ac:spMkLst>
            <pc:docMk/>
            <pc:sldMk cId="1539984407" sldId="639"/>
            <ac:spMk id="2" creationId="{8523B2EF-AAC4-435F-8B75-EE0737B57CC6}"/>
          </ac:spMkLst>
        </pc:spChg>
        <pc:spChg chg="add del mod">
          <ac:chgData name="Lei Wu" userId="f083b2a8aea23a2f" providerId="LiveId" clId="{C6ADE416-F8F1-4C9E-8FAB-E709C584D883}" dt="2021-01-14T03:28:57.034" v="5824" actId="478"/>
          <ac:spMkLst>
            <pc:docMk/>
            <pc:sldMk cId="1539984407" sldId="639"/>
            <ac:spMk id="3" creationId="{BE5B98CA-FCA2-4173-9D27-3DA7BCA7203C}"/>
          </ac:spMkLst>
        </pc:spChg>
        <pc:spChg chg="del mod">
          <ac:chgData name="Lei Wu" userId="f083b2a8aea23a2f" providerId="LiveId" clId="{C6ADE416-F8F1-4C9E-8FAB-E709C584D883}" dt="2021-01-14T03:33:03.842" v="5879" actId="478"/>
          <ac:spMkLst>
            <pc:docMk/>
            <pc:sldMk cId="1539984407" sldId="639"/>
            <ac:spMk id="7" creationId="{F5A6B3C6-30E8-40B4-926B-9A5D59E91ADD}"/>
          </ac:spMkLst>
        </pc:spChg>
        <pc:picChg chg="add del mod">
          <ac:chgData name="Lei Wu" userId="f083b2a8aea23a2f" providerId="LiveId" clId="{C6ADE416-F8F1-4C9E-8FAB-E709C584D883}" dt="2021-01-14T03:32:49.325" v="5875" actId="478"/>
          <ac:picMkLst>
            <pc:docMk/>
            <pc:sldMk cId="1539984407" sldId="639"/>
            <ac:picMk id="6" creationId="{6A7610A2-00B7-4EAC-AC6A-C33B8AFE0317}"/>
          </ac:picMkLst>
        </pc:picChg>
        <pc:picChg chg="add mod">
          <ac:chgData name="Lei Wu" userId="f083b2a8aea23a2f" providerId="LiveId" clId="{C6ADE416-F8F1-4C9E-8FAB-E709C584D883}" dt="2021-01-14T03:33:14.741" v="5883" actId="1076"/>
          <ac:picMkLst>
            <pc:docMk/>
            <pc:sldMk cId="1539984407" sldId="639"/>
            <ac:picMk id="20482" creationId="{FC982347-5C6B-4A0F-94FD-7A5BE9BE637A}"/>
          </ac:picMkLst>
        </pc:picChg>
      </pc:sldChg>
      <pc:sldChg chg="add">
        <pc:chgData name="Lei Wu" userId="f083b2a8aea23a2f" providerId="LiveId" clId="{C6ADE416-F8F1-4C9E-8FAB-E709C584D883}" dt="2021-01-14T03:56:54.835" v="5908"/>
        <pc:sldMkLst>
          <pc:docMk/>
          <pc:sldMk cId="3962625865" sldId="639"/>
        </pc:sldMkLst>
      </pc:sldChg>
      <pc:sldChg chg="addSp delSp modSp add del mod">
        <pc:chgData name="Lei Wu" userId="f083b2a8aea23a2f" providerId="LiveId" clId="{C6ADE416-F8F1-4C9E-8FAB-E709C584D883}" dt="2021-01-14T03:34:59.390" v="5895" actId="47"/>
        <pc:sldMkLst>
          <pc:docMk/>
          <pc:sldMk cId="21314063" sldId="640"/>
        </pc:sldMkLst>
        <pc:spChg chg="mod">
          <ac:chgData name="Lei Wu" userId="f083b2a8aea23a2f" providerId="LiveId" clId="{C6ADE416-F8F1-4C9E-8FAB-E709C584D883}" dt="2021-01-14T03:30:03.324" v="5874" actId="20577"/>
          <ac:spMkLst>
            <pc:docMk/>
            <pc:sldMk cId="21314063" sldId="640"/>
            <ac:spMk id="7" creationId="{F5A6B3C6-30E8-40B4-926B-9A5D59E91ADD}"/>
          </ac:spMkLst>
        </pc:spChg>
        <pc:picChg chg="add mod">
          <ac:chgData name="Lei Wu" userId="f083b2a8aea23a2f" providerId="LiveId" clId="{C6ADE416-F8F1-4C9E-8FAB-E709C584D883}" dt="2021-01-14T03:29:49.396" v="5853"/>
          <ac:picMkLst>
            <pc:docMk/>
            <pc:sldMk cId="21314063" sldId="640"/>
            <ac:picMk id="5" creationId="{918026EA-8F4B-4099-8BF7-31F5721D8AA8}"/>
          </ac:picMkLst>
        </pc:picChg>
        <pc:picChg chg="del">
          <ac:chgData name="Lei Wu" userId="f083b2a8aea23a2f" providerId="LiveId" clId="{C6ADE416-F8F1-4C9E-8FAB-E709C584D883}" dt="2021-01-14T03:29:38.526" v="5850" actId="478"/>
          <ac:picMkLst>
            <pc:docMk/>
            <pc:sldMk cId="21314063" sldId="640"/>
            <ac:picMk id="6" creationId="{6A7610A2-00B7-4EAC-AC6A-C33B8AFE0317}"/>
          </ac:picMkLst>
        </pc:picChg>
      </pc:sldChg>
      <pc:sldChg chg="add">
        <pc:chgData name="Lei Wu" userId="f083b2a8aea23a2f" providerId="LiveId" clId="{C6ADE416-F8F1-4C9E-8FAB-E709C584D883}" dt="2021-01-14T03:56:54.835" v="5908"/>
        <pc:sldMkLst>
          <pc:docMk/>
          <pc:sldMk cId="882780496" sldId="640"/>
        </pc:sldMkLst>
      </pc:sldChg>
      <pc:sldChg chg="addSp delSp modSp add del mod">
        <pc:chgData name="Lei Wu" userId="f083b2a8aea23a2f" providerId="LiveId" clId="{C6ADE416-F8F1-4C9E-8FAB-E709C584D883}" dt="2021-01-14T03:56:51.741" v="5907" actId="2696"/>
        <pc:sldMkLst>
          <pc:docMk/>
          <pc:sldMk cId="2141206027" sldId="640"/>
        </pc:sldMkLst>
        <pc:spChg chg="del">
          <ac:chgData name="Lei Wu" userId="f083b2a8aea23a2f" providerId="LiveId" clId="{C6ADE416-F8F1-4C9E-8FAB-E709C584D883}" dt="2021-01-14T03:49:28.716" v="5901" actId="478"/>
          <ac:spMkLst>
            <pc:docMk/>
            <pc:sldMk cId="2141206027" sldId="640"/>
            <ac:spMk id="3" creationId="{87E73C9D-6F12-4281-AF9E-FD8369A7A0E5}"/>
          </ac:spMkLst>
        </pc:spChg>
        <pc:picChg chg="del">
          <ac:chgData name="Lei Wu" userId="f083b2a8aea23a2f" providerId="LiveId" clId="{C6ADE416-F8F1-4C9E-8FAB-E709C584D883}" dt="2021-01-14T03:49:19.454" v="5899" actId="478"/>
          <ac:picMkLst>
            <pc:docMk/>
            <pc:sldMk cId="2141206027" sldId="640"/>
            <ac:picMk id="14342" creationId="{75B7A777-176B-4BF0-8417-5DCE298BB53D}"/>
          </ac:picMkLst>
        </pc:picChg>
        <pc:picChg chg="add mod">
          <ac:chgData name="Lei Wu" userId="f083b2a8aea23a2f" providerId="LiveId" clId="{C6ADE416-F8F1-4C9E-8FAB-E709C584D883}" dt="2021-01-14T03:49:43.343" v="5906" actId="1076"/>
          <ac:picMkLst>
            <pc:docMk/>
            <pc:sldMk cId="2141206027" sldId="640"/>
            <ac:picMk id="23554" creationId="{44626199-7834-4136-BDF3-C4AEAB16A67C}"/>
          </ac:picMkLst>
        </pc:picChg>
      </pc:sldChg>
      <pc:sldChg chg="modSp add mod">
        <pc:chgData name="Lei Wu" userId="f083b2a8aea23a2f" providerId="LiveId" clId="{C6ADE416-F8F1-4C9E-8FAB-E709C584D883}" dt="2021-01-14T03:59:20.618" v="5982" actId="207"/>
        <pc:sldMkLst>
          <pc:docMk/>
          <pc:sldMk cId="352898844" sldId="641"/>
        </pc:sldMkLst>
        <pc:spChg chg="mod">
          <ac:chgData name="Lei Wu" userId="f083b2a8aea23a2f" providerId="LiveId" clId="{C6ADE416-F8F1-4C9E-8FAB-E709C584D883}" dt="2021-01-14T03:59:20.618" v="5982" actId="207"/>
          <ac:spMkLst>
            <pc:docMk/>
            <pc:sldMk cId="352898844" sldId="641"/>
            <ac:spMk id="6" creationId="{9DA74013-E518-4560-A30E-31EF11EDC80A}"/>
          </ac:spMkLst>
        </pc:spChg>
      </pc:sldChg>
      <pc:sldChg chg="modSp add mod">
        <pc:chgData name="Lei Wu" userId="f083b2a8aea23a2f" providerId="LiveId" clId="{C6ADE416-F8F1-4C9E-8FAB-E709C584D883}" dt="2021-01-14T03:59:48.221" v="5985" actId="207"/>
        <pc:sldMkLst>
          <pc:docMk/>
          <pc:sldMk cId="2450866101" sldId="642"/>
        </pc:sldMkLst>
        <pc:spChg chg="mod">
          <ac:chgData name="Lei Wu" userId="f083b2a8aea23a2f" providerId="LiveId" clId="{C6ADE416-F8F1-4C9E-8FAB-E709C584D883}" dt="2021-01-14T03:59:48.221" v="5985" actId="207"/>
          <ac:spMkLst>
            <pc:docMk/>
            <pc:sldMk cId="2450866101" sldId="642"/>
            <ac:spMk id="6" creationId="{9DA74013-E518-4560-A30E-31EF11EDC80A}"/>
          </ac:spMkLst>
        </pc:spChg>
      </pc:sldChg>
      <pc:sldMasterChg chg="modSp mod setBg addSldLayout delSldLayout modSldLayout">
        <pc:chgData name="Lei Wu" userId="f083b2a8aea23a2f" providerId="LiveId" clId="{C6ADE416-F8F1-4C9E-8FAB-E709C584D883}" dt="2021-01-13T17:37:49.258" v="2950" actId="478"/>
        <pc:sldMasterMkLst>
          <pc:docMk/>
          <pc:sldMasterMk cId="0" sldId="2147483648"/>
        </pc:sldMasterMkLst>
        <pc:spChg chg="mod">
          <ac:chgData name="Lei Wu" userId="f083b2a8aea23a2f" providerId="LiveId" clId="{C6ADE416-F8F1-4C9E-8FAB-E709C584D883}" dt="2021-01-13T17:32:23.456" v="2882" actId="1076"/>
          <ac:spMkLst>
            <pc:docMk/>
            <pc:sldMasterMk cId="0" sldId="2147483648"/>
            <ac:spMk id="1030" creationId="{8360540E-7E03-45DB-96A5-05E9DC92F0DD}"/>
          </ac:spMkLst>
        </pc:spChg>
        <pc:spChg chg="mod">
          <ac:chgData name="Lei Wu" userId="f083b2a8aea23a2f" providerId="LiveId" clId="{C6ADE416-F8F1-4C9E-8FAB-E709C584D883}" dt="2020-12-13T14:27:46.177" v="218" actId="121"/>
          <ac:spMkLst>
            <pc:docMk/>
            <pc:sldMasterMk cId="0" sldId="2147483648"/>
            <ac:spMk id="1035" creationId="{008AB2B6-731E-4C59-B8CD-F45D687C8C21}"/>
          </ac:spMkLst>
        </pc:spChg>
        <pc:sldLayoutChg chg="delSp modSp mod setBg">
          <pc:chgData name="Lei Wu" userId="f083b2a8aea23a2f" providerId="LiveId" clId="{C6ADE416-F8F1-4C9E-8FAB-E709C584D883}" dt="2021-01-13T17:37:49.258" v="2950" actId="478"/>
          <pc:sldLayoutMkLst>
            <pc:docMk/>
            <pc:sldMasterMk cId="0" sldId="2147483648"/>
            <pc:sldLayoutMk cId="1232897917" sldId="2147483841"/>
          </pc:sldLayoutMkLst>
          <pc:spChg chg="mod">
            <ac:chgData name="Lei Wu" userId="f083b2a8aea23a2f" providerId="LiveId" clId="{C6ADE416-F8F1-4C9E-8FAB-E709C584D883}" dt="2020-12-13T18:16:11.401" v="2178" actId="20577"/>
            <ac:spMkLst>
              <pc:docMk/>
              <pc:sldMasterMk cId="0" sldId="2147483648"/>
              <pc:sldLayoutMk cId="1232897917" sldId="2147483841"/>
              <ac:spMk id="2" creationId="{A73538D3-8C78-4A59-ABF0-8B098AFE7F68}"/>
            </ac:spMkLst>
          </pc:spChg>
          <pc:spChg chg="mod">
            <ac:chgData name="Lei Wu" userId="f083b2a8aea23a2f" providerId="LiveId" clId="{C6ADE416-F8F1-4C9E-8FAB-E709C584D883}" dt="2020-12-13T18:00:39.122" v="1895" actId="2711"/>
            <ac:spMkLst>
              <pc:docMk/>
              <pc:sldMasterMk cId="0" sldId="2147483648"/>
              <pc:sldLayoutMk cId="1232897917" sldId="2147483841"/>
              <ac:spMk id="3" creationId="{B4AC0CC2-FA9A-4D3B-84C2-3DC3DA8EB6C1}"/>
            </ac:spMkLst>
          </pc:spChg>
          <pc:spChg chg="del">
            <ac:chgData name="Lei Wu" userId="f083b2a8aea23a2f" providerId="LiveId" clId="{C6ADE416-F8F1-4C9E-8FAB-E709C584D883}" dt="2021-01-13T17:37:49.258" v="2950" actId="478"/>
            <ac:spMkLst>
              <pc:docMk/>
              <pc:sldMasterMk cId="0" sldId="2147483648"/>
              <pc:sldLayoutMk cId="1232897917" sldId="2147483841"/>
              <ac:spMk id="4" creationId="{479F0BAB-4B63-4702-91AD-D8525468C3FC}"/>
            </ac:spMkLst>
          </pc:spChg>
        </pc:sldLayoutChg>
        <pc:sldLayoutChg chg="modSp mod setBg">
          <pc:chgData name="Lei Wu" userId="f083b2a8aea23a2f" providerId="LiveId" clId="{C6ADE416-F8F1-4C9E-8FAB-E709C584D883}" dt="2021-01-13T17:35:21.749" v="2939"/>
          <pc:sldLayoutMkLst>
            <pc:docMk/>
            <pc:sldMasterMk cId="0" sldId="2147483648"/>
            <pc:sldLayoutMk cId="905294607" sldId="2147483842"/>
          </pc:sldLayoutMkLst>
          <pc:spChg chg="mod">
            <ac:chgData name="Lei Wu" userId="f083b2a8aea23a2f" providerId="LiveId" clId="{C6ADE416-F8F1-4C9E-8FAB-E709C584D883}" dt="2021-01-13T17:32:12.064" v="2881" actId="1076"/>
            <ac:spMkLst>
              <pc:docMk/>
              <pc:sldMasterMk cId="0" sldId="2147483648"/>
              <pc:sldLayoutMk cId="905294607" sldId="2147483842"/>
              <ac:spMk id="2" creationId="{00000000-0000-0000-0000-000000000000}"/>
            </ac:spMkLst>
          </pc:spChg>
          <pc:spChg chg="mod">
            <ac:chgData name="Lei Wu" userId="f083b2a8aea23a2f" providerId="LiveId" clId="{C6ADE416-F8F1-4C9E-8FAB-E709C584D883}" dt="2020-12-13T14:27:37.367" v="216" actId="121"/>
            <ac:spMkLst>
              <pc:docMk/>
              <pc:sldMasterMk cId="0" sldId="2147483648"/>
              <pc:sldLayoutMk cId="905294607" sldId="2147483842"/>
              <ac:spMk id="4" creationId="{B5597E73-86E2-405E-98D4-12098AD5E0B3}"/>
            </ac:spMkLst>
          </pc:spChg>
        </pc:sldLayoutChg>
        <pc:sldLayoutChg chg="modSp mod setBg">
          <pc:chgData name="Lei Wu" userId="f083b2a8aea23a2f" providerId="LiveId" clId="{C6ADE416-F8F1-4C9E-8FAB-E709C584D883}" dt="2021-01-13T17:35:21.749" v="2939"/>
          <pc:sldLayoutMkLst>
            <pc:docMk/>
            <pc:sldMasterMk cId="0" sldId="2147483648"/>
            <pc:sldLayoutMk cId="3930443101" sldId="2147483843"/>
          </pc:sldLayoutMkLst>
          <pc:spChg chg="mod">
            <ac:chgData name="Lei Wu" userId="f083b2a8aea23a2f" providerId="LiveId" clId="{C6ADE416-F8F1-4C9E-8FAB-E709C584D883}" dt="2020-12-13T14:27:33.357" v="215" actId="121"/>
            <ac:spMkLst>
              <pc:docMk/>
              <pc:sldMasterMk cId="0" sldId="2147483648"/>
              <pc:sldLayoutMk cId="3930443101" sldId="2147483843"/>
              <ac:spMk id="4" creationId="{98C05FBB-AF79-4D1B-9981-39A5133F44D6}"/>
            </ac:spMkLst>
          </pc:spChg>
        </pc:sldLayoutChg>
        <pc:sldLayoutChg chg="modSp mod setBg">
          <pc:chgData name="Lei Wu" userId="f083b2a8aea23a2f" providerId="LiveId" clId="{C6ADE416-F8F1-4C9E-8FAB-E709C584D883}" dt="2021-01-13T17:35:21.749" v="2939"/>
          <pc:sldLayoutMkLst>
            <pc:docMk/>
            <pc:sldMasterMk cId="0" sldId="2147483648"/>
            <pc:sldLayoutMk cId="3923730865" sldId="2147483844"/>
          </pc:sldLayoutMkLst>
          <pc:spChg chg="mod">
            <ac:chgData name="Lei Wu" userId="f083b2a8aea23a2f" providerId="LiveId" clId="{C6ADE416-F8F1-4C9E-8FAB-E709C584D883}" dt="2020-12-13T14:27:27.729" v="214" actId="121"/>
            <ac:spMkLst>
              <pc:docMk/>
              <pc:sldMasterMk cId="0" sldId="2147483648"/>
              <pc:sldLayoutMk cId="3923730865" sldId="2147483844"/>
              <ac:spMk id="5" creationId="{A0A95554-8566-4342-A361-E4C9F087B472}"/>
            </ac:spMkLst>
          </pc:spChg>
        </pc:sldLayoutChg>
        <pc:sldLayoutChg chg="modSp mod setBg">
          <pc:chgData name="Lei Wu" userId="f083b2a8aea23a2f" providerId="LiveId" clId="{C6ADE416-F8F1-4C9E-8FAB-E709C584D883}" dt="2021-01-13T17:35:21.749" v="2939"/>
          <pc:sldLayoutMkLst>
            <pc:docMk/>
            <pc:sldMasterMk cId="0" sldId="2147483648"/>
            <pc:sldLayoutMk cId="2488875394" sldId="2147483845"/>
          </pc:sldLayoutMkLst>
          <pc:spChg chg="mod">
            <ac:chgData name="Lei Wu" userId="f083b2a8aea23a2f" providerId="LiveId" clId="{C6ADE416-F8F1-4C9E-8FAB-E709C584D883}" dt="2020-12-13T14:27:22.432" v="213" actId="121"/>
            <ac:spMkLst>
              <pc:docMk/>
              <pc:sldMasterMk cId="0" sldId="2147483648"/>
              <pc:sldLayoutMk cId="2488875394" sldId="2147483845"/>
              <ac:spMk id="7" creationId="{B6C64BF4-A216-400E-B6BB-9984D595F58B}"/>
            </ac:spMkLst>
          </pc:spChg>
        </pc:sldLayoutChg>
        <pc:sldLayoutChg chg="modSp mod setBg">
          <pc:chgData name="Lei Wu" userId="f083b2a8aea23a2f" providerId="LiveId" clId="{C6ADE416-F8F1-4C9E-8FAB-E709C584D883}" dt="2021-01-13T17:35:21.749" v="2939"/>
          <pc:sldLayoutMkLst>
            <pc:docMk/>
            <pc:sldMasterMk cId="0" sldId="2147483648"/>
            <pc:sldLayoutMk cId="3437778780" sldId="2147483846"/>
          </pc:sldLayoutMkLst>
          <pc:spChg chg="mod">
            <ac:chgData name="Lei Wu" userId="f083b2a8aea23a2f" providerId="LiveId" clId="{C6ADE416-F8F1-4C9E-8FAB-E709C584D883}" dt="2020-12-13T14:27:10.148" v="210" actId="121"/>
            <ac:spMkLst>
              <pc:docMk/>
              <pc:sldMasterMk cId="0" sldId="2147483648"/>
              <pc:sldLayoutMk cId="3437778780" sldId="2147483846"/>
              <ac:spMk id="3" creationId="{3F6D84B3-11BD-46AC-9EC3-FDF11ACDC32D}"/>
            </ac:spMkLst>
          </pc:spChg>
        </pc:sldLayoutChg>
        <pc:sldLayoutChg chg="modSp mod setBg">
          <pc:chgData name="Lei Wu" userId="f083b2a8aea23a2f" providerId="LiveId" clId="{C6ADE416-F8F1-4C9E-8FAB-E709C584D883}" dt="2021-01-13T17:35:21.749" v="2939"/>
          <pc:sldLayoutMkLst>
            <pc:docMk/>
            <pc:sldMasterMk cId="0" sldId="2147483648"/>
            <pc:sldLayoutMk cId="2110982601" sldId="2147483847"/>
          </pc:sldLayoutMkLst>
          <pc:spChg chg="mod">
            <ac:chgData name="Lei Wu" userId="f083b2a8aea23a2f" providerId="LiveId" clId="{C6ADE416-F8F1-4C9E-8FAB-E709C584D883}" dt="2020-12-13T14:27:16.686" v="212" actId="121"/>
            <ac:spMkLst>
              <pc:docMk/>
              <pc:sldMasterMk cId="0" sldId="2147483648"/>
              <pc:sldLayoutMk cId="2110982601" sldId="2147483847"/>
              <ac:spMk id="2" creationId="{3B9AB2B0-A3C6-4E48-BC16-D34CF75364B5}"/>
            </ac:spMkLst>
          </pc:spChg>
        </pc:sldLayoutChg>
        <pc:sldLayoutChg chg="modSp mod setBg">
          <pc:chgData name="Lei Wu" userId="f083b2a8aea23a2f" providerId="LiveId" clId="{C6ADE416-F8F1-4C9E-8FAB-E709C584D883}" dt="2021-01-13T17:35:21.749" v="2939"/>
          <pc:sldLayoutMkLst>
            <pc:docMk/>
            <pc:sldMasterMk cId="0" sldId="2147483648"/>
            <pc:sldLayoutMk cId="428976628" sldId="2147483848"/>
          </pc:sldLayoutMkLst>
          <pc:spChg chg="mod">
            <ac:chgData name="Lei Wu" userId="f083b2a8aea23a2f" providerId="LiveId" clId="{C6ADE416-F8F1-4C9E-8FAB-E709C584D883}" dt="2020-12-13T14:27:57.770" v="220" actId="121"/>
            <ac:spMkLst>
              <pc:docMk/>
              <pc:sldMasterMk cId="0" sldId="2147483648"/>
              <pc:sldLayoutMk cId="428976628" sldId="2147483848"/>
              <ac:spMk id="5" creationId="{256C78FC-99CA-4732-A5DD-34F000959FAE}"/>
            </ac:spMkLst>
          </pc:spChg>
        </pc:sldLayoutChg>
        <pc:sldLayoutChg chg="modSp mod setBg">
          <pc:chgData name="Lei Wu" userId="f083b2a8aea23a2f" providerId="LiveId" clId="{C6ADE416-F8F1-4C9E-8FAB-E709C584D883}" dt="2021-01-13T17:35:21.749" v="2939"/>
          <pc:sldLayoutMkLst>
            <pc:docMk/>
            <pc:sldMasterMk cId="0" sldId="2147483648"/>
            <pc:sldLayoutMk cId="453319973" sldId="2147483849"/>
          </pc:sldLayoutMkLst>
          <pc:spChg chg="mod">
            <ac:chgData name="Lei Wu" userId="f083b2a8aea23a2f" providerId="LiveId" clId="{C6ADE416-F8F1-4C9E-8FAB-E709C584D883}" dt="2020-12-13T14:28:07.670" v="222" actId="121"/>
            <ac:spMkLst>
              <pc:docMk/>
              <pc:sldMasterMk cId="0" sldId="2147483648"/>
              <pc:sldLayoutMk cId="453319973" sldId="2147483849"/>
              <ac:spMk id="5" creationId="{56262058-16CF-44D7-858F-C1F8F37388FF}"/>
            </ac:spMkLst>
          </pc:spChg>
        </pc:sldLayoutChg>
        <pc:sldLayoutChg chg="modSp mod setBg">
          <pc:chgData name="Lei Wu" userId="f083b2a8aea23a2f" providerId="LiveId" clId="{C6ADE416-F8F1-4C9E-8FAB-E709C584D883}" dt="2021-01-13T17:35:21.749" v="2939"/>
          <pc:sldLayoutMkLst>
            <pc:docMk/>
            <pc:sldMasterMk cId="0" sldId="2147483648"/>
            <pc:sldLayoutMk cId="730126958" sldId="2147483850"/>
          </pc:sldLayoutMkLst>
          <pc:spChg chg="mod">
            <ac:chgData name="Lei Wu" userId="f083b2a8aea23a2f" providerId="LiveId" clId="{C6ADE416-F8F1-4C9E-8FAB-E709C584D883}" dt="2020-12-13T14:28:13.037" v="224" actId="121"/>
            <ac:spMkLst>
              <pc:docMk/>
              <pc:sldMasterMk cId="0" sldId="2147483648"/>
              <pc:sldLayoutMk cId="730126958" sldId="2147483850"/>
              <ac:spMk id="4" creationId="{23058079-81D8-49D2-A9B7-2A8831F5DF93}"/>
            </ac:spMkLst>
          </pc:spChg>
        </pc:sldLayoutChg>
        <pc:sldLayoutChg chg="modSp mod setBg">
          <pc:chgData name="Lei Wu" userId="f083b2a8aea23a2f" providerId="LiveId" clId="{C6ADE416-F8F1-4C9E-8FAB-E709C584D883}" dt="2021-01-13T17:35:21.749" v="2939"/>
          <pc:sldLayoutMkLst>
            <pc:docMk/>
            <pc:sldMasterMk cId="0" sldId="2147483648"/>
            <pc:sldLayoutMk cId="960920484" sldId="2147483851"/>
          </pc:sldLayoutMkLst>
          <pc:spChg chg="mod">
            <ac:chgData name="Lei Wu" userId="f083b2a8aea23a2f" providerId="LiveId" clId="{C6ADE416-F8F1-4C9E-8FAB-E709C584D883}" dt="2020-12-13T14:28:18.738" v="226" actId="121"/>
            <ac:spMkLst>
              <pc:docMk/>
              <pc:sldMasterMk cId="0" sldId="2147483648"/>
              <pc:sldLayoutMk cId="960920484" sldId="2147483851"/>
              <ac:spMk id="4" creationId="{6CA40709-24A8-4029-973E-019994191B00}"/>
            </ac:spMkLst>
          </pc:spChg>
        </pc:sldLayoutChg>
        <pc:sldLayoutChg chg="addSp delSp new del mod">
          <pc:chgData name="Lei Wu" userId="f083b2a8aea23a2f" providerId="LiveId" clId="{C6ADE416-F8F1-4C9E-8FAB-E709C584D883}" dt="2021-01-13T16:50:43.744" v="2744" actId="11236"/>
          <pc:sldLayoutMkLst>
            <pc:docMk/>
            <pc:sldMasterMk cId="0" sldId="2147483648"/>
            <pc:sldLayoutMk cId="3984236273" sldId="2147483852"/>
          </pc:sldLayoutMkLst>
          <pc:spChg chg="add del">
            <ac:chgData name="Lei Wu" userId="f083b2a8aea23a2f" providerId="LiveId" clId="{C6ADE416-F8F1-4C9E-8FAB-E709C584D883}" dt="2021-01-13T16:50:42.457" v="2743" actId="478"/>
            <ac:spMkLst>
              <pc:docMk/>
              <pc:sldMasterMk cId="0" sldId="2147483648"/>
              <pc:sldLayoutMk cId="3984236273" sldId="2147483852"/>
              <ac:spMk id="2" creationId="{4986FD29-495E-45DF-B4C8-275CC8430E7B}"/>
            </ac:spMkLst>
          </pc:spChg>
        </pc:sldLayoutChg>
        <pc:sldLayoutChg chg="modSp del mod">
          <pc:chgData name="Lei Wu" userId="f083b2a8aea23a2f" providerId="LiveId" clId="{C6ADE416-F8F1-4C9E-8FAB-E709C584D883}" dt="2020-12-13T17:49:49.180" v="1566" actId="47"/>
          <pc:sldLayoutMkLst>
            <pc:docMk/>
            <pc:sldMasterMk cId="0" sldId="2147483648"/>
            <pc:sldLayoutMk cId="4068628067" sldId="2147483852"/>
          </pc:sldLayoutMkLst>
          <pc:spChg chg="mod">
            <ac:chgData name="Lei Wu" userId="f083b2a8aea23a2f" providerId="LiveId" clId="{C6ADE416-F8F1-4C9E-8FAB-E709C584D883}" dt="2020-12-13T14:28:23.437" v="228" actId="121"/>
            <ac:spMkLst>
              <pc:docMk/>
              <pc:sldMasterMk cId="0" sldId="2147483648"/>
              <pc:sldLayoutMk cId="4068628067" sldId="2147483852"/>
              <ac:spMk id="4" creationId="{57DC80D5-F47D-4813-BCCB-5CE2EBB4F579}"/>
            </ac:spMkLst>
          </pc:spChg>
        </pc:sldLayoutChg>
        <pc:sldLayoutChg chg="new del mod">
          <pc:chgData name="Lei Wu" userId="f083b2a8aea23a2f" providerId="LiveId" clId="{C6ADE416-F8F1-4C9E-8FAB-E709C584D883}" dt="2021-01-13T16:50:40.838" v="2742" actId="11236"/>
          <pc:sldLayoutMkLst>
            <pc:docMk/>
            <pc:sldMasterMk cId="0" sldId="2147483648"/>
            <pc:sldLayoutMk cId="1217146035" sldId="2147483853"/>
          </pc:sldLayoutMkLst>
        </pc:sldLayoutChg>
        <pc:sldLayoutChg chg="new del mod">
          <pc:chgData name="Lei Wu" userId="f083b2a8aea23a2f" providerId="LiveId" clId="{C6ADE416-F8F1-4C9E-8FAB-E709C584D883}" dt="2021-01-13T16:49:30.677" v="2736" actId="11236"/>
          <pc:sldLayoutMkLst>
            <pc:docMk/>
            <pc:sldMasterMk cId="0" sldId="2147483648"/>
            <pc:sldLayoutMk cId="3567799394" sldId="2147483853"/>
          </pc:sldLayoutMkLst>
        </pc:sldLayoutChg>
        <pc:sldLayoutChg chg="modSp del mod">
          <pc:chgData name="Lei Wu" userId="f083b2a8aea23a2f" providerId="LiveId" clId="{C6ADE416-F8F1-4C9E-8FAB-E709C584D883}" dt="2020-12-13T13:28:05.796" v="40" actId="47"/>
          <pc:sldLayoutMkLst>
            <pc:docMk/>
            <pc:sldMasterMk cId="0" sldId="2147483648"/>
            <pc:sldLayoutMk cId="3626178633" sldId="2147483853"/>
          </pc:sldLayoutMkLst>
          <pc:spChg chg="mod">
            <ac:chgData name="Lei Wu" userId="f083b2a8aea23a2f" providerId="LiveId" clId="{C6ADE416-F8F1-4C9E-8FAB-E709C584D883}" dt="2020-12-13T13:26:12.474" v="1" actId="27636"/>
            <ac:spMkLst>
              <pc:docMk/>
              <pc:sldMasterMk cId="0" sldId="2147483648"/>
              <pc:sldLayoutMk cId="3626178633" sldId="2147483853"/>
              <ac:spMk id="7" creationId="{00000000-0000-0000-0000-000000000000}"/>
            </ac:spMkLst>
          </pc:spChg>
        </pc:sldLayoutChg>
      </pc:sldMasterChg>
      <pc:sldMasterChg chg="new del mod addSldLayout delSldLayout">
        <pc:chgData name="Lei Wu" userId="f083b2a8aea23a2f" providerId="LiveId" clId="{C6ADE416-F8F1-4C9E-8FAB-E709C584D883}" dt="2021-01-13T16:49:43.761" v="2738" actId="6938"/>
        <pc:sldMasterMkLst>
          <pc:docMk/>
          <pc:sldMasterMk cId="870162904" sldId="2147483852"/>
        </pc:sldMasterMkLst>
        <pc:sldLayoutChg chg="new del replId">
          <pc:chgData name="Lei Wu" userId="f083b2a8aea23a2f" providerId="LiveId" clId="{C6ADE416-F8F1-4C9E-8FAB-E709C584D883}" dt="2021-01-13T16:49:43.761" v="2738" actId="6938"/>
          <pc:sldLayoutMkLst>
            <pc:docMk/>
            <pc:sldMasterMk cId="870162904" sldId="2147483852"/>
            <pc:sldLayoutMk cId="2527425156" sldId="2147483853"/>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3909273451" sldId="2147483854"/>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298536760" sldId="2147483855"/>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4166085147" sldId="2147483856"/>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2231458744" sldId="2147483857"/>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793932369" sldId="2147483858"/>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1557661863" sldId="2147483859"/>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852583141" sldId="2147483860"/>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3976277361" sldId="2147483861"/>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4251163878" sldId="2147483862"/>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613078045" sldId="2147483863"/>
          </pc:sldLayoutMkLst>
        </pc:sldLayoutChg>
      </pc:sldMasterChg>
      <pc:sldMasterChg chg="addSp delSp modSp new mod setBg addSldLayout modSldLayout">
        <pc:chgData name="Lei Wu" userId="f083b2a8aea23a2f" providerId="LiveId" clId="{C6ADE416-F8F1-4C9E-8FAB-E709C584D883}" dt="2021-01-13T17:36:24.102" v="2949" actId="121"/>
        <pc:sldMasterMkLst>
          <pc:docMk/>
          <pc:sldMasterMk cId="3722536906" sldId="2147483852"/>
        </pc:sldMasterMkLst>
        <pc:spChg chg="del">
          <ac:chgData name="Lei Wu" userId="f083b2a8aea23a2f" providerId="LiveId" clId="{C6ADE416-F8F1-4C9E-8FAB-E709C584D883}" dt="2021-01-13T17:35:16.493" v="2938" actId="478"/>
          <ac:spMkLst>
            <pc:docMk/>
            <pc:sldMasterMk cId="3722536906" sldId="2147483852"/>
            <ac:spMk id="4" creationId="{DC309ACB-2B2C-456F-9D32-4B180BCCA4E8}"/>
          </ac:spMkLst>
        </pc:spChg>
        <pc:spChg chg="del">
          <ac:chgData name="Lei Wu" userId="f083b2a8aea23a2f" providerId="LiveId" clId="{C6ADE416-F8F1-4C9E-8FAB-E709C584D883}" dt="2021-01-13T17:35:14.593" v="2937" actId="478"/>
          <ac:spMkLst>
            <pc:docMk/>
            <pc:sldMasterMk cId="3722536906" sldId="2147483852"/>
            <ac:spMk id="5" creationId="{0C4D5744-EBB0-4F44-8C5C-10108040E502}"/>
          </ac:spMkLst>
        </pc:spChg>
        <pc:spChg chg="del">
          <ac:chgData name="Lei Wu" userId="f083b2a8aea23a2f" providerId="LiveId" clId="{C6ADE416-F8F1-4C9E-8FAB-E709C584D883}" dt="2021-01-13T17:35:05.119" v="2935" actId="478"/>
          <ac:spMkLst>
            <pc:docMk/>
            <pc:sldMasterMk cId="3722536906" sldId="2147483852"/>
            <ac:spMk id="6" creationId="{691E8F7F-11C3-49D6-A2BD-3D0702911D48}"/>
          </ac:spMkLst>
        </pc:spChg>
        <pc:spChg chg="add mod">
          <ac:chgData name="Lei Wu" userId="f083b2a8aea23a2f" providerId="LiveId" clId="{C6ADE416-F8F1-4C9E-8FAB-E709C584D883}" dt="2021-01-13T17:35:05.785" v="2936"/>
          <ac:spMkLst>
            <pc:docMk/>
            <pc:sldMasterMk cId="3722536906" sldId="2147483852"/>
            <ac:spMk id="7" creationId="{8E4C8E6E-733C-4D38-8390-BBF657AA6A87}"/>
          </ac:spMkLst>
        </pc:spChg>
        <pc:sldLayoutChg chg="modSp new mod replId setBg">
          <pc:chgData name="Lei Wu" userId="f083b2a8aea23a2f" providerId="LiveId" clId="{C6ADE416-F8F1-4C9E-8FAB-E709C584D883}" dt="2021-01-13T17:35:44.422" v="2940" actId="121"/>
          <pc:sldLayoutMkLst>
            <pc:docMk/>
            <pc:sldMasterMk cId="3722536906" sldId="2147483852"/>
            <pc:sldLayoutMk cId="3522268724" sldId="2147483853"/>
          </pc:sldLayoutMkLst>
          <pc:spChg chg="mod">
            <ac:chgData name="Lei Wu" userId="f083b2a8aea23a2f" providerId="LiveId" clId="{C6ADE416-F8F1-4C9E-8FAB-E709C584D883}" dt="2021-01-13T17:35:44.422" v="2940" actId="121"/>
            <ac:spMkLst>
              <pc:docMk/>
              <pc:sldMasterMk cId="3722536906" sldId="2147483852"/>
              <pc:sldLayoutMk cId="3522268724" sldId="2147483853"/>
              <ac:spMk id="6" creationId="{F1F0C7CC-7F64-486D-8F47-D878E65826AB}"/>
            </ac:spMkLst>
          </pc:spChg>
        </pc:sldLayoutChg>
        <pc:sldLayoutChg chg="modSp new mod replId setBg">
          <pc:chgData name="Lei Wu" userId="f083b2a8aea23a2f" providerId="LiveId" clId="{C6ADE416-F8F1-4C9E-8FAB-E709C584D883}" dt="2021-01-13T17:35:52.157" v="2941" actId="121"/>
          <pc:sldLayoutMkLst>
            <pc:docMk/>
            <pc:sldMasterMk cId="3722536906" sldId="2147483852"/>
            <pc:sldLayoutMk cId="118067591" sldId="2147483854"/>
          </pc:sldLayoutMkLst>
          <pc:spChg chg="mod">
            <ac:chgData name="Lei Wu" userId="f083b2a8aea23a2f" providerId="LiveId" clId="{C6ADE416-F8F1-4C9E-8FAB-E709C584D883}" dt="2021-01-13T17:35:52.157" v="2941" actId="121"/>
            <ac:spMkLst>
              <pc:docMk/>
              <pc:sldMasterMk cId="3722536906" sldId="2147483852"/>
              <pc:sldLayoutMk cId="118067591" sldId="2147483854"/>
              <ac:spMk id="6" creationId="{9B4B87D4-7C87-455E-BDAC-567E7CB8BE98}"/>
            </ac:spMkLst>
          </pc:spChg>
        </pc:sldLayoutChg>
        <pc:sldLayoutChg chg="modSp new mod replId setBg">
          <pc:chgData name="Lei Wu" userId="f083b2a8aea23a2f" providerId="LiveId" clId="{C6ADE416-F8F1-4C9E-8FAB-E709C584D883}" dt="2021-01-13T17:35:56.014" v="2942" actId="121"/>
          <pc:sldLayoutMkLst>
            <pc:docMk/>
            <pc:sldMasterMk cId="3722536906" sldId="2147483852"/>
            <pc:sldLayoutMk cId="2915660329" sldId="2147483855"/>
          </pc:sldLayoutMkLst>
          <pc:spChg chg="mod">
            <ac:chgData name="Lei Wu" userId="f083b2a8aea23a2f" providerId="LiveId" clId="{C6ADE416-F8F1-4C9E-8FAB-E709C584D883}" dt="2021-01-13T17:35:56.014" v="2942" actId="121"/>
            <ac:spMkLst>
              <pc:docMk/>
              <pc:sldMasterMk cId="3722536906" sldId="2147483852"/>
              <pc:sldLayoutMk cId="2915660329" sldId="2147483855"/>
              <ac:spMk id="6" creationId="{471B31CB-51D4-42E8-A87C-1BC61B72694A}"/>
            </ac:spMkLst>
          </pc:spChg>
        </pc:sldLayoutChg>
        <pc:sldLayoutChg chg="modSp new mod replId setBg">
          <pc:chgData name="Lei Wu" userId="f083b2a8aea23a2f" providerId="LiveId" clId="{C6ADE416-F8F1-4C9E-8FAB-E709C584D883}" dt="2021-01-13T17:35:59.187" v="2943" actId="121"/>
          <pc:sldLayoutMkLst>
            <pc:docMk/>
            <pc:sldMasterMk cId="3722536906" sldId="2147483852"/>
            <pc:sldLayoutMk cId="4263106348" sldId="2147483856"/>
          </pc:sldLayoutMkLst>
          <pc:spChg chg="mod">
            <ac:chgData name="Lei Wu" userId="f083b2a8aea23a2f" providerId="LiveId" clId="{C6ADE416-F8F1-4C9E-8FAB-E709C584D883}" dt="2021-01-13T17:35:59.187" v="2943" actId="121"/>
            <ac:spMkLst>
              <pc:docMk/>
              <pc:sldMasterMk cId="3722536906" sldId="2147483852"/>
              <pc:sldLayoutMk cId="4263106348" sldId="2147483856"/>
              <ac:spMk id="7" creationId="{B3B5D6C5-6BF7-42E3-8A71-8F0084BD435A}"/>
            </ac:spMkLst>
          </pc:spChg>
        </pc:sldLayoutChg>
        <pc:sldLayoutChg chg="new replId setBg">
          <pc:chgData name="Lei Wu" userId="f083b2a8aea23a2f" providerId="LiveId" clId="{C6ADE416-F8F1-4C9E-8FAB-E709C584D883}" dt="2021-01-13T17:35:21.749" v="2939"/>
          <pc:sldLayoutMkLst>
            <pc:docMk/>
            <pc:sldMasterMk cId="3722536906" sldId="2147483852"/>
            <pc:sldLayoutMk cId="3776032439" sldId="2147483857"/>
          </pc:sldLayoutMkLst>
        </pc:sldLayoutChg>
        <pc:sldLayoutChg chg="modSp new mod replId setBg">
          <pc:chgData name="Lei Wu" userId="f083b2a8aea23a2f" providerId="LiveId" clId="{C6ADE416-F8F1-4C9E-8FAB-E709C584D883}" dt="2021-01-13T17:36:04.081" v="2944" actId="121"/>
          <pc:sldLayoutMkLst>
            <pc:docMk/>
            <pc:sldMasterMk cId="3722536906" sldId="2147483852"/>
            <pc:sldLayoutMk cId="1182999704" sldId="2147483858"/>
          </pc:sldLayoutMkLst>
          <pc:spChg chg="mod">
            <ac:chgData name="Lei Wu" userId="f083b2a8aea23a2f" providerId="LiveId" clId="{C6ADE416-F8F1-4C9E-8FAB-E709C584D883}" dt="2021-01-13T17:36:04.081" v="2944" actId="121"/>
            <ac:spMkLst>
              <pc:docMk/>
              <pc:sldMasterMk cId="3722536906" sldId="2147483852"/>
              <pc:sldLayoutMk cId="1182999704" sldId="2147483858"/>
              <ac:spMk id="5" creationId="{6800F1E3-9333-47DD-8100-C03AA7E5F1C6}"/>
            </ac:spMkLst>
          </pc:spChg>
        </pc:sldLayoutChg>
        <pc:sldLayoutChg chg="modSp new mod replId setBg">
          <pc:chgData name="Lei Wu" userId="f083b2a8aea23a2f" providerId="LiveId" clId="{C6ADE416-F8F1-4C9E-8FAB-E709C584D883}" dt="2021-01-13T17:36:07.573" v="2945" actId="121"/>
          <pc:sldLayoutMkLst>
            <pc:docMk/>
            <pc:sldMasterMk cId="3722536906" sldId="2147483852"/>
            <pc:sldLayoutMk cId="869864531" sldId="2147483859"/>
          </pc:sldLayoutMkLst>
          <pc:spChg chg="mod">
            <ac:chgData name="Lei Wu" userId="f083b2a8aea23a2f" providerId="LiveId" clId="{C6ADE416-F8F1-4C9E-8FAB-E709C584D883}" dt="2021-01-13T17:36:07.573" v="2945" actId="121"/>
            <ac:spMkLst>
              <pc:docMk/>
              <pc:sldMasterMk cId="3722536906" sldId="2147483852"/>
              <pc:sldLayoutMk cId="869864531" sldId="2147483859"/>
              <ac:spMk id="4" creationId="{112D5412-C6C0-487E-9940-02C51C3CFA1E}"/>
            </ac:spMkLst>
          </pc:spChg>
        </pc:sldLayoutChg>
        <pc:sldLayoutChg chg="modSp new mod replId setBg">
          <pc:chgData name="Lei Wu" userId="f083b2a8aea23a2f" providerId="LiveId" clId="{C6ADE416-F8F1-4C9E-8FAB-E709C584D883}" dt="2021-01-13T17:36:14.099" v="2946" actId="121"/>
          <pc:sldLayoutMkLst>
            <pc:docMk/>
            <pc:sldMasterMk cId="3722536906" sldId="2147483852"/>
            <pc:sldLayoutMk cId="2403372220" sldId="2147483860"/>
          </pc:sldLayoutMkLst>
          <pc:spChg chg="mod">
            <ac:chgData name="Lei Wu" userId="f083b2a8aea23a2f" providerId="LiveId" clId="{C6ADE416-F8F1-4C9E-8FAB-E709C584D883}" dt="2021-01-13T17:36:14.099" v="2946" actId="121"/>
            <ac:spMkLst>
              <pc:docMk/>
              <pc:sldMasterMk cId="3722536906" sldId="2147483852"/>
              <pc:sldLayoutMk cId="2403372220" sldId="2147483860"/>
              <ac:spMk id="7" creationId="{302EF70E-CB80-4A6C-B58E-64349BB1EA10}"/>
            </ac:spMkLst>
          </pc:spChg>
        </pc:sldLayoutChg>
        <pc:sldLayoutChg chg="modSp new mod replId setBg">
          <pc:chgData name="Lei Wu" userId="f083b2a8aea23a2f" providerId="LiveId" clId="{C6ADE416-F8F1-4C9E-8FAB-E709C584D883}" dt="2021-01-13T17:36:17.163" v="2947" actId="121"/>
          <pc:sldLayoutMkLst>
            <pc:docMk/>
            <pc:sldMasterMk cId="3722536906" sldId="2147483852"/>
            <pc:sldLayoutMk cId="2870577896" sldId="2147483861"/>
          </pc:sldLayoutMkLst>
          <pc:spChg chg="mod">
            <ac:chgData name="Lei Wu" userId="f083b2a8aea23a2f" providerId="LiveId" clId="{C6ADE416-F8F1-4C9E-8FAB-E709C584D883}" dt="2021-01-13T17:36:17.163" v="2947" actId="121"/>
            <ac:spMkLst>
              <pc:docMk/>
              <pc:sldMasterMk cId="3722536906" sldId="2147483852"/>
              <pc:sldLayoutMk cId="2870577896" sldId="2147483861"/>
              <ac:spMk id="7" creationId="{3319B97E-696B-4472-8DB8-9AAA5588262C}"/>
            </ac:spMkLst>
          </pc:spChg>
        </pc:sldLayoutChg>
        <pc:sldLayoutChg chg="modSp new mod replId setBg">
          <pc:chgData name="Lei Wu" userId="f083b2a8aea23a2f" providerId="LiveId" clId="{C6ADE416-F8F1-4C9E-8FAB-E709C584D883}" dt="2021-01-13T17:36:20.901" v="2948" actId="121"/>
          <pc:sldLayoutMkLst>
            <pc:docMk/>
            <pc:sldMasterMk cId="3722536906" sldId="2147483852"/>
            <pc:sldLayoutMk cId="3142870736" sldId="2147483862"/>
          </pc:sldLayoutMkLst>
          <pc:spChg chg="mod">
            <ac:chgData name="Lei Wu" userId="f083b2a8aea23a2f" providerId="LiveId" clId="{C6ADE416-F8F1-4C9E-8FAB-E709C584D883}" dt="2021-01-13T17:36:20.901" v="2948" actId="121"/>
            <ac:spMkLst>
              <pc:docMk/>
              <pc:sldMasterMk cId="3722536906" sldId="2147483852"/>
              <pc:sldLayoutMk cId="3142870736" sldId="2147483862"/>
              <ac:spMk id="6" creationId="{34A7DCAB-57A9-4023-9991-EE168F993AF7}"/>
            </ac:spMkLst>
          </pc:spChg>
        </pc:sldLayoutChg>
        <pc:sldLayoutChg chg="modSp new mod replId setBg">
          <pc:chgData name="Lei Wu" userId="f083b2a8aea23a2f" providerId="LiveId" clId="{C6ADE416-F8F1-4C9E-8FAB-E709C584D883}" dt="2021-01-13T17:36:24.102" v="2949" actId="121"/>
          <pc:sldLayoutMkLst>
            <pc:docMk/>
            <pc:sldMasterMk cId="3722536906" sldId="2147483852"/>
            <pc:sldLayoutMk cId="563679962" sldId="2147483863"/>
          </pc:sldLayoutMkLst>
          <pc:spChg chg="mod">
            <ac:chgData name="Lei Wu" userId="f083b2a8aea23a2f" providerId="LiveId" clId="{C6ADE416-F8F1-4C9E-8FAB-E709C584D883}" dt="2021-01-13T17:36:24.102" v="2949" actId="121"/>
            <ac:spMkLst>
              <pc:docMk/>
              <pc:sldMasterMk cId="3722536906" sldId="2147483852"/>
              <pc:sldLayoutMk cId="563679962" sldId="2147483863"/>
              <ac:spMk id="6" creationId="{AE33C6B3-19A0-4C12-9B46-CE51922A2DA0}"/>
            </ac:spMkLst>
          </pc:spChg>
        </pc:sldLayoutChg>
      </pc:sldMasterChg>
    </pc:docChg>
  </pc:docChgLst>
  <pc:docChgLst>
    <pc:chgData name="Lei Wu" userId="f083b2a8aea23a2f" providerId="LiveId" clId="{C4FDEAE0-FC23-40F6-AFC0-260C81D81F31}"/>
    <pc:docChg chg="undo custSel addSld delSld modSld">
      <pc:chgData name="Lei Wu" userId="f083b2a8aea23a2f" providerId="LiveId" clId="{C4FDEAE0-FC23-40F6-AFC0-260C81D81F31}" dt="2020-12-24T10:36:47.888" v="693" actId="20577"/>
      <pc:docMkLst>
        <pc:docMk/>
      </pc:docMkLst>
      <pc:sldChg chg="del">
        <pc:chgData name="Lei Wu" userId="f083b2a8aea23a2f" providerId="LiveId" clId="{C4FDEAE0-FC23-40F6-AFC0-260C81D81F31}" dt="2020-12-24T10:02:46.119" v="0" actId="47"/>
        <pc:sldMkLst>
          <pc:docMk/>
          <pc:sldMk cId="2370401612" sldId="603"/>
        </pc:sldMkLst>
      </pc:sldChg>
      <pc:sldChg chg="addSp delSp modSp mod">
        <pc:chgData name="Lei Wu" userId="f083b2a8aea23a2f" providerId="LiveId" clId="{C4FDEAE0-FC23-40F6-AFC0-260C81D81F31}" dt="2020-12-24T10:27:39.565" v="648" actId="20577"/>
        <pc:sldMkLst>
          <pc:docMk/>
          <pc:sldMk cId="4088437234" sldId="604"/>
        </pc:sldMkLst>
        <pc:spChg chg="add del mod">
          <ac:chgData name="Lei Wu" userId="f083b2a8aea23a2f" providerId="LiveId" clId="{C4FDEAE0-FC23-40F6-AFC0-260C81D81F31}" dt="2020-12-24T10:18:48.130" v="248" actId="478"/>
          <ac:spMkLst>
            <pc:docMk/>
            <pc:sldMk cId="4088437234" sldId="604"/>
            <ac:spMk id="2" creationId="{64BB1ACF-AC02-4300-BED0-EDDC4A6D0790}"/>
          </ac:spMkLst>
        </pc:spChg>
        <pc:spChg chg="add mod">
          <ac:chgData name="Lei Wu" userId="f083b2a8aea23a2f" providerId="LiveId" clId="{C4FDEAE0-FC23-40F6-AFC0-260C81D81F31}" dt="2020-12-24T10:18:07.377" v="244" actId="14100"/>
          <ac:spMkLst>
            <pc:docMk/>
            <pc:sldMk cId="4088437234" sldId="604"/>
            <ac:spMk id="4" creationId="{ED6CA8F3-B689-492C-870E-4A141C71ECEC}"/>
          </ac:spMkLst>
        </pc:spChg>
        <pc:spChg chg="mod">
          <ac:chgData name="Lei Wu" userId="f083b2a8aea23a2f" providerId="LiveId" clId="{C4FDEAE0-FC23-40F6-AFC0-260C81D81F31}" dt="2020-12-24T10:27:39.565" v="648" actId="20577"/>
          <ac:spMkLst>
            <pc:docMk/>
            <pc:sldMk cId="4088437234" sldId="604"/>
            <ac:spMk id="7" creationId="{0B32A123-57BA-6446-B448-A015CFB2FB3D}"/>
          </ac:spMkLst>
        </pc:spChg>
        <pc:spChg chg="add del mod">
          <ac:chgData name="Lei Wu" userId="f083b2a8aea23a2f" providerId="LiveId" clId="{C4FDEAE0-FC23-40F6-AFC0-260C81D81F31}" dt="2020-12-24T10:18:01.858" v="241" actId="478"/>
          <ac:spMkLst>
            <pc:docMk/>
            <pc:sldMk cId="4088437234" sldId="604"/>
            <ac:spMk id="8" creationId="{0DF4C53B-A9BD-4A66-A15A-FBFFA2A1851A}"/>
          </ac:spMkLst>
        </pc:spChg>
        <pc:picChg chg="del mod modCrop">
          <ac:chgData name="Lei Wu" userId="f083b2a8aea23a2f" providerId="LiveId" clId="{C4FDEAE0-FC23-40F6-AFC0-260C81D81F31}" dt="2020-12-24T10:12:30.262" v="87" actId="478"/>
          <ac:picMkLst>
            <pc:docMk/>
            <pc:sldMk cId="4088437234" sldId="604"/>
            <ac:picMk id="3" creationId="{AC419390-5C88-4B57-8D2F-C8458B8CAE3C}"/>
          </ac:picMkLst>
        </pc:picChg>
        <pc:picChg chg="add del mod">
          <ac:chgData name="Lei Wu" userId="f083b2a8aea23a2f" providerId="LiveId" clId="{C4FDEAE0-FC23-40F6-AFC0-260C81D81F31}" dt="2020-12-24T10:08:32.968" v="6"/>
          <ac:picMkLst>
            <pc:docMk/>
            <pc:sldMk cId="4088437234" sldId="604"/>
            <ac:picMk id="6" creationId="{2BE86E32-3790-44DC-BE0C-54DEE0193FEB}"/>
          </ac:picMkLst>
        </pc:picChg>
        <pc:picChg chg="add mod">
          <ac:chgData name="Lei Wu" userId="f083b2a8aea23a2f" providerId="LiveId" clId="{C4FDEAE0-FC23-40F6-AFC0-260C81D81F31}" dt="2020-12-24T10:18:04.800" v="242" actId="1076"/>
          <ac:picMkLst>
            <pc:docMk/>
            <pc:sldMk cId="4088437234" sldId="604"/>
            <ac:picMk id="9" creationId="{C91B5776-9161-40E5-8EBB-F4A4ECC79311}"/>
          </ac:picMkLst>
        </pc:picChg>
        <pc:picChg chg="add mod">
          <ac:chgData name="Lei Wu" userId="f083b2a8aea23a2f" providerId="LiveId" clId="{C4FDEAE0-FC23-40F6-AFC0-260C81D81F31}" dt="2020-12-24T10:19:05.001" v="268" actId="1038"/>
          <ac:picMkLst>
            <pc:docMk/>
            <pc:sldMk cId="4088437234" sldId="604"/>
            <ac:picMk id="11" creationId="{B463BD2C-5AAA-4BC7-A51D-8646077E0FAC}"/>
          </ac:picMkLst>
        </pc:picChg>
      </pc:sldChg>
      <pc:sldChg chg="addSp delSp modSp add mod">
        <pc:chgData name="Lei Wu" userId="f083b2a8aea23a2f" providerId="LiveId" clId="{C4FDEAE0-FC23-40F6-AFC0-260C81D81F31}" dt="2020-12-24T10:36:47.888" v="693" actId="20577"/>
        <pc:sldMkLst>
          <pc:docMk/>
          <pc:sldMk cId="1622710171" sldId="605"/>
        </pc:sldMkLst>
        <pc:spChg chg="del">
          <ac:chgData name="Lei Wu" userId="f083b2a8aea23a2f" providerId="LiveId" clId="{C4FDEAE0-FC23-40F6-AFC0-260C81D81F31}" dt="2020-12-24T10:33:16.732" v="650" actId="478"/>
          <ac:spMkLst>
            <pc:docMk/>
            <pc:sldMk cId="1622710171" sldId="605"/>
            <ac:spMk id="6" creationId="{9DA74013-E518-4560-A30E-31EF11EDC80A}"/>
          </ac:spMkLst>
        </pc:spChg>
        <pc:spChg chg="mod">
          <ac:chgData name="Lei Wu" userId="f083b2a8aea23a2f" providerId="LiveId" clId="{C4FDEAE0-FC23-40F6-AFC0-260C81D81F31}" dt="2020-12-24T10:36:47.888" v="693" actId="20577"/>
          <ac:spMkLst>
            <pc:docMk/>
            <pc:sldMk cId="1622710171" sldId="605"/>
            <ac:spMk id="19459" creationId="{40E80B2B-7406-4707-A240-074812562E73}"/>
          </ac:spMkLst>
        </pc:spChg>
        <pc:picChg chg="add mod">
          <ac:chgData name="Lei Wu" userId="f083b2a8aea23a2f" providerId="LiveId" clId="{C4FDEAE0-FC23-40F6-AFC0-260C81D81F31}" dt="2020-12-24T10:33:45.498" v="653" actId="732"/>
          <ac:picMkLst>
            <pc:docMk/>
            <pc:sldMk cId="1622710171" sldId="605"/>
            <ac:picMk id="1026" creationId="{8DD1420F-AF0B-4D9B-B2A4-6A4A09CD33D5}"/>
          </ac:picMkLst>
        </pc:picChg>
      </pc:sldChg>
    </pc:docChg>
  </pc:docChgLst>
  <pc:docChgLst>
    <pc:chgData name="Lei Wu" userId="f083b2a8aea23a2f" providerId="LiveId" clId="{284BD2F0-B0A6-4D5C-9A98-3B85818BCA4F}"/>
    <pc:docChg chg="custSel addSld delSld modSld delMainMaster">
      <pc:chgData name="Lei Wu" userId="f083b2a8aea23a2f" providerId="LiveId" clId="{284BD2F0-B0A6-4D5C-9A98-3B85818BCA4F}" dt="2021-03-14T08:37:45.639" v="9" actId="20577"/>
      <pc:docMkLst>
        <pc:docMk/>
      </pc:docMkLst>
      <pc:sldChg chg="del">
        <pc:chgData name="Lei Wu" userId="f083b2a8aea23a2f" providerId="LiveId" clId="{284BD2F0-B0A6-4D5C-9A98-3B85818BCA4F}" dt="2021-03-14T08:37:40.560" v="4" actId="47"/>
        <pc:sldMkLst>
          <pc:docMk/>
          <pc:sldMk cId="277372714" sldId="257"/>
        </pc:sldMkLst>
      </pc:sldChg>
      <pc:sldChg chg="modSp add modTransition">
        <pc:chgData name="Lei Wu" userId="f083b2a8aea23a2f" providerId="LiveId" clId="{284BD2F0-B0A6-4D5C-9A98-3B85818BCA4F}" dt="2021-03-14T08:36:42.967" v="0"/>
        <pc:sldMkLst>
          <pc:docMk/>
          <pc:sldMk cId="0" sldId="258"/>
        </pc:sldMkLst>
        <pc:spChg chg="mod">
          <ac:chgData name="Lei Wu" userId="f083b2a8aea23a2f" providerId="LiveId" clId="{284BD2F0-B0A6-4D5C-9A98-3B85818BCA4F}" dt="2021-03-14T08:36:42.967" v="0"/>
          <ac:spMkLst>
            <pc:docMk/>
            <pc:sldMk cId="0" sldId="258"/>
            <ac:spMk id="8" creationId="{00000000-0000-0000-0000-000000000000}"/>
          </ac:spMkLst>
        </pc:spChg>
        <pc:spChg chg="mod">
          <ac:chgData name="Lei Wu" userId="f083b2a8aea23a2f" providerId="LiveId" clId="{284BD2F0-B0A6-4D5C-9A98-3B85818BCA4F}" dt="2021-03-14T08:36:42.967" v="0"/>
          <ac:spMkLst>
            <pc:docMk/>
            <pc:sldMk cId="0" sldId="258"/>
            <ac:spMk id="9" creationId="{00000000-0000-0000-0000-000000000000}"/>
          </ac:spMkLst>
        </pc:spChg>
      </pc:sldChg>
      <pc:sldChg chg="modSp add modTransition">
        <pc:chgData name="Lei Wu" userId="f083b2a8aea23a2f" providerId="LiveId" clId="{284BD2F0-B0A6-4D5C-9A98-3B85818BCA4F}" dt="2021-03-14T08:36:42.967" v="0"/>
        <pc:sldMkLst>
          <pc:docMk/>
          <pc:sldMk cId="0" sldId="259"/>
        </pc:sldMkLst>
        <pc:spChg chg="mod">
          <ac:chgData name="Lei Wu" userId="f083b2a8aea23a2f" providerId="LiveId" clId="{284BD2F0-B0A6-4D5C-9A98-3B85818BCA4F}" dt="2021-03-14T08:36:42.967" v="0"/>
          <ac:spMkLst>
            <pc:docMk/>
            <pc:sldMk cId="0" sldId="259"/>
            <ac:spMk id="8" creationId="{00000000-0000-0000-0000-000000000000}"/>
          </ac:spMkLst>
        </pc:spChg>
        <pc:spChg chg="mod">
          <ac:chgData name="Lei Wu" userId="f083b2a8aea23a2f" providerId="LiveId" clId="{284BD2F0-B0A6-4D5C-9A98-3B85818BCA4F}" dt="2021-03-14T08:36:42.967" v="0"/>
          <ac:spMkLst>
            <pc:docMk/>
            <pc:sldMk cId="0" sldId="259"/>
            <ac:spMk id="9" creationId="{00000000-0000-0000-0000-000000000000}"/>
          </ac:spMkLst>
        </pc:spChg>
      </pc:sldChg>
      <pc:sldChg chg="modSp add modTransition">
        <pc:chgData name="Lei Wu" userId="f083b2a8aea23a2f" providerId="LiveId" clId="{284BD2F0-B0A6-4D5C-9A98-3B85818BCA4F}" dt="2021-03-14T08:36:42.967" v="0"/>
        <pc:sldMkLst>
          <pc:docMk/>
          <pc:sldMk cId="0" sldId="260"/>
        </pc:sldMkLst>
        <pc:spChg chg="mod">
          <ac:chgData name="Lei Wu" userId="f083b2a8aea23a2f" providerId="LiveId" clId="{284BD2F0-B0A6-4D5C-9A98-3B85818BCA4F}" dt="2021-03-14T08:36:42.967" v="0"/>
          <ac:spMkLst>
            <pc:docMk/>
            <pc:sldMk cId="0" sldId="260"/>
            <ac:spMk id="8" creationId="{00000000-0000-0000-0000-000000000000}"/>
          </ac:spMkLst>
        </pc:spChg>
        <pc:spChg chg="mod">
          <ac:chgData name="Lei Wu" userId="f083b2a8aea23a2f" providerId="LiveId" clId="{284BD2F0-B0A6-4D5C-9A98-3B85818BCA4F}" dt="2021-03-14T08:36:42.967" v="0"/>
          <ac:spMkLst>
            <pc:docMk/>
            <pc:sldMk cId="0" sldId="260"/>
            <ac:spMk id="9" creationId="{00000000-0000-0000-0000-000000000000}"/>
          </ac:spMkLst>
        </pc:spChg>
      </pc:sldChg>
      <pc:sldChg chg="modSp add modTransition">
        <pc:chgData name="Lei Wu" userId="f083b2a8aea23a2f" providerId="LiveId" clId="{284BD2F0-B0A6-4D5C-9A98-3B85818BCA4F}" dt="2021-03-14T08:36:42.967" v="0"/>
        <pc:sldMkLst>
          <pc:docMk/>
          <pc:sldMk cId="0" sldId="261"/>
        </pc:sldMkLst>
        <pc:spChg chg="mod">
          <ac:chgData name="Lei Wu" userId="f083b2a8aea23a2f" providerId="LiveId" clId="{284BD2F0-B0A6-4D5C-9A98-3B85818BCA4F}" dt="2021-03-14T08:36:42.967" v="0"/>
          <ac:spMkLst>
            <pc:docMk/>
            <pc:sldMk cId="0" sldId="261"/>
            <ac:spMk id="8" creationId="{00000000-0000-0000-0000-000000000000}"/>
          </ac:spMkLst>
        </pc:spChg>
        <pc:spChg chg="mod">
          <ac:chgData name="Lei Wu" userId="f083b2a8aea23a2f" providerId="LiveId" clId="{284BD2F0-B0A6-4D5C-9A98-3B85818BCA4F}" dt="2021-03-14T08:36:42.967" v="0"/>
          <ac:spMkLst>
            <pc:docMk/>
            <pc:sldMk cId="0" sldId="261"/>
            <ac:spMk id="9" creationId="{00000000-0000-0000-0000-000000000000}"/>
          </ac:spMkLst>
        </pc:spChg>
      </pc:sldChg>
      <pc:sldChg chg="modSp add modTransition">
        <pc:chgData name="Lei Wu" userId="f083b2a8aea23a2f" providerId="LiveId" clId="{284BD2F0-B0A6-4D5C-9A98-3B85818BCA4F}" dt="2021-03-14T08:36:42.967" v="0"/>
        <pc:sldMkLst>
          <pc:docMk/>
          <pc:sldMk cId="0" sldId="262"/>
        </pc:sldMkLst>
        <pc:spChg chg="mod">
          <ac:chgData name="Lei Wu" userId="f083b2a8aea23a2f" providerId="LiveId" clId="{284BD2F0-B0A6-4D5C-9A98-3B85818BCA4F}" dt="2021-03-14T08:36:42.967" v="0"/>
          <ac:spMkLst>
            <pc:docMk/>
            <pc:sldMk cId="0" sldId="262"/>
            <ac:spMk id="8" creationId="{00000000-0000-0000-0000-000000000000}"/>
          </ac:spMkLst>
        </pc:spChg>
        <pc:spChg chg="mod">
          <ac:chgData name="Lei Wu" userId="f083b2a8aea23a2f" providerId="LiveId" clId="{284BD2F0-B0A6-4D5C-9A98-3B85818BCA4F}" dt="2021-03-14T08:36:42.967" v="0"/>
          <ac:spMkLst>
            <pc:docMk/>
            <pc:sldMk cId="0" sldId="262"/>
            <ac:spMk id="9" creationId="{00000000-0000-0000-0000-000000000000}"/>
          </ac:spMkLst>
        </pc:spChg>
      </pc:sldChg>
      <pc:sldChg chg="del">
        <pc:chgData name="Lei Wu" userId="f083b2a8aea23a2f" providerId="LiveId" clId="{284BD2F0-B0A6-4D5C-9A98-3B85818BCA4F}" dt="2021-03-14T08:37:40.560" v="4" actId="47"/>
        <pc:sldMkLst>
          <pc:docMk/>
          <pc:sldMk cId="3391524159" sldId="263"/>
        </pc:sldMkLst>
      </pc:sldChg>
      <pc:sldChg chg="del">
        <pc:chgData name="Lei Wu" userId="f083b2a8aea23a2f" providerId="LiveId" clId="{284BD2F0-B0A6-4D5C-9A98-3B85818BCA4F}" dt="2021-03-14T08:37:40.560" v="4" actId="47"/>
        <pc:sldMkLst>
          <pc:docMk/>
          <pc:sldMk cId="2243189380" sldId="265"/>
        </pc:sldMkLst>
      </pc:sldChg>
      <pc:sldChg chg="del">
        <pc:chgData name="Lei Wu" userId="f083b2a8aea23a2f" providerId="LiveId" clId="{284BD2F0-B0A6-4D5C-9A98-3B85818BCA4F}" dt="2021-03-14T08:37:40.560" v="4" actId="47"/>
        <pc:sldMkLst>
          <pc:docMk/>
          <pc:sldMk cId="221831842" sldId="266"/>
        </pc:sldMkLst>
      </pc:sldChg>
      <pc:sldChg chg="modSp add modTransition">
        <pc:chgData name="Lei Wu" userId="f083b2a8aea23a2f" providerId="LiveId" clId="{284BD2F0-B0A6-4D5C-9A98-3B85818BCA4F}" dt="2021-03-14T08:36:42.967" v="0"/>
        <pc:sldMkLst>
          <pc:docMk/>
          <pc:sldMk cId="0" sldId="267"/>
        </pc:sldMkLst>
        <pc:spChg chg="mod">
          <ac:chgData name="Lei Wu" userId="f083b2a8aea23a2f" providerId="LiveId" clId="{284BD2F0-B0A6-4D5C-9A98-3B85818BCA4F}" dt="2021-03-14T08:36:42.967" v="0"/>
          <ac:spMkLst>
            <pc:docMk/>
            <pc:sldMk cId="0" sldId="267"/>
            <ac:spMk id="8" creationId="{00000000-0000-0000-0000-000000000000}"/>
          </ac:spMkLst>
        </pc:spChg>
        <pc:spChg chg="mod">
          <ac:chgData name="Lei Wu" userId="f083b2a8aea23a2f" providerId="LiveId" clId="{284BD2F0-B0A6-4D5C-9A98-3B85818BCA4F}" dt="2021-03-14T08:36:42.967" v="0"/>
          <ac:spMkLst>
            <pc:docMk/>
            <pc:sldMk cId="0" sldId="267"/>
            <ac:spMk id="9" creationId="{00000000-0000-0000-0000-000000000000}"/>
          </ac:spMkLst>
        </pc:spChg>
      </pc:sldChg>
      <pc:sldChg chg="modSp add modTransition">
        <pc:chgData name="Lei Wu" userId="f083b2a8aea23a2f" providerId="LiveId" clId="{284BD2F0-B0A6-4D5C-9A98-3B85818BCA4F}" dt="2021-03-14T08:36:42.967" v="0"/>
        <pc:sldMkLst>
          <pc:docMk/>
          <pc:sldMk cId="0" sldId="268"/>
        </pc:sldMkLst>
        <pc:spChg chg="mod">
          <ac:chgData name="Lei Wu" userId="f083b2a8aea23a2f" providerId="LiveId" clId="{284BD2F0-B0A6-4D5C-9A98-3B85818BCA4F}" dt="2021-03-14T08:36:42.967" v="0"/>
          <ac:spMkLst>
            <pc:docMk/>
            <pc:sldMk cId="0" sldId="268"/>
            <ac:spMk id="8" creationId="{00000000-0000-0000-0000-000000000000}"/>
          </ac:spMkLst>
        </pc:spChg>
        <pc:spChg chg="mod">
          <ac:chgData name="Lei Wu" userId="f083b2a8aea23a2f" providerId="LiveId" clId="{284BD2F0-B0A6-4D5C-9A98-3B85818BCA4F}" dt="2021-03-14T08:36:42.967" v="0"/>
          <ac:spMkLst>
            <pc:docMk/>
            <pc:sldMk cId="0" sldId="268"/>
            <ac:spMk id="9" creationId="{00000000-0000-0000-0000-000000000000}"/>
          </ac:spMkLst>
        </pc:spChg>
      </pc:sldChg>
      <pc:sldChg chg="modSp add modTransition">
        <pc:chgData name="Lei Wu" userId="f083b2a8aea23a2f" providerId="LiveId" clId="{284BD2F0-B0A6-4D5C-9A98-3B85818BCA4F}" dt="2021-03-14T08:36:42.967" v="0"/>
        <pc:sldMkLst>
          <pc:docMk/>
          <pc:sldMk cId="0" sldId="269"/>
        </pc:sldMkLst>
        <pc:spChg chg="mod">
          <ac:chgData name="Lei Wu" userId="f083b2a8aea23a2f" providerId="LiveId" clId="{284BD2F0-B0A6-4D5C-9A98-3B85818BCA4F}" dt="2021-03-14T08:36:42.967" v="0"/>
          <ac:spMkLst>
            <pc:docMk/>
            <pc:sldMk cId="0" sldId="269"/>
            <ac:spMk id="8" creationId="{00000000-0000-0000-0000-000000000000}"/>
          </ac:spMkLst>
        </pc:spChg>
        <pc:spChg chg="mod">
          <ac:chgData name="Lei Wu" userId="f083b2a8aea23a2f" providerId="LiveId" clId="{284BD2F0-B0A6-4D5C-9A98-3B85818BCA4F}" dt="2021-03-14T08:36:42.967" v="0"/>
          <ac:spMkLst>
            <pc:docMk/>
            <pc:sldMk cId="0" sldId="269"/>
            <ac:spMk id="9" creationId="{00000000-0000-0000-0000-000000000000}"/>
          </ac:spMkLst>
        </pc:spChg>
      </pc:sldChg>
      <pc:sldChg chg="modSp add modTransition">
        <pc:chgData name="Lei Wu" userId="f083b2a8aea23a2f" providerId="LiveId" clId="{284BD2F0-B0A6-4D5C-9A98-3B85818BCA4F}" dt="2021-03-14T08:36:42.967" v="0"/>
        <pc:sldMkLst>
          <pc:docMk/>
          <pc:sldMk cId="613975427" sldId="270"/>
        </pc:sldMkLst>
        <pc:spChg chg="mod">
          <ac:chgData name="Lei Wu" userId="f083b2a8aea23a2f" providerId="LiveId" clId="{284BD2F0-B0A6-4D5C-9A98-3B85818BCA4F}" dt="2021-03-14T08:36:42.967" v="0"/>
          <ac:spMkLst>
            <pc:docMk/>
            <pc:sldMk cId="613975427" sldId="270"/>
            <ac:spMk id="8" creationId="{00000000-0000-0000-0000-000000000000}"/>
          </ac:spMkLst>
        </pc:spChg>
        <pc:spChg chg="mod">
          <ac:chgData name="Lei Wu" userId="f083b2a8aea23a2f" providerId="LiveId" clId="{284BD2F0-B0A6-4D5C-9A98-3B85818BCA4F}" dt="2021-03-14T08:36:42.967" v="0"/>
          <ac:spMkLst>
            <pc:docMk/>
            <pc:sldMk cId="613975427" sldId="270"/>
            <ac:spMk id="9" creationId="{00000000-0000-0000-0000-000000000000}"/>
          </ac:spMkLst>
        </pc:spChg>
      </pc:sldChg>
      <pc:sldChg chg="modSp add modTransition">
        <pc:chgData name="Lei Wu" userId="f083b2a8aea23a2f" providerId="LiveId" clId="{284BD2F0-B0A6-4D5C-9A98-3B85818BCA4F}" dt="2021-03-14T08:36:42.967" v="0"/>
        <pc:sldMkLst>
          <pc:docMk/>
          <pc:sldMk cId="0" sldId="271"/>
        </pc:sldMkLst>
        <pc:spChg chg="mod">
          <ac:chgData name="Lei Wu" userId="f083b2a8aea23a2f" providerId="LiveId" clId="{284BD2F0-B0A6-4D5C-9A98-3B85818BCA4F}" dt="2021-03-14T08:36:42.967" v="0"/>
          <ac:spMkLst>
            <pc:docMk/>
            <pc:sldMk cId="0" sldId="271"/>
            <ac:spMk id="8" creationId="{00000000-0000-0000-0000-000000000000}"/>
          </ac:spMkLst>
        </pc:spChg>
        <pc:spChg chg="mod">
          <ac:chgData name="Lei Wu" userId="f083b2a8aea23a2f" providerId="LiveId" clId="{284BD2F0-B0A6-4D5C-9A98-3B85818BCA4F}" dt="2021-03-14T08:36:42.967" v="0"/>
          <ac:spMkLst>
            <pc:docMk/>
            <pc:sldMk cId="0" sldId="271"/>
            <ac:spMk id="9" creationId="{00000000-0000-0000-0000-000000000000}"/>
          </ac:spMkLst>
        </pc:spChg>
      </pc:sldChg>
      <pc:sldChg chg="modSp add modTransition">
        <pc:chgData name="Lei Wu" userId="f083b2a8aea23a2f" providerId="LiveId" clId="{284BD2F0-B0A6-4D5C-9A98-3B85818BCA4F}" dt="2021-03-14T08:36:42.967" v="0"/>
        <pc:sldMkLst>
          <pc:docMk/>
          <pc:sldMk cId="0" sldId="272"/>
        </pc:sldMkLst>
        <pc:spChg chg="mod">
          <ac:chgData name="Lei Wu" userId="f083b2a8aea23a2f" providerId="LiveId" clId="{284BD2F0-B0A6-4D5C-9A98-3B85818BCA4F}" dt="2021-03-14T08:36:42.967" v="0"/>
          <ac:spMkLst>
            <pc:docMk/>
            <pc:sldMk cId="0" sldId="272"/>
            <ac:spMk id="8" creationId="{00000000-0000-0000-0000-000000000000}"/>
          </ac:spMkLst>
        </pc:spChg>
        <pc:spChg chg="mod">
          <ac:chgData name="Lei Wu" userId="f083b2a8aea23a2f" providerId="LiveId" clId="{284BD2F0-B0A6-4D5C-9A98-3B85818BCA4F}" dt="2021-03-14T08:36:42.967" v="0"/>
          <ac:spMkLst>
            <pc:docMk/>
            <pc:sldMk cId="0" sldId="272"/>
            <ac:spMk id="9" creationId="{00000000-0000-0000-0000-000000000000}"/>
          </ac:spMkLst>
        </pc:spChg>
      </pc:sldChg>
      <pc:sldChg chg="modSp add mod modTransition">
        <pc:chgData name="Lei Wu" userId="f083b2a8aea23a2f" providerId="LiveId" clId="{284BD2F0-B0A6-4D5C-9A98-3B85818BCA4F}" dt="2021-03-14T08:36:43.104" v="1" actId="27636"/>
        <pc:sldMkLst>
          <pc:docMk/>
          <pc:sldMk cId="0" sldId="273"/>
        </pc:sldMkLst>
        <pc:spChg chg="mod">
          <ac:chgData name="Lei Wu" userId="f083b2a8aea23a2f" providerId="LiveId" clId="{284BD2F0-B0A6-4D5C-9A98-3B85818BCA4F}" dt="2021-03-14T08:36:43.104" v="1" actId="27636"/>
          <ac:spMkLst>
            <pc:docMk/>
            <pc:sldMk cId="0" sldId="273"/>
            <ac:spMk id="3" creationId="{00000000-0000-0000-0000-000000000000}"/>
          </ac:spMkLst>
        </pc:spChg>
        <pc:spChg chg="mod">
          <ac:chgData name="Lei Wu" userId="f083b2a8aea23a2f" providerId="LiveId" clId="{284BD2F0-B0A6-4D5C-9A98-3B85818BCA4F}" dt="2021-03-14T08:36:42.967" v="0"/>
          <ac:spMkLst>
            <pc:docMk/>
            <pc:sldMk cId="0" sldId="273"/>
            <ac:spMk id="8" creationId="{00000000-0000-0000-0000-000000000000}"/>
          </ac:spMkLst>
        </pc:spChg>
        <pc:spChg chg="mod">
          <ac:chgData name="Lei Wu" userId="f083b2a8aea23a2f" providerId="LiveId" clId="{284BD2F0-B0A6-4D5C-9A98-3B85818BCA4F}" dt="2021-03-14T08:36:42.967" v="0"/>
          <ac:spMkLst>
            <pc:docMk/>
            <pc:sldMk cId="0" sldId="273"/>
            <ac:spMk id="9" creationId="{00000000-0000-0000-0000-000000000000}"/>
          </ac:spMkLst>
        </pc:spChg>
      </pc:sldChg>
      <pc:sldChg chg="modSp add mod modTransition">
        <pc:chgData name="Lei Wu" userId="f083b2a8aea23a2f" providerId="LiveId" clId="{284BD2F0-B0A6-4D5C-9A98-3B85818BCA4F}" dt="2021-03-14T08:36:43.133" v="2" actId="27636"/>
        <pc:sldMkLst>
          <pc:docMk/>
          <pc:sldMk cId="0" sldId="274"/>
        </pc:sldMkLst>
        <pc:spChg chg="mod">
          <ac:chgData name="Lei Wu" userId="f083b2a8aea23a2f" providerId="LiveId" clId="{284BD2F0-B0A6-4D5C-9A98-3B85818BCA4F}" dt="2021-03-14T08:36:42.967" v="0"/>
          <ac:spMkLst>
            <pc:docMk/>
            <pc:sldMk cId="0" sldId="274"/>
            <ac:spMk id="8" creationId="{00000000-0000-0000-0000-000000000000}"/>
          </ac:spMkLst>
        </pc:spChg>
        <pc:spChg chg="mod">
          <ac:chgData name="Lei Wu" userId="f083b2a8aea23a2f" providerId="LiveId" clId="{284BD2F0-B0A6-4D5C-9A98-3B85818BCA4F}" dt="2021-03-14T08:36:42.967" v="0"/>
          <ac:spMkLst>
            <pc:docMk/>
            <pc:sldMk cId="0" sldId="274"/>
            <ac:spMk id="9" creationId="{00000000-0000-0000-0000-000000000000}"/>
          </ac:spMkLst>
        </pc:spChg>
        <pc:spChg chg="mod">
          <ac:chgData name="Lei Wu" userId="f083b2a8aea23a2f" providerId="LiveId" clId="{284BD2F0-B0A6-4D5C-9A98-3B85818BCA4F}" dt="2021-03-14T08:36:43.133" v="2" actId="27636"/>
          <ac:spMkLst>
            <pc:docMk/>
            <pc:sldMk cId="0" sldId="274"/>
            <ac:spMk id="10" creationId="{00000000-0000-0000-0000-000000000000}"/>
          </ac:spMkLst>
        </pc:spChg>
      </pc:sldChg>
      <pc:sldChg chg="modSp add modTransition">
        <pc:chgData name="Lei Wu" userId="f083b2a8aea23a2f" providerId="LiveId" clId="{284BD2F0-B0A6-4D5C-9A98-3B85818BCA4F}" dt="2021-03-14T08:36:42.967" v="0"/>
        <pc:sldMkLst>
          <pc:docMk/>
          <pc:sldMk cId="0" sldId="275"/>
        </pc:sldMkLst>
        <pc:spChg chg="mod">
          <ac:chgData name="Lei Wu" userId="f083b2a8aea23a2f" providerId="LiveId" clId="{284BD2F0-B0A6-4D5C-9A98-3B85818BCA4F}" dt="2021-03-14T08:36:42.967" v="0"/>
          <ac:spMkLst>
            <pc:docMk/>
            <pc:sldMk cId="0" sldId="275"/>
            <ac:spMk id="8" creationId="{00000000-0000-0000-0000-000000000000}"/>
          </ac:spMkLst>
        </pc:spChg>
        <pc:spChg chg="mod">
          <ac:chgData name="Lei Wu" userId="f083b2a8aea23a2f" providerId="LiveId" clId="{284BD2F0-B0A6-4D5C-9A98-3B85818BCA4F}" dt="2021-03-14T08:36:42.967" v="0"/>
          <ac:spMkLst>
            <pc:docMk/>
            <pc:sldMk cId="0" sldId="275"/>
            <ac:spMk id="9" creationId="{00000000-0000-0000-0000-000000000000}"/>
          </ac:spMkLst>
        </pc:spChg>
      </pc:sldChg>
      <pc:sldChg chg="modSp add modTransition">
        <pc:chgData name="Lei Wu" userId="f083b2a8aea23a2f" providerId="LiveId" clId="{284BD2F0-B0A6-4D5C-9A98-3B85818BCA4F}" dt="2021-03-14T08:36:42.967" v="0"/>
        <pc:sldMkLst>
          <pc:docMk/>
          <pc:sldMk cId="0" sldId="276"/>
        </pc:sldMkLst>
        <pc:spChg chg="mod">
          <ac:chgData name="Lei Wu" userId="f083b2a8aea23a2f" providerId="LiveId" clId="{284BD2F0-B0A6-4D5C-9A98-3B85818BCA4F}" dt="2021-03-14T08:36:42.967" v="0"/>
          <ac:spMkLst>
            <pc:docMk/>
            <pc:sldMk cId="0" sldId="276"/>
            <ac:spMk id="8" creationId="{00000000-0000-0000-0000-000000000000}"/>
          </ac:spMkLst>
        </pc:spChg>
        <pc:spChg chg="mod">
          <ac:chgData name="Lei Wu" userId="f083b2a8aea23a2f" providerId="LiveId" clId="{284BD2F0-B0A6-4D5C-9A98-3B85818BCA4F}" dt="2021-03-14T08:36:42.967" v="0"/>
          <ac:spMkLst>
            <pc:docMk/>
            <pc:sldMk cId="0" sldId="276"/>
            <ac:spMk id="9" creationId="{00000000-0000-0000-0000-000000000000}"/>
          </ac:spMkLst>
        </pc:spChg>
      </pc:sldChg>
      <pc:sldChg chg="modSp add modTransition">
        <pc:chgData name="Lei Wu" userId="f083b2a8aea23a2f" providerId="LiveId" clId="{284BD2F0-B0A6-4D5C-9A98-3B85818BCA4F}" dt="2021-03-14T08:36:42.967" v="0"/>
        <pc:sldMkLst>
          <pc:docMk/>
          <pc:sldMk cId="2415536249" sldId="284"/>
        </pc:sldMkLst>
        <pc:spChg chg="mod">
          <ac:chgData name="Lei Wu" userId="f083b2a8aea23a2f" providerId="LiveId" clId="{284BD2F0-B0A6-4D5C-9A98-3B85818BCA4F}" dt="2021-03-14T08:36:42.967" v="0"/>
          <ac:spMkLst>
            <pc:docMk/>
            <pc:sldMk cId="2415536249" sldId="284"/>
            <ac:spMk id="8" creationId="{00000000-0000-0000-0000-000000000000}"/>
          </ac:spMkLst>
        </pc:spChg>
        <pc:spChg chg="mod">
          <ac:chgData name="Lei Wu" userId="f083b2a8aea23a2f" providerId="LiveId" clId="{284BD2F0-B0A6-4D5C-9A98-3B85818BCA4F}" dt="2021-03-14T08:36:42.967" v="0"/>
          <ac:spMkLst>
            <pc:docMk/>
            <pc:sldMk cId="2415536249" sldId="284"/>
            <ac:spMk id="9" creationId="{00000000-0000-0000-0000-000000000000}"/>
          </ac:spMkLst>
        </pc:spChg>
      </pc:sldChg>
      <pc:sldChg chg="modSp add modTransition">
        <pc:chgData name="Lei Wu" userId="f083b2a8aea23a2f" providerId="LiveId" clId="{284BD2F0-B0A6-4D5C-9A98-3B85818BCA4F}" dt="2021-03-14T08:36:42.967" v="0"/>
        <pc:sldMkLst>
          <pc:docMk/>
          <pc:sldMk cId="0" sldId="285"/>
        </pc:sldMkLst>
        <pc:spChg chg="mod">
          <ac:chgData name="Lei Wu" userId="f083b2a8aea23a2f" providerId="LiveId" clId="{284BD2F0-B0A6-4D5C-9A98-3B85818BCA4F}" dt="2021-03-14T08:36:42.967" v="0"/>
          <ac:spMkLst>
            <pc:docMk/>
            <pc:sldMk cId="0" sldId="285"/>
            <ac:spMk id="8" creationId="{00000000-0000-0000-0000-000000000000}"/>
          </ac:spMkLst>
        </pc:spChg>
        <pc:spChg chg="mod">
          <ac:chgData name="Lei Wu" userId="f083b2a8aea23a2f" providerId="LiveId" clId="{284BD2F0-B0A6-4D5C-9A98-3B85818BCA4F}" dt="2021-03-14T08:36:42.967" v="0"/>
          <ac:spMkLst>
            <pc:docMk/>
            <pc:sldMk cId="0" sldId="285"/>
            <ac:spMk id="9" creationId="{00000000-0000-0000-0000-000000000000}"/>
          </ac:spMkLst>
        </pc:spChg>
      </pc:sldChg>
      <pc:sldChg chg="modSp add modTransition">
        <pc:chgData name="Lei Wu" userId="f083b2a8aea23a2f" providerId="LiveId" clId="{284BD2F0-B0A6-4D5C-9A98-3B85818BCA4F}" dt="2021-03-14T08:36:42.967" v="0"/>
        <pc:sldMkLst>
          <pc:docMk/>
          <pc:sldMk cId="202926671" sldId="286"/>
        </pc:sldMkLst>
        <pc:spChg chg="mod">
          <ac:chgData name="Lei Wu" userId="f083b2a8aea23a2f" providerId="LiveId" clId="{284BD2F0-B0A6-4D5C-9A98-3B85818BCA4F}" dt="2021-03-14T08:36:42.967" v="0"/>
          <ac:spMkLst>
            <pc:docMk/>
            <pc:sldMk cId="202926671" sldId="286"/>
            <ac:spMk id="8" creationId="{00000000-0000-0000-0000-000000000000}"/>
          </ac:spMkLst>
        </pc:spChg>
        <pc:spChg chg="mod">
          <ac:chgData name="Lei Wu" userId="f083b2a8aea23a2f" providerId="LiveId" clId="{284BD2F0-B0A6-4D5C-9A98-3B85818BCA4F}" dt="2021-03-14T08:36:42.967" v="0"/>
          <ac:spMkLst>
            <pc:docMk/>
            <pc:sldMk cId="202926671" sldId="286"/>
            <ac:spMk id="9" creationId="{00000000-0000-0000-0000-000000000000}"/>
          </ac:spMkLst>
        </pc:spChg>
      </pc:sldChg>
      <pc:sldChg chg="modSp add modTransition">
        <pc:chgData name="Lei Wu" userId="f083b2a8aea23a2f" providerId="LiveId" clId="{284BD2F0-B0A6-4D5C-9A98-3B85818BCA4F}" dt="2021-03-14T08:36:42.967" v="0"/>
        <pc:sldMkLst>
          <pc:docMk/>
          <pc:sldMk cId="0" sldId="287"/>
        </pc:sldMkLst>
        <pc:spChg chg="mod">
          <ac:chgData name="Lei Wu" userId="f083b2a8aea23a2f" providerId="LiveId" clId="{284BD2F0-B0A6-4D5C-9A98-3B85818BCA4F}" dt="2021-03-14T08:36:42.967" v="0"/>
          <ac:spMkLst>
            <pc:docMk/>
            <pc:sldMk cId="0" sldId="287"/>
            <ac:spMk id="8" creationId="{00000000-0000-0000-0000-000000000000}"/>
          </ac:spMkLst>
        </pc:spChg>
        <pc:spChg chg="mod">
          <ac:chgData name="Lei Wu" userId="f083b2a8aea23a2f" providerId="LiveId" clId="{284BD2F0-B0A6-4D5C-9A98-3B85818BCA4F}" dt="2021-03-14T08:36:42.967" v="0"/>
          <ac:spMkLst>
            <pc:docMk/>
            <pc:sldMk cId="0" sldId="287"/>
            <ac:spMk id="9" creationId="{00000000-0000-0000-0000-000000000000}"/>
          </ac:spMkLst>
        </pc:spChg>
      </pc:sldChg>
      <pc:sldChg chg="modSp add modTransition">
        <pc:chgData name="Lei Wu" userId="f083b2a8aea23a2f" providerId="LiveId" clId="{284BD2F0-B0A6-4D5C-9A98-3B85818BCA4F}" dt="2021-03-14T08:36:42.967" v="0"/>
        <pc:sldMkLst>
          <pc:docMk/>
          <pc:sldMk cId="0" sldId="288"/>
        </pc:sldMkLst>
        <pc:spChg chg="mod">
          <ac:chgData name="Lei Wu" userId="f083b2a8aea23a2f" providerId="LiveId" clId="{284BD2F0-B0A6-4D5C-9A98-3B85818BCA4F}" dt="2021-03-14T08:36:42.967" v="0"/>
          <ac:spMkLst>
            <pc:docMk/>
            <pc:sldMk cId="0" sldId="288"/>
            <ac:spMk id="8" creationId="{00000000-0000-0000-0000-000000000000}"/>
          </ac:spMkLst>
        </pc:spChg>
        <pc:spChg chg="mod">
          <ac:chgData name="Lei Wu" userId="f083b2a8aea23a2f" providerId="LiveId" clId="{284BD2F0-B0A6-4D5C-9A98-3B85818BCA4F}" dt="2021-03-14T08:36:42.967" v="0"/>
          <ac:spMkLst>
            <pc:docMk/>
            <pc:sldMk cId="0" sldId="288"/>
            <ac:spMk id="9" creationId="{00000000-0000-0000-0000-000000000000}"/>
          </ac:spMkLst>
        </pc:spChg>
      </pc:sldChg>
      <pc:sldChg chg="modSp add modTransition">
        <pc:chgData name="Lei Wu" userId="f083b2a8aea23a2f" providerId="LiveId" clId="{284BD2F0-B0A6-4D5C-9A98-3B85818BCA4F}" dt="2021-03-14T08:36:42.967" v="0"/>
        <pc:sldMkLst>
          <pc:docMk/>
          <pc:sldMk cId="0" sldId="289"/>
        </pc:sldMkLst>
        <pc:spChg chg="mod">
          <ac:chgData name="Lei Wu" userId="f083b2a8aea23a2f" providerId="LiveId" clId="{284BD2F0-B0A6-4D5C-9A98-3B85818BCA4F}" dt="2021-03-14T08:36:42.967" v="0"/>
          <ac:spMkLst>
            <pc:docMk/>
            <pc:sldMk cId="0" sldId="289"/>
            <ac:spMk id="8" creationId="{00000000-0000-0000-0000-000000000000}"/>
          </ac:spMkLst>
        </pc:spChg>
        <pc:spChg chg="mod">
          <ac:chgData name="Lei Wu" userId="f083b2a8aea23a2f" providerId="LiveId" clId="{284BD2F0-B0A6-4D5C-9A98-3B85818BCA4F}" dt="2021-03-14T08:36:42.967" v="0"/>
          <ac:spMkLst>
            <pc:docMk/>
            <pc:sldMk cId="0" sldId="289"/>
            <ac:spMk id="9" creationId="{00000000-0000-0000-0000-000000000000}"/>
          </ac:spMkLst>
        </pc:spChg>
      </pc:sldChg>
      <pc:sldChg chg="modSp add modTransition">
        <pc:chgData name="Lei Wu" userId="f083b2a8aea23a2f" providerId="LiveId" clId="{284BD2F0-B0A6-4D5C-9A98-3B85818BCA4F}" dt="2021-03-14T08:36:42.967" v="0"/>
        <pc:sldMkLst>
          <pc:docMk/>
          <pc:sldMk cId="0" sldId="290"/>
        </pc:sldMkLst>
        <pc:spChg chg="mod">
          <ac:chgData name="Lei Wu" userId="f083b2a8aea23a2f" providerId="LiveId" clId="{284BD2F0-B0A6-4D5C-9A98-3B85818BCA4F}" dt="2021-03-14T08:36:42.967" v="0"/>
          <ac:spMkLst>
            <pc:docMk/>
            <pc:sldMk cId="0" sldId="290"/>
            <ac:spMk id="8" creationId="{00000000-0000-0000-0000-000000000000}"/>
          </ac:spMkLst>
        </pc:spChg>
        <pc:spChg chg="mod">
          <ac:chgData name="Lei Wu" userId="f083b2a8aea23a2f" providerId="LiveId" clId="{284BD2F0-B0A6-4D5C-9A98-3B85818BCA4F}" dt="2021-03-14T08:36:42.967" v="0"/>
          <ac:spMkLst>
            <pc:docMk/>
            <pc:sldMk cId="0" sldId="290"/>
            <ac:spMk id="9" creationId="{00000000-0000-0000-0000-000000000000}"/>
          </ac:spMkLst>
        </pc:spChg>
      </pc:sldChg>
      <pc:sldChg chg="modSp add modTransition">
        <pc:chgData name="Lei Wu" userId="f083b2a8aea23a2f" providerId="LiveId" clId="{284BD2F0-B0A6-4D5C-9A98-3B85818BCA4F}" dt="2021-03-14T08:36:42.967" v="0"/>
        <pc:sldMkLst>
          <pc:docMk/>
          <pc:sldMk cId="0" sldId="291"/>
        </pc:sldMkLst>
        <pc:spChg chg="mod">
          <ac:chgData name="Lei Wu" userId="f083b2a8aea23a2f" providerId="LiveId" clId="{284BD2F0-B0A6-4D5C-9A98-3B85818BCA4F}" dt="2021-03-14T08:36:42.967" v="0"/>
          <ac:spMkLst>
            <pc:docMk/>
            <pc:sldMk cId="0" sldId="291"/>
            <ac:spMk id="8" creationId="{00000000-0000-0000-0000-000000000000}"/>
          </ac:spMkLst>
        </pc:spChg>
        <pc:spChg chg="mod">
          <ac:chgData name="Lei Wu" userId="f083b2a8aea23a2f" providerId="LiveId" clId="{284BD2F0-B0A6-4D5C-9A98-3B85818BCA4F}" dt="2021-03-14T08:36:42.967" v="0"/>
          <ac:spMkLst>
            <pc:docMk/>
            <pc:sldMk cId="0" sldId="291"/>
            <ac:spMk id="9" creationId="{00000000-0000-0000-0000-000000000000}"/>
          </ac:spMkLst>
        </pc:spChg>
      </pc:sldChg>
      <pc:sldChg chg="modSp add modTransition">
        <pc:chgData name="Lei Wu" userId="f083b2a8aea23a2f" providerId="LiveId" clId="{284BD2F0-B0A6-4D5C-9A98-3B85818BCA4F}" dt="2021-03-14T08:36:42.967" v="0"/>
        <pc:sldMkLst>
          <pc:docMk/>
          <pc:sldMk cId="0" sldId="292"/>
        </pc:sldMkLst>
        <pc:spChg chg="mod">
          <ac:chgData name="Lei Wu" userId="f083b2a8aea23a2f" providerId="LiveId" clId="{284BD2F0-B0A6-4D5C-9A98-3B85818BCA4F}" dt="2021-03-14T08:36:42.967" v="0"/>
          <ac:spMkLst>
            <pc:docMk/>
            <pc:sldMk cId="0" sldId="292"/>
            <ac:spMk id="8" creationId="{00000000-0000-0000-0000-000000000000}"/>
          </ac:spMkLst>
        </pc:spChg>
        <pc:spChg chg="mod">
          <ac:chgData name="Lei Wu" userId="f083b2a8aea23a2f" providerId="LiveId" clId="{284BD2F0-B0A6-4D5C-9A98-3B85818BCA4F}" dt="2021-03-14T08:36:42.967" v="0"/>
          <ac:spMkLst>
            <pc:docMk/>
            <pc:sldMk cId="0" sldId="292"/>
            <ac:spMk id="9" creationId="{00000000-0000-0000-0000-000000000000}"/>
          </ac:spMkLst>
        </pc:spChg>
      </pc:sldChg>
      <pc:sldChg chg="modSp add modTransition">
        <pc:chgData name="Lei Wu" userId="f083b2a8aea23a2f" providerId="LiveId" clId="{284BD2F0-B0A6-4D5C-9A98-3B85818BCA4F}" dt="2021-03-14T08:36:42.967" v="0"/>
        <pc:sldMkLst>
          <pc:docMk/>
          <pc:sldMk cId="0" sldId="294"/>
        </pc:sldMkLst>
        <pc:spChg chg="mod">
          <ac:chgData name="Lei Wu" userId="f083b2a8aea23a2f" providerId="LiveId" clId="{284BD2F0-B0A6-4D5C-9A98-3B85818BCA4F}" dt="2021-03-14T08:36:42.967" v="0"/>
          <ac:spMkLst>
            <pc:docMk/>
            <pc:sldMk cId="0" sldId="294"/>
            <ac:spMk id="8" creationId="{00000000-0000-0000-0000-000000000000}"/>
          </ac:spMkLst>
        </pc:spChg>
        <pc:spChg chg="mod">
          <ac:chgData name="Lei Wu" userId="f083b2a8aea23a2f" providerId="LiveId" clId="{284BD2F0-B0A6-4D5C-9A98-3B85818BCA4F}" dt="2021-03-14T08:36:42.967" v="0"/>
          <ac:spMkLst>
            <pc:docMk/>
            <pc:sldMk cId="0" sldId="294"/>
            <ac:spMk id="9" creationId="{00000000-0000-0000-0000-000000000000}"/>
          </ac:spMkLst>
        </pc:spChg>
      </pc:sldChg>
      <pc:sldChg chg="modSp add modTransition">
        <pc:chgData name="Lei Wu" userId="f083b2a8aea23a2f" providerId="LiveId" clId="{284BD2F0-B0A6-4D5C-9A98-3B85818BCA4F}" dt="2021-03-14T08:36:42.967" v="0"/>
        <pc:sldMkLst>
          <pc:docMk/>
          <pc:sldMk cId="0" sldId="295"/>
        </pc:sldMkLst>
        <pc:spChg chg="mod">
          <ac:chgData name="Lei Wu" userId="f083b2a8aea23a2f" providerId="LiveId" clId="{284BD2F0-B0A6-4D5C-9A98-3B85818BCA4F}" dt="2021-03-14T08:36:42.967" v="0"/>
          <ac:spMkLst>
            <pc:docMk/>
            <pc:sldMk cId="0" sldId="295"/>
            <ac:spMk id="8" creationId="{00000000-0000-0000-0000-000000000000}"/>
          </ac:spMkLst>
        </pc:spChg>
        <pc:spChg chg="mod">
          <ac:chgData name="Lei Wu" userId="f083b2a8aea23a2f" providerId="LiveId" clId="{284BD2F0-B0A6-4D5C-9A98-3B85818BCA4F}" dt="2021-03-14T08:36:42.967" v="0"/>
          <ac:spMkLst>
            <pc:docMk/>
            <pc:sldMk cId="0" sldId="295"/>
            <ac:spMk id="9" creationId="{00000000-0000-0000-0000-000000000000}"/>
          </ac:spMkLst>
        </pc:spChg>
      </pc:sldChg>
      <pc:sldChg chg="modSp add modTransition">
        <pc:chgData name="Lei Wu" userId="f083b2a8aea23a2f" providerId="LiveId" clId="{284BD2F0-B0A6-4D5C-9A98-3B85818BCA4F}" dt="2021-03-14T08:36:42.967" v="0"/>
        <pc:sldMkLst>
          <pc:docMk/>
          <pc:sldMk cId="0" sldId="315"/>
        </pc:sldMkLst>
        <pc:spChg chg="mod">
          <ac:chgData name="Lei Wu" userId="f083b2a8aea23a2f" providerId="LiveId" clId="{284BD2F0-B0A6-4D5C-9A98-3B85818BCA4F}" dt="2021-03-14T08:36:42.967" v="0"/>
          <ac:spMkLst>
            <pc:docMk/>
            <pc:sldMk cId="0" sldId="315"/>
            <ac:spMk id="8" creationId="{00000000-0000-0000-0000-000000000000}"/>
          </ac:spMkLst>
        </pc:spChg>
        <pc:spChg chg="mod">
          <ac:chgData name="Lei Wu" userId="f083b2a8aea23a2f" providerId="LiveId" clId="{284BD2F0-B0A6-4D5C-9A98-3B85818BCA4F}" dt="2021-03-14T08:36:42.967" v="0"/>
          <ac:spMkLst>
            <pc:docMk/>
            <pc:sldMk cId="0" sldId="315"/>
            <ac:spMk id="9" creationId="{00000000-0000-0000-0000-000000000000}"/>
          </ac:spMkLst>
        </pc:spChg>
      </pc:sldChg>
      <pc:sldChg chg="modSp add modTransition">
        <pc:chgData name="Lei Wu" userId="f083b2a8aea23a2f" providerId="LiveId" clId="{284BD2F0-B0A6-4D5C-9A98-3B85818BCA4F}" dt="2021-03-14T08:36:42.967" v="0"/>
        <pc:sldMkLst>
          <pc:docMk/>
          <pc:sldMk cId="0" sldId="316"/>
        </pc:sldMkLst>
        <pc:spChg chg="mod">
          <ac:chgData name="Lei Wu" userId="f083b2a8aea23a2f" providerId="LiveId" clId="{284BD2F0-B0A6-4D5C-9A98-3B85818BCA4F}" dt="2021-03-14T08:36:42.967" v="0"/>
          <ac:spMkLst>
            <pc:docMk/>
            <pc:sldMk cId="0" sldId="316"/>
            <ac:spMk id="8" creationId="{00000000-0000-0000-0000-000000000000}"/>
          </ac:spMkLst>
        </pc:spChg>
        <pc:spChg chg="mod">
          <ac:chgData name="Lei Wu" userId="f083b2a8aea23a2f" providerId="LiveId" clId="{284BD2F0-B0A6-4D5C-9A98-3B85818BCA4F}" dt="2021-03-14T08:36:42.967" v="0"/>
          <ac:spMkLst>
            <pc:docMk/>
            <pc:sldMk cId="0" sldId="316"/>
            <ac:spMk id="9" creationId="{00000000-0000-0000-0000-000000000000}"/>
          </ac:spMkLst>
        </pc:spChg>
      </pc:sldChg>
      <pc:sldChg chg="modSp add modTransition">
        <pc:chgData name="Lei Wu" userId="f083b2a8aea23a2f" providerId="LiveId" clId="{284BD2F0-B0A6-4D5C-9A98-3B85818BCA4F}" dt="2021-03-14T08:36:42.967" v="0"/>
        <pc:sldMkLst>
          <pc:docMk/>
          <pc:sldMk cId="0" sldId="319"/>
        </pc:sldMkLst>
        <pc:spChg chg="mod">
          <ac:chgData name="Lei Wu" userId="f083b2a8aea23a2f" providerId="LiveId" clId="{284BD2F0-B0A6-4D5C-9A98-3B85818BCA4F}" dt="2021-03-14T08:36:42.967" v="0"/>
          <ac:spMkLst>
            <pc:docMk/>
            <pc:sldMk cId="0" sldId="319"/>
            <ac:spMk id="8" creationId="{00000000-0000-0000-0000-000000000000}"/>
          </ac:spMkLst>
        </pc:spChg>
        <pc:spChg chg="mod">
          <ac:chgData name="Lei Wu" userId="f083b2a8aea23a2f" providerId="LiveId" clId="{284BD2F0-B0A6-4D5C-9A98-3B85818BCA4F}" dt="2021-03-14T08:36:42.967" v="0"/>
          <ac:spMkLst>
            <pc:docMk/>
            <pc:sldMk cId="0" sldId="319"/>
            <ac:spMk id="9" creationId="{00000000-0000-0000-0000-000000000000}"/>
          </ac:spMkLst>
        </pc:spChg>
      </pc:sldChg>
      <pc:sldChg chg="modSp mod">
        <pc:chgData name="Lei Wu" userId="f083b2a8aea23a2f" providerId="LiveId" clId="{284BD2F0-B0A6-4D5C-9A98-3B85818BCA4F}" dt="2021-03-14T08:37:07.530" v="3"/>
        <pc:sldMkLst>
          <pc:docMk/>
          <pc:sldMk cId="0" sldId="374"/>
        </pc:sldMkLst>
        <pc:spChg chg="mod">
          <ac:chgData name="Lei Wu" userId="f083b2a8aea23a2f" providerId="LiveId" clId="{284BD2F0-B0A6-4D5C-9A98-3B85818BCA4F}" dt="2021-03-14T08:37:07.530" v="3"/>
          <ac:spMkLst>
            <pc:docMk/>
            <pc:sldMk cId="0" sldId="374"/>
            <ac:spMk id="3" creationId="{DAAE08E7-F397-4386-AD4A-9EA00DA8BA7C}"/>
          </ac:spMkLst>
        </pc:spChg>
      </pc:sldChg>
      <pc:sldChg chg="del">
        <pc:chgData name="Lei Wu" userId="f083b2a8aea23a2f" providerId="LiveId" clId="{284BD2F0-B0A6-4D5C-9A98-3B85818BCA4F}" dt="2021-03-14T08:37:40.560" v="4" actId="47"/>
        <pc:sldMkLst>
          <pc:docMk/>
          <pc:sldMk cId="1138569562" sldId="376"/>
        </pc:sldMkLst>
      </pc:sldChg>
      <pc:sldChg chg="del">
        <pc:chgData name="Lei Wu" userId="f083b2a8aea23a2f" providerId="LiveId" clId="{284BD2F0-B0A6-4D5C-9A98-3B85818BCA4F}" dt="2021-03-14T08:37:40.560" v="4" actId="47"/>
        <pc:sldMkLst>
          <pc:docMk/>
          <pc:sldMk cId="3568693240" sldId="385"/>
        </pc:sldMkLst>
      </pc:sldChg>
      <pc:sldChg chg="del">
        <pc:chgData name="Lei Wu" userId="f083b2a8aea23a2f" providerId="LiveId" clId="{284BD2F0-B0A6-4D5C-9A98-3B85818BCA4F}" dt="2021-03-14T08:37:40.560" v="4" actId="47"/>
        <pc:sldMkLst>
          <pc:docMk/>
          <pc:sldMk cId="952510165" sldId="387"/>
        </pc:sldMkLst>
      </pc:sldChg>
      <pc:sldChg chg="del">
        <pc:chgData name="Lei Wu" userId="f083b2a8aea23a2f" providerId="LiveId" clId="{284BD2F0-B0A6-4D5C-9A98-3B85818BCA4F}" dt="2021-03-14T08:37:40.560" v="4" actId="47"/>
        <pc:sldMkLst>
          <pc:docMk/>
          <pc:sldMk cId="1141855576" sldId="388"/>
        </pc:sldMkLst>
      </pc:sldChg>
      <pc:sldChg chg="del">
        <pc:chgData name="Lei Wu" userId="f083b2a8aea23a2f" providerId="LiveId" clId="{284BD2F0-B0A6-4D5C-9A98-3B85818BCA4F}" dt="2021-03-14T08:37:40.560" v="4" actId="47"/>
        <pc:sldMkLst>
          <pc:docMk/>
          <pc:sldMk cId="2650861674" sldId="391"/>
        </pc:sldMkLst>
      </pc:sldChg>
      <pc:sldChg chg="del">
        <pc:chgData name="Lei Wu" userId="f083b2a8aea23a2f" providerId="LiveId" clId="{284BD2F0-B0A6-4D5C-9A98-3B85818BCA4F}" dt="2021-03-14T08:37:40.560" v="4" actId="47"/>
        <pc:sldMkLst>
          <pc:docMk/>
          <pc:sldMk cId="1608892270" sldId="392"/>
        </pc:sldMkLst>
      </pc:sldChg>
      <pc:sldChg chg="del">
        <pc:chgData name="Lei Wu" userId="f083b2a8aea23a2f" providerId="LiveId" clId="{284BD2F0-B0A6-4D5C-9A98-3B85818BCA4F}" dt="2021-03-14T08:37:40.560" v="4" actId="47"/>
        <pc:sldMkLst>
          <pc:docMk/>
          <pc:sldMk cId="1161102112" sldId="393"/>
        </pc:sldMkLst>
      </pc:sldChg>
      <pc:sldChg chg="del">
        <pc:chgData name="Lei Wu" userId="f083b2a8aea23a2f" providerId="LiveId" clId="{284BD2F0-B0A6-4D5C-9A98-3B85818BCA4F}" dt="2021-03-14T08:37:40.560" v="4" actId="47"/>
        <pc:sldMkLst>
          <pc:docMk/>
          <pc:sldMk cId="3414706876" sldId="396"/>
        </pc:sldMkLst>
      </pc:sldChg>
      <pc:sldChg chg="del">
        <pc:chgData name="Lei Wu" userId="f083b2a8aea23a2f" providerId="LiveId" clId="{284BD2F0-B0A6-4D5C-9A98-3B85818BCA4F}" dt="2021-03-14T08:37:40.560" v="4" actId="47"/>
        <pc:sldMkLst>
          <pc:docMk/>
          <pc:sldMk cId="2552557360" sldId="397"/>
        </pc:sldMkLst>
      </pc:sldChg>
      <pc:sldChg chg="del">
        <pc:chgData name="Lei Wu" userId="f083b2a8aea23a2f" providerId="LiveId" clId="{284BD2F0-B0A6-4D5C-9A98-3B85818BCA4F}" dt="2021-03-14T08:37:40.560" v="4" actId="47"/>
        <pc:sldMkLst>
          <pc:docMk/>
          <pc:sldMk cId="1908525249" sldId="398"/>
        </pc:sldMkLst>
      </pc:sldChg>
      <pc:sldChg chg="del">
        <pc:chgData name="Lei Wu" userId="f083b2a8aea23a2f" providerId="LiveId" clId="{284BD2F0-B0A6-4D5C-9A98-3B85818BCA4F}" dt="2021-03-14T08:37:40.560" v="4" actId="47"/>
        <pc:sldMkLst>
          <pc:docMk/>
          <pc:sldMk cId="800323598" sldId="399"/>
        </pc:sldMkLst>
      </pc:sldChg>
      <pc:sldChg chg="del">
        <pc:chgData name="Lei Wu" userId="f083b2a8aea23a2f" providerId="LiveId" clId="{284BD2F0-B0A6-4D5C-9A98-3B85818BCA4F}" dt="2021-03-14T08:37:40.560" v="4" actId="47"/>
        <pc:sldMkLst>
          <pc:docMk/>
          <pc:sldMk cId="4138484714" sldId="400"/>
        </pc:sldMkLst>
      </pc:sldChg>
      <pc:sldChg chg="del">
        <pc:chgData name="Lei Wu" userId="f083b2a8aea23a2f" providerId="LiveId" clId="{284BD2F0-B0A6-4D5C-9A98-3B85818BCA4F}" dt="2021-03-14T08:37:40.560" v="4" actId="47"/>
        <pc:sldMkLst>
          <pc:docMk/>
          <pc:sldMk cId="3253529144" sldId="417"/>
        </pc:sldMkLst>
      </pc:sldChg>
      <pc:sldChg chg="del">
        <pc:chgData name="Lei Wu" userId="f083b2a8aea23a2f" providerId="LiveId" clId="{284BD2F0-B0A6-4D5C-9A98-3B85818BCA4F}" dt="2021-03-14T08:37:40.560" v="4" actId="47"/>
        <pc:sldMkLst>
          <pc:docMk/>
          <pc:sldMk cId="441666046" sldId="419"/>
        </pc:sldMkLst>
      </pc:sldChg>
      <pc:sldChg chg="del">
        <pc:chgData name="Lei Wu" userId="f083b2a8aea23a2f" providerId="LiveId" clId="{284BD2F0-B0A6-4D5C-9A98-3B85818BCA4F}" dt="2021-03-14T08:37:40.560" v="4" actId="47"/>
        <pc:sldMkLst>
          <pc:docMk/>
          <pc:sldMk cId="2608642954" sldId="437"/>
        </pc:sldMkLst>
      </pc:sldChg>
      <pc:sldChg chg="del">
        <pc:chgData name="Lei Wu" userId="f083b2a8aea23a2f" providerId="LiveId" clId="{284BD2F0-B0A6-4D5C-9A98-3B85818BCA4F}" dt="2021-03-14T08:37:40.560" v="4" actId="47"/>
        <pc:sldMkLst>
          <pc:docMk/>
          <pc:sldMk cId="3807247872" sldId="438"/>
        </pc:sldMkLst>
      </pc:sldChg>
      <pc:sldChg chg="del">
        <pc:chgData name="Lei Wu" userId="f083b2a8aea23a2f" providerId="LiveId" clId="{284BD2F0-B0A6-4D5C-9A98-3B85818BCA4F}" dt="2021-03-14T08:37:40.560" v="4" actId="47"/>
        <pc:sldMkLst>
          <pc:docMk/>
          <pc:sldMk cId="2528154100" sldId="439"/>
        </pc:sldMkLst>
      </pc:sldChg>
      <pc:sldChg chg="del">
        <pc:chgData name="Lei Wu" userId="f083b2a8aea23a2f" providerId="LiveId" clId="{284BD2F0-B0A6-4D5C-9A98-3B85818BCA4F}" dt="2021-03-14T08:37:40.560" v="4" actId="47"/>
        <pc:sldMkLst>
          <pc:docMk/>
          <pc:sldMk cId="10853877" sldId="440"/>
        </pc:sldMkLst>
      </pc:sldChg>
      <pc:sldChg chg="del">
        <pc:chgData name="Lei Wu" userId="f083b2a8aea23a2f" providerId="LiveId" clId="{284BD2F0-B0A6-4D5C-9A98-3B85818BCA4F}" dt="2021-03-14T08:37:40.560" v="4" actId="47"/>
        <pc:sldMkLst>
          <pc:docMk/>
          <pc:sldMk cId="3508258645" sldId="441"/>
        </pc:sldMkLst>
      </pc:sldChg>
      <pc:sldChg chg="del">
        <pc:chgData name="Lei Wu" userId="f083b2a8aea23a2f" providerId="LiveId" clId="{284BD2F0-B0A6-4D5C-9A98-3B85818BCA4F}" dt="2021-03-14T08:37:40.560" v="4" actId="47"/>
        <pc:sldMkLst>
          <pc:docMk/>
          <pc:sldMk cId="3298819288" sldId="596"/>
        </pc:sldMkLst>
      </pc:sldChg>
      <pc:sldChg chg="del">
        <pc:chgData name="Lei Wu" userId="f083b2a8aea23a2f" providerId="LiveId" clId="{284BD2F0-B0A6-4D5C-9A98-3B85818BCA4F}" dt="2021-03-14T08:37:40.560" v="4" actId="47"/>
        <pc:sldMkLst>
          <pc:docMk/>
          <pc:sldMk cId="2460924751" sldId="598"/>
        </pc:sldMkLst>
      </pc:sldChg>
      <pc:sldChg chg="del">
        <pc:chgData name="Lei Wu" userId="f083b2a8aea23a2f" providerId="LiveId" clId="{284BD2F0-B0A6-4D5C-9A98-3B85818BCA4F}" dt="2021-03-14T08:37:40.560" v="4" actId="47"/>
        <pc:sldMkLst>
          <pc:docMk/>
          <pc:sldMk cId="3431113726" sldId="599"/>
        </pc:sldMkLst>
      </pc:sldChg>
      <pc:sldChg chg="del">
        <pc:chgData name="Lei Wu" userId="f083b2a8aea23a2f" providerId="LiveId" clId="{284BD2F0-B0A6-4D5C-9A98-3B85818BCA4F}" dt="2021-03-14T08:37:40.560" v="4" actId="47"/>
        <pc:sldMkLst>
          <pc:docMk/>
          <pc:sldMk cId="3857369020" sldId="600"/>
        </pc:sldMkLst>
      </pc:sldChg>
      <pc:sldChg chg="del">
        <pc:chgData name="Lei Wu" userId="f083b2a8aea23a2f" providerId="LiveId" clId="{284BD2F0-B0A6-4D5C-9A98-3B85818BCA4F}" dt="2021-03-14T08:37:40.560" v="4" actId="47"/>
        <pc:sldMkLst>
          <pc:docMk/>
          <pc:sldMk cId="3732109439" sldId="601"/>
        </pc:sldMkLst>
      </pc:sldChg>
      <pc:sldChg chg="del">
        <pc:chgData name="Lei Wu" userId="f083b2a8aea23a2f" providerId="LiveId" clId="{284BD2F0-B0A6-4D5C-9A98-3B85818BCA4F}" dt="2021-03-14T08:37:40.560" v="4" actId="47"/>
        <pc:sldMkLst>
          <pc:docMk/>
          <pc:sldMk cId="473034175" sldId="602"/>
        </pc:sldMkLst>
      </pc:sldChg>
      <pc:sldChg chg="del">
        <pc:chgData name="Lei Wu" userId="f083b2a8aea23a2f" providerId="LiveId" clId="{284BD2F0-B0A6-4D5C-9A98-3B85818BCA4F}" dt="2021-03-14T08:37:40.560" v="4" actId="47"/>
        <pc:sldMkLst>
          <pc:docMk/>
          <pc:sldMk cId="4088437234" sldId="604"/>
        </pc:sldMkLst>
      </pc:sldChg>
      <pc:sldChg chg="del">
        <pc:chgData name="Lei Wu" userId="f083b2a8aea23a2f" providerId="LiveId" clId="{284BD2F0-B0A6-4D5C-9A98-3B85818BCA4F}" dt="2021-03-14T08:37:40.560" v="4" actId="47"/>
        <pc:sldMkLst>
          <pc:docMk/>
          <pc:sldMk cId="268441539" sldId="605"/>
        </pc:sldMkLst>
      </pc:sldChg>
      <pc:sldChg chg="del">
        <pc:chgData name="Lei Wu" userId="f083b2a8aea23a2f" providerId="LiveId" clId="{284BD2F0-B0A6-4D5C-9A98-3B85818BCA4F}" dt="2021-03-14T08:37:40.560" v="4" actId="47"/>
        <pc:sldMkLst>
          <pc:docMk/>
          <pc:sldMk cId="1980609852" sldId="607"/>
        </pc:sldMkLst>
      </pc:sldChg>
      <pc:sldChg chg="del">
        <pc:chgData name="Lei Wu" userId="f083b2a8aea23a2f" providerId="LiveId" clId="{284BD2F0-B0A6-4D5C-9A98-3B85818BCA4F}" dt="2021-03-14T08:37:40.560" v="4" actId="47"/>
        <pc:sldMkLst>
          <pc:docMk/>
          <pc:sldMk cId="3222994000" sldId="608"/>
        </pc:sldMkLst>
      </pc:sldChg>
      <pc:sldChg chg="del">
        <pc:chgData name="Lei Wu" userId="f083b2a8aea23a2f" providerId="LiveId" clId="{284BD2F0-B0A6-4D5C-9A98-3B85818BCA4F}" dt="2021-03-14T08:37:40.560" v="4" actId="47"/>
        <pc:sldMkLst>
          <pc:docMk/>
          <pc:sldMk cId="3970513077" sldId="609"/>
        </pc:sldMkLst>
      </pc:sldChg>
      <pc:sldChg chg="del">
        <pc:chgData name="Lei Wu" userId="f083b2a8aea23a2f" providerId="LiveId" clId="{284BD2F0-B0A6-4D5C-9A98-3B85818BCA4F}" dt="2021-03-14T08:37:40.560" v="4" actId="47"/>
        <pc:sldMkLst>
          <pc:docMk/>
          <pc:sldMk cId="3223520074" sldId="610"/>
        </pc:sldMkLst>
      </pc:sldChg>
      <pc:sldChg chg="del">
        <pc:chgData name="Lei Wu" userId="f083b2a8aea23a2f" providerId="LiveId" clId="{284BD2F0-B0A6-4D5C-9A98-3B85818BCA4F}" dt="2021-03-14T08:37:40.560" v="4" actId="47"/>
        <pc:sldMkLst>
          <pc:docMk/>
          <pc:sldMk cId="563828606" sldId="611"/>
        </pc:sldMkLst>
      </pc:sldChg>
      <pc:sldChg chg="del">
        <pc:chgData name="Lei Wu" userId="f083b2a8aea23a2f" providerId="LiveId" clId="{284BD2F0-B0A6-4D5C-9A98-3B85818BCA4F}" dt="2021-03-14T08:37:40.560" v="4" actId="47"/>
        <pc:sldMkLst>
          <pc:docMk/>
          <pc:sldMk cId="683546962" sldId="613"/>
        </pc:sldMkLst>
      </pc:sldChg>
      <pc:sldChg chg="del">
        <pc:chgData name="Lei Wu" userId="f083b2a8aea23a2f" providerId="LiveId" clId="{284BD2F0-B0A6-4D5C-9A98-3B85818BCA4F}" dt="2021-03-14T08:37:40.560" v="4" actId="47"/>
        <pc:sldMkLst>
          <pc:docMk/>
          <pc:sldMk cId="2893051098" sldId="614"/>
        </pc:sldMkLst>
      </pc:sldChg>
      <pc:sldChg chg="del">
        <pc:chgData name="Lei Wu" userId="f083b2a8aea23a2f" providerId="LiveId" clId="{284BD2F0-B0A6-4D5C-9A98-3B85818BCA4F}" dt="2021-03-14T08:37:40.560" v="4" actId="47"/>
        <pc:sldMkLst>
          <pc:docMk/>
          <pc:sldMk cId="3680832810" sldId="617"/>
        </pc:sldMkLst>
      </pc:sldChg>
      <pc:sldChg chg="del">
        <pc:chgData name="Lei Wu" userId="f083b2a8aea23a2f" providerId="LiveId" clId="{284BD2F0-B0A6-4D5C-9A98-3B85818BCA4F}" dt="2021-03-14T08:37:40.560" v="4" actId="47"/>
        <pc:sldMkLst>
          <pc:docMk/>
          <pc:sldMk cId="3291370463" sldId="618"/>
        </pc:sldMkLst>
      </pc:sldChg>
      <pc:sldChg chg="del">
        <pc:chgData name="Lei Wu" userId="f083b2a8aea23a2f" providerId="LiveId" clId="{284BD2F0-B0A6-4D5C-9A98-3B85818BCA4F}" dt="2021-03-14T08:37:40.560" v="4" actId="47"/>
        <pc:sldMkLst>
          <pc:docMk/>
          <pc:sldMk cId="4258734652" sldId="620"/>
        </pc:sldMkLst>
      </pc:sldChg>
      <pc:sldChg chg="del">
        <pc:chgData name="Lei Wu" userId="f083b2a8aea23a2f" providerId="LiveId" clId="{284BD2F0-B0A6-4D5C-9A98-3B85818BCA4F}" dt="2021-03-14T08:37:40.560" v="4" actId="47"/>
        <pc:sldMkLst>
          <pc:docMk/>
          <pc:sldMk cId="327432052" sldId="622"/>
        </pc:sldMkLst>
      </pc:sldChg>
      <pc:sldChg chg="del">
        <pc:chgData name="Lei Wu" userId="f083b2a8aea23a2f" providerId="LiveId" clId="{284BD2F0-B0A6-4D5C-9A98-3B85818BCA4F}" dt="2021-03-14T08:37:40.560" v="4" actId="47"/>
        <pc:sldMkLst>
          <pc:docMk/>
          <pc:sldMk cId="2933110515" sldId="626"/>
        </pc:sldMkLst>
      </pc:sldChg>
      <pc:sldChg chg="del">
        <pc:chgData name="Lei Wu" userId="f083b2a8aea23a2f" providerId="LiveId" clId="{284BD2F0-B0A6-4D5C-9A98-3B85818BCA4F}" dt="2021-03-14T08:37:40.560" v="4" actId="47"/>
        <pc:sldMkLst>
          <pc:docMk/>
          <pc:sldMk cId="1170840915" sldId="627"/>
        </pc:sldMkLst>
      </pc:sldChg>
      <pc:sldChg chg="del">
        <pc:chgData name="Lei Wu" userId="f083b2a8aea23a2f" providerId="LiveId" clId="{284BD2F0-B0A6-4D5C-9A98-3B85818BCA4F}" dt="2021-03-14T08:37:40.560" v="4" actId="47"/>
        <pc:sldMkLst>
          <pc:docMk/>
          <pc:sldMk cId="2182615835" sldId="628"/>
        </pc:sldMkLst>
      </pc:sldChg>
      <pc:sldChg chg="del">
        <pc:chgData name="Lei Wu" userId="f083b2a8aea23a2f" providerId="LiveId" clId="{284BD2F0-B0A6-4D5C-9A98-3B85818BCA4F}" dt="2021-03-14T08:37:40.560" v="4" actId="47"/>
        <pc:sldMkLst>
          <pc:docMk/>
          <pc:sldMk cId="85162386" sldId="630"/>
        </pc:sldMkLst>
      </pc:sldChg>
      <pc:sldChg chg="del">
        <pc:chgData name="Lei Wu" userId="f083b2a8aea23a2f" providerId="LiveId" clId="{284BD2F0-B0A6-4D5C-9A98-3B85818BCA4F}" dt="2021-03-14T08:37:40.560" v="4" actId="47"/>
        <pc:sldMkLst>
          <pc:docMk/>
          <pc:sldMk cId="3404330271" sldId="631"/>
        </pc:sldMkLst>
      </pc:sldChg>
      <pc:sldChg chg="del">
        <pc:chgData name="Lei Wu" userId="f083b2a8aea23a2f" providerId="LiveId" clId="{284BD2F0-B0A6-4D5C-9A98-3B85818BCA4F}" dt="2021-03-14T08:37:40.560" v="4" actId="47"/>
        <pc:sldMkLst>
          <pc:docMk/>
          <pc:sldMk cId="3645187154" sldId="632"/>
        </pc:sldMkLst>
      </pc:sldChg>
      <pc:sldChg chg="del">
        <pc:chgData name="Lei Wu" userId="f083b2a8aea23a2f" providerId="LiveId" clId="{284BD2F0-B0A6-4D5C-9A98-3B85818BCA4F}" dt="2021-03-14T08:37:40.560" v="4" actId="47"/>
        <pc:sldMkLst>
          <pc:docMk/>
          <pc:sldMk cId="963782026" sldId="633"/>
        </pc:sldMkLst>
      </pc:sldChg>
      <pc:sldChg chg="del">
        <pc:chgData name="Lei Wu" userId="f083b2a8aea23a2f" providerId="LiveId" clId="{284BD2F0-B0A6-4D5C-9A98-3B85818BCA4F}" dt="2021-03-14T08:37:40.560" v="4" actId="47"/>
        <pc:sldMkLst>
          <pc:docMk/>
          <pc:sldMk cId="1486377335" sldId="634"/>
        </pc:sldMkLst>
      </pc:sldChg>
      <pc:sldChg chg="del">
        <pc:chgData name="Lei Wu" userId="f083b2a8aea23a2f" providerId="LiveId" clId="{284BD2F0-B0A6-4D5C-9A98-3B85818BCA4F}" dt="2021-03-14T08:37:40.560" v="4" actId="47"/>
        <pc:sldMkLst>
          <pc:docMk/>
          <pc:sldMk cId="561442479" sldId="635"/>
        </pc:sldMkLst>
      </pc:sldChg>
      <pc:sldChg chg="del">
        <pc:chgData name="Lei Wu" userId="f083b2a8aea23a2f" providerId="LiveId" clId="{284BD2F0-B0A6-4D5C-9A98-3B85818BCA4F}" dt="2021-03-14T08:37:40.560" v="4" actId="47"/>
        <pc:sldMkLst>
          <pc:docMk/>
          <pc:sldMk cId="1452464875" sldId="637"/>
        </pc:sldMkLst>
      </pc:sldChg>
      <pc:sldChg chg="del">
        <pc:chgData name="Lei Wu" userId="f083b2a8aea23a2f" providerId="LiveId" clId="{284BD2F0-B0A6-4D5C-9A98-3B85818BCA4F}" dt="2021-03-14T08:37:40.560" v="4" actId="47"/>
        <pc:sldMkLst>
          <pc:docMk/>
          <pc:sldMk cId="3813744801" sldId="638"/>
        </pc:sldMkLst>
      </pc:sldChg>
      <pc:sldChg chg="del">
        <pc:chgData name="Lei Wu" userId="f083b2a8aea23a2f" providerId="LiveId" clId="{284BD2F0-B0A6-4D5C-9A98-3B85818BCA4F}" dt="2021-03-14T08:37:40.560" v="4" actId="47"/>
        <pc:sldMkLst>
          <pc:docMk/>
          <pc:sldMk cId="3962625865" sldId="639"/>
        </pc:sldMkLst>
      </pc:sldChg>
      <pc:sldChg chg="del">
        <pc:chgData name="Lei Wu" userId="f083b2a8aea23a2f" providerId="LiveId" clId="{284BD2F0-B0A6-4D5C-9A98-3B85818BCA4F}" dt="2021-03-14T08:37:40.560" v="4" actId="47"/>
        <pc:sldMkLst>
          <pc:docMk/>
          <pc:sldMk cId="882780496" sldId="640"/>
        </pc:sldMkLst>
      </pc:sldChg>
      <pc:sldChg chg="del">
        <pc:chgData name="Lei Wu" userId="f083b2a8aea23a2f" providerId="LiveId" clId="{284BD2F0-B0A6-4D5C-9A98-3B85818BCA4F}" dt="2021-03-14T08:37:40.560" v="4" actId="47"/>
        <pc:sldMkLst>
          <pc:docMk/>
          <pc:sldMk cId="352898844" sldId="641"/>
        </pc:sldMkLst>
      </pc:sldChg>
      <pc:sldChg chg="del">
        <pc:chgData name="Lei Wu" userId="f083b2a8aea23a2f" providerId="LiveId" clId="{284BD2F0-B0A6-4D5C-9A98-3B85818BCA4F}" dt="2021-03-14T08:37:40.560" v="4" actId="47"/>
        <pc:sldMkLst>
          <pc:docMk/>
          <pc:sldMk cId="2450866101" sldId="642"/>
        </pc:sldMkLst>
      </pc:sldChg>
      <pc:sldChg chg="del">
        <pc:chgData name="Lei Wu" userId="f083b2a8aea23a2f" providerId="LiveId" clId="{284BD2F0-B0A6-4D5C-9A98-3B85818BCA4F}" dt="2021-03-14T08:37:40.560" v="4" actId="47"/>
        <pc:sldMkLst>
          <pc:docMk/>
          <pc:sldMk cId="633907017" sldId="643"/>
        </pc:sldMkLst>
      </pc:sldChg>
      <pc:sldChg chg="del">
        <pc:chgData name="Lei Wu" userId="f083b2a8aea23a2f" providerId="LiveId" clId="{284BD2F0-B0A6-4D5C-9A98-3B85818BCA4F}" dt="2021-03-14T08:37:40.560" v="4" actId="47"/>
        <pc:sldMkLst>
          <pc:docMk/>
          <pc:sldMk cId="3285750829" sldId="644"/>
        </pc:sldMkLst>
      </pc:sldChg>
      <pc:sldChg chg="del">
        <pc:chgData name="Lei Wu" userId="f083b2a8aea23a2f" providerId="LiveId" clId="{284BD2F0-B0A6-4D5C-9A98-3B85818BCA4F}" dt="2021-03-14T08:37:40.560" v="4" actId="47"/>
        <pc:sldMkLst>
          <pc:docMk/>
          <pc:sldMk cId="2157337207" sldId="645"/>
        </pc:sldMkLst>
      </pc:sldChg>
      <pc:sldChg chg="modSp mod">
        <pc:chgData name="Lei Wu" userId="f083b2a8aea23a2f" providerId="LiveId" clId="{284BD2F0-B0A6-4D5C-9A98-3B85818BCA4F}" dt="2021-03-14T08:37:45.639" v="9" actId="20577"/>
        <pc:sldMkLst>
          <pc:docMk/>
          <pc:sldMk cId="1503553792" sldId="646"/>
        </pc:sldMkLst>
        <pc:spChg chg="mod">
          <ac:chgData name="Lei Wu" userId="f083b2a8aea23a2f" providerId="LiveId" clId="{284BD2F0-B0A6-4D5C-9A98-3B85818BCA4F}" dt="2021-03-14T08:37:45.639" v="9" actId="20577"/>
          <ac:spMkLst>
            <pc:docMk/>
            <pc:sldMk cId="1503553792" sldId="646"/>
            <ac:spMk id="2" creationId="{41D2FD0B-FD2F-4DA7-BFFC-88CDF6178861}"/>
          </ac:spMkLst>
        </pc:spChg>
      </pc:sldChg>
      <pc:sldChg chg="del">
        <pc:chgData name="Lei Wu" userId="f083b2a8aea23a2f" providerId="LiveId" clId="{284BD2F0-B0A6-4D5C-9A98-3B85818BCA4F}" dt="2021-03-14T08:37:40.560" v="4" actId="47"/>
        <pc:sldMkLst>
          <pc:docMk/>
          <pc:sldMk cId="1056630189" sldId="647"/>
        </pc:sldMkLst>
      </pc:sldChg>
      <pc:sldChg chg="del">
        <pc:chgData name="Lei Wu" userId="f083b2a8aea23a2f" providerId="LiveId" clId="{284BD2F0-B0A6-4D5C-9A98-3B85818BCA4F}" dt="2021-03-14T08:37:40.560" v="4" actId="47"/>
        <pc:sldMkLst>
          <pc:docMk/>
          <pc:sldMk cId="2243715795" sldId="648"/>
        </pc:sldMkLst>
      </pc:sldChg>
      <pc:sldChg chg="modSp add modTransition">
        <pc:chgData name="Lei Wu" userId="f083b2a8aea23a2f" providerId="LiveId" clId="{284BD2F0-B0A6-4D5C-9A98-3B85818BCA4F}" dt="2021-03-14T08:36:42.967" v="0"/>
        <pc:sldMkLst>
          <pc:docMk/>
          <pc:sldMk cId="0" sldId="649"/>
        </pc:sldMkLst>
        <pc:spChg chg="mod">
          <ac:chgData name="Lei Wu" userId="f083b2a8aea23a2f" providerId="LiveId" clId="{284BD2F0-B0A6-4D5C-9A98-3B85818BCA4F}" dt="2021-03-14T08:36:42.967" v="0"/>
          <ac:spMkLst>
            <pc:docMk/>
            <pc:sldMk cId="0" sldId="649"/>
            <ac:spMk id="8" creationId="{00000000-0000-0000-0000-000000000000}"/>
          </ac:spMkLst>
        </pc:spChg>
        <pc:spChg chg="mod">
          <ac:chgData name="Lei Wu" userId="f083b2a8aea23a2f" providerId="LiveId" clId="{284BD2F0-B0A6-4D5C-9A98-3B85818BCA4F}" dt="2021-03-14T08:36:42.967" v="0"/>
          <ac:spMkLst>
            <pc:docMk/>
            <pc:sldMk cId="0" sldId="649"/>
            <ac:spMk id="9" creationId="{00000000-0000-0000-0000-000000000000}"/>
          </ac:spMkLst>
        </pc:spChg>
      </pc:sldChg>
      <pc:sldChg chg="modSp add modTransition">
        <pc:chgData name="Lei Wu" userId="f083b2a8aea23a2f" providerId="LiveId" clId="{284BD2F0-B0A6-4D5C-9A98-3B85818BCA4F}" dt="2021-03-14T08:36:42.967" v="0"/>
        <pc:sldMkLst>
          <pc:docMk/>
          <pc:sldMk cId="0" sldId="650"/>
        </pc:sldMkLst>
        <pc:spChg chg="mod">
          <ac:chgData name="Lei Wu" userId="f083b2a8aea23a2f" providerId="LiveId" clId="{284BD2F0-B0A6-4D5C-9A98-3B85818BCA4F}" dt="2021-03-14T08:36:42.967" v="0"/>
          <ac:spMkLst>
            <pc:docMk/>
            <pc:sldMk cId="0" sldId="650"/>
            <ac:spMk id="8" creationId="{00000000-0000-0000-0000-000000000000}"/>
          </ac:spMkLst>
        </pc:spChg>
        <pc:spChg chg="mod">
          <ac:chgData name="Lei Wu" userId="f083b2a8aea23a2f" providerId="LiveId" clId="{284BD2F0-B0A6-4D5C-9A98-3B85818BCA4F}" dt="2021-03-14T08:36:42.967" v="0"/>
          <ac:spMkLst>
            <pc:docMk/>
            <pc:sldMk cId="0" sldId="650"/>
            <ac:spMk id="9" creationId="{00000000-0000-0000-0000-000000000000}"/>
          </ac:spMkLst>
        </pc:spChg>
      </pc:sldChg>
      <pc:sldChg chg="modSp add modTransition">
        <pc:chgData name="Lei Wu" userId="f083b2a8aea23a2f" providerId="LiveId" clId="{284BD2F0-B0A6-4D5C-9A98-3B85818BCA4F}" dt="2021-03-14T08:36:42.967" v="0"/>
        <pc:sldMkLst>
          <pc:docMk/>
          <pc:sldMk cId="0" sldId="651"/>
        </pc:sldMkLst>
        <pc:spChg chg="mod">
          <ac:chgData name="Lei Wu" userId="f083b2a8aea23a2f" providerId="LiveId" clId="{284BD2F0-B0A6-4D5C-9A98-3B85818BCA4F}" dt="2021-03-14T08:36:42.967" v="0"/>
          <ac:spMkLst>
            <pc:docMk/>
            <pc:sldMk cId="0" sldId="651"/>
            <ac:spMk id="8" creationId="{00000000-0000-0000-0000-000000000000}"/>
          </ac:spMkLst>
        </pc:spChg>
        <pc:spChg chg="mod">
          <ac:chgData name="Lei Wu" userId="f083b2a8aea23a2f" providerId="LiveId" clId="{284BD2F0-B0A6-4D5C-9A98-3B85818BCA4F}" dt="2021-03-14T08:36:42.967" v="0"/>
          <ac:spMkLst>
            <pc:docMk/>
            <pc:sldMk cId="0" sldId="651"/>
            <ac:spMk id="9" creationId="{00000000-0000-0000-0000-000000000000}"/>
          </ac:spMkLst>
        </pc:spChg>
      </pc:sldChg>
      <pc:sldMasterChg chg="del delSldLayout">
        <pc:chgData name="Lei Wu" userId="f083b2a8aea23a2f" providerId="LiveId" clId="{284BD2F0-B0A6-4D5C-9A98-3B85818BCA4F}" dt="2021-03-14T08:37:40.560" v="4" actId="47"/>
        <pc:sldMasterMkLst>
          <pc:docMk/>
          <pc:sldMasterMk cId="917171233" sldId="2147483864"/>
        </pc:sldMasterMkLst>
        <pc:sldLayoutChg chg="del">
          <pc:chgData name="Lei Wu" userId="f083b2a8aea23a2f" providerId="LiveId" clId="{284BD2F0-B0A6-4D5C-9A98-3B85818BCA4F}" dt="2021-03-14T08:37:40.560" v="4" actId="47"/>
          <pc:sldLayoutMkLst>
            <pc:docMk/>
            <pc:sldMasterMk cId="917171233" sldId="2147483864"/>
            <pc:sldLayoutMk cId="1199428551" sldId="2147483865"/>
          </pc:sldLayoutMkLst>
        </pc:sldLayoutChg>
        <pc:sldLayoutChg chg="del">
          <pc:chgData name="Lei Wu" userId="f083b2a8aea23a2f" providerId="LiveId" clId="{284BD2F0-B0A6-4D5C-9A98-3B85818BCA4F}" dt="2021-03-14T08:37:40.560" v="4" actId="47"/>
          <pc:sldLayoutMkLst>
            <pc:docMk/>
            <pc:sldMasterMk cId="917171233" sldId="2147483864"/>
            <pc:sldLayoutMk cId="2636624947" sldId="2147483866"/>
          </pc:sldLayoutMkLst>
        </pc:sldLayoutChg>
        <pc:sldLayoutChg chg="del">
          <pc:chgData name="Lei Wu" userId="f083b2a8aea23a2f" providerId="LiveId" clId="{284BD2F0-B0A6-4D5C-9A98-3B85818BCA4F}" dt="2021-03-14T08:37:40.560" v="4" actId="47"/>
          <pc:sldLayoutMkLst>
            <pc:docMk/>
            <pc:sldMasterMk cId="917171233" sldId="2147483864"/>
            <pc:sldLayoutMk cId="385282137" sldId="2147483867"/>
          </pc:sldLayoutMkLst>
        </pc:sldLayoutChg>
        <pc:sldLayoutChg chg="del">
          <pc:chgData name="Lei Wu" userId="f083b2a8aea23a2f" providerId="LiveId" clId="{284BD2F0-B0A6-4D5C-9A98-3B85818BCA4F}" dt="2021-03-14T08:37:40.560" v="4" actId="47"/>
          <pc:sldLayoutMkLst>
            <pc:docMk/>
            <pc:sldMasterMk cId="917171233" sldId="2147483864"/>
            <pc:sldLayoutMk cId="3835929992" sldId="2147483868"/>
          </pc:sldLayoutMkLst>
        </pc:sldLayoutChg>
        <pc:sldLayoutChg chg="del">
          <pc:chgData name="Lei Wu" userId="f083b2a8aea23a2f" providerId="LiveId" clId="{284BD2F0-B0A6-4D5C-9A98-3B85818BCA4F}" dt="2021-03-14T08:37:40.560" v="4" actId="47"/>
          <pc:sldLayoutMkLst>
            <pc:docMk/>
            <pc:sldMasterMk cId="917171233" sldId="2147483864"/>
            <pc:sldLayoutMk cId="3720298090" sldId="2147483869"/>
          </pc:sldLayoutMkLst>
        </pc:sldLayoutChg>
        <pc:sldLayoutChg chg="del">
          <pc:chgData name="Lei Wu" userId="f083b2a8aea23a2f" providerId="LiveId" clId="{284BD2F0-B0A6-4D5C-9A98-3B85818BCA4F}" dt="2021-03-14T08:37:40.560" v="4" actId="47"/>
          <pc:sldLayoutMkLst>
            <pc:docMk/>
            <pc:sldMasterMk cId="917171233" sldId="2147483864"/>
            <pc:sldLayoutMk cId="1508203298" sldId="2147483870"/>
          </pc:sldLayoutMkLst>
        </pc:sldLayoutChg>
        <pc:sldLayoutChg chg="del">
          <pc:chgData name="Lei Wu" userId="f083b2a8aea23a2f" providerId="LiveId" clId="{284BD2F0-B0A6-4D5C-9A98-3B85818BCA4F}" dt="2021-03-14T08:37:40.560" v="4" actId="47"/>
          <pc:sldLayoutMkLst>
            <pc:docMk/>
            <pc:sldMasterMk cId="917171233" sldId="2147483864"/>
            <pc:sldLayoutMk cId="4134576809" sldId="2147483871"/>
          </pc:sldLayoutMkLst>
        </pc:sldLayoutChg>
        <pc:sldLayoutChg chg="del">
          <pc:chgData name="Lei Wu" userId="f083b2a8aea23a2f" providerId="LiveId" clId="{284BD2F0-B0A6-4D5C-9A98-3B85818BCA4F}" dt="2021-03-14T08:37:40.560" v="4" actId="47"/>
          <pc:sldLayoutMkLst>
            <pc:docMk/>
            <pc:sldMasterMk cId="917171233" sldId="2147483864"/>
            <pc:sldLayoutMk cId="1379030986" sldId="2147483872"/>
          </pc:sldLayoutMkLst>
        </pc:sldLayoutChg>
        <pc:sldLayoutChg chg="del">
          <pc:chgData name="Lei Wu" userId="f083b2a8aea23a2f" providerId="LiveId" clId="{284BD2F0-B0A6-4D5C-9A98-3B85818BCA4F}" dt="2021-03-14T08:37:40.560" v="4" actId="47"/>
          <pc:sldLayoutMkLst>
            <pc:docMk/>
            <pc:sldMasterMk cId="917171233" sldId="2147483864"/>
            <pc:sldLayoutMk cId="2542044431" sldId="2147483873"/>
          </pc:sldLayoutMkLst>
        </pc:sldLayoutChg>
        <pc:sldLayoutChg chg="del">
          <pc:chgData name="Lei Wu" userId="f083b2a8aea23a2f" providerId="LiveId" clId="{284BD2F0-B0A6-4D5C-9A98-3B85818BCA4F}" dt="2021-03-14T08:37:40.560" v="4" actId="47"/>
          <pc:sldLayoutMkLst>
            <pc:docMk/>
            <pc:sldMasterMk cId="917171233" sldId="2147483864"/>
            <pc:sldLayoutMk cId="2791567668" sldId="2147483874"/>
          </pc:sldLayoutMkLst>
        </pc:sldLayoutChg>
        <pc:sldLayoutChg chg="del">
          <pc:chgData name="Lei Wu" userId="f083b2a8aea23a2f" providerId="LiveId" clId="{284BD2F0-B0A6-4D5C-9A98-3B85818BCA4F}" dt="2021-03-14T08:37:40.560" v="4" actId="47"/>
          <pc:sldLayoutMkLst>
            <pc:docMk/>
            <pc:sldMasterMk cId="917171233" sldId="2147483864"/>
            <pc:sldLayoutMk cId="922514463" sldId="2147483875"/>
          </pc:sldLayoutMkLst>
        </pc:sldLayoutChg>
      </pc:sldMasterChg>
    </pc:docChg>
  </pc:docChgLst>
  <pc:docChgLst>
    <pc:chgData name="Lei Wu" userId="f083b2a8aea23a2f" providerId="LiveId" clId="{3A5E1E79-48B8-4C72-B3C7-5DF85258361B}"/>
    <pc:docChg chg="undo custSel addSld delSld modSld modMainMaster">
      <pc:chgData name="Lei Wu" userId="f083b2a8aea23a2f" providerId="LiveId" clId="{3A5E1E79-48B8-4C72-B3C7-5DF85258361B}" dt="2021-03-24T22:21:05.460" v="11113" actId="20577"/>
      <pc:docMkLst>
        <pc:docMk/>
      </pc:docMkLst>
      <pc:sldChg chg="addSp delSp modSp add del mod modTransition">
        <pc:chgData name="Lei Wu" userId="f083b2a8aea23a2f" providerId="LiveId" clId="{3A5E1E79-48B8-4C72-B3C7-5DF85258361B}" dt="2021-03-22T21:56:30.981" v="6639" actId="47"/>
        <pc:sldMkLst>
          <pc:docMk/>
          <pc:sldMk cId="0" sldId="257"/>
        </pc:sldMkLst>
        <pc:spChg chg="del">
          <ac:chgData name="Lei Wu" userId="f083b2a8aea23a2f" providerId="LiveId" clId="{3A5E1E79-48B8-4C72-B3C7-5DF85258361B}" dt="2021-03-20T08:48:35.863" v="4" actId="478"/>
          <ac:spMkLst>
            <pc:docMk/>
            <pc:sldMk cId="0" sldId="257"/>
            <ac:spMk id="7" creationId="{00000000-0000-0000-0000-000000000000}"/>
          </ac:spMkLst>
        </pc:spChg>
        <pc:spChg chg="del mod">
          <ac:chgData name="Lei Wu" userId="f083b2a8aea23a2f" providerId="LiveId" clId="{3A5E1E79-48B8-4C72-B3C7-5DF85258361B}" dt="2021-03-20T08:48:38.743" v="6" actId="478"/>
          <ac:spMkLst>
            <pc:docMk/>
            <pc:sldMk cId="0" sldId="257"/>
            <ac:spMk id="8" creationId="{00000000-0000-0000-0000-000000000000}"/>
          </ac:spMkLst>
        </pc:spChg>
        <pc:spChg chg="del mod">
          <ac:chgData name="Lei Wu" userId="f083b2a8aea23a2f" providerId="LiveId" clId="{3A5E1E79-48B8-4C72-B3C7-5DF85258361B}" dt="2021-03-20T08:48:37.409" v="5" actId="478"/>
          <ac:spMkLst>
            <pc:docMk/>
            <pc:sldMk cId="0" sldId="257"/>
            <ac:spMk id="9" creationId="{00000000-0000-0000-0000-000000000000}"/>
          </ac:spMkLst>
        </pc:spChg>
        <pc:spChg chg="add mod">
          <ac:chgData name="Lei Wu" userId="f083b2a8aea23a2f" providerId="LiveId" clId="{3A5E1E79-48B8-4C72-B3C7-5DF85258361B}" dt="2021-03-20T08:51:07.610" v="42"/>
          <ac:spMkLst>
            <pc:docMk/>
            <pc:sldMk cId="0" sldId="257"/>
            <ac:spMk id="10" creationId="{CB733690-AC77-4530-83B4-878802810A30}"/>
          </ac:spMkLst>
        </pc:spChg>
      </pc:sldChg>
      <pc:sldChg chg="del">
        <pc:chgData name="Lei Wu" userId="f083b2a8aea23a2f" providerId="LiveId" clId="{3A5E1E79-48B8-4C72-B3C7-5DF85258361B}" dt="2021-03-20T08:50:56.926" v="40" actId="47"/>
        <pc:sldMkLst>
          <pc:docMk/>
          <pc:sldMk cId="0" sldId="258"/>
        </pc:sldMkLst>
      </pc:sldChg>
      <pc:sldChg chg="del">
        <pc:chgData name="Lei Wu" userId="f083b2a8aea23a2f" providerId="LiveId" clId="{3A5E1E79-48B8-4C72-B3C7-5DF85258361B}" dt="2021-03-20T08:50:56.926" v="40" actId="47"/>
        <pc:sldMkLst>
          <pc:docMk/>
          <pc:sldMk cId="0" sldId="268"/>
        </pc:sldMkLst>
      </pc:sldChg>
      <pc:sldChg chg="del">
        <pc:chgData name="Lei Wu" userId="f083b2a8aea23a2f" providerId="LiveId" clId="{3A5E1E79-48B8-4C72-B3C7-5DF85258361B}" dt="2021-03-20T08:50:56.926" v="40" actId="47"/>
        <pc:sldMkLst>
          <pc:docMk/>
          <pc:sldMk cId="0" sldId="269"/>
        </pc:sldMkLst>
      </pc:sldChg>
      <pc:sldChg chg="del">
        <pc:chgData name="Lei Wu" userId="f083b2a8aea23a2f" providerId="LiveId" clId="{3A5E1E79-48B8-4C72-B3C7-5DF85258361B}" dt="2021-03-20T08:50:56.926" v="40" actId="47"/>
        <pc:sldMkLst>
          <pc:docMk/>
          <pc:sldMk cId="613975427" sldId="270"/>
        </pc:sldMkLst>
      </pc:sldChg>
      <pc:sldChg chg="del">
        <pc:chgData name="Lei Wu" userId="f083b2a8aea23a2f" providerId="LiveId" clId="{3A5E1E79-48B8-4C72-B3C7-5DF85258361B}" dt="2021-03-20T08:50:56.926" v="40" actId="47"/>
        <pc:sldMkLst>
          <pc:docMk/>
          <pc:sldMk cId="0" sldId="271"/>
        </pc:sldMkLst>
      </pc:sldChg>
      <pc:sldChg chg="del">
        <pc:chgData name="Lei Wu" userId="f083b2a8aea23a2f" providerId="LiveId" clId="{3A5E1E79-48B8-4C72-B3C7-5DF85258361B}" dt="2021-03-20T08:50:56.926" v="40" actId="47"/>
        <pc:sldMkLst>
          <pc:docMk/>
          <pc:sldMk cId="3717366971" sldId="284"/>
        </pc:sldMkLst>
      </pc:sldChg>
      <pc:sldChg chg="addSp delSp modSp add del mod modTransition">
        <pc:chgData name="Lei Wu" userId="f083b2a8aea23a2f" providerId="LiveId" clId="{3A5E1E79-48B8-4C72-B3C7-5DF85258361B}" dt="2021-03-22T22:35:59.248" v="10278" actId="47"/>
        <pc:sldMkLst>
          <pc:docMk/>
          <pc:sldMk cId="0" sldId="294"/>
        </pc:sldMkLst>
        <pc:spChg chg="del">
          <ac:chgData name="Lei Wu" userId="f083b2a8aea23a2f" providerId="LiveId" clId="{3A5E1E79-48B8-4C72-B3C7-5DF85258361B}" dt="2021-03-20T08:50:43.718" v="39" actId="478"/>
          <ac:spMkLst>
            <pc:docMk/>
            <pc:sldMk cId="0" sldId="294"/>
            <ac:spMk id="7" creationId="{00000000-0000-0000-0000-000000000000}"/>
          </ac:spMkLst>
        </pc:spChg>
        <pc:spChg chg="del mod">
          <ac:chgData name="Lei Wu" userId="f083b2a8aea23a2f" providerId="LiveId" clId="{3A5E1E79-48B8-4C72-B3C7-5DF85258361B}" dt="2021-03-20T08:50:43.718" v="39" actId="478"/>
          <ac:spMkLst>
            <pc:docMk/>
            <pc:sldMk cId="0" sldId="294"/>
            <ac:spMk id="8" creationId="{00000000-0000-0000-0000-000000000000}"/>
          </ac:spMkLst>
        </pc:spChg>
        <pc:spChg chg="del mod">
          <ac:chgData name="Lei Wu" userId="f083b2a8aea23a2f" providerId="LiveId" clId="{3A5E1E79-48B8-4C72-B3C7-5DF85258361B}" dt="2021-03-20T08:50:43.718" v="39" actId="478"/>
          <ac:spMkLst>
            <pc:docMk/>
            <pc:sldMk cId="0" sldId="294"/>
            <ac:spMk id="9" creationId="{00000000-0000-0000-0000-000000000000}"/>
          </ac:spMkLst>
        </pc:spChg>
        <pc:spChg chg="add mod">
          <ac:chgData name="Lei Wu" userId="f083b2a8aea23a2f" providerId="LiveId" clId="{3A5E1E79-48B8-4C72-B3C7-5DF85258361B}" dt="2021-03-20T08:51:38.851" v="65"/>
          <ac:spMkLst>
            <pc:docMk/>
            <pc:sldMk cId="0" sldId="294"/>
            <ac:spMk id="10" creationId="{BFED1A5F-E79B-44DD-8472-D85171D13E5D}"/>
          </ac:spMkLst>
        </pc:spChg>
      </pc:sldChg>
      <pc:sldChg chg="del">
        <pc:chgData name="Lei Wu" userId="f083b2a8aea23a2f" providerId="LiveId" clId="{3A5E1E79-48B8-4C72-B3C7-5DF85258361B}" dt="2021-03-20T08:50:56.926" v="40" actId="47"/>
        <pc:sldMkLst>
          <pc:docMk/>
          <pc:sldMk cId="0" sldId="322"/>
        </pc:sldMkLst>
      </pc:sldChg>
      <pc:sldChg chg="addSp delSp modSp add del mod modTransition">
        <pc:chgData name="Lei Wu" userId="f083b2a8aea23a2f" providerId="LiveId" clId="{3A5E1E79-48B8-4C72-B3C7-5DF85258361B}" dt="2021-03-22T22:35:59.248" v="10278" actId="47"/>
        <pc:sldMkLst>
          <pc:docMk/>
          <pc:sldMk cId="0" sldId="323"/>
        </pc:sldMkLst>
        <pc:spChg chg="del">
          <ac:chgData name="Lei Wu" userId="f083b2a8aea23a2f" providerId="LiveId" clId="{3A5E1E79-48B8-4C72-B3C7-5DF85258361B}" dt="2021-03-20T08:49:54.665" v="27" actId="478"/>
          <ac:spMkLst>
            <pc:docMk/>
            <pc:sldMk cId="0" sldId="323"/>
            <ac:spMk id="7" creationId="{00000000-0000-0000-0000-000000000000}"/>
          </ac:spMkLst>
        </pc:spChg>
        <pc:spChg chg="del mod">
          <ac:chgData name="Lei Wu" userId="f083b2a8aea23a2f" providerId="LiveId" clId="{3A5E1E79-48B8-4C72-B3C7-5DF85258361B}" dt="2021-03-20T08:49:52.501" v="26" actId="478"/>
          <ac:spMkLst>
            <pc:docMk/>
            <pc:sldMk cId="0" sldId="323"/>
            <ac:spMk id="8" creationId="{00000000-0000-0000-0000-000000000000}"/>
          </ac:spMkLst>
        </pc:spChg>
        <pc:spChg chg="del mod">
          <ac:chgData name="Lei Wu" userId="f083b2a8aea23a2f" providerId="LiveId" clId="{3A5E1E79-48B8-4C72-B3C7-5DF85258361B}" dt="2021-03-20T08:49:52.501" v="26" actId="478"/>
          <ac:spMkLst>
            <pc:docMk/>
            <pc:sldMk cId="0" sldId="323"/>
            <ac:spMk id="9" creationId="{00000000-0000-0000-0000-000000000000}"/>
          </ac:spMkLst>
        </pc:spChg>
        <pc:spChg chg="add mod">
          <ac:chgData name="Lei Wu" userId="f083b2a8aea23a2f" providerId="LiveId" clId="{3A5E1E79-48B8-4C72-B3C7-5DF85258361B}" dt="2021-03-20T08:51:25.912" v="54"/>
          <ac:spMkLst>
            <pc:docMk/>
            <pc:sldMk cId="0" sldId="323"/>
            <ac:spMk id="10" creationId="{1DC3DBD6-EFBB-4354-AF00-6728A4DCDB2F}"/>
          </ac:spMkLst>
        </pc:spChg>
      </pc:sldChg>
      <pc:sldChg chg="addSp delSp modSp add del mod modTransition">
        <pc:chgData name="Lei Wu" userId="f083b2a8aea23a2f" providerId="LiveId" clId="{3A5E1E79-48B8-4C72-B3C7-5DF85258361B}" dt="2021-03-22T22:35:59.248" v="10278" actId="47"/>
        <pc:sldMkLst>
          <pc:docMk/>
          <pc:sldMk cId="0" sldId="325"/>
        </pc:sldMkLst>
        <pc:spChg chg="del">
          <ac:chgData name="Lei Wu" userId="f083b2a8aea23a2f" providerId="LiveId" clId="{3A5E1E79-48B8-4C72-B3C7-5DF85258361B}" dt="2021-03-20T08:49:26.070" v="19" actId="478"/>
          <ac:spMkLst>
            <pc:docMk/>
            <pc:sldMk cId="0" sldId="325"/>
            <ac:spMk id="7" creationId="{00000000-0000-0000-0000-000000000000}"/>
          </ac:spMkLst>
        </pc:spChg>
        <pc:spChg chg="del mod">
          <ac:chgData name="Lei Wu" userId="f083b2a8aea23a2f" providerId="LiveId" clId="{3A5E1E79-48B8-4C72-B3C7-5DF85258361B}" dt="2021-03-20T08:49:26.070" v="19" actId="478"/>
          <ac:spMkLst>
            <pc:docMk/>
            <pc:sldMk cId="0" sldId="325"/>
            <ac:spMk id="8" creationId="{00000000-0000-0000-0000-000000000000}"/>
          </ac:spMkLst>
        </pc:spChg>
        <pc:spChg chg="del mod">
          <ac:chgData name="Lei Wu" userId="f083b2a8aea23a2f" providerId="LiveId" clId="{3A5E1E79-48B8-4C72-B3C7-5DF85258361B}" dt="2021-03-20T08:49:26.070" v="19" actId="478"/>
          <ac:spMkLst>
            <pc:docMk/>
            <pc:sldMk cId="0" sldId="325"/>
            <ac:spMk id="9" creationId="{00000000-0000-0000-0000-000000000000}"/>
          </ac:spMkLst>
        </pc:spChg>
        <pc:spChg chg="add mod">
          <ac:chgData name="Lei Wu" userId="f083b2a8aea23a2f" providerId="LiveId" clId="{3A5E1E79-48B8-4C72-B3C7-5DF85258361B}" dt="2021-03-20T08:51:16.229" v="49"/>
          <ac:spMkLst>
            <pc:docMk/>
            <pc:sldMk cId="0" sldId="325"/>
            <ac:spMk id="26" creationId="{BF75BE1D-6028-4D96-BB4B-1496F1EA48B4}"/>
          </ac:spMkLst>
        </pc:spChg>
      </pc:sldChg>
      <pc:sldChg chg="addSp delSp modSp add del mod modTransition">
        <pc:chgData name="Lei Wu" userId="f083b2a8aea23a2f" providerId="LiveId" clId="{3A5E1E79-48B8-4C72-B3C7-5DF85258361B}" dt="2021-03-22T22:35:59.248" v="10278" actId="47"/>
        <pc:sldMkLst>
          <pc:docMk/>
          <pc:sldMk cId="0" sldId="326"/>
        </pc:sldMkLst>
        <pc:spChg chg="del">
          <ac:chgData name="Lei Wu" userId="f083b2a8aea23a2f" providerId="LiveId" clId="{3A5E1E79-48B8-4C72-B3C7-5DF85258361B}" dt="2021-03-20T08:50:05.193" v="29" actId="478"/>
          <ac:spMkLst>
            <pc:docMk/>
            <pc:sldMk cId="0" sldId="326"/>
            <ac:spMk id="7" creationId="{00000000-0000-0000-0000-000000000000}"/>
          </ac:spMkLst>
        </pc:spChg>
        <pc:spChg chg="del mod">
          <ac:chgData name="Lei Wu" userId="f083b2a8aea23a2f" providerId="LiveId" clId="{3A5E1E79-48B8-4C72-B3C7-5DF85258361B}" dt="2021-03-20T08:50:05.193" v="29" actId="478"/>
          <ac:spMkLst>
            <pc:docMk/>
            <pc:sldMk cId="0" sldId="326"/>
            <ac:spMk id="8" creationId="{00000000-0000-0000-0000-000000000000}"/>
          </ac:spMkLst>
        </pc:spChg>
        <pc:spChg chg="del mod">
          <ac:chgData name="Lei Wu" userId="f083b2a8aea23a2f" providerId="LiveId" clId="{3A5E1E79-48B8-4C72-B3C7-5DF85258361B}" dt="2021-03-20T08:50:05.193" v="29" actId="478"/>
          <ac:spMkLst>
            <pc:docMk/>
            <pc:sldMk cId="0" sldId="326"/>
            <ac:spMk id="9" creationId="{00000000-0000-0000-0000-000000000000}"/>
          </ac:spMkLst>
        </pc:spChg>
        <pc:spChg chg="add mod">
          <ac:chgData name="Lei Wu" userId="f083b2a8aea23a2f" providerId="LiveId" clId="{3A5E1E79-48B8-4C72-B3C7-5DF85258361B}" dt="2021-03-20T08:51:28.424" v="56"/>
          <ac:spMkLst>
            <pc:docMk/>
            <pc:sldMk cId="0" sldId="326"/>
            <ac:spMk id="10" creationId="{2E520061-29B0-40F7-9FF2-BF55A410429B}"/>
          </ac:spMkLst>
        </pc:spChg>
      </pc:sldChg>
      <pc:sldChg chg="addSp delSp modSp add del mod modTransition">
        <pc:chgData name="Lei Wu" userId="f083b2a8aea23a2f" providerId="LiveId" clId="{3A5E1E79-48B8-4C72-B3C7-5DF85258361B}" dt="2021-03-22T22:35:59.248" v="10278" actId="47"/>
        <pc:sldMkLst>
          <pc:docMk/>
          <pc:sldMk cId="0" sldId="327"/>
        </pc:sldMkLst>
        <pc:spChg chg="del">
          <ac:chgData name="Lei Wu" userId="f083b2a8aea23a2f" providerId="LiveId" clId="{3A5E1E79-48B8-4C72-B3C7-5DF85258361B}" dt="2021-03-20T08:48:56.273" v="11" actId="478"/>
          <ac:spMkLst>
            <pc:docMk/>
            <pc:sldMk cId="0" sldId="327"/>
            <ac:spMk id="7" creationId="{00000000-0000-0000-0000-000000000000}"/>
          </ac:spMkLst>
        </pc:spChg>
        <pc:spChg chg="del mod">
          <ac:chgData name="Lei Wu" userId="f083b2a8aea23a2f" providerId="LiveId" clId="{3A5E1E79-48B8-4C72-B3C7-5DF85258361B}" dt="2021-03-20T08:48:57.757" v="12" actId="478"/>
          <ac:spMkLst>
            <pc:docMk/>
            <pc:sldMk cId="0" sldId="327"/>
            <ac:spMk id="8" creationId="{00000000-0000-0000-0000-000000000000}"/>
          </ac:spMkLst>
        </pc:spChg>
        <pc:spChg chg="del mod">
          <ac:chgData name="Lei Wu" userId="f083b2a8aea23a2f" providerId="LiveId" clId="{3A5E1E79-48B8-4C72-B3C7-5DF85258361B}" dt="2021-03-20T08:48:54.574" v="10" actId="478"/>
          <ac:spMkLst>
            <pc:docMk/>
            <pc:sldMk cId="0" sldId="327"/>
            <ac:spMk id="9" creationId="{00000000-0000-0000-0000-000000000000}"/>
          </ac:spMkLst>
        </pc:spChg>
        <pc:spChg chg="add mod">
          <ac:chgData name="Lei Wu" userId="f083b2a8aea23a2f" providerId="LiveId" clId="{3A5E1E79-48B8-4C72-B3C7-5DF85258361B}" dt="2021-03-20T08:51:09.776" v="44"/>
          <ac:spMkLst>
            <pc:docMk/>
            <pc:sldMk cId="0" sldId="327"/>
            <ac:spMk id="10" creationId="{A1DD38F3-A9E8-4DE3-B137-CF1C894A0DE2}"/>
          </ac:spMkLst>
        </pc:spChg>
      </pc:sldChg>
      <pc:sldChg chg="addSp delSp modSp add del mod modTransition">
        <pc:chgData name="Lei Wu" userId="f083b2a8aea23a2f" providerId="LiveId" clId="{3A5E1E79-48B8-4C72-B3C7-5DF85258361B}" dt="2021-03-22T22:35:59.248" v="10278" actId="47"/>
        <pc:sldMkLst>
          <pc:docMk/>
          <pc:sldMk cId="0" sldId="328"/>
        </pc:sldMkLst>
        <pc:spChg chg="del">
          <ac:chgData name="Lei Wu" userId="f083b2a8aea23a2f" providerId="LiveId" clId="{3A5E1E79-48B8-4C72-B3C7-5DF85258361B}" dt="2021-03-20T08:49:06.082" v="14" actId="478"/>
          <ac:spMkLst>
            <pc:docMk/>
            <pc:sldMk cId="0" sldId="328"/>
            <ac:spMk id="7" creationId="{00000000-0000-0000-0000-000000000000}"/>
          </ac:spMkLst>
        </pc:spChg>
        <pc:spChg chg="del mod">
          <ac:chgData name="Lei Wu" userId="f083b2a8aea23a2f" providerId="LiveId" clId="{3A5E1E79-48B8-4C72-B3C7-5DF85258361B}" dt="2021-03-20T08:49:02.736" v="13" actId="478"/>
          <ac:spMkLst>
            <pc:docMk/>
            <pc:sldMk cId="0" sldId="328"/>
            <ac:spMk id="8" creationId="{00000000-0000-0000-0000-000000000000}"/>
          </ac:spMkLst>
        </pc:spChg>
        <pc:spChg chg="del mod">
          <ac:chgData name="Lei Wu" userId="f083b2a8aea23a2f" providerId="LiveId" clId="{3A5E1E79-48B8-4C72-B3C7-5DF85258361B}" dt="2021-03-20T08:49:02.736" v="13" actId="478"/>
          <ac:spMkLst>
            <pc:docMk/>
            <pc:sldMk cId="0" sldId="328"/>
            <ac:spMk id="9" creationId="{00000000-0000-0000-0000-000000000000}"/>
          </ac:spMkLst>
        </pc:spChg>
        <pc:spChg chg="add mod">
          <ac:chgData name="Lei Wu" userId="f083b2a8aea23a2f" providerId="LiveId" clId="{3A5E1E79-48B8-4C72-B3C7-5DF85258361B}" dt="2021-03-20T08:51:11.312" v="45"/>
          <ac:spMkLst>
            <pc:docMk/>
            <pc:sldMk cId="0" sldId="328"/>
            <ac:spMk id="10" creationId="{CCEE6ED3-0E8A-4563-B978-8CAB40480BD2}"/>
          </ac:spMkLst>
        </pc:spChg>
      </pc:sldChg>
      <pc:sldChg chg="addSp delSp modSp add del mod modTransition">
        <pc:chgData name="Lei Wu" userId="f083b2a8aea23a2f" providerId="LiveId" clId="{3A5E1E79-48B8-4C72-B3C7-5DF85258361B}" dt="2021-03-22T22:35:59.248" v="10278" actId="47"/>
        <pc:sldMkLst>
          <pc:docMk/>
          <pc:sldMk cId="0" sldId="329"/>
        </pc:sldMkLst>
        <pc:spChg chg="del">
          <ac:chgData name="Lei Wu" userId="f083b2a8aea23a2f" providerId="LiveId" clId="{3A5E1E79-48B8-4C72-B3C7-5DF85258361B}" dt="2021-03-20T08:49:11.098" v="15" actId="478"/>
          <ac:spMkLst>
            <pc:docMk/>
            <pc:sldMk cId="0" sldId="329"/>
            <ac:spMk id="7" creationId="{00000000-0000-0000-0000-000000000000}"/>
          </ac:spMkLst>
        </pc:spChg>
        <pc:spChg chg="del mod">
          <ac:chgData name="Lei Wu" userId="f083b2a8aea23a2f" providerId="LiveId" clId="{3A5E1E79-48B8-4C72-B3C7-5DF85258361B}" dt="2021-03-20T08:49:11.098" v="15" actId="478"/>
          <ac:spMkLst>
            <pc:docMk/>
            <pc:sldMk cId="0" sldId="329"/>
            <ac:spMk id="8" creationId="{00000000-0000-0000-0000-000000000000}"/>
          </ac:spMkLst>
        </pc:spChg>
        <pc:spChg chg="del mod">
          <ac:chgData name="Lei Wu" userId="f083b2a8aea23a2f" providerId="LiveId" clId="{3A5E1E79-48B8-4C72-B3C7-5DF85258361B}" dt="2021-03-20T08:49:11.098" v="15" actId="478"/>
          <ac:spMkLst>
            <pc:docMk/>
            <pc:sldMk cId="0" sldId="329"/>
            <ac:spMk id="9" creationId="{00000000-0000-0000-0000-000000000000}"/>
          </ac:spMkLst>
        </pc:spChg>
        <pc:spChg chg="add mod">
          <ac:chgData name="Lei Wu" userId="f083b2a8aea23a2f" providerId="LiveId" clId="{3A5E1E79-48B8-4C72-B3C7-5DF85258361B}" dt="2021-03-20T08:51:12.873" v="46"/>
          <ac:spMkLst>
            <pc:docMk/>
            <pc:sldMk cId="0" sldId="329"/>
            <ac:spMk id="10" creationId="{58AF54EC-AA50-4BB1-BDF9-774E55801780}"/>
          </ac:spMkLst>
        </pc:spChg>
      </pc:sldChg>
      <pc:sldChg chg="addSp delSp modSp add del mod modTransition">
        <pc:chgData name="Lei Wu" userId="f083b2a8aea23a2f" providerId="LiveId" clId="{3A5E1E79-48B8-4C72-B3C7-5DF85258361B}" dt="2021-03-22T22:35:59.248" v="10278" actId="47"/>
        <pc:sldMkLst>
          <pc:docMk/>
          <pc:sldMk cId="0" sldId="330"/>
        </pc:sldMkLst>
        <pc:spChg chg="del">
          <ac:chgData name="Lei Wu" userId="f083b2a8aea23a2f" providerId="LiveId" clId="{3A5E1E79-48B8-4C72-B3C7-5DF85258361B}" dt="2021-03-20T08:49:14.809" v="16" actId="478"/>
          <ac:spMkLst>
            <pc:docMk/>
            <pc:sldMk cId="0" sldId="330"/>
            <ac:spMk id="7" creationId="{00000000-0000-0000-0000-000000000000}"/>
          </ac:spMkLst>
        </pc:spChg>
        <pc:spChg chg="del mod">
          <ac:chgData name="Lei Wu" userId="f083b2a8aea23a2f" providerId="LiveId" clId="{3A5E1E79-48B8-4C72-B3C7-5DF85258361B}" dt="2021-03-20T08:49:14.809" v="16" actId="478"/>
          <ac:spMkLst>
            <pc:docMk/>
            <pc:sldMk cId="0" sldId="330"/>
            <ac:spMk id="8" creationId="{00000000-0000-0000-0000-000000000000}"/>
          </ac:spMkLst>
        </pc:spChg>
        <pc:spChg chg="del mod">
          <ac:chgData name="Lei Wu" userId="f083b2a8aea23a2f" providerId="LiveId" clId="{3A5E1E79-48B8-4C72-B3C7-5DF85258361B}" dt="2021-03-20T08:49:14.809" v="16" actId="478"/>
          <ac:spMkLst>
            <pc:docMk/>
            <pc:sldMk cId="0" sldId="330"/>
            <ac:spMk id="9" creationId="{00000000-0000-0000-0000-000000000000}"/>
          </ac:spMkLst>
        </pc:spChg>
        <pc:spChg chg="add mod">
          <ac:chgData name="Lei Wu" userId="f083b2a8aea23a2f" providerId="LiveId" clId="{3A5E1E79-48B8-4C72-B3C7-5DF85258361B}" dt="2021-03-20T08:51:13.836" v="47"/>
          <ac:spMkLst>
            <pc:docMk/>
            <pc:sldMk cId="0" sldId="330"/>
            <ac:spMk id="10" creationId="{A4EBC80B-2E5E-430E-82BA-2F4DF0A144BD}"/>
          </ac:spMkLst>
        </pc:spChg>
      </pc:sldChg>
      <pc:sldChg chg="addSp delSp modSp add del mod modTransition">
        <pc:chgData name="Lei Wu" userId="f083b2a8aea23a2f" providerId="LiveId" clId="{3A5E1E79-48B8-4C72-B3C7-5DF85258361B}" dt="2021-03-22T22:35:59.248" v="10278" actId="47"/>
        <pc:sldMkLst>
          <pc:docMk/>
          <pc:sldMk cId="0" sldId="331"/>
        </pc:sldMkLst>
        <pc:spChg chg="del">
          <ac:chgData name="Lei Wu" userId="f083b2a8aea23a2f" providerId="LiveId" clId="{3A5E1E79-48B8-4C72-B3C7-5DF85258361B}" dt="2021-03-20T08:49:21.207" v="18" actId="478"/>
          <ac:spMkLst>
            <pc:docMk/>
            <pc:sldMk cId="0" sldId="331"/>
            <ac:spMk id="7" creationId="{00000000-0000-0000-0000-000000000000}"/>
          </ac:spMkLst>
        </pc:spChg>
        <pc:spChg chg="del mod">
          <ac:chgData name="Lei Wu" userId="f083b2a8aea23a2f" providerId="LiveId" clId="{3A5E1E79-48B8-4C72-B3C7-5DF85258361B}" dt="2021-03-20T08:49:19.364" v="17" actId="478"/>
          <ac:spMkLst>
            <pc:docMk/>
            <pc:sldMk cId="0" sldId="331"/>
            <ac:spMk id="8" creationId="{00000000-0000-0000-0000-000000000000}"/>
          </ac:spMkLst>
        </pc:spChg>
        <pc:spChg chg="del mod">
          <ac:chgData name="Lei Wu" userId="f083b2a8aea23a2f" providerId="LiveId" clId="{3A5E1E79-48B8-4C72-B3C7-5DF85258361B}" dt="2021-03-20T08:49:19.364" v="17" actId="478"/>
          <ac:spMkLst>
            <pc:docMk/>
            <pc:sldMk cId="0" sldId="331"/>
            <ac:spMk id="9" creationId="{00000000-0000-0000-0000-000000000000}"/>
          </ac:spMkLst>
        </pc:spChg>
        <pc:spChg chg="add mod">
          <ac:chgData name="Lei Wu" userId="f083b2a8aea23a2f" providerId="LiveId" clId="{3A5E1E79-48B8-4C72-B3C7-5DF85258361B}" dt="2021-03-20T08:51:15.283" v="48"/>
          <ac:spMkLst>
            <pc:docMk/>
            <pc:sldMk cId="0" sldId="331"/>
            <ac:spMk id="10" creationId="{F76CF8D4-E3AF-49F2-A951-9A5032EFC9D3}"/>
          </ac:spMkLst>
        </pc:spChg>
      </pc:sldChg>
      <pc:sldChg chg="del">
        <pc:chgData name="Lei Wu" userId="f083b2a8aea23a2f" providerId="LiveId" clId="{3A5E1E79-48B8-4C72-B3C7-5DF85258361B}" dt="2021-03-20T08:50:56.926" v="40" actId="47"/>
        <pc:sldMkLst>
          <pc:docMk/>
          <pc:sldMk cId="1011993453" sldId="336"/>
        </pc:sldMkLst>
      </pc:sldChg>
      <pc:sldChg chg="addSp delSp modSp add del mod modTransition">
        <pc:chgData name="Lei Wu" userId="f083b2a8aea23a2f" providerId="LiveId" clId="{3A5E1E79-48B8-4C72-B3C7-5DF85258361B}" dt="2021-03-22T22:35:59.248" v="10278" actId="47"/>
        <pc:sldMkLst>
          <pc:docMk/>
          <pc:sldMk cId="0" sldId="339"/>
        </pc:sldMkLst>
        <pc:spChg chg="del">
          <ac:chgData name="Lei Wu" userId="f083b2a8aea23a2f" providerId="LiveId" clId="{3A5E1E79-48B8-4C72-B3C7-5DF85258361B}" dt="2021-03-20T08:49:38.784" v="23" actId="478"/>
          <ac:spMkLst>
            <pc:docMk/>
            <pc:sldMk cId="0" sldId="339"/>
            <ac:spMk id="7" creationId="{00000000-0000-0000-0000-000000000000}"/>
          </ac:spMkLst>
        </pc:spChg>
        <pc:spChg chg="del mod">
          <ac:chgData name="Lei Wu" userId="f083b2a8aea23a2f" providerId="LiveId" clId="{3A5E1E79-48B8-4C72-B3C7-5DF85258361B}" dt="2021-03-20T08:49:36.689" v="22" actId="478"/>
          <ac:spMkLst>
            <pc:docMk/>
            <pc:sldMk cId="0" sldId="339"/>
            <ac:spMk id="8" creationId="{00000000-0000-0000-0000-000000000000}"/>
          </ac:spMkLst>
        </pc:spChg>
        <pc:spChg chg="del mod">
          <ac:chgData name="Lei Wu" userId="f083b2a8aea23a2f" providerId="LiveId" clId="{3A5E1E79-48B8-4C72-B3C7-5DF85258361B}" dt="2021-03-20T08:49:36.689" v="22" actId="478"/>
          <ac:spMkLst>
            <pc:docMk/>
            <pc:sldMk cId="0" sldId="339"/>
            <ac:spMk id="9" creationId="{00000000-0000-0000-0000-000000000000}"/>
          </ac:spMkLst>
        </pc:spChg>
        <pc:spChg chg="add mod">
          <ac:chgData name="Lei Wu" userId="f083b2a8aea23a2f" providerId="LiveId" clId="{3A5E1E79-48B8-4C72-B3C7-5DF85258361B}" dt="2021-03-20T08:51:21.457" v="51"/>
          <ac:spMkLst>
            <pc:docMk/>
            <pc:sldMk cId="0" sldId="339"/>
            <ac:spMk id="10" creationId="{EF4CB222-66E0-4A4A-9367-A5280F618317}"/>
          </ac:spMkLst>
        </pc:spChg>
      </pc:sldChg>
      <pc:sldChg chg="addSp delSp modSp add del mod modTransition">
        <pc:chgData name="Lei Wu" userId="f083b2a8aea23a2f" providerId="LiveId" clId="{3A5E1E79-48B8-4C72-B3C7-5DF85258361B}" dt="2021-03-22T22:35:59.248" v="10278" actId="47"/>
        <pc:sldMkLst>
          <pc:docMk/>
          <pc:sldMk cId="0" sldId="340"/>
        </pc:sldMkLst>
        <pc:spChg chg="del">
          <ac:chgData name="Lei Wu" userId="f083b2a8aea23a2f" providerId="LiveId" clId="{3A5E1E79-48B8-4C72-B3C7-5DF85258361B}" dt="2021-03-20T08:49:43.541" v="24" actId="478"/>
          <ac:spMkLst>
            <pc:docMk/>
            <pc:sldMk cId="0" sldId="340"/>
            <ac:spMk id="7" creationId="{00000000-0000-0000-0000-000000000000}"/>
          </ac:spMkLst>
        </pc:spChg>
        <pc:spChg chg="del mod">
          <ac:chgData name="Lei Wu" userId="f083b2a8aea23a2f" providerId="LiveId" clId="{3A5E1E79-48B8-4C72-B3C7-5DF85258361B}" dt="2021-03-20T08:49:43.541" v="24" actId="478"/>
          <ac:spMkLst>
            <pc:docMk/>
            <pc:sldMk cId="0" sldId="340"/>
            <ac:spMk id="8" creationId="{00000000-0000-0000-0000-000000000000}"/>
          </ac:spMkLst>
        </pc:spChg>
        <pc:spChg chg="del mod">
          <ac:chgData name="Lei Wu" userId="f083b2a8aea23a2f" providerId="LiveId" clId="{3A5E1E79-48B8-4C72-B3C7-5DF85258361B}" dt="2021-03-20T08:49:43.541" v="24" actId="478"/>
          <ac:spMkLst>
            <pc:docMk/>
            <pc:sldMk cId="0" sldId="340"/>
            <ac:spMk id="9" creationId="{00000000-0000-0000-0000-000000000000}"/>
          </ac:spMkLst>
        </pc:spChg>
        <pc:spChg chg="add mod">
          <ac:chgData name="Lei Wu" userId="f083b2a8aea23a2f" providerId="LiveId" clId="{3A5E1E79-48B8-4C72-B3C7-5DF85258361B}" dt="2021-03-20T08:51:22.825" v="52"/>
          <ac:spMkLst>
            <pc:docMk/>
            <pc:sldMk cId="0" sldId="340"/>
            <ac:spMk id="11" creationId="{EA53087C-9A7E-4EDC-A0A5-7CCDA968E6C8}"/>
          </ac:spMkLst>
        </pc:spChg>
      </pc:sldChg>
      <pc:sldChg chg="addSp delSp modSp add del mod modTransition">
        <pc:chgData name="Lei Wu" userId="f083b2a8aea23a2f" providerId="LiveId" clId="{3A5E1E79-48B8-4C72-B3C7-5DF85258361B}" dt="2021-03-22T22:35:59.248" v="10278" actId="47"/>
        <pc:sldMkLst>
          <pc:docMk/>
          <pc:sldMk cId="0" sldId="341"/>
        </pc:sldMkLst>
        <pc:spChg chg="del">
          <ac:chgData name="Lei Wu" userId="f083b2a8aea23a2f" providerId="LiveId" clId="{3A5E1E79-48B8-4C72-B3C7-5DF85258361B}" dt="2021-03-20T08:49:47.418" v="25" actId="478"/>
          <ac:spMkLst>
            <pc:docMk/>
            <pc:sldMk cId="0" sldId="341"/>
            <ac:spMk id="7" creationId="{00000000-0000-0000-0000-000000000000}"/>
          </ac:spMkLst>
        </pc:spChg>
        <pc:spChg chg="del mod">
          <ac:chgData name="Lei Wu" userId="f083b2a8aea23a2f" providerId="LiveId" clId="{3A5E1E79-48B8-4C72-B3C7-5DF85258361B}" dt="2021-03-20T08:49:47.418" v="25" actId="478"/>
          <ac:spMkLst>
            <pc:docMk/>
            <pc:sldMk cId="0" sldId="341"/>
            <ac:spMk id="8" creationId="{00000000-0000-0000-0000-000000000000}"/>
          </ac:spMkLst>
        </pc:spChg>
        <pc:spChg chg="del mod">
          <ac:chgData name="Lei Wu" userId="f083b2a8aea23a2f" providerId="LiveId" clId="{3A5E1E79-48B8-4C72-B3C7-5DF85258361B}" dt="2021-03-20T08:49:47.418" v="25" actId="478"/>
          <ac:spMkLst>
            <pc:docMk/>
            <pc:sldMk cId="0" sldId="341"/>
            <ac:spMk id="9" creationId="{00000000-0000-0000-0000-000000000000}"/>
          </ac:spMkLst>
        </pc:spChg>
        <pc:spChg chg="add mod">
          <ac:chgData name="Lei Wu" userId="f083b2a8aea23a2f" providerId="LiveId" clId="{3A5E1E79-48B8-4C72-B3C7-5DF85258361B}" dt="2021-03-20T08:51:24.328" v="53"/>
          <ac:spMkLst>
            <pc:docMk/>
            <pc:sldMk cId="0" sldId="341"/>
            <ac:spMk id="10" creationId="{9EF61237-38B4-4443-8350-AA2F188F9544}"/>
          </ac:spMkLst>
        </pc:spChg>
      </pc:sldChg>
      <pc:sldChg chg="addSp delSp modSp add del mod modTransition">
        <pc:chgData name="Lei Wu" userId="f083b2a8aea23a2f" providerId="LiveId" clId="{3A5E1E79-48B8-4C72-B3C7-5DF85258361B}" dt="2021-03-22T22:35:59.248" v="10278" actId="47"/>
        <pc:sldMkLst>
          <pc:docMk/>
          <pc:sldMk cId="0" sldId="342"/>
        </pc:sldMkLst>
        <pc:spChg chg="mod">
          <ac:chgData name="Lei Wu" userId="f083b2a8aea23a2f" providerId="LiveId" clId="{3A5E1E79-48B8-4C72-B3C7-5DF85258361B}" dt="2021-03-22T05:57:55.504" v="87"/>
          <ac:spMkLst>
            <pc:docMk/>
            <pc:sldMk cId="0" sldId="342"/>
            <ac:spMk id="5" creationId="{00000000-0000-0000-0000-000000000000}"/>
          </ac:spMkLst>
        </pc:spChg>
        <pc:spChg chg="del">
          <ac:chgData name="Lei Wu" userId="f083b2a8aea23a2f" providerId="LiveId" clId="{3A5E1E79-48B8-4C72-B3C7-5DF85258361B}" dt="2021-03-20T08:49:58.754" v="28" actId="478"/>
          <ac:spMkLst>
            <pc:docMk/>
            <pc:sldMk cId="0" sldId="342"/>
            <ac:spMk id="7" creationId="{00000000-0000-0000-0000-000000000000}"/>
          </ac:spMkLst>
        </pc:spChg>
        <pc:spChg chg="del mod">
          <ac:chgData name="Lei Wu" userId="f083b2a8aea23a2f" providerId="LiveId" clId="{3A5E1E79-48B8-4C72-B3C7-5DF85258361B}" dt="2021-03-20T08:49:58.754" v="28" actId="478"/>
          <ac:spMkLst>
            <pc:docMk/>
            <pc:sldMk cId="0" sldId="342"/>
            <ac:spMk id="8" creationId="{00000000-0000-0000-0000-000000000000}"/>
          </ac:spMkLst>
        </pc:spChg>
        <pc:spChg chg="del mod">
          <ac:chgData name="Lei Wu" userId="f083b2a8aea23a2f" providerId="LiveId" clId="{3A5E1E79-48B8-4C72-B3C7-5DF85258361B}" dt="2021-03-20T08:49:58.754" v="28" actId="478"/>
          <ac:spMkLst>
            <pc:docMk/>
            <pc:sldMk cId="0" sldId="342"/>
            <ac:spMk id="9" creationId="{00000000-0000-0000-0000-000000000000}"/>
          </ac:spMkLst>
        </pc:spChg>
        <pc:spChg chg="add mod">
          <ac:chgData name="Lei Wu" userId="f083b2a8aea23a2f" providerId="LiveId" clId="{3A5E1E79-48B8-4C72-B3C7-5DF85258361B}" dt="2021-03-20T08:51:26.837" v="55"/>
          <ac:spMkLst>
            <pc:docMk/>
            <pc:sldMk cId="0" sldId="342"/>
            <ac:spMk id="10" creationId="{A326103E-2269-4090-9DC7-4BC9F3F007E2}"/>
          </ac:spMkLst>
        </pc:spChg>
      </pc:sldChg>
      <pc:sldChg chg="addSp delSp modSp add del mod modTransition">
        <pc:chgData name="Lei Wu" userId="f083b2a8aea23a2f" providerId="LiveId" clId="{3A5E1E79-48B8-4C72-B3C7-5DF85258361B}" dt="2021-03-22T22:35:59.248" v="10278" actId="47"/>
        <pc:sldMkLst>
          <pc:docMk/>
          <pc:sldMk cId="0" sldId="343"/>
        </pc:sldMkLst>
        <pc:spChg chg="del">
          <ac:chgData name="Lei Wu" userId="f083b2a8aea23a2f" providerId="LiveId" clId="{3A5E1E79-48B8-4C72-B3C7-5DF85258361B}" dt="2021-03-20T08:49:32.488" v="21" actId="478"/>
          <ac:spMkLst>
            <pc:docMk/>
            <pc:sldMk cId="0" sldId="343"/>
            <ac:spMk id="7" creationId="{00000000-0000-0000-0000-000000000000}"/>
          </ac:spMkLst>
        </pc:spChg>
        <pc:spChg chg="del mod">
          <ac:chgData name="Lei Wu" userId="f083b2a8aea23a2f" providerId="LiveId" clId="{3A5E1E79-48B8-4C72-B3C7-5DF85258361B}" dt="2021-03-20T08:49:30.648" v="20" actId="478"/>
          <ac:spMkLst>
            <pc:docMk/>
            <pc:sldMk cId="0" sldId="343"/>
            <ac:spMk id="8" creationId="{00000000-0000-0000-0000-000000000000}"/>
          </ac:spMkLst>
        </pc:spChg>
        <pc:spChg chg="del mod">
          <ac:chgData name="Lei Wu" userId="f083b2a8aea23a2f" providerId="LiveId" clId="{3A5E1E79-48B8-4C72-B3C7-5DF85258361B}" dt="2021-03-20T08:49:30.648" v="20" actId="478"/>
          <ac:spMkLst>
            <pc:docMk/>
            <pc:sldMk cId="0" sldId="343"/>
            <ac:spMk id="9" creationId="{00000000-0000-0000-0000-000000000000}"/>
          </ac:spMkLst>
        </pc:spChg>
        <pc:spChg chg="add mod">
          <ac:chgData name="Lei Wu" userId="f083b2a8aea23a2f" providerId="LiveId" clId="{3A5E1E79-48B8-4C72-B3C7-5DF85258361B}" dt="2021-03-20T08:51:19.138" v="50"/>
          <ac:spMkLst>
            <pc:docMk/>
            <pc:sldMk cId="0" sldId="343"/>
            <ac:spMk id="10" creationId="{CD97F5E2-81B8-4502-8434-C4AC20501413}"/>
          </ac:spMkLst>
        </pc:spChg>
      </pc:sldChg>
      <pc:sldChg chg="addSp delSp modSp add del mod modTransition">
        <pc:chgData name="Lei Wu" userId="f083b2a8aea23a2f" providerId="LiveId" clId="{3A5E1E79-48B8-4C72-B3C7-5DF85258361B}" dt="2021-03-22T22:35:59.248" v="10278" actId="47"/>
        <pc:sldMkLst>
          <pc:docMk/>
          <pc:sldMk cId="0" sldId="344"/>
        </pc:sldMkLst>
        <pc:spChg chg="del">
          <ac:chgData name="Lei Wu" userId="f083b2a8aea23a2f" providerId="LiveId" clId="{3A5E1E79-48B8-4C72-B3C7-5DF85258361B}" dt="2021-03-20T08:50:10.865" v="30" actId="478"/>
          <ac:spMkLst>
            <pc:docMk/>
            <pc:sldMk cId="0" sldId="344"/>
            <ac:spMk id="7" creationId="{00000000-0000-0000-0000-000000000000}"/>
          </ac:spMkLst>
        </pc:spChg>
        <pc:spChg chg="del mod">
          <ac:chgData name="Lei Wu" userId="f083b2a8aea23a2f" providerId="LiveId" clId="{3A5E1E79-48B8-4C72-B3C7-5DF85258361B}" dt="2021-03-20T08:50:10.865" v="30" actId="478"/>
          <ac:spMkLst>
            <pc:docMk/>
            <pc:sldMk cId="0" sldId="344"/>
            <ac:spMk id="8" creationId="{00000000-0000-0000-0000-000000000000}"/>
          </ac:spMkLst>
        </pc:spChg>
        <pc:spChg chg="del mod">
          <ac:chgData name="Lei Wu" userId="f083b2a8aea23a2f" providerId="LiveId" clId="{3A5E1E79-48B8-4C72-B3C7-5DF85258361B}" dt="2021-03-20T08:50:10.865" v="30" actId="478"/>
          <ac:spMkLst>
            <pc:docMk/>
            <pc:sldMk cId="0" sldId="344"/>
            <ac:spMk id="9" creationId="{00000000-0000-0000-0000-000000000000}"/>
          </ac:spMkLst>
        </pc:spChg>
        <pc:spChg chg="add mod">
          <ac:chgData name="Lei Wu" userId="f083b2a8aea23a2f" providerId="LiveId" clId="{3A5E1E79-48B8-4C72-B3C7-5DF85258361B}" dt="2021-03-20T08:51:29.188" v="57"/>
          <ac:spMkLst>
            <pc:docMk/>
            <pc:sldMk cId="0" sldId="344"/>
            <ac:spMk id="10" creationId="{127C4F9A-7B47-4803-AF1E-B45FF228D23C}"/>
          </ac:spMkLst>
        </pc:spChg>
      </pc:sldChg>
      <pc:sldChg chg="addSp delSp modSp add del mod modTransition">
        <pc:chgData name="Lei Wu" userId="f083b2a8aea23a2f" providerId="LiveId" clId="{3A5E1E79-48B8-4C72-B3C7-5DF85258361B}" dt="2021-03-22T22:35:59.248" v="10278" actId="47"/>
        <pc:sldMkLst>
          <pc:docMk/>
          <pc:sldMk cId="0" sldId="345"/>
        </pc:sldMkLst>
        <pc:spChg chg="del">
          <ac:chgData name="Lei Wu" userId="f083b2a8aea23a2f" providerId="LiveId" clId="{3A5E1E79-48B8-4C72-B3C7-5DF85258361B}" dt="2021-03-20T08:50:14.533" v="31" actId="478"/>
          <ac:spMkLst>
            <pc:docMk/>
            <pc:sldMk cId="0" sldId="345"/>
            <ac:spMk id="7" creationId="{00000000-0000-0000-0000-000000000000}"/>
          </ac:spMkLst>
        </pc:spChg>
        <pc:spChg chg="del mod">
          <ac:chgData name="Lei Wu" userId="f083b2a8aea23a2f" providerId="LiveId" clId="{3A5E1E79-48B8-4C72-B3C7-5DF85258361B}" dt="2021-03-20T08:50:14.533" v="31" actId="478"/>
          <ac:spMkLst>
            <pc:docMk/>
            <pc:sldMk cId="0" sldId="345"/>
            <ac:spMk id="8" creationId="{00000000-0000-0000-0000-000000000000}"/>
          </ac:spMkLst>
        </pc:spChg>
        <pc:spChg chg="del mod">
          <ac:chgData name="Lei Wu" userId="f083b2a8aea23a2f" providerId="LiveId" clId="{3A5E1E79-48B8-4C72-B3C7-5DF85258361B}" dt="2021-03-20T08:50:14.533" v="31" actId="478"/>
          <ac:spMkLst>
            <pc:docMk/>
            <pc:sldMk cId="0" sldId="345"/>
            <ac:spMk id="9" creationId="{00000000-0000-0000-0000-000000000000}"/>
          </ac:spMkLst>
        </pc:spChg>
        <pc:spChg chg="add mod">
          <ac:chgData name="Lei Wu" userId="f083b2a8aea23a2f" providerId="LiveId" clId="{3A5E1E79-48B8-4C72-B3C7-5DF85258361B}" dt="2021-03-20T08:51:30.703" v="58"/>
          <ac:spMkLst>
            <pc:docMk/>
            <pc:sldMk cId="0" sldId="345"/>
            <ac:spMk id="11" creationId="{6813A37C-90B6-4B55-AD42-C2821E083BD5}"/>
          </ac:spMkLst>
        </pc:spChg>
      </pc:sldChg>
      <pc:sldChg chg="addSp delSp modSp add del mod modTransition">
        <pc:chgData name="Lei Wu" userId="f083b2a8aea23a2f" providerId="LiveId" clId="{3A5E1E79-48B8-4C72-B3C7-5DF85258361B}" dt="2021-03-22T22:35:59.248" v="10278" actId="47"/>
        <pc:sldMkLst>
          <pc:docMk/>
          <pc:sldMk cId="0" sldId="346"/>
        </pc:sldMkLst>
        <pc:spChg chg="del">
          <ac:chgData name="Lei Wu" userId="f083b2a8aea23a2f" providerId="LiveId" clId="{3A5E1E79-48B8-4C72-B3C7-5DF85258361B}" dt="2021-03-20T08:50:20.037" v="33" actId="478"/>
          <ac:spMkLst>
            <pc:docMk/>
            <pc:sldMk cId="0" sldId="346"/>
            <ac:spMk id="7" creationId="{00000000-0000-0000-0000-000000000000}"/>
          </ac:spMkLst>
        </pc:spChg>
        <pc:spChg chg="del mod">
          <ac:chgData name="Lei Wu" userId="f083b2a8aea23a2f" providerId="LiveId" clId="{3A5E1E79-48B8-4C72-B3C7-5DF85258361B}" dt="2021-03-20T08:50:18.734" v="32" actId="478"/>
          <ac:spMkLst>
            <pc:docMk/>
            <pc:sldMk cId="0" sldId="346"/>
            <ac:spMk id="8" creationId="{00000000-0000-0000-0000-000000000000}"/>
          </ac:spMkLst>
        </pc:spChg>
        <pc:spChg chg="del mod">
          <ac:chgData name="Lei Wu" userId="f083b2a8aea23a2f" providerId="LiveId" clId="{3A5E1E79-48B8-4C72-B3C7-5DF85258361B}" dt="2021-03-20T08:50:18.734" v="32" actId="478"/>
          <ac:spMkLst>
            <pc:docMk/>
            <pc:sldMk cId="0" sldId="346"/>
            <ac:spMk id="9" creationId="{00000000-0000-0000-0000-000000000000}"/>
          </ac:spMkLst>
        </pc:spChg>
        <pc:spChg chg="add mod">
          <ac:chgData name="Lei Wu" userId="f083b2a8aea23a2f" providerId="LiveId" clId="{3A5E1E79-48B8-4C72-B3C7-5DF85258361B}" dt="2021-03-20T08:51:31.500" v="59"/>
          <ac:spMkLst>
            <pc:docMk/>
            <pc:sldMk cId="0" sldId="346"/>
            <ac:spMk id="10" creationId="{C53438BB-15AD-4DF3-A65C-2FF14785E883}"/>
          </ac:spMkLst>
        </pc:spChg>
      </pc:sldChg>
      <pc:sldChg chg="addSp delSp modSp add del mod modTransition">
        <pc:chgData name="Lei Wu" userId="f083b2a8aea23a2f" providerId="LiveId" clId="{3A5E1E79-48B8-4C72-B3C7-5DF85258361B}" dt="2021-03-22T22:35:59.248" v="10278" actId="47"/>
        <pc:sldMkLst>
          <pc:docMk/>
          <pc:sldMk cId="0" sldId="347"/>
        </pc:sldMkLst>
        <pc:spChg chg="del">
          <ac:chgData name="Lei Wu" userId="f083b2a8aea23a2f" providerId="LiveId" clId="{3A5E1E79-48B8-4C72-B3C7-5DF85258361B}" dt="2021-03-20T08:50:24.416" v="34" actId="478"/>
          <ac:spMkLst>
            <pc:docMk/>
            <pc:sldMk cId="0" sldId="347"/>
            <ac:spMk id="7" creationId="{00000000-0000-0000-0000-000000000000}"/>
          </ac:spMkLst>
        </pc:spChg>
        <pc:spChg chg="del mod">
          <ac:chgData name="Lei Wu" userId="f083b2a8aea23a2f" providerId="LiveId" clId="{3A5E1E79-48B8-4C72-B3C7-5DF85258361B}" dt="2021-03-20T08:50:24.416" v="34" actId="478"/>
          <ac:spMkLst>
            <pc:docMk/>
            <pc:sldMk cId="0" sldId="347"/>
            <ac:spMk id="8" creationId="{00000000-0000-0000-0000-000000000000}"/>
          </ac:spMkLst>
        </pc:spChg>
        <pc:spChg chg="del mod">
          <ac:chgData name="Lei Wu" userId="f083b2a8aea23a2f" providerId="LiveId" clId="{3A5E1E79-48B8-4C72-B3C7-5DF85258361B}" dt="2021-03-20T08:50:24.416" v="34" actId="478"/>
          <ac:spMkLst>
            <pc:docMk/>
            <pc:sldMk cId="0" sldId="347"/>
            <ac:spMk id="9" creationId="{00000000-0000-0000-0000-000000000000}"/>
          </ac:spMkLst>
        </pc:spChg>
        <pc:spChg chg="add mod">
          <ac:chgData name="Lei Wu" userId="f083b2a8aea23a2f" providerId="LiveId" clId="{3A5E1E79-48B8-4C72-B3C7-5DF85258361B}" dt="2021-03-20T08:51:32.174" v="60"/>
          <ac:spMkLst>
            <pc:docMk/>
            <pc:sldMk cId="0" sldId="347"/>
            <ac:spMk id="11" creationId="{7A6914C4-0A5D-4505-99C1-42E55587F654}"/>
          </ac:spMkLst>
        </pc:spChg>
      </pc:sldChg>
      <pc:sldChg chg="addSp delSp modSp add del mod modTransition">
        <pc:chgData name="Lei Wu" userId="f083b2a8aea23a2f" providerId="LiveId" clId="{3A5E1E79-48B8-4C72-B3C7-5DF85258361B}" dt="2021-03-22T22:35:59.248" v="10278" actId="47"/>
        <pc:sldMkLst>
          <pc:docMk/>
          <pc:sldMk cId="0" sldId="348"/>
        </pc:sldMkLst>
        <pc:spChg chg="del">
          <ac:chgData name="Lei Wu" userId="f083b2a8aea23a2f" providerId="LiveId" clId="{3A5E1E79-48B8-4C72-B3C7-5DF85258361B}" dt="2021-03-20T08:50:27.951" v="35" actId="478"/>
          <ac:spMkLst>
            <pc:docMk/>
            <pc:sldMk cId="0" sldId="348"/>
            <ac:spMk id="7" creationId="{00000000-0000-0000-0000-000000000000}"/>
          </ac:spMkLst>
        </pc:spChg>
        <pc:spChg chg="del mod">
          <ac:chgData name="Lei Wu" userId="f083b2a8aea23a2f" providerId="LiveId" clId="{3A5E1E79-48B8-4C72-B3C7-5DF85258361B}" dt="2021-03-20T08:50:27.951" v="35" actId="478"/>
          <ac:spMkLst>
            <pc:docMk/>
            <pc:sldMk cId="0" sldId="348"/>
            <ac:spMk id="8" creationId="{00000000-0000-0000-0000-000000000000}"/>
          </ac:spMkLst>
        </pc:spChg>
        <pc:spChg chg="del mod">
          <ac:chgData name="Lei Wu" userId="f083b2a8aea23a2f" providerId="LiveId" clId="{3A5E1E79-48B8-4C72-B3C7-5DF85258361B}" dt="2021-03-20T08:50:27.951" v="35" actId="478"/>
          <ac:spMkLst>
            <pc:docMk/>
            <pc:sldMk cId="0" sldId="348"/>
            <ac:spMk id="9" creationId="{00000000-0000-0000-0000-000000000000}"/>
          </ac:spMkLst>
        </pc:spChg>
        <pc:spChg chg="add mod">
          <ac:chgData name="Lei Wu" userId="f083b2a8aea23a2f" providerId="LiveId" clId="{3A5E1E79-48B8-4C72-B3C7-5DF85258361B}" dt="2021-03-20T08:51:33.770" v="61"/>
          <ac:spMkLst>
            <pc:docMk/>
            <pc:sldMk cId="0" sldId="348"/>
            <ac:spMk id="10" creationId="{28D419CF-CE2F-42FD-8FAA-3E6DFFB1D997}"/>
          </ac:spMkLst>
        </pc:spChg>
      </pc:sldChg>
      <pc:sldChg chg="addSp delSp modSp add del mod modTransition">
        <pc:chgData name="Lei Wu" userId="f083b2a8aea23a2f" providerId="LiveId" clId="{3A5E1E79-48B8-4C72-B3C7-5DF85258361B}" dt="2021-03-22T22:35:59.248" v="10278" actId="47"/>
        <pc:sldMkLst>
          <pc:docMk/>
          <pc:sldMk cId="0" sldId="349"/>
        </pc:sldMkLst>
        <pc:spChg chg="del">
          <ac:chgData name="Lei Wu" userId="f083b2a8aea23a2f" providerId="LiveId" clId="{3A5E1E79-48B8-4C72-B3C7-5DF85258361B}" dt="2021-03-20T08:50:32.322" v="36" actId="478"/>
          <ac:spMkLst>
            <pc:docMk/>
            <pc:sldMk cId="0" sldId="349"/>
            <ac:spMk id="7" creationId="{00000000-0000-0000-0000-000000000000}"/>
          </ac:spMkLst>
        </pc:spChg>
        <pc:spChg chg="del mod">
          <ac:chgData name="Lei Wu" userId="f083b2a8aea23a2f" providerId="LiveId" clId="{3A5E1E79-48B8-4C72-B3C7-5DF85258361B}" dt="2021-03-20T08:50:32.322" v="36" actId="478"/>
          <ac:spMkLst>
            <pc:docMk/>
            <pc:sldMk cId="0" sldId="349"/>
            <ac:spMk id="8" creationId="{00000000-0000-0000-0000-000000000000}"/>
          </ac:spMkLst>
        </pc:spChg>
        <pc:spChg chg="del mod">
          <ac:chgData name="Lei Wu" userId="f083b2a8aea23a2f" providerId="LiveId" clId="{3A5E1E79-48B8-4C72-B3C7-5DF85258361B}" dt="2021-03-20T08:50:32.322" v="36" actId="478"/>
          <ac:spMkLst>
            <pc:docMk/>
            <pc:sldMk cId="0" sldId="349"/>
            <ac:spMk id="9" creationId="{00000000-0000-0000-0000-000000000000}"/>
          </ac:spMkLst>
        </pc:spChg>
        <pc:spChg chg="add mod">
          <ac:chgData name="Lei Wu" userId="f083b2a8aea23a2f" providerId="LiveId" clId="{3A5E1E79-48B8-4C72-B3C7-5DF85258361B}" dt="2021-03-20T08:51:35.198" v="62"/>
          <ac:spMkLst>
            <pc:docMk/>
            <pc:sldMk cId="0" sldId="349"/>
            <ac:spMk id="10" creationId="{80D0E9DF-65B9-4D15-BF62-F5A3BF6C4D94}"/>
          </ac:spMkLst>
        </pc:spChg>
      </pc:sldChg>
      <pc:sldChg chg="addSp delSp modSp add del mod modTransition">
        <pc:chgData name="Lei Wu" userId="f083b2a8aea23a2f" providerId="LiveId" clId="{3A5E1E79-48B8-4C72-B3C7-5DF85258361B}" dt="2021-03-22T22:35:59.248" v="10278" actId="47"/>
        <pc:sldMkLst>
          <pc:docMk/>
          <pc:sldMk cId="0" sldId="350"/>
        </pc:sldMkLst>
        <pc:spChg chg="del">
          <ac:chgData name="Lei Wu" userId="f083b2a8aea23a2f" providerId="LiveId" clId="{3A5E1E79-48B8-4C72-B3C7-5DF85258361B}" dt="2021-03-20T08:50:36.596" v="37" actId="478"/>
          <ac:spMkLst>
            <pc:docMk/>
            <pc:sldMk cId="0" sldId="350"/>
            <ac:spMk id="7" creationId="{00000000-0000-0000-0000-000000000000}"/>
          </ac:spMkLst>
        </pc:spChg>
        <pc:spChg chg="del mod">
          <ac:chgData name="Lei Wu" userId="f083b2a8aea23a2f" providerId="LiveId" clId="{3A5E1E79-48B8-4C72-B3C7-5DF85258361B}" dt="2021-03-20T08:50:36.596" v="37" actId="478"/>
          <ac:spMkLst>
            <pc:docMk/>
            <pc:sldMk cId="0" sldId="350"/>
            <ac:spMk id="8" creationId="{00000000-0000-0000-0000-000000000000}"/>
          </ac:spMkLst>
        </pc:spChg>
        <pc:spChg chg="del mod">
          <ac:chgData name="Lei Wu" userId="f083b2a8aea23a2f" providerId="LiveId" clId="{3A5E1E79-48B8-4C72-B3C7-5DF85258361B}" dt="2021-03-20T08:50:36.596" v="37" actId="478"/>
          <ac:spMkLst>
            <pc:docMk/>
            <pc:sldMk cId="0" sldId="350"/>
            <ac:spMk id="9" creationId="{00000000-0000-0000-0000-000000000000}"/>
          </ac:spMkLst>
        </pc:spChg>
        <pc:spChg chg="add mod">
          <ac:chgData name="Lei Wu" userId="f083b2a8aea23a2f" providerId="LiveId" clId="{3A5E1E79-48B8-4C72-B3C7-5DF85258361B}" dt="2021-03-20T08:51:36.027" v="63"/>
          <ac:spMkLst>
            <pc:docMk/>
            <pc:sldMk cId="0" sldId="350"/>
            <ac:spMk id="10" creationId="{23991191-B76C-4792-8F6D-4E53D67DF5DC}"/>
          </ac:spMkLst>
        </pc:spChg>
      </pc:sldChg>
      <pc:sldChg chg="addSp delSp modSp add del mod modTransition">
        <pc:chgData name="Lei Wu" userId="f083b2a8aea23a2f" providerId="LiveId" clId="{3A5E1E79-48B8-4C72-B3C7-5DF85258361B}" dt="2021-03-22T22:35:59.248" v="10278" actId="47"/>
        <pc:sldMkLst>
          <pc:docMk/>
          <pc:sldMk cId="0" sldId="351"/>
        </pc:sldMkLst>
        <pc:spChg chg="del">
          <ac:chgData name="Lei Wu" userId="f083b2a8aea23a2f" providerId="LiveId" clId="{3A5E1E79-48B8-4C72-B3C7-5DF85258361B}" dt="2021-03-20T08:50:40.641" v="38" actId="478"/>
          <ac:spMkLst>
            <pc:docMk/>
            <pc:sldMk cId="0" sldId="351"/>
            <ac:spMk id="7" creationId="{00000000-0000-0000-0000-000000000000}"/>
          </ac:spMkLst>
        </pc:spChg>
        <pc:spChg chg="del mod">
          <ac:chgData name="Lei Wu" userId="f083b2a8aea23a2f" providerId="LiveId" clId="{3A5E1E79-48B8-4C72-B3C7-5DF85258361B}" dt="2021-03-20T08:50:40.641" v="38" actId="478"/>
          <ac:spMkLst>
            <pc:docMk/>
            <pc:sldMk cId="0" sldId="351"/>
            <ac:spMk id="8" creationId="{00000000-0000-0000-0000-000000000000}"/>
          </ac:spMkLst>
        </pc:spChg>
        <pc:spChg chg="del mod">
          <ac:chgData name="Lei Wu" userId="f083b2a8aea23a2f" providerId="LiveId" clId="{3A5E1E79-48B8-4C72-B3C7-5DF85258361B}" dt="2021-03-20T08:50:40.641" v="38" actId="478"/>
          <ac:spMkLst>
            <pc:docMk/>
            <pc:sldMk cId="0" sldId="351"/>
            <ac:spMk id="9" creationId="{00000000-0000-0000-0000-000000000000}"/>
          </ac:spMkLst>
        </pc:spChg>
        <pc:spChg chg="add mod">
          <ac:chgData name="Lei Wu" userId="f083b2a8aea23a2f" providerId="LiveId" clId="{3A5E1E79-48B8-4C72-B3C7-5DF85258361B}" dt="2021-03-20T08:51:38.221" v="64"/>
          <ac:spMkLst>
            <pc:docMk/>
            <pc:sldMk cId="0" sldId="351"/>
            <ac:spMk id="10" creationId="{0D0F21E6-6024-405C-AD3B-C31D43BA7CE9}"/>
          </ac:spMkLst>
        </pc:spChg>
      </pc:sldChg>
      <pc:sldChg chg="addSp delSp modSp add del mod modTransition">
        <pc:chgData name="Lei Wu" userId="f083b2a8aea23a2f" providerId="LiveId" clId="{3A5E1E79-48B8-4C72-B3C7-5DF85258361B}" dt="2021-03-22T21:58:27.046" v="6670"/>
        <pc:sldMkLst>
          <pc:docMk/>
          <pc:sldMk cId="1571865176" sldId="355"/>
        </pc:sldMkLst>
        <pc:spChg chg="del">
          <ac:chgData name="Lei Wu" userId="f083b2a8aea23a2f" providerId="LiveId" clId="{3A5E1E79-48B8-4C72-B3C7-5DF85258361B}" dt="2021-03-22T19:48:35.309" v="3936" actId="478"/>
          <ac:spMkLst>
            <pc:docMk/>
            <pc:sldMk cId="1571865176" sldId="355"/>
            <ac:spMk id="2" creationId="{00000000-0000-0000-0000-000000000000}"/>
          </ac:spMkLst>
        </pc:spChg>
        <pc:spChg chg="mod">
          <ac:chgData name="Lei Wu" userId="f083b2a8aea23a2f" providerId="LiveId" clId="{3A5E1E79-48B8-4C72-B3C7-5DF85258361B}" dt="2021-03-22T20:05:21.820" v="4106" actId="20577"/>
          <ac:spMkLst>
            <pc:docMk/>
            <pc:sldMk cId="1571865176" sldId="355"/>
            <ac:spMk id="3" creationId="{00000000-0000-0000-0000-000000000000}"/>
          </ac:spMkLst>
        </pc:spChg>
        <pc:spChg chg="add del mod">
          <ac:chgData name="Lei Wu" userId="f083b2a8aea23a2f" providerId="LiveId" clId="{3A5E1E79-48B8-4C72-B3C7-5DF85258361B}" dt="2021-03-22T19:48:37.720" v="3937" actId="478"/>
          <ac:spMkLst>
            <pc:docMk/>
            <pc:sldMk cId="1571865176" sldId="355"/>
            <ac:spMk id="4" creationId="{C9F2CEAB-F7F2-430D-A87D-72124222ED9F}"/>
          </ac:spMkLst>
        </pc:spChg>
        <pc:spChg chg="add mod">
          <ac:chgData name="Lei Wu" userId="f083b2a8aea23a2f" providerId="LiveId" clId="{3A5E1E79-48B8-4C72-B3C7-5DF85258361B}" dt="2021-03-22T21:58:27.046" v="6670"/>
          <ac:spMkLst>
            <pc:docMk/>
            <pc:sldMk cId="1571865176" sldId="355"/>
            <ac:spMk id="5" creationId="{6FFE7E8F-EE17-4177-AD06-45CF4E141B97}"/>
          </ac:spMkLst>
        </pc:spChg>
        <pc:spChg chg="del">
          <ac:chgData name="Lei Wu" userId="f083b2a8aea23a2f" providerId="LiveId" clId="{3A5E1E79-48B8-4C72-B3C7-5DF85258361B}" dt="2021-03-22T19:48:23.261" v="3935" actId="478"/>
          <ac:spMkLst>
            <pc:docMk/>
            <pc:sldMk cId="1571865176" sldId="355"/>
            <ac:spMk id="7" creationId="{00000000-0000-0000-0000-000000000000}"/>
          </ac:spMkLst>
        </pc:spChg>
        <pc:spChg chg="add mod">
          <ac:chgData name="Lei Wu" userId="f083b2a8aea23a2f" providerId="LiveId" clId="{3A5E1E79-48B8-4C72-B3C7-5DF85258361B}" dt="2021-03-22T19:51:19.407" v="3973" actId="20577"/>
          <ac:spMkLst>
            <pc:docMk/>
            <pc:sldMk cId="1571865176" sldId="355"/>
            <ac:spMk id="8" creationId="{A9AE759E-F067-48D7-AB3C-4F86E85C154A}"/>
          </ac:spMkLst>
        </pc:spChg>
        <pc:spChg chg="del mod">
          <ac:chgData name="Lei Wu" userId="f083b2a8aea23a2f" providerId="LiveId" clId="{3A5E1E79-48B8-4C72-B3C7-5DF85258361B}" dt="2021-03-22T19:48:23.261" v="3935" actId="478"/>
          <ac:spMkLst>
            <pc:docMk/>
            <pc:sldMk cId="1571865176" sldId="355"/>
            <ac:spMk id="9" creationId="{00000000-0000-0000-0000-000000000000}"/>
          </ac:spMkLst>
        </pc:spChg>
        <pc:spChg chg="del">
          <ac:chgData name="Lei Wu" userId="f083b2a8aea23a2f" providerId="LiveId" clId="{3A5E1E79-48B8-4C72-B3C7-5DF85258361B}" dt="2021-03-22T19:48:23.261" v="3935" actId="478"/>
          <ac:spMkLst>
            <pc:docMk/>
            <pc:sldMk cId="1571865176" sldId="355"/>
            <ac:spMk id="10" creationId="{00000000-0000-0000-0000-000000000000}"/>
          </ac:spMkLst>
        </pc:spChg>
        <pc:picChg chg="add mod">
          <ac:chgData name="Lei Wu" userId="f083b2a8aea23a2f" providerId="LiveId" clId="{3A5E1E79-48B8-4C72-B3C7-5DF85258361B}" dt="2021-03-22T19:59:03.005" v="4042" actId="1076"/>
          <ac:picMkLst>
            <pc:docMk/>
            <pc:sldMk cId="1571865176" sldId="355"/>
            <ac:picMk id="12290" creationId="{4B4C2567-D2C2-4343-8322-7CF5CB1B3D7B}"/>
          </ac:picMkLst>
        </pc:picChg>
      </pc:sldChg>
      <pc:sldChg chg="addSp delSp modSp add del mod modTransition modNotesTx">
        <pc:chgData name="Lei Wu" userId="f083b2a8aea23a2f" providerId="LiveId" clId="{3A5E1E79-48B8-4C72-B3C7-5DF85258361B}" dt="2021-03-22T22:22:46.389" v="10274" actId="20577"/>
        <pc:sldMkLst>
          <pc:docMk/>
          <pc:sldMk cId="632933304" sldId="356"/>
        </pc:sldMkLst>
        <pc:spChg chg="mod">
          <ac:chgData name="Lei Wu" userId="f083b2a8aea23a2f" providerId="LiveId" clId="{3A5E1E79-48B8-4C72-B3C7-5DF85258361B}" dt="2021-03-22T18:49:45.519" v="2892" actId="1076"/>
          <ac:spMkLst>
            <pc:docMk/>
            <pc:sldMk cId="632933304" sldId="356"/>
            <ac:spMk id="2" creationId="{00000000-0000-0000-0000-000000000000}"/>
          </ac:spMkLst>
        </pc:spChg>
        <pc:spChg chg="mod">
          <ac:chgData name="Lei Wu" userId="f083b2a8aea23a2f" providerId="LiveId" clId="{3A5E1E79-48B8-4C72-B3C7-5DF85258361B}" dt="2021-03-22T22:06:10.375" v="7674" actId="20577"/>
          <ac:spMkLst>
            <pc:docMk/>
            <pc:sldMk cId="632933304" sldId="356"/>
            <ac:spMk id="3" creationId="{00000000-0000-0000-0000-000000000000}"/>
          </ac:spMkLst>
        </pc:spChg>
        <pc:spChg chg="add mod">
          <ac:chgData name="Lei Wu" userId="f083b2a8aea23a2f" providerId="LiveId" clId="{3A5E1E79-48B8-4C72-B3C7-5DF85258361B}" dt="2021-03-22T21:58:28.526" v="6671"/>
          <ac:spMkLst>
            <pc:docMk/>
            <pc:sldMk cId="632933304" sldId="356"/>
            <ac:spMk id="4" creationId="{684C74FB-9082-400C-AECE-C92BC5E88F4D}"/>
          </ac:spMkLst>
        </pc:spChg>
        <pc:spChg chg="del">
          <ac:chgData name="Lei Wu" userId="f083b2a8aea23a2f" providerId="LiveId" clId="{3A5E1E79-48B8-4C72-B3C7-5DF85258361B}" dt="2021-03-22T18:49:35.281" v="2890" actId="478"/>
          <ac:spMkLst>
            <pc:docMk/>
            <pc:sldMk cId="632933304" sldId="356"/>
            <ac:spMk id="7" creationId="{00000000-0000-0000-0000-000000000000}"/>
          </ac:spMkLst>
        </pc:spChg>
        <pc:spChg chg="del mod">
          <ac:chgData name="Lei Wu" userId="f083b2a8aea23a2f" providerId="LiveId" clId="{3A5E1E79-48B8-4C72-B3C7-5DF85258361B}" dt="2021-03-22T18:49:35.281" v="2890" actId="478"/>
          <ac:spMkLst>
            <pc:docMk/>
            <pc:sldMk cId="632933304" sldId="356"/>
            <ac:spMk id="9" creationId="{00000000-0000-0000-0000-000000000000}"/>
          </ac:spMkLst>
        </pc:spChg>
        <pc:spChg chg="del">
          <ac:chgData name="Lei Wu" userId="f083b2a8aea23a2f" providerId="LiveId" clId="{3A5E1E79-48B8-4C72-B3C7-5DF85258361B}" dt="2021-03-22T18:49:35.281" v="2890" actId="478"/>
          <ac:spMkLst>
            <pc:docMk/>
            <pc:sldMk cId="632933304" sldId="356"/>
            <ac:spMk id="10" creationId="{00000000-0000-0000-0000-000000000000}"/>
          </ac:spMkLst>
        </pc:spChg>
      </pc:sldChg>
      <pc:sldChg chg="delSp modSp add del mod modTransition">
        <pc:chgData name="Lei Wu" userId="f083b2a8aea23a2f" providerId="LiveId" clId="{3A5E1E79-48B8-4C72-B3C7-5DF85258361B}" dt="2021-03-22T21:15:29.840" v="6329" actId="47"/>
        <pc:sldMkLst>
          <pc:docMk/>
          <pc:sldMk cId="1844200885" sldId="357"/>
        </pc:sldMkLst>
        <pc:spChg chg="mod">
          <ac:chgData name="Lei Wu" userId="f083b2a8aea23a2f" providerId="LiveId" clId="{3A5E1E79-48B8-4C72-B3C7-5DF85258361B}" dt="2021-03-22T18:49:18.669" v="2884" actId="1076"/>
          <ac:spMkLst>
            <pc:docMk/>
            <pc:sldMk cId="1844200885" sldId="357"/>
            <ac:spMk id="2" creationId="{00000000-0000-0000-0000-000000000000}"/>
          </ac:spMkLst>
        </pc:spChg>
        <pc:spChg chg="mod">
          <ac:chgData name="Lei Wu" userId="f083b2a8aea23a2f" providerId="LiveId" clId="{3A5E1E79-48B8-4C72-B3C7-5DF85258361B}" dt="2021-03-22T18:49:26.954" v="2888" actId="27636"/>
          <ac:spMkLst>
            <pc:docMk/>
            <pc:sldMk cId="1844200885" sldId="357"/>
            <ac:spMk id="3" creationId="{00000000-0000-0000-0000-000000000000}"/>
          </ac:spMkLst>
        </pc:spChg>
        <pc:spChg chg="del">
          <ac:chgData name="Lei Wu" userId="f083b2a8aea23a2f" providerId="LiveId" clId="{3A5E1E79-48B8-4C72-B3C7-5DF85258361B}" dt="2021-03-22T18:49:30.285" v="2889" actId="478"/>
          <ac:spMkLst>
            <pc:docMk/>
            <pc:sldMk cId="1844200885" sldId="357"/>
            <ac:spMk id="7" creationId="{00000000-0000-0000-0000-000000000000}"/>
          </ac:spMkLst>
        </pc:spChg>
        <pc:spChg chg="del mod">
          <ac:chgData name="Lei Wu" userId="f083b2a8aea23a2f" providerId="LiveId" clId="{3A5E1E79-48B8-4C72-B3C7-5DF85258361B}" dt="2021-03-22T18:49:30.285" v="2889" actId="478"/>
          <ac:spMkLst>
            <pc:docMk/>
            <pc:sldMk cId="1844200885" sldId="357"/>
            <ac:spMk id="9" creationId="{00000000-0000-0000-0000-000000000000}"/>
          </ac:spMkLst>
        </pc:spChg>
        <pc:spChg chg="del">
          <ac:chgData name="Lei Wu" userId="f083b2a8aea23a2f" providerId="LiveId" clId="{3A5E1E79-48B8-4C72-B3C7-5DF85258361B}" dt="2021-03-22T18:49:30.285" v="2889" actId="478"/>
          <ac:spMkLst>
            <pc:docMk/>
            <pc:sldMk cId="1844200885" sldId="357"/>
            <ac:spMk id="10" creationId="{00000000-0000-0000-0000-000000000000}"/>
          </ac:spMkLst>
        </pc:spChg>
      </pc:sldChg>
      <pc:sldChg chg="addSp delSp modSp add del mod modTransition">
        <pc:chgData name="Lei Wu" userId="f083b2a8aea23a2f" providerId="LiveId" clId="{3A5E1E79-48B8-4C72-B3C7-5DF85258361B}" dt="2021-03-22T21:15:29.840" v="6329" actId="47"/>
        <pc:sldMkLst>
          <pc:docMk/>
          <pc:sldMk cId="151044177" sldId="358"/>
        </pc:sldMkLst>
        <pc:spChg chg="del">
          <ac:chgData name="Lei Wu" userId="f083b2a8aea23a2f" providerId="LiveId" clId="{3A5E1E79-48B8-4C72-B3C7-5DF85258361B}" dt="2021-03-22T21:13:06.629" v="6324" actId="478"/>
          <ac:spMkLst>
            <pc:docMk/>
            <pc:sldMk cId="151044177" sldId="358"/>
            <ac:spMk id="2" creationId="{00000000-0000-0000-0000-000000000000}"/>
          </ac:spMkLst>
        </pc:spChg>
        <pc:spChg chg="mod">
          <ac:chgData name="Lei Wu" userId="f083b2a8aea23a2f" providerId="LiveId" clId="{3A5E1E79-48B8-4C72-B3C7-5DF85258361B}" dt="2021-03-22T12:22:32.380" v="248" actId="27636"/>
          <ac:spMkLst>
            <pc:docMk/>
            <pc:sldMk cId="151044177" sldId="358"/>
            <ac:spMk id="3" creationId="{00000000-0000-0000-0000-000000000000}"/>
          </ac:spMkLst>
        </pc:spChg>
        <pc:spChg chg="add del mod">
          <ac:chgData name="Lei Wu" userId="f083b2a8aea23a2f" providerId="LiveId" clId="{3A5E1E79-48B8-4C72-B3C7-5DF85258361B}" dt="2021-03-22T21:13:08.621" v="6325"/>
          <ac:spMkLst>
            <pc:docMk/>
            <pc:sldMk cId="151044177" sldId="358"/>
            <ac:spMk id="4" creationId="{15C3C795-EEB7-4023-9414-7A80AAB53709}"/>
          </ac:spMkLst>
        </pc:spChg>
        <pc:spChg chg="add mod">
          <ac:chgData name="Lei Wu" userId="f083b2a8aea23a2f" providerId="LiveId" clId="{3A5E1E79-48B8-4C72-B3C7-5DF85258361B}" dt="2021-03-22T21:13:23.480" v="6327"/>
          <ac:spMkLst>
            <pc:docMk/>
            <pc:sldMk cId="151044177" sldId="358"/>
            <ac:spMk id="8" creationId="{4E98FAD6-9613-4F7D-8F50-1B9B117F7EC2}"/>
          </ac:spMkLst>
        </pc:spChg>
        <pc:spChg chg="mod">
          <ac:chgData name="Lei Wu" userId="f083b2a8aea23a2f" providerId="LiveId" clId="{3A5E1E79-48B8-4C72-B3C7-5DF85258361B}" dt="2021-03-22T12:22:32.099" v="244"/>
          <ac:spMkLst>
            <pc:docMk/>
            <pc:sldMk cId="151044177" sldId="358"/>
            <ac:spMk id="9" creationId="{00000000-0000-0000-0000-000000000000}"/>
          </ac:spMkLst>
        </pc:spChg>
      </pc:sldChg>
      <pc:sldChg chg="addSp modSp">
        <pc:chgData name="Lei Wu" userId="f083b2a8aea23a2f" providerId="LiveId" clId="{3A5E1E79-48B8-4C72-B3C7-5DF85258361B}" dt="2021-03-22T21:58:09.890" v="6658"/>
        <pc:sldMkLst>
          <pc:docMk/>
          <pc:sldMk cId="2051474962" sldId="360"/>
        </pc:sldMkLst>
        <pc:spChg chg="mod">
          <ac:chgData name="Lei Wu" userId="f083b2a8aea23a2f" providerId="LiveId" clId="{3A5E1E79-48B8-4C72-B3C7-5DF85258361B}" dt="2021-03-22T18:50:06.084" v="2898" actId="1076"/>
          <ac:spMkLst>
            <pc:docMk/>
            <pc:sldMk cId="2051474962" sldId="360"/>
            <ac:spMk id="2" creationId="{00000000-0000-0000-0000-000000000000}"/>
          </ac:spMkLst>
        </pc:spChg>
        <pc:spChg chg="mod">
          <ac:chgData name="Lei Wu" userId="f083b2a8aea23a2f" providerId="LiveId" clId="{3A5E1E79-48B8-4C72-B3C7-5DF85258361B}" dt="2021-03-22T21:15:58.468" v="6342" actId="20577"/>
          <ac:spMkLst>
            <pc:docMk/>
            <pc:sldMk cId="2051474962" sldId="360"/>
            <ac:spMk id="3" creationId="{00000000-0000-0000-0000-000000000000}"/>
          </ac:spMkLst>
        </pc:spChg>
        <pc:spChg chg="add mod">
          <ac:chgData name="Lei Wu" userId="f083b2a8aea23a2f" providerId="LiveId" clId="{3A5E1E79-48B8-4C72-B3C7-5DF85258361B}" dt="2021-03-22T21:58:09.890" v="6658"/>
          <ac:spMkLst>
            <pc:docMk/>
            <pc:sldMk cId="2051474962" sldId="360"/>
            <ac:spMk id="4" creationId="{FE3F744A-D40E-4FB5-AD09-3B8FAB1CAACD}"/>
          </ac:spMkLst>
        </pc:spChg>
        <pc:spChg chg="del">
          <ac:chgData name="Lei Wu" userId="f083b2a8aea23a2f" providerId="LiveId" clId="{3A5E1E79-48B8-4C72-B3C7-5DF85258361B}" dt="2021-03-22T12:23:09.821" v="257" actId="478"/>
          <ac:spMkLst>
            <pc:docMk/>
            <pc:sldMk cId="2051474962" sldId="360"/>
            <ac:spMk id="7" creationId="{00000000-0000-0000-0000-000000000000}"/>
          </ac:spMkLst>
        </pc:spChg>
        <pc:spChg chg="del mod">
          <ac:chgData name="Lei Wu" userId="f083b2a8aea23a2f" providerId="LiveId" clId="{3A5E1E79-48B8-4C72-B3C7-5DF85258361B}" dt="2021-03-22T12:23:09.821" v="257" actId="478"/>
          <ac:spMkLst>
            <pc:docMk/>
            <pc:sldMk cId="2051474962" sldId="360"/>
            <ac:spMk id="9" creationId="{00000000-0000-0000-0000-000000000000}"/>
          </ac:spMkLst>
        </pc:spChg>
        <pc:spChg chg="del">
          <ac:chgData name="Lei Wu" userId="f083b2a8aea23a2f" providerId="LiveId" clId="{3A5E1E79-48B8-4C72-B3C7-5DF85258361B}" dt="2021-03-22T12:23:09.821" v="257" actId="478"/>
          <ac:spMkLst>
            <pc:docMk/>
            <pc:sldMk cId="2051474962" sldId="360"/>
            <ac:spMk id="10" creationId="{00000000-0000-0000-0000-000000000000}"/>
          </ac:spMkLst>
        </pc:spChg>
      </pc:sldChg>
      <pc:sldChg chg="delSp modSp add del mod modTransition">
        <pc:chgData name="Lei Wu" userId="f083b2a8aea23a2f" providerId="LiveId" clId="{3A5E1E79-48B8-4C72-B3C7-5DF85258361B}" dt="2021-03-22T21:15:29.840" v="6329" actId="47"/>
        <pc:sldMkLst>
          <pc:docMk/>
          <pc:sldMk cId="2951585652" sldId="362"/>
        </pc:sldMkLst>
        <pc:spChg chg="mod">
          <ac:chgData name="Lei Wu" userId="f083b2a8aea23a2f" providerId="LiveId" clId="{3A5E1E79-48B8-4C72-B3C7-5DF85258361B}" dt="2021-03-22T12:22:32.412" v="249" actId="27636"/>
          <ac:spMkLst>
            <pc:docMk/>
            <pc:sldMk cId="2951585652" sldId="362"/>
            <ac:spMk id="3" creationId="{00000000-0000-0000-0000-000000000000}"/>
          </ac:spMkLst>
        </pc:spChg>
        <pc:spChg chg="del">
          <ac:chgData name="Lei Wu" userId="f083b2a8aea23a2f" providerId="LiveId" clId="{3A5E1E79-48B8-4C72-B3C7-5DF85258361B}" dt="2021-03-22T21:13:48.346" v="6328" actId="478"/>
          <ac:spMkLst>
            <pc:docMk/>
            <pc:sldMk cId="2951585652" sldId="362"/>
            <ac:spMk id="7" creationId="{00000000-0000-0000-0000-000000000000}"/>
          </ac:spMkLst>
        </pc:spChg>
        <pc:spChg chg="del mod">
          <ac:chgData name="Lei Wu" userId="f083b2a8aea23a2f" providerId="LiveId" clId="{3A5E1E79-48B8-4C72-B3C7-5DF85258361B}" dt="2021-03-22T21:13:48.346" v="6328" actId="478"/>
          <ac:spMkLst>
            <pc:docMk/>
            <pc:sldMk cId="2951585652" sldId="362"/>
            <ac:spMk id="9" creationId="{00000000-0000-0000-0000-000000000000}"/>
          </ac:spMkLst>
        </pc:spChg>
        <pc:spChg chg="del">
          <ac:chgData name="Lei Wu" userId="f083b2a8aea23a2f" providerId="LiveId" clId="{3A5E1E79-48B8-4C72-B3C7-5DF85258361B}" dt="2021-03-22T21:13:48.346" v="6328" actId="478"/>
          <ac:spMkLst>
            <pc:docMk/>
            <pc:sldMk cId="2951585652" sldId="362"/>
            <ac:spMk id="10" creationId="{00000000-0000-0000-0000-000000000000}"/>
          </ac:spMkLst>
        </pc:spChg>
      </pc:sldChg>
      <pc:sldChg chg="modSp add del modTransition">
        <pc:chgData name="Lei Wu" userId="f083b2a8aea23a2f" providerId="LiveId" clId="{3A5E1E79-48B8-4C72-B3C7-5DF85258361B}" dt="2021-03-22T18:46:20.438" v="2870" actId="47"/>
        <pc:sldMkLst>
          <pc:docMk/>
          <pc:sldMk cId="4174270797" sldId="363"/>
        </pc:sldMkLst>
        <pc:spChg chg="mod">
          <ac:chgData name="Lei Wu" userId="f083b2a8aea23a2f" providerId="LiveId" clId="{3A5E1E79-48B8-4C72-B3C7-5DF85258361B}" dt="2021-03-22T12:22:32.099" v="244"/>
          <ac:spMkLst>
            <pc:docMk/>
            <pc:sldMk cId="4174270797" sldId="363"/>
            <ac:spMk id="9" creationId="{00000000-0000-0000-0000-000000000000}"/>
          </ac:spMkLst>
        </pc:spChg>
      </pc:sldChg>
      <pc:sldChg chg="modSp mod">
        <pc:chgData name="Lei Wu" userId="f083b2a8aea23a2f" providerId="LiveId" clId="{3A5E1E79-48B8-4C72-B3C7-5DF85258361B}" dt="2021-03-20T09:24:44.151" v="75" actId="20577"/>
        <pc:sldMkLst>
          <pc:docMk/>
          <pc:sldMk cId="0" sldId="374"/>
        </pc:sldMkLst>
        <pc:spChg chg="mod">
          <ac:chgData name="Lei Wu" userId="f083b2a8aea23a2f" providerId="LiveId" clId="{3A5E1E79-48B8-4C72-B3C7-5DF85258361B}" dt="2021-03-20T09:24:44.151" v="75" actId="20577"/>
          <ac:spMkLst>
            <pc:docMk/>
            <pc:sldMk cId="0" sldId="374"/>
            <ac:spMk id="3" creationId="{DAAE08E7-F397-4386-AD4A-9EA00DA8BA7C}"/>
          </ac:spMkLst>
        </pc:spChg>
      </pc:sldChg>
      <pc:sldChg chg="add del">
        <pc:chgData name="Lei Wu" userId="f083b2a8aea23a2f" providerId="LiveId" clId="{3A5E1E79-48B8-4C72-B3C7-5DF85258361B}" dt="2021-03-22T21:59:06.688" v="6679" actId="47"/>
        <pc:sldMkLst>
          <pc:docMk/>
          <pc:sldMk cId="0" sldId="408"/>
        </pc:sldMkLst>
      </pc:sldChg>
      <pc:sldChg chg="delSp modSp add del mod">
        <pc:chgData name="Lei Wu" userId="f083b2a8aea23a2f" providerId="LiveId" clId="{3A5E1E79-48B8-4C72-B3C7-5DF85258361B}" dt="2021-03-22T21:59:06.688" v="6679" actId="47"/>
        <pc:sldMkLst>
          <pc:docMk/>
          <pc:sldMk cId="0" sldId="411"/>
        </pc:sldMkLst>
        <pc:spChg chg="del">
          <ac:chgData name="Lei Wu" userId="f083b2a8aea23a2f" providerId="LiveId" clId="{3A5E1E79-48B8-4C72-B3C7-5DF85258361B}" dt="2021-03-22T11:50:55.014" v="89" actId="478"/>
          <ac:spMkLst>
            <pc:docMk/>
            <pc:sldMk cId="0" sldId="411"/>
            <ac:spMk id="27650" creationId="{A2545424-23F1-4BB7-B053-95E8DF22DAC0}"/>
          </ac:spMkLst>
        </pc:spChg>
        <pc:spChg chg="mod">
          <ac:chgData name="Lei Wu" userId="f083b2a8aea23a2f" providerId="LiveId" clId="{3A5E1E79-48B8-4C72-B3C7-5DF85258361B}" dt="2021-03-22T21:56:44.565" v="6643" actId="5793"/>
          <ac:spMkLst>
            <pc:docMk/>
            <pc:sldMk cId="0" sldId="411"/>
            <ac:spMk id="27652" creationId="{1359B21A-2D2A-4600-9F74-DACC0D66316E}"/>
          </ac:spMkLst>
        </pc:spChg>
      </pc:sldChg>
      <pc:sldChg chg="delSp add del">
        <pc:chgData name="Lei Wu" userId="f083b2a8aea23a2f" providerId="LiveId" clId="{3A5E1E79-48B8-4C72-B3C7-5DF85258361B}" dt="2021-03-22T21:59:06.688" v="6679" actId="47"/>
        <pc:sldMkLst>
          <pc:docMk/>
          <pc:sldMk cId="0" sldId="412"/>
        </pc:sldMkLst>
        <pc:spChg chg="del">
          <ac:chgData name="Lei Wu" userId="f083b2a8aea23a2f" providerId="LiveId" clId="{3A5E1E79-48B8-4C72-B3C7-5DF85258361B}" dt="2021-03-22T11:51:03.018" v="91" actId="478"/>
          <ac:spMkLst>
            <pc:docMk/>
            <pc:sldMk cId="0" sldId="412"/>
            <ac:spMk id="29698" creationId="{FAA3DA5C-CBDC-4900-B664-8043D72AF235}"/>
          </ac:spMkLst>
        </pc:spChg>
      </pc:sldChg>
      <pc:sldChg chg="delSp add del">
        <pc:chgData name="Lei Wu" userId="f083b2a8aea23a2f" providerId="LiveId" clId="{3A5E1E79-48B8-4C72-B3C7-5DF85258361B}" dt="2021-03-22T21:59:06.688" v="6679" actId="47"/>
        <pc:sldMkLst>
          <pc:docMk/>
          <pc:sldMk cId="0" sldId="417"/>
        </pc:sldMkLst>
        <pc:spChg chg="del">
          <ac:chgData name="Lei Wu" userId="f083b2a8aea23a2f" providerId="LiveId" clId="{3A5E1E79-48B8-4C72-B3C7-5DF85258361B}" dt="2021-03-22T11:50:59.096" v="90" actId="478"/>
          <ac:spMkLst>
            <pc:docMk/>
            <pc:sldMk cId="0" sldId="417"/>
            <ac:spMk id="28674" creationId="{9952C758-D68E-415D-8E98-2DB85B7AC505}"/>
          </ac:spMkLst>
        </pc:spChg>
      </pc:sldChg>
      <pc:sldChg chg="delSp add del">
        <pc:chgData name="Lei Wu" userId="f083b2a8aea23a2f" providerId="LiveId" clId="{3A5E1E79-48B8-4C72-B3C7-5DF85258361B}" dt="2021-03-22T21:59:06.688" v="6679" actId="47"/>
        <pc:sldMkLst>
          <pc:docMk/>
          <pc:sldMk cId="0" sldId="418"/>
        </pc:sldMkLst>
        <pc:spChg chg="del">
          <ac:chgData name="Lei Wu" userId="f083b2a8aea23a2f" providerId="LiveId" clId="{3A5E1E79-48B8-4C72-B3C7-5DF85258361B}" dt="2021-03-22T11:51:11.514" v="92" actId="478"/>
          <ac:spMkLst>
            <pc:docMk/>
            <pc:sldMk cId="0" sldId="418"/>
            <ac:spMk id="31746" creationId="{147768D0-C33B-424A-9A92-629460B047C2}"/>
          </ac:spMkLst>
        </pc:spChg>
      </pc:sldChg>
      <pc:sldChg chg="delSp add del">
        <pc:chgData name="Lei Wu" userId="f083b2a8aea23a2f" providerId="LiveId" clId="{3A5E1E79-48B8-4C72-B3C7-5DF85258361B}" dt="2021-03-22T21:59:06.688" v="6679" actId="47"/>
        <pc:sldMkLst>
          <pc:docMk/>
          <pc:sldMk cId="0" sldId="419"/>
        </pc:sldMkLst>
        <pc:spChg chg="del">
          <ac:chgData name="Lei Wu" userId="f083b2a8aea23a2f" providerId="LiveId" clId="{3A5E1E79-48B8-4C72-B3C7-5DF85258361B}" dt="2021-03-22T11:51:16.741" v="93" actId="478"/>
          <ac:spMkLst>
            <pc:docMk/>
            <pc:sldMk cId="0" sldId="419"/>
            <ac:spMk id="32770" creationId="{F0CF31EB-3FA7-434F-A6C2-E00CEDAC73CF}"/>
          </ac:spMkLst>
        </pc:spChg>
      </pc:sldChg>
      <pc:sldChg chg="delSp add del">
        <pc:chgData name="Lei Wu" userId="f083b2a8aea23a2f" providerId="LiveId" clId="{3A5E1E79-48B8-4C72-B3C7-5DF85258361B}" dt="2021-03-22T21:59:06.688" v="6679" actId="47"/>
        <pc:sldMkLst>
          <pc:docMk/>
          <pc:sldMk cId="0" sldId="420"/>
        </pc:sldMkLst>
        <pc:spChg chg="del">
          <ac:chgData name="Lei Wu" userId="f083b2a8aea23a2f" providerId="LiveId" clId="{3A5E1E79-48B8-4C72-B3C7-5DF85258361B}" dt="2021-03-22T11:51:23.542" v="94" actId="478"/>
          <ac:spMkLst>
            <pc:docMk/>
            <pc:sldMk cId="0" sldId="420"/>
            <ac:spMk id="33794" creationId="{965A0D20-903C-4806-8F8D-F209EDD707C8}"/>
          </ac:spMkLst>
        </pc:spChg>
      </pc:sldChg>
      <pc:sldChg chg="delSp add del">
        <pc:chgData name="Lei Wu" userId="f083b2a8aea23a2f" providerId="LiveId" clId="{3A5E1E79-48B8-4C72-B3C7-5DF85258361B}" dt="2021-03-22T21:59:06.688" v="6679" actId="47"/>
        <pc:sldMkLst>
          <pc:docMk/>
          <pc:sldMk cId="0" sldId="422"/>
        </pc:sldMkLst>
        <pc:spChg chg="del">
          <ac:chgData name="Lei Wu" userId="f083b2a8aea23a2f" providerId="LiveId" clId="{3A5E1E79-48B8-4C72-B3C7-5DF85258361B}" dt="2021-03-22T11:51:29.004" v="95" actId="478"/>
          <ac:spMkLst>
            <pc:docMk/>
            <pc:sldMk cId="0" sldId="422"/>
            <ac:spMk id="34818" creationId="{5C1DE695-EBC8-4575-A455-114F105B2DDA}"/>
          </ac:spMkLst>
        </pc:spChg>
      </pc:sldChg>
      <pc:sldChg chg="delSp add del">
        <pc:chgData name="Lei Wu" userId="f083b2a8aea23a2f" providerId="LiveId" clId="{3A5E1E79-48B8-4C72-B3C7-5DF85258361B}" dt="2021-03-22T21:59:06.688" v="6679" actId="47"/>
        <pc:sldMkLst>
          <pc:docMk/>
          <pc:sldMk cId="0" sldId="423"/>
        </pc:sldMkLst>
        <pc:spChg chg="del">
          <ac:chgData name="Lei Wu" userId="f083b2a8aea23a2f" providerId="LiveId" clId="{3A5E1E79-48B8-4C72-B3C7-5DF85258361B}" dt="2021-03-22T11:51:34.670" v="96" actId="478"/>
          <ac:spMkLst>
            <pc:docMk/>
            <pc:sldMk cId="0" sldId="423"/>
            <ac:spMk id="35842" creationId="{AF411CF4-D160-4CFB-8200-58D22961D47B}"/>
          </ac:spMkLst>
        </pc:spChg>
      </pc:sldChg>
      <pc:sldChg chg="del">
        <pc:chgData name="Lei Wu" userId="f083b2a8aea23a2f" providerId="LiveId" clId="{3A5E1E79-48B8-4C72-B3C7-5DF85258361B}" dt="2021-03-20T08:50:56.926" v="40" actId="47"/>
        <pc:sldMkLst>
          <pc:docMk/>
          <pc:sldMk cId="4279174941" sldId="483"/>
        </pc:sldMkLst>
      </pc:sldChg>
      <pc:sldChg chg="del">
        <pc:chgData name="Lei Wu" userId="f083b2a8aea23a2f" providerId="LiveId" clId="{3A5E1E79-48B8-4C72-B3C7-5DF85258361B}" dt="2021-03-20T08:50:56.926" v="40" actId="47"/>
        <pc:sldMkLst>
          <pc:docMk/>
          <pc:sldMk cId="0" sldId="495"/>
        </pc:sldMkLst>
      </pc:sldChg>
      <pc:sldChg chg="del">
        <pc:chgData name="Lei Wu" userId="f083b2a8aea23a2f" providerId="LiveId" clId="{3A5E1E79-48B8-4C72-B3C7-5DF85258361B}" dt="2021-03-20T08:50:56.926" v="40" actId="47"/>
        <pc:sldMkLst>
          <pc:docMk/>
          <pc:sldMk cId="2363052851" sldId="535"/>
        </pc:sldMkLst>
      </pc:sldChg>
      <pc:sldChg chg="del">
        <pc:chgData name="Lei Wu" userId="f083b2a8aea23a2f" providerId="LiveId" clId="{3A5E1E79-48B8-4C72-B3C7-5DF85258361B}" dt="2021-03-20T08:50:56.926" v="40" actId="47"/>
        <pc:sldMkLst>
          <pc:docMk/>
          <pc:sldMk cId="492831585" sldId="536"/>
        </pc:sldMkLst>
      </pc:sldChg>
      <pc:sldChg chg="modSp mod">
        <pc:chgData name="Lei Wu" userId="f083b2a8aea23a2f" providerId="LiveId" clId="{3A5E1E79-48B8-4C72-B3C7-5DF85258361B}" dt="2021-03-23T04:31:01.213" v="10302" actId="20577"/>
        <pc:sldMkLst>
          <pc:docMk/>
          <pc:sldMk cId="2426070471" sldId="597"/>
        </pc:sldMkLst>
        <pc:spChg chg="mod">
          <ac:chgData name="Lei Wu" userId="f083b2a8aea23a2f" providerId="LiveId" clId="{3A5E1E79-48B8-4C72-B3C7-5DF85258361B}" dt="2021-03-23T04:31:01.213" v="10302" actId="20577"/>
          <ac:spMkLst>
            <pc:docMk/>
            <pc:sldMk cId="2426070471" sldId="597"/>
            <ac:spMk id="6" creationId="{9DA74013-E518-4560-A30E-31EF11EDC80A}"/>
          </ac:spMkLst>
        </pc:spChg>
      </pc:sldChg>
      <pc:sldChg chg="del">
        <pc:chgData name="Lei Wu" userId="f083b2a8aea23a2f" providerId="LiveId" clId="{3A5E1E79-48B8-4C72-B3C7-5DF85258361B}" dt="2021-03-20T08:50:56.926" v="40" actId="47"/>
        <pc:sldMkLst>
          <pc:docMk/>
          <pc:sldMk cId="2455951270" sldId="626"/>
        </pc:sldMkLst>
      </pc:sldChg>
      <pc:sldChg chg="modSp mod">
        <pc:chgData name="Lei Wu" userId="f083b2a8aea23a2f" providerId="LiveId" clId="{3A5E1E79-48B8-4C72-B3C7-5DF85258361B}" dt="2021-03-22T22:37:37.717" v="10287" actId="20577"/>
        <pc:sldMkLst>
          <pc:docMk/>
          <pc:sldMk cId="0" sldId="649"/>
        </pc:sldMkLst>
        <pc:spChg chg="mod">
          <ac:chgData name="Lei Wu" userId="f083b2a8aea23a2f" providerId="LiveId" clId="{3A5E1E79-48B8-4C72-B3C7-5DF85258361B}" dt="2021-03-22T22:37:37.717" v="10287" actId="20577"/>
          <ac:spMkLst>
            <pc:docMk/>
            <pc:sldMk cId="0" sldId="649"/>
            <ac:spMk id="3" creationId="{00000000-0000-0000-0000-000000000000}"/>
          </ac:spMkLst>
        </pc:spChg>
      </pc:sldChg>
      <pc:sldChg chg="del">
        <pc:chgData name="Lei Wu" userId="f083b2a8aea23a2f" providerId="LiveId" clId="{3A5E1E79-48B8-4C72-B3C7-5DF85258361B}" dt="2021-03-20T08:50:56.926" v="40" actId="47"/>
        <pc:sldMkLst>
          <pc:docMk/>
          <pc:sldMk cId="0" sldId="650"/>
        </pc:sldMkLst>
      </pc:sldChg>
      <pc:sldChg chg="del">
        <pc:chgData name="Lei Wu" userId="f083b2a8aea23a2f" providerId="LiveId" clId="{3A5E1E79-48B8-4C72-B3C7-5DF85258361B}" dt="2021-03-20T08:50:56.926" v="40" actId="47"/>
        <pc:sldMkLst>
          <pc:docMk/>
          <pc:sldMk cId="3207960852" sldId="652"/>
        </pc:sldMkLst>
      </pc:sldChg>
      <pc:sldChg chg="del">
        <pc:chgData name="Lei Wu" userId="f083b2a8aea23a2f" providerId="LiveId" clId="{3A5E1E79-48B8-4C72-B3C7-5DF85258361B}" dt="2021-03-20T08:50:56.926" v="40" actId="47"/>
        <pc:sldMkLst>
          <pc:docMk/>
          <pc:sldMk cId="3817168658" sldId="654"/>
        </pc:sldMkLst>
      </pc:sldChg>
      <pc:sldChg chg="del">
        <pc:chgData name="Lei Wu" userId="f083b2a8aea23a2f" providerId="LiveId" clId="{3A5E1E79-48B8-4C72-B3C7-5DF85258361B}" dt="2021-03-20T08:50:56.926" v="40" actId="47"/>
        <pc:sldMkLst>
          <pc:docMk/>
          <pc:sldMk cId="0" sldId="655"/>
        </pc:sldMkLst>
      </pc:sldChg>
      <pc:sldChg chg="del">
        <pc:chgData name="Lei Wu" userId="f083b2a8aea23a2f" providerId="LiveId" clId="{3A5E1E79-48B8-4C72-B3C7-5DF85258361B}" dt="2021-03-20T08:50:56.926" v="40" actId="47"/>
        <pc:sldMkLst>
          <pc:docMk/>
          <pc:sldMk cId="0" sldId="656"/>
        </pc:sldMkLst>
      </pc:sldChg>
      <pc:sldChg chg="del">
        <pc:chgData name="Lei Wu" userId="f083b2a8aea23a2f" providerId="LiveId" clId="{3A5E1E79-48B8-4C72-B3C7-5DF85258361B}" dt="2021-03-20T08:50:56.926" v="40" actId="47"/>
        <pc:sldMkLst>
          <pc:docMk/>
          <pc:sldMk cId="0" sldId="658"/>
        </pc:sldMkLst>
      </pc:sldChg>
      <pc:sldChg chg="del">
        <pc:chgData name="Lei Wu" userId="f083b2a8aea23a2f" providerId="LiveId" clId="{3A5E1E79-48B8-4C72-B3C7-5DF85258361B}" dt="2021-03-20T08:50:56.926" v="40" actId="47"/>
        <pc:sldMkLst>
          <pc:docMk/>
          <pc:sldMk cId="0" sldId="659"/>
        </pc:sldMkLst>
      </pc:sldChg>
      <pc:sldChg chg="del">
        <pc:chgData name="Lei Wu" userId="f083b2a8aea23a2f" providerId="LiveId" clId="{3A5E1E79-48B8-4C72-B3C7-5DF85258361B}" dt="2021-03-20T08:50:56.926" v="40" actId="47"/>
        <pc:sldMkLst>
          <pc:docMk/>
          <pc:sldMk cId="523309455" sldId="660"/>
        </pc:sldMkLst>
      </pc:sldChg>
      <pc:sldChg chg="del">
        <pc:chgData name="Lei Wu" userId="f083b2a8aea23a2f" providerId="LiveId" clId="{3A5E1E79-48B8-4C72-B3C7-5DF85258361B}" dt="2021-03-20T08:50:56.926" v="40" actId="47"/>
        <pc:sldMkLst>
          <pc:docMk/>
          <pc:sldMk cId="2191646669" sldId="669"/>
        </pc:sldMkLst>
      </pc:sldChg>
      <pc:sldChg chg="del">
        <pc:chgData name="Lei Wu" userId="f083b2a8aea23a2f" providerId="LiveId" clId="{3A5E1E79-48B8-4C72-B3C7-5DF85258361B}" dt="2021-03-20T08:50:56.926" v="40" actId="47"/>
        <pc:sldMkLst>
          <pc:docMk/>
          <pc:sldMk cId="2075621343" sldId="671"/>
        </pc:sldMkLst>
      </pc:sldChg>
      <pc:sldChg chg="addSp modSp del">
        <pc:chgData name="Lei Wu" userId="f083b2a8aea23a2f" providerId="LiveId" clId="{3A5E1E79-48B8-4C72-B3C7-5DF85258361B}" dt="2021-03-22T22:35:59.248" v="10278" actId="47"/>
        <pc:sldMkLst>
          <pc:docMk/>
          <pc:sldMk cId="3177460657" sldId="672"/>
        </pc:sldMkLst>
        <pc:spChg chg="add mod">
          <ac:chgData name="Lei Wu" userId="f083b2a8aea23a2f" providerId="LiveId" clId="{3A5E1E79-48B8-4C72-B3C7-5DF85258361B}" dt="2021-03-20T08:51:40.227" v="66"/>
          <ac:spMkLst>
            <pc:docMk/>
            <pc:sldMk cId="3177460657" sldId="672"/>
            <ac:spMk id="5" creationId="{EA9BFAB8-102B-4CEA-B0A5-487D4D1A21E3}"/>
          </ac:spMkLst>
        </pc:spChg>
      </pc:sldChg>
      <pc:sldChg chg="del">
        <pc:chgData name="Lei Wu" userId="f083b2a8aea23a2f" providerId="LiveId" clId="{3A5E1E79-48B8-4C72-B3C7-5DF85258361B}" dt="2021-03-20T08:50:56.926" v="40" actId="47"/>
        <pc:sldMkLst>
          <pc:docMk/>
          <pc:sldMk cId="2725195729" sldId="673"/>
        </pc:sldMkLst>
      </pc:sldChg>
      <pc:sldChg chg="del">
        <pc:chgData name="Lei Wu" userId="f083b2a8aea23a2f" providerId="LiveId" clId="{3A5E1E79-48B8-4C72-B3C7-5DF85258361B}" dt="2021-03-20T08:50:56.926" v="40" actId="47"/>
        <pc:sldMkLst>
          <pc:docMk/>
          <pc:sldMk cId="1201786481" sldId="674"/>
        </pc:sldMkLst>
      </pc:sldChg>
      <pc:sldChg chg="del">
        <pc:chgData name="Lei Wu" userId="f083b2a8aea23a2f" providerId="LiveId" clId="{3A5E1E79-48B8-4C72-B3C7-5DF85258361B}" dt="2021-03-20T08:50:56.926" v="40" actId="47"/>
        <pc:sldMkLst>
          <pc:docMk/>
          <pc:sldMk cId="2585916516" sldId="675"/>
        </pc:sldMkLst>
      </pc:sldChg>
      <pc:sldChg chg="del">
        <pc:chgData name="Lei Wu" userId="f083b2a8aea23a2f" providerId="LiveId" clId="{3A5E1E79-48B8-4C72-B3C7-5DF85258361B}" dt="2021-03-20T08:50:56.926" v="40" actId="47"/>
        <pc:sldMkLst>
          <pc:docMk/>
          <pc:sldMk cId="3296749159" sldId="679"/>
        </pc:sldMkLst>
      </pc:sldChg>
      <pc:sldChg chg="del">
        <pc:chgData name="Lei Wu" userId="f083b2a8aea23a2f" providerId="LiveId" clId="{3A5E1E79-48B8-4C72-B3C7-5DF85258361B}" dt="2021-03-20T08:50:56.926" v="40" actId="47"/>
        <pc:sldMkLst>
          <pc:docMk/>
          <pc:sldMk cId="638522553" sldId="680"/>
        </pc:sldMkLst>
      </pc:sldChg>
      <pc:sldChg chg="del">
        <pc:chgData name="Lei Wu" userId="f083b2a8aea23a2f" providerId="LiveId" clId="{3A5E1E79-48B8-4C72-B3C7-5DF85258361B}" dt="2021-03-20T08:50:56.926" v="40" actId="47"/>
        <pc:sldMkLst>
          <pc:docMk/>
          <pc:sldMk cId="680477792" sldId="681"/>
        </pc:sldMkLst>
      </pc:sldChg>
      <pc:sldChg chg="del">
        <pc:chgData name="Lei Wu" userId="f083b2a8aea23a2f" providerId="LiveId" clId="{3A5E1E79-48B8-4C72-B3C7-5DF85258361B}" dt="2021-03-20T08:50:56.926" v="40" actId="47"/>
        <pc:sldMkLst>
          <pc:docMk/>
          <pc:sldMk cId="1673762023" sldId="682"/>
        </pc:sldMkLst>
      </pc:sldChg>
      <pc:sldChg chg="del">
        <pc:chgData name="Lei Wu" userId="f083b2a8aea23a2f" providerId="LiveId" clId="{3A5E1E79-48B8-4C72-B3C7-5DF85258361B}" dt="2021-03-20T08:50:56.926" v="40" actId="47"/>
        <pc:sldMkLst>
          <pc:docMk/>
          <pc:sldMk cId="3275008741" sldId="683"/>
        </pc:sldMkLst>
      </pc:sldChg>
      <pc:sldChg chg="del">
        <pc:chgData name="Lei Wu" userId="f083b2a8aea23a2f" providerId="LiveId" clId="{3A5E1E79-48B8-4C72-B3C7-5DF85258361B}" dt="2021-03-20T08:50:56.926" v="40" actId="47"/>
        <pc:sldMkLst>
          <pc:docMk/>
          <pc:sldMk cId="1926884572" sldId="684"/>
        </pc:sldMkLst>
      </pc:sldChg>
      <pc:sldChg chg="del">
        <pc:chgData name="Lei Wu" userId="f083b2a8aea23a2f" providerId="LiveId" clId="{3A5E1E79-48B8-4C72-B3C7-5DF85258361B}" dt="2021-03-20T08:50:56.926" v="40" actId="47"/>
        <pc:sldMkLst>
          <pc:docMk/>
          <pc:sldMk cId="129600293" sldId="685"/>
        </pc:sldMkLst>
      </pc:sldChg>
      <pc:sldChg chg="del">
        <pc:chgData name="Lei Wu" userId="f083b2a8aea23a2f" providerId="LiveId" clId="{3A5E1E79-48B8-4C72-B3C7-5DF85258361B}" dt="2021-03-20T08:50:56.926" v="40" actId="47"/>
        <pc:sldMkLst>
          <pc:docMk/>
          <pc:sldMk cId="1941087441" sldId="686"/>
        </pc:sldMkLst>
      </pc:sldChg>
      <pc:sldChg chg="del">
        <pc:chgData name="Lei Wu" userId="f083b2a8aea23a2f" providerId="LiveId" clId="{3A5E1E79-48B8-4C72-B3C7-5DF85258361B}" dt="2021-03-20T08:50:56.926" v="40" actId="47"/>
        <pc:sldMkLst>
          <pc:docMk/>
          <pc:sldMk cId="45873254" sldId="687"/>
        </pc:sldMkLst>
      </pc:sldChg>
      <pc:sldChg chg="del">
        <pc:chgData name="Lei Wu" userId="f083b2a8aea23a2f" providerId="LiveId" clId="{3A5E1E79-48B8-4C72-B3C7-5DF85258361B}" dt="2021-03-20T08:50:56.926" v="40" actId="47"/>
        <pc:sldMkLst>
          <pc:docMk/>
          <pc:sldMk cId="62525218" sldId="688"/>
        </pc:sldMkLst>
      </pc:sldChg>
      <pc:sldChg chg="del">
        <pc:chgData name="Lei Wu" userId="f083b2a8aea23a2f" providerId="LiveId" clId="{3A5E1E79-48B8-4C72-B3C7-5DF85258361B}" dt="2021-03-20T08:50:56.926" v="40" actId="47"/>
        <pc:sldMkLst>
          <pc:docMk/>
          <pc:sldMk cId="2120288034" sldId="689"/>
        </pc:sldMkLst>
      </pc:sldChg>
      <pc:sldChg chg="del">
        <pc:chgData name="Lei Wu" userId="f083b2a8aea23a2f" providerId="LiveId" clId="{3A5E1E79-48B8-4C72-B3C7-5DF85258361B}" dt="2021-03-20T08:50:56.926" v="40" actId="47"/>
        <pc:sldMkLst>
          <pc:docMk/>
          <pc:sldMk cId="237044033" sldId="692"/>
        </pc:sldMkLst>
      </pc:sldChg>
      <pc:sldChg chg="del">
        <pc:chgData name="Lei Wu" userId="f083b2a8aea23a2f" providerId="LiveId" clId="{3A5E1E79-48B8-4C72-B3C7-5DF85258361B}" dt="2021-03-20T08:50:56.926" v="40" actId="47"/>
        <pc:sldMkLst>
          <pc:docMk/>
          <pc:sldMk cId="893938459" sldId="693"/>
        </pc:sldMkLst>
      </pc:sldChg>
      <pc:sldChg chg="del">
        <pc:chgData name="Lei Wu" userId="f083b2a8aea23a2f" providerId="LiveId" clId="{3A5E1E79-48B8-4C72-B3C7-5DF85258361B}" dt="2021-03-20T08:50:56.926" v="40" actId="47"/>
        <pc:sldMkLst>
          <pc:docMk/>
          <pc:sldMk cId="3637910439" sldId="694"/>
        </pc:sldMkLst>
      </pc:sldChg>
      <pc:sldChg chg="del">
        <pc:chgData name="Lei Wu" userId="f083b2a8aea23a2f" providerId="LiveId" clId="{3A5E1E79-48B8-4C72-B3C7-5DF85258361B}" dt="2021-03-20T08:50:56.926" v="40" actId="47"/>
        <pc:sldMkLst>
          <pc:docMk/>
          <pc:sldMk cId="1883150182" sldId="695"/>
        </pc:sldMkLst>
      </pc:sldChg>
      <pc:sldChg chg="del">
        <pc:chgData name="Lei Wu" userId="f083b2a8aea23a2f" providerId="LiveId" clId="{3A5E1E79-48B8-4C72-B3C7-5DF85258361B}" dt="2021-03-20T08:50:56.926" v="40" actId="47"/>
        <pc:sldMkLst>
          <pc:docMk/>
          <pc:sldMk cId="1836793920" sldId="696"/>
        </pc:sldMkLst>
      </pc:sldChg>
      <pc:sldChg chg="del">
        <pc:chgData name="Lei Wu" userId="f083b2a8aea23a2f" providerId="LiveId" clId="{3A5E1E79-48B8-4C72-B3C7-5DF85258361B}" dt="2021-03-20T08:50:56.926" v="40" actId="47"/>
        <pc:sldMkLst>
          <pc:docMk/>
          <pc:sldMk cId="1559762065" sldId="697"/>
        </pc:sldMkLst>
      </pc:sldChg>
      <pc:sldChg chg="del">
        <pc:chgData name="Lei Wu" userId="f083b2a8aea23a2f" providerId="LiveId" clId="{3A5E1E79-48B8-4C72-B3C7-5DF85258361B}" dt="2021-03-20T08:50:56.926" v="40" actId="47"/>
        <pc:sldMkLst>
          <pc:docMk/>
          <pc:sldMk cId="2509872314" sldId="698"/>
        </pc:sldMkLst>
      </pc:sldChg>
      <pc:sldChg chg="del">
        <pc:chgData name="Lei Wu" userId="f083b2a8aea23a2f" providerId="LiveId" clId="{3A5E1E79-48B8-4C72-B3C7-5DF85258361B}" dt="2021-03-20T08:50:56.926" v="40" actId="47"/>
        <pc:sldMkLst>
          <pc:docMk/>
          <pc:sldMk cId="1070135592" sldId="699"/>
        </pc:sldMkLst>
      </pc:sldChg>
      <pc:sldChg chg="del">
        <pc:chgData name="Lei Wu" userId="f083b2a8aea23a2f" providerId="LiveId" clId="{3A5E1E79-48B8-4C72-B3C7-5DF85258361B}" dt="2021-03-20T08:50:56.926" v="40" actId="47"/>
        <pc:sldMkLst>
          <pc:docMk/>
          <pc:sldMk cId="2342654875" sldId="700"/>
        </pc:sldMkLst>
      </pc:sldChg>
      <pc:sldChg chg="del">
        <pc:chgData name="Lei Wu" userId="f083b2a8aea23a2f" providerId="LiveId" clId="{3A5E1E79-48B8-4C72-B3C7-5DF85258361B}" dt="2021-03-20T08:50:56.926" v="40" actId="47"/>
        <pc:sldMkLst>
          <pc:docMk/>
          <pc:sldMk cId="2090207982" sldId="701"/>
        </pc:sldMkLst>
      </pc:sldChg>
      <pc:sldChg chg="del">
        <pc:chgData name="Lei Wu" userId="f083b2a8aea23a2f" providerId="LiveId" clId="{3A5E1E79-48B8-4C72-B3C7-5DF85258361B}" dt="2021-03-20T08:50:56.926" v="40" actId="47"/>
        <pc:sldMkLst>
          <pc:docMk/>
          <pc:sldMk cId="1062462934" sldId="702"/>
        </pc:sldMkLst>
      </pc:sldChg>
      <pc:sldChg chg="del">
        <pc:chgData name="Lei Wu" userId="f083b2a8aea23a2f" providerId="LiveId" clId="{3A5E1E79-48B8-4C72-B3C7-5DF85258361B}" dt="2021-03-20T08:50:56.926" v="40" actId="47"/>
        <pc:sldMkLst>
          <pc:docMk/>
          <pc:sldMk cId="3087688894" sldId="703"/>
        </pc:sldMkLst>
      </pc:sldChg>
      <pc:sldChg chg="del">
        <pc:chgData name="Lei Wu" userId="f083b2a8aea23a2f" providerId="LiveId" clId="{3A5E1E79-48B8-4C72-B3C7-5DF85258361B}" dt="2021-03-20T08:50:56.926" v="40" actId="47"/>
        <pc:sldMkLst>
          <pc:docMk/>
          <pc:sldMk cId="3301382738" sldId="704"/>
        </pc:sldMkLst>
      </pc:sldChg>
      <pc:sldChg chg="del">
        <pc:chgData name="Lei Wu" userId="f083b2a8aea23a2f" providerId="LiveId" clId="{3A5E1E79-48B8-4C72-B3C7-5DF85258361B}" dt="2021-03-20T08:50:56.926" v="40" actId="47"/>
        <pc:sldMkLst>
          <pc:docMk/>
          <pc:sldMk cId="1506113065" sldId="705"/>
        </pc:sldMkLst>
      </pc:sldChg>
      <pc:sldChg chg="del">
        <pc:chgData name="Lei Wu" userId="f083b2a8aea23a2f" providerId="LiveId" clId="{3A5E1E79-48B8-4C72-B3C7-5DF85258361B}" dt="2021-03-20T08:50:56.926" v="40" actId="47"/>
        <pc:sldMkLst>
          <pc:docMk/>
          <pc:sldMk cId="102991477" sldId="706"/>
        </pc:sldMkLst>
      </pc:sldChg>
      <pc:sldChg chg="del">
        <pc:chgData name="Lei Wu" userId="f083b2a8aea23a2f" providerId="LiveId" clId="{3A5E1E79-48B8-4C72-B3C7-5DF85258361B}" dt="2021-03-20T08:50:56.926" v="40" actId="47"/>
        <pc:sldMkLst>
          <pc:docMk/>
          <pc:sldMk cId="2587365639" sldId="707"/>
        </pc:sldMkLst>
      </pc:sldChg>
      <pc:sldChg chg="del">
        <pc:chgData name="Lei Wu" userId="f083b2a8aea23a2f" providerId="LiveId" clId="{3A5E1E79-48B8-4C72-B3C7-5DF85258361B}" dt="2021-03-20T08:50:56.926" v="40" actId="47"/>
        <pc:sldMkLst>
          <pc:docMk/>
          <pc:sldMk cId="1071180486" sldId="708"/>
        </pc:sldMkLst>
      </pc:sldChg>
      <pc:sldChg chg="del">
        <pc:chgData name="Lei Wu" userId="f083b2a8aea23a2f" providerId="LiveId" clId="{3A5E1E79-48B8-4C72-B3C7-5DF85258361B}" dt="2021-03-20T08:50:56.926" v="40" actId="47"/>
        <pc:sldMkLst>
          <pc:docMk/>
          <pc:sldMk cId="3447657388" sldId="709"/>
        </pc:sldMkLst>
      </pc:sldChg>
      <pc:sldChg chg="del">
        <pc:chgData name="Lei Wu" userId="f083b2a8aea23a2f" providerId="LiveId" clId="{3A5E1E79-48B8-4C72-B3C7-5DF85258361B}" dt="2021-03-20T08:50:56.926" v="40" actId="47"/>
        <pc:sldMkLst>
          <pc:docMk/>
          <pc:sldMk cId="1254844533" sldId="711"/>
        </pc:sldMkLst>
      </pc:sldChg>
      <pc:sldChg chg="del">
        <pc:chgData name="Lei Wu" userId="f083b2a8aea23a2f" providerId="LiveId" clId="{3A5E1E79-48B8-4C72-B3C7-5DF85258361B}" dt="2021-03-20T08:50:56.926" v="40" actId="47"/>
        <pc:sldMkLst>
          <pc:docMk/>
          <pc:sldMk cId="152354988" sldId="712"/>
        </pc:sldMkLst>
      </pc:sldChg>
      <pc:sldChg chg="del">
        <pc:chgData name="Lei Wu" userId="f083b2a8aea23a2f" providerId="LiveId" clId="{3A5E1E79-48B8-4C72-B3C7-5DF85258361B}" dt="2021-03-20T08:50:56.926" v="40" actId="47"/>
        <pc:sldMkLst>
          <pc:docMk/>
          <pc:sldMk cId="3967254014" sldId="713"/>
        </pc:sldMkLst>
      </pc:sldChg>
      <pc:sldChg chg="del">
        <pc:chgData name="Lei Wu" userId="f083b2a8aea23a2f" providerId="LiveId" clId="{3A5E1E79-48B8-4C72-B3C7-5DF85258361B}" dt="2021-03-20T08:50:56.926" v="40" actId="47"/>
        <pc:sldMkLst>
          <pc:docMk/>
          <pc:sldMk cId="1362142681" sldId="714"/>
        </pc:sldMkLst>
      </pc:sldChg>
      <pc:sldChg chg="addSp delSp modSp add del mod modTransition">
        <pc:chgData name="Lei Wu" userId="f083b2a8aea23a2f" providerId="LiveId" clId="{3A5E1E79-48B8-4C72-B3C7-5DF85258361B}" dt="2021-03-22T21:56:24.954" v="6638" actId="47"/>
        <pc:sldMkLst>
          <pc:docMk/>
          <pc:sldMk cId="0" sldId="715"/>
        </pc:sldMkLst>
        <pc:spChg chg="del">
          <ac:chgData name="Lei Wu" userId="f083b2a8aea23a2f" providerId="LiveId" clId="{3A5E1E79-48B8-4C72-B3C7-5DF85258361B}" dt="2021-03-20T08:48:24.877" v="2" actId="478"/>
          <ac:spMkLst>
            <pc:docMk/>
            <pc:sldMk cId="0" sldId="715"/>
            <ac:spMk id="7" creationId="{00000000-0000-0000-0000-000000000000}"/>
          </ac:spMkLst>
        </pc:spChg>
        <pc:spChg chg="del mod">
          <ac:chgData name="Lei Wu" userId="f083b2a8aea23a2f" providerId="LiveId" clId="{3A5E1E79-48B8-4C72-B3C7-5DF85258361B}" dt="2021-03-20T08:48:23.214" v="1" actId="478"/>
          <ac:spMkLst>
            <pc:docMk/>
            <pc:sldMk cId="0" sldId="715"/>
            <ac:spMk id="8" creationId="{00000000-0000-0000-0000-000000000000}"/>
          </ac:spMkLst>
        </pc:spChg>
        <pc:spChg chg="del mod">
          <ac:chgData name="Lei Wu" userId="f083b2a8aea23a2f" providerId="LiveId" clId="{3A5E1E79-48B8-4C72-B3C7-5DF85258361B}" dt="2021-03-20T08:48:27.426" v="3" actId="478"/>
          <ac:spMkLst>
            <pc:docMk/>
            <pc:sldMk cId="0" sldId="715"/>
            <ac:spMk id="9" creationId="{00000000-0000-0000-0000-000000000000}"/>
          </ac:spMkLst>
        </pc:spChg>
        <pc:spChg chg="add mod">
          <ac:chgData name="Lei Wu" userId="f083b2a8aea23a2f" providerId="LiveId" clId="{3A5E1E79-48B8-4C72-B3C7-5DF85258361B}" dt="2021-03-20T08:51:06.141" v="41"/>
          <ac:spMkLst>
            <pc:docMk/>
            <pc:sldMk cId="0" sldId="715"/>
            <ac:spMk id="10" creationId="{2AA91FD9-E889-471D-AEEB-09AFC007BD39}"/>
          </ac:spMkLst>
        </pc:spChg>
      </pc:sldChg>
      <pc:sldChg chg="addSp delSp modSp add del mod modTransition">
        <pc:chgData name="Lei Wu" userId="f083b2a8aea23a2f" providerId="LiveId" clId="{3A5E1E79-48B8-4C72-B3C7-5DF85258361B}" dt="2021-03-22T22:35:59.248" v="10278" actId="47"/>
        <pc:sldMkLst>
          <pc:docMk/>
          <pc:sldMk cId="0" sldId="716"/>
        </pc:sldMkLst>
        <pc:spChg chg="mod">
          <ac:chgData name="Lei Wu" userId="f083b2a8aea23a2f" providerId="LiveId" clId="{3A5E1E79-48B8-4C72-B3C7-5DF85258361B}" dt="2021-03-22T22:25:08.939" v="10276" actId="1076"/>
          <ac:spMkLst>
            <pc:docMk/>
            <pc:sldMk cId="0" sldId="716"/>
            <ac:spMk id="2" creationId="{00000000-0000-0000-0000-000000000000}"/>
          </ac:spMkLst>
        </pc:spChg>
        <pc:spChg chg="mod">
          <ac:chgData name="Lei Wu" userId="f083b2a8aea23a2f" providerId="LiveId" clId="{3A5E1E79-48B8-4C72-B3C7-5DF85258361B}" dt="2021-03-22T22:25:11.423" v="10277" actId="1076"/>
          <ac:spMkLst>
            <pc:docMk/>
            <pc:sldMk cId="0" sldId="716"/>
            <ac:spMk id="3" creationId="{00000000-0000-0000-0000-000000000000}"/>
          </ac:spMkLst>
        </pc:spChg>
        <pc:spChg chg="del">
          <ac:chgData name="Lei Wu" userId="f083b2a8aea23a2f" providerId="LiveId" clId="{3A5E1E79-48B8-4C72-B3C7-5DF85258361B}" dt="2021-03-20T08:48:48.465" v="9" actId="478"/>
          <ac:spMkLst>
            <pc:docMk/>
            <pc:sldMk cId="0" sldId="716"/>
            <ac:spMk id="7" creationId="{00000000-0000-0000-0000-000000000000}"/>
          </ac:spMkLst>
        </pc:spChg>
        <pc:spChg chg="del mod">
          <ac:chgData name="Lei Wu" userId="f083b2a8aea23a2f" providerId="LiveId" clId="{3A5E1E79-48B8-4C72-B3C7-5DF85258361B}" dt="2021-03-20T08:48:44.633" v="7" actId="478"/>
          <ac:spMkLst>
            <pc:docMk/>
            <pc:sldMk cId="0" sldId="716"/>
            <ac:spMk id="8" creationId="{00000000-0000-0000-0000-000000000000}"/>
          </ac:spMkLst>
        </pc:spChg>
        <pc:spChg chg="del mod">
          <ac:chgData name="Lei Wu" userId="f083b2a8aea23a2f" providerId="LiveId" clId="{3A5E1E79-48B8-4C72-B3C7-5DF85258361B}" dt="2021-03-20T08:48:46.560" v="8" actId="478"/>
          <ac:spMkLst>
            <pc:docMk/>
            <pc:sldMk cId="0" sldId="716"/>
            <ac:spMk id="9" creationId="{00000000-0000-0000-0000-000000000000}"/>
          </ac:spMkLst>
        </pc:spChg>
        <pc:spChg chg="add mod">
          <ac:chgData name="Lei Wu" userId="f083b2a8aea23a2f" providerId="LiveId" clId="{3A5E1E79-48B8-4C72-B3C7-5DF85258361B}" dt="2021-03-20T08:51:08.958" v="43"/>
          <ac:spMkLst>
            <pc:docMk/>
            <pc:sldMk cId="0" sldId="716"/>
            <ac:spMk id="10" creationId="{512D339F-1C8B-4897-A3B7-6CF11A563086}"/>
          </ac:spMkLst>
        </pc:spChg>
      </pc:sldChg>
      <pc:sldChg chg="modSp add del mod">
        <pc:chgData name="Lei Wu" userId="f083b2a8aea23a2f" providerId="LiveId" clId="{3A5E1E79-48B8-4C72-B3C7-5DF85258361B}" dt="2021-03-22T22:37:58.764" v="10289" actId="47"/>
        <pc:sldMkLst>
          <pc:docMk/>
          <pc:sldMk cId="1708283373" sldId="717"/>
        </pc:sldMkLst>
        <pc:spChg chg="mod">
          <ac:chgData name="Lei Wu" userId="f083b2a8aea23a2f" providerId="LiveId" clId="{3A5E1E79-48B8-4C72-B3C7-5DF85258361B}" dt="2021-03-22T12:19:00.821" v="231" actId="207"/>
          <ac:spMkLst>
            <pc:docMk/>
            <pc:sldMk cId="1708283373" sldId="717"/>
            <ac:spMk id="3" creationId="{00000000-0000-0000-0000-000000000000}"/>
          </ac:spMkLst>
        </pc:spChg>
      </pc:sldChg>
      <pc:sldChg chg="addSp delSp modSp add del mod modTransition modClrScheme chgLayout modNotesTx">
        <pc:chgData name="Lei Wu" userId="f083b2a8aea23a2f" providerId="LiveId" clId="{3A5E1E79-48B8-4C72-B3C7-5DF85258361B}" dt="2021-03-22T21:57:58.452" v="6652"/>
        <pc:sldMkLst>
          <pc:docMk/>
          <pc:sldMk cId="0" sldId="718"/>
        </pc:sldMkLst>
        <pc:spChg chg="mod">
          <ac:chgData name="Lei Wu" userId="f083b2a8aea23a2f" providerId="LiveId" clId="{3A5E1E79-48B8-4C72-B3C7-5DF85258361B}" dt="2021-03-22T21:37:21.145" v="6564" actId="26606"/>
          <ac:spMkLst>
            <pc:docMk/>
            <pc:sldMk cId="0" sldId="718"/>
            <ac:spMk id="2" creationId="{00000000-0000-0000-0000-000000000000}"/>
          </ac:spMkLst>
        </pc:spChg>
        <pc:spChg chg="mod">
          <ac:chgData name="Lei Wu" userId="f083b2a8aea23a2f" providerId="LiveId" clId="{3A5E1E79-48B8-4C72-B3C7-5DF85258361B}" dt="2021-03-22T21:38:47.598" v="6583" actId="20577"/>
          <ac:spMkLst>
            <pc:docMk/>
            <pc:sldMk cId="0" sldId="718"/>
            <ac:spMk id="3" creationId="{00000000-0000-0000-0000-000000000000}"/>
          </ac:spMkLst>
        </pc:spChg>
        <pc:spChg chg="add del mod">
          <ac:chgData name="Lei Wu" userId="f083b2a8aea23a2f" providerId="LiveId" clId="{3A5E1E79-48B8-4C72-B3C7-5DF85258361B}" dt="2021-03-22T21:57:39.735" v="6649"/>
          <ac:spMkLst>
            <pc:docMk/>
            <pc:sldMk cId="0" sldId="718"/>
            <ac:spMk id="6" creationId="{00AA1002-7AB0-4A16-9CB3-CFE460E2A7EF}"/>
          </ac:spMkLst>
        </pc:spChg>
        <pc:spChg chg="del">
          <ac:chgData name="Lei Wu" userId="f083b2a8aea23a2f" providerId="LiveId" clId="{3A5E1E79-48B8-4C72-B3C7-5DF85258361B}" dt="2021-03-22T12:22:36.108" v="250" actId="478"/>
          <ac:spMkLst>
            <pc:docMk/>
            <pc:sldMk cId="0" sldId="718"/>
            <ac:spMk id="7" creationId="{00000000-0000-0000-0000-000000000000}"/>
          </ac:spMkLst>
        </pc:spChg>
        <pc:spChg chg="add mod">
          <ac:chgData name="Lei Wu" userId="f083b2a8aea23a2f" providerId="LiveId" clId="{3A5E1E79-48B8-4C72-B3C7-5DF85258361B}" dt="2021-03-22T21:57:58.452" v="6652"/>
          <ac:spMkLst>
            <pc:docMk/>
            <pc:sldMk cId="0" sldId="718"/>
            <ac:spMk id="7" creationId="{B2BB8FF8-D28E-4CFD-942B-9A4577CB9668}"/>
          </ac:spMkLst>
        </pc:spChg>
        <pc:spChg chg="del mod">
          <ac:chgData name="Lei Wu" userId="f083b2a8aea23a2f" providerId="LiveId" clId="{3A5E1E79-48B8-4C72-B3C7-5DF85258361B}" dt="2021-03-22T12:22:36.108" v="250" actId="478"/>
          <ac:spMkLst>
            <pc:docMk/>
            <pc:sldMk cId="0" sldId="718"/>
            <ac:spMk id="9" creationId="{00000000-0000-0000-0000-000000000000}"/>
          </ac:spMkLst>
        </pc:spChg>
        <pc:spChg chg="del">
          <ac:chgData name="Lei Wu" userId="f083b2a8aea23a2f" providerId="LiveId" clId="{3A5E1E79-48B8-4C72-B3C7-5DF85258361B}" dt="2021-03-22T12:22:36.108" v="250" actId="478"/>
          <ac:spMkLst>
            <pc:docMk/>
            <pc:sldMk cId="0" sldId="718"/>
            <ac:spMk id="10" creationId="{00000000-0000-0000-0000-000000000000}"/>
          </ac:spMkLst>
        </pc:spChg>
        <pc:spChg chg="add del mod">
          <ac:chgData name="Lei Wu" userId="f083b2a8aea23a2f" providerId="LiveId" clId="{3A5E1E79-48B8-4C72-B3C7-5DF85258361B}" dt="2021-03-22T21:57:57.954" v="6651" actId="478"/>
          <ac:spMkLst>
            <pc:docMk/>
            <pc:sldMk cId="0" sldId="718"/>
            <ac:spMk id="71" creationId="{10820881-D70A-49B1-8674-6BB2EC0E701E}"/>
          </ac:spMkLst>
        </pc:spChg>
        <pc:picChg chg="add mod">
          <ac:chgData name="Lei Wu" userId="f083b2a8aea23a2f" providerId="LiveId" clId="{3A5E1E79-48B8-4C72-B3C7-5DF85258361B}" dt="2021-03-22T21:38:29.308" v="6582" actId="1076"/>
          <ac:picMkLst>
            <pc:docMk/>
            <pc:sldMk cId="0" sldId="718"/>
            <ac:picMk id="13314" creationId="{E92C8C62-DE8A-465C-BD02-D929196F801B}"/>
          </ac:picMkLst>
        </pc:picChg>
      </pc:sldChg>
      <pc:sldChg chg="addSp delSp modSp add del mod modTransition">
        <pc:chgData name="Lei Wu" userId="f083b2a8aea23a2f" providerId="LiveId" clId="{3A5E1E79-48B8-4C72-B3C7-5DF85258361B}" dt="2021-03-23T05:58:45.507" v="10307" actId="20577"/>
        <pc:sldMkLst>
          <pc:docMk/>
          <pc:sldMk cId="0" sldId="719"/>
        </pc:sldMkLst>
        <pc:spChg chg="mod">
          <ac:chgData name="Lei Wu" userId="f083b2a8aea23a2f" providerId="LiveId" clId="{3A5E1E79-48B8-4C72-B3C7-5DF85258361B}" dt="2021-03-22T12:26:13.408" v="371" actId="20577"/>
          <ac:spMkLst>
            <pc:docMk/>
            <pc:sldMk cId="0" sldId="719"/>
            <ac:spMk id="2" creationId="{00000000-0000-0000-0000-000000000000}"/>
          </ac:spMkLst>
        </pc:spChg>
        <pc:spChg chg="mod">
          <ac:chgData name="Lei Wu" userId="f083b2a8aea23a2f" providerId="LiveId" clId="{3A5E1E79-48B8-4C72-B3C7-5DF85258361B}" dt="2021-03-23T05:58:45.507" v="10307" actId="20577"/>
          <ac:spMkLst>
            <pc:docMk/>
            <pc:sldMk cId="0" sldId="719"/>
            <ac:spMk id="3" creationId="{00000000-0000-0000-0000-000000000000}"/>
          </ac:spMkLst>
        </pc:spChg>
        <pc:spChg chg="add mod">
          <ac:chgData name="Lei Wu" userId="f083b2a8aea23a2f" providerId="LiveId" clId="{3A5E1E79-48B8-4C72-B3C7-5DF85258361B}" dt="2021-03-22T21:57:42.096" v="6650"/>
          <ac:spMkLst>
            <pc:docMk/>
            <pc:sldMk cId="0" sldId="719"/>
            <ac:spMk id="4" creationId="{285DEAF0-C21A-438E-86D7-3DCB46F5BB31}"/>
          </ac:spMkLst>
        </pc:spChg>
        <pc:spChg chg="del">
          <ac:chgData name="Lei Wu" userId="f083b2a8aea23a2f" providerId="LiveId" clId="{3A5E1E79-48B8-4C72-B3C7-5DF85258361B}" dt="2021-03-22T12:22:41.513" v="251" actId="478"/>
          <ac:spMkLst>
            <pc:docMk/>
            <pc:sldMk cId="0" sldId="719"/>
            <ac:spMk id="7" creationId="{00000000-0000-0000-0000-000000000000}"/>
          </ac:spMkLst>
        </pc:spChg>
        <pc:spChg chg="del mod">
          <ac:chgData name="Lei Wu" userId="f083b2a8aea23a2f" providerId="LiveId" clId="{3A5E1E79-48B8-4C72-B3C7-5DF85258361B}" dt="2021-03-22T12:22:41.513" v="251" actId="478"/>
          <ac:spMkLst>
            <pc:docMk/>
            <pc:sldMk cId="0" sldId="719"/>
            <ac:spMk id="9" creationId="{00000000-0000-0000-0000-000000000000}"/>
          </ac:spMkLst>
        </pc:spChg>
        <pc:spChg chg="del">
          <ac:chgData name="Lei Wu" userId="f083b2a8aea23a2f" providerId="LiveId" clId="{3A5E1E79-48B8-4C72-B3C7-5DF85258361B}" dt="2021-03-22T12:22:41.513" v="251" actId="478"/>
          <ac:spMkLst>
            <pc:docMk/>
            <pc:sldMk cId="0" sldId="719"/>
            <ac:spMk id="11" creationId="{00000000-0000-0000-0000-000000000000}"/>
          </ac:spMkLst>
        </pc:spChg>
      </pc:sldChg>
      <pc:sldChg chg="addSp delSp modSp add del mod modTransition">
        <pc:chgData name="Lei Wu" userId="f083b2a8aea23a2f" providerId="LiveId" clId="{3A5E1E79-48B8-4C72-B3C7-5DF85258361B}" dt="2021-03-22T21:58:01.582" v="6653"/>
        <pc:sldMkLst>
          <pc:docMk/>
          <pc:sldMk cId="0" sldId="720"/>
        </pc:sldMkLst>
        <pc:spChg chg="mod">
          <ac:chgData name="Lei Wu" userId="f083b2a8aea23a2f" providerId="LiveId" clId="{3A5E1E79-48B8-4C72-B3C7-5DF85258361B}" dt="2021-03-22T17:42:15.496" v="521"/>
          <ac:spMkLst>
            <pc:docMk/>
            <pc:sldMk cId="0" sldId="720"/>
            <ac:spMk id="2" creationId="{00000000-0000-0000-0000-000000000000}"/>
          </ac:spMkLst>
        </pc:spChg>
        <pc:spChg chg="mod">
          <ac:chgData name="Lei Wu" userId="f083b2a8aea23a2f" providerId="LiveId" clId="{3A5E1E79-48B8-4C72-B3C7-5DF85258361B}" dt="2021-03-22T12:29:04.891" v="410" actId="1076"/>
          <ac:spMkLst>
            <pc:docMk/>
            <pc:sldMk cId="0" sldId="720"/>
            <ac:spMk id="3" creationId="{00000000-0000-0000-0000-000000000000}"/>
          </ac:spMkLst>
        </pc:spChg>
        <pc:spChg chg="add mod">
          <ac:chgData name="Lei Wu" userId="f083b2a8aea23a2f" providerId="LiveId" clId="{3A5E1E79-48B8-4C72-B3C7-5DF85258361B}" dt="2021-03-22T21:58:01.582" v="6653"/>
          <ac:spMkLst>
            <pc:docMk/>
            <pc:sldMk cId="0" sldId="720"/>
            <ac:spMk id="4" creationId="{A5483437-3AFC-496E-B6CC-716B8652EC4E}"/>
          </ac:spMkLst>
        </pc:spChg>
        <pc:spChg chg="del">
          <ac:chgData name="Lei Wu" userId="f083b2a8aea23a2f" providerId="LiveId" clId="{3A5E1E79-48B8-4C72-B3C7-5DF85258361B}" dt="2021-03-22T12:22:45.146" v="252" actId="478"/>
          <ac:spMkLst>
            <pc:docMk/>
            <pc:sldMk cId="0" sldId="720"/>
            <ac:spMk id="7" creationId="{00000000-0000-0000-0000-000000000000}"/>
          </ac:spMkLst>
        </pc:spChg>
        <pc:spChg chg="del mod">
          <ac:chgData name="Lei Wu" userId="f083b2a8aea23a2f" providerId="LiveId" clId="{3A5E1E79-48B8-4C72-B3C7-5DF85258361B}" dt="2021-03-22T12:22:45.146" v="252" actId="478"/>
          <ac:spMkLst>
            <pc:docMk/>
            <pc:sldMk cId="0" sldId="720"/>
            <ac:spMk id="9" creationId="{00000000-0000-0000-0000-000000000000}"/>
          </ac:spMkLst>
        </pc:spChg>
        <pc:spChg chg="del">
          <ac:chgData name="Lei Wu" userId="f083b2a8aea23a2f" providerId="LiveId" clId="{3A5E1E79-48B8-4C72-B3C7-5DF85258361B}" dt="2021-03-22T12:22:45.146" v="252" actId="478"/>
          <ac:spMkLst>
            <pc:docMk/>
            <pc:sldMk cId="0" sldId="720"/>
            <ac:spMk id="10" creationId="{00000000-0000-0000-0000-000000000000}"/>
          </ac:spMkLst>
        </pc:spChg>
      </pc:sldChg>
      <pc:sldChg chg="addSp delSp modSp add del mod modTransition">
        <pc:chgData name="Lei Wu" userId="f083b2a8aea23a2f" providerId="LiveId" clId="{3A5E1E79-48B8-4C72-B3C7-5DF85258361B}" dt="2021-03-22T21:58:03.016" v="6654"/>
        <pc:sldMkLst>
          <pc:docMk/>
          <pc:sldMk cId="0" sldId="721"/>
        </pc:sldMkLst>
        <pc:spChg chg="mod">
          <ac:chgData name="Lei Wu" userId="f083b2a8aea23a2f" providerId="LiveId" clId="{3A5E1E79-48B8-4C72-B3C7-5DF85258361B}" dt="2021-03-22T12:31:04.811" v="436" actId="1076"/>
          <ac:spMkLst>
            <pc:docMk/>
            <pc:sldMk cId="0" sldId="721"/>
            <ac:spMk id="2" creationId="{00000000-0000-0000-0000-000000000000}"/>
          </ac:spMkLst>
        </pc:spChg>
        <pc:spChg chg="mod">
          <ac:chgData name="Lei Wu" userId="f083b2a8aea23a2f" providerId="LiveId" clId="{3A5E1E79-48B8-4C72-B3C7-5DF85258361B}" dt="2021-03-22T17:42:52.040" v="527" actId="1076"/>
          <ac:spMkLst>
            <pc:docMk/>
            <pc:sldMk cId="0" sldId="721"/>
            <ac:spMk id="3" creationId="{00000000-0000-0000-0000-000000000000}"/>
          </ac:spMkLst>
        </pc:spChg>
        <pc:spChg chg="add mod">
          <ac:chgData name="Lei Wu" userId="f083b2a8aea23a2f" providerId="LiveId" clId="{3A5E1E79-48B8-4C72-B3C7-5DF85258361B}" dt="2021-03-22T21:58:03.016" v="6654"/>
          <ac:spMkLst>
            <pc:docMk/>
            <pc:sldMk cId="0" sldId="721"/>
            <ac:spMk id="5" creationId="{30CFF001-4E7F-4D7C-8D98-F9EBBEC3BD17}"/>
          </ac:spMkLst>
        </pc:spChg>
        <pc:spChg chg="del">
          <ac:chgData name="Lei Wu" userId="f083b2a8aea23a2f" providerId="LiveId" clId="{3A5E1E79-48B8-4C72-B3C7-5DF85258361B}" dt="2021-03-22T12:22:50.153" v="253" actId="478"/>
          <ac:spMkLst>
            <pc:docMk/>
            <pc:sldMk cId="0" sldId="721"/>
            <ac:spMk id="7" creationId="{00000000-0000-0000-0000-000000000000}"/>
          </ac:spMkLst>
        </pc:spChg>
        <pc:spChg chg="add mod">
          <ac:chgData name="Lei Wu" userId="f083b2a8aea23a2f" providerId="LiveId" clId="{3A5E1E79-48B8-4C72-B3C7-5DF85258361B}" dt="2021-03-22T12:30:40.344" v="435" actId="255"/>
          <ac:spMkLst>
            <pc:docMk/>
            <pc:sldMk cId="0" sldId="721"/>
            <ac:spMk id="8" creationId="{A5D88E98-F2EC-4063-8252-1AE2D4ABD877}"/>
          </ac:spMkLst>
        </pc:spChg>
        <pc:spChg chg="del mod">
          <ac:chgData name="Lei Wu" userId="f083b2a8aea23a2f" providerId="LiveId" clId="{3A5E1E79-48B8-4C72-B3C7-5DF85258361B}" dt="2021-03-22T12:22:50.153" v="253" actId="478"/>
          <ac:spMkLst>
            <pc:docMk/>
            <pc:sldMk cId="0" sldId="721"/>
            <ac:spMk id="9" creationId="{00000000-0000-0000-0000-000000000000}"/>
          </ac:spMkLst>
        </pc:spChg>
        <pc:spChg chg="del">
          <ac:chgData name="Lei Wu" userId="f083b2a8aea23a2f" providerId="LiveId" clId="{3A5E1E79-48B8-4C72-B3C7-5DF85258361B}" dt="2021-03-22T12:22:50.153" v="253" actId="478"/>
          <ac:spMkLst>
            <pc:docMk/>
            <pc:sldMk cId="0" sldId="721"/>
            <ac:spMk id="10" creationId="{00000000-0000-0000-0000-000000000000}"/>
          </ac:spMkLst>
        </pc:spChg>
        <pc:spChg chg="del mod">
          <ac:chgData name="Lei Wu" userId="f083b2a8aea23a2f" providerId="LiveId" clId="{3A5E1E79-48B8-4C72-B3C7-5DF85258361B}" dt="2021-03-22T12:29:23.024" v="413" actId="478"/>
          <ac:spMkLst>
            <pc:docMk/>
            <pc:sldMk cId="0" sldId="721"/>
            <ac:spMk id="11" creationId="{00000000-0000-0000-0000-000000000000}"/>
          </ac:spMkLst>
        </pc:spChg>
      </pc:sldChg>
      <pc:sldChg chg="addSp delSp modSp add del mod modTransition modNotesTx">
        <pc:chgData name="Lei Wu" userId="f083b2a8aea23a2f" providerId="LiveId" clId="{3A5E1E79-48B8-4C72-B3C7-5DF85258361B}" dt="2021-03-23T06:03:22.259" v="10886" actId="20577"/>
        <pc:sldMkLst>
          <pc:docMk/>
          <pc:sldMk cId="0" sldId="722"/>
        </pc:sldMkLst>
        <pc:spChg chg="mod">
          <ac:chgData name="Lei Wu" userId="f083b2a8aea23a2f" providerId="LiveId" clId="{3A5E1E79-48B8-4C72-B3C7-5DF85258361B}" dt="2021-03-22T17:44:03.682" v="534" actId="20577"/>
          <ac:spMkLst>
            <pc:docMk/>
            <pc:sldMk cId="0" sldId="722"/>
            <ac:spMk id="2" creationId="{00000000-0000-0000-0000-000000000000}"/>
          </ac:spMkLst>
        </pc:spChg>
        <pc:spChg chg="mod">
          <ac:chgData name="Lei Wu" userId="f083b2a8aea23a2f" providerId="LiveId" clId="{3A5E1E79-48B8-4C72-B3C7-5DF85258361B}" dt="2021-03-22T17:45:36.117" v="590" actId="20577"/>
          <ac:spMkLst>
            <pc:docMk/>
            <pc:sldMk cId="0" sldId="722"/>
            <ac:spMk id="3" creationId="{00000000-0000-0000-0000-000000000000}"/>
          </ac:spMkLst>
        </pc:spChg>
        <pc:spChg chg="add mod">
          <ac:chgData name="Lei Wu" userId="f083b2a8aea23a2f" providerId="LiveId" clId="{3A5E1E79-48B8-4C72-B3C7-5DF85258361B}" dt="2021-03-22T21:58:04.164" v="6655"/>
          <ac:spMkLst>
            <pc:docMk/>
            <pc:sldMk cId="0" sldId="722"/>
            <ac:spMk id="4" creationId="{FBD45D8B-EC07-4A7B-9CCC-F81AF1E89E27}"/>
          </ac:spMkLst>
        </pc:spChg>
        <pc:spChg chg="del">
          <ac:chgData name="Lei Wu" userId="f083b2a8aea23a2f" providerId="LiveId" clId="{3A5E1E79-48B8-4C72-B3C7-5DF85258361B}" dt="2021-03-22T12:22:55.059" v="254" actId="478"/>
          <ac:spMkLst>
            <pc:docMk/>
            <pc:sldMk cId="0" sldId="722"/>
            <ac:spMk id="7" creationId="{00000000-0000-0000-0000-000000000000}"/>
          </ac:spMkLst>
        </pc:spChg>
        <pc:spChg chg="del mod">
          <ac:chgData name="Lei Wu" userId="f083b2a8aea23a2f" providerId="LiveId" clId="{3A5E1E79-48B8-4C72-B3C7-5DF85258361B}" dt="2021-03-22T12:22:55.059" v="254" actId="478"/>
          <ac:spMkLst>
            <pc:docMk/>
            <pc:sldMk cId="0" sldId="722"/>
            <ac:spMk id="9" creationId="{00000000-0000-0000-0000-000000000000}"/>
          </ac:spMkLst>
        </pc:spChg>
        <pc:spChg chg="del">
          <ac:chgData name="Lei Wu" userId="f083b2a8aea23a2f" providerId="LiveId" clId="{3A5E1E79-48B8-4C72-B3C7-5DF85258361B}" dt="2021-03-22T12:22:55.059" v="254" actId="478"/>
          <ac:spMkLst>
            <pc:docMk/>
            <pc:sldMk cId="0" sldId="722"/>
            <ac:spMk id="10" creationId="{00000000-0000-0000-0000-000000000000}"/>
          </ac:spMkLst>
        </pc:spChg>
      </pc:sldChg>
      <pc:sldChg chg="addSp delSp modSp add del mod modTransition modNotesTx">
        <pc:chgData name="Lei Wu" userId="f083b2a8aea23a2f" providerId="LiveId" clId="{3A5E1E79-48B8-4C72-B3C7-5DF85258361B}" dt="2021-03-22T21:58:05.514" v="6656"/>
        <pc:sldMkLst>
          <pc:docMk/>
          <pc:sldMk cId="0" sldId="723"/>
        </pc:sldMkLst>
        <pc:spChg chg="mod">
          <ac:chgData name="Lei Wu" userId="f083b2a8aea23a2f" providerId="LiveId" clId="{3A5E1E79-48B8-4C72-B3C7-5DF85258361B}" dt="2021-03-22T12:31:31.893" v="441" actId="1076"/>
          <ac:spMkLst>
            <pc:docMk/>
            <pc:sldMk cId="0" sldId="723"/>
            <ac:spMk id="2" creationId="{00000000-0000-0000-0000-000000000000}"/>
          </ac:spMkLst>
        </pc:spChg>
        <pc:spChg chg="mod">
          <ac:chgData name="Lei Wu" userId="f083b2a8aea23a2f" providerId="LiveId" clId="{3A5E1E79-48B8-4C72-B3C7-5DF85258361B}" dt="2021-03-22T17:57:46.973" v="1848" actId="20577"/>
          <ac:spMkLst>
            <pc:docMk/>
            <pc:sldMk cId="0" sldId="723"/>
            <ac:spMk id="3" creationId="{00000000-0000-0000-0000-000000000000}"/>
          </ac:spMkLst>
        </pc:spChg>
        <pc:spChg chg="add mod">
          <ac:chgData name="Lei Wu" userId="f083b2a8aea23a2f" providerId="LiveId" clId="{3A5E1E79-48B8-4C72-B3C7-5DF85258361B}" dt="2021-03-22T21:58:05.514" v="6656"/>
          <ac:spMkLst>
            <pc:docMk/>
            <pc:sldMk cId="0" sldId="723"/>
            <ac:spMk id="4" creationId="{8F08F58E-2489-4E5D-A189-08370BE04B57}"/>
          </ac:spMkLst>
        </pc:spChg>
        <pc:spChg chg="del">
          <ac:chgData name="Lei Wu" userId="f083b2a8aea23a2f" providerId="LiveId" clId="{3A5E1E79-48B8-4C72-B3C7-5DF85258361B}" dt="2021-03-22T12:23:00.034" v="255" actId="478"/>
          <ac:spMkLst>
            <pc:docMk/>
            <pc:sldMk cId="0" sldId="723"/>
            <ac:spMk id="7" creationId="{00000000-0000-0000-0000-000000000000}"/>
          </ac:spMkLst>
        </pc:spChg>
        <pc:spChg chg="del mod">
          <ac:chgData name="Lei Wu" userId="f083b2a8aea23a2f" providerId="LiveId" clId="{3A5E1E79-48B8-4C72-B3C7-5DF85258361B}" dt="2021-03-22T12:23:00.034" v="255" actId="478"/>
          <ac:spMkLst>
            <pc:docMk/>
            <pc:sldMk cId="0" sldId="723"/>
            <ac:spMk id="9" creationId="{00000000-0000-0000-0000-000000000000}"/>
          </ac:spMkLst>
        </pc:spChg>
        <pc:spChg chg="del">
          <ac:chgData name="Lei Wu" userId="f083b2a8aea23a2f" providerId="LiveId" clId="{3A5E1E79-48B8-4C72-B3C7-5DF85258361B}" dt="2021-03-22T12:23:00.034" v="255" actId="478"/>
          <ac:spMkLst>
            <pc:docMk/>
            <pc:sldMk cId="0" sldId="723"/>
            <ac:spMk id="10" creationId="{00000000-0000-0000-0000-000000000000}"/>
          </ac:spMkLst>
        </pc:spChg>
      </pc:sldChg>
      <pc:sldChg chg="addSp delSp modSp add del mod modTransition modNotesTx">
        <pc:chgData name="Lei Wu" userId="f083b2a8aea23a2f" providerId="LiveId" clId="{3A5E1E79-48B8-4C72-B3C7-5DF85258361B}" dt="2021-03-22T21:58:07.006" v="6657"/>
        <pc:sldMkLst>
          <pc:docMk/>
          <pc:sldMk cId="0" sldId="724"/>
        </pc:sldMkLst>
        <pc:spChg chg="mod">
          <ac:chgData name="Lei Wu" userId="f083b2a8aea23a2f" providerId="LiveId" clId="{3A5E1E79-48B8-4C72-B3C7-5DF85258361B}" dt="2021-03-22T17:55:22.723" v="1755" actId="20577"/>
          <ac:spMkLst>
            <pc:docMk/>
            <pc:sldMk cId="0" sldId="724"/>
            <ac:spMk id="2" creationId="{00000000-0000-0000-0000-000000000000}"/>
          </ac:spMkLst>
        </pc:spChg>
        <pc:spChg chg="mod">
          <ac:chgData name="Lei Wu" userId="f083b2a8aea23a2f" providerId="LiveId" clId="{3A5E1E79-48B8-4C72-B3C7-5DF85258361B}" dt="2021-03-22T17:57:42.678" v="1846" actId="20577"/>
          <ac:spMkLst>
            <pc:docMk/>
            <pc:sldMk cId="0" sldId="724"/>
            <ac:spMk id="3" creationId="{00000000-0000-0000-0000-000000000000}"/>
          </ac:spMkLst>
        </pc:spChg>
        <pc:spChg chg="add mod">
          <ac:chgData name="Lei Wu" userId="f083b2a8aea23a2f" providerId="LiveId" clId="{3A5E1E79-48B8-4C72-B3C7-5DF85258361B}" dt="2021-03-22T21:58:07.006" v="6657"/>
          <ac:spMkLst>
            <pc:docMk/>
            <pc:sldMk cId="0" sldId="724"/>
            <ac:spMk id="4" creationId="{6167EFDA-3213-499A-A697-5B1874C87E7C}"/>
          </ac:spMkLst>
        </pc:spChg>
        <pc:spChg chg="del">
          <ac:chgData name="Lei Wu" userId="f083b2a8aea23a2f" providerId="LiveId" clId="{3A5E1E79-48B8-4C72-B3C7-5DF85258361B}" dt="2021-03-22T12:23:04.847" v="256" actId="478"/>
          <ac:spMkLst>
            <pc:docMk/>
            <pc:sldMk cId="0" sldId="724"/>
            <ac:spMk id="7" creationId="{00000000-0000-0000-0000-000000000000}"/>
          </ac:spMkLst>
        </pc:spChg>
        <pc:spChg chg="del mod">
          <ac:chgData name="Lei Wu" userId="f083b2a8aea23a2f" providerId="LiveId" clId="{3A5E1E79-48B8-4C72-B3C7-5DF85258361B}" dt="2021-03-22T12:23:04.847" v="256" actId="478"/>
          <ac:spMkLst>
            <pc:docMk/>
            <pc:sldMk cId="0" sldId="724"/>
            <ac:spMk id="9" creationId="{00000000-0000-0000-0000-000000000000}"/>
          </ac:spMkLst>
        </pc:spChg>
        <pc:spChg chg="del">
          <ac:chgData name="Lei Wu" userId="f083b2a8aea23a2f" providerId="LiveId" clId="{3A5E1E79-48B8-4C72-B3C7-5DF85258361B}" dt="2021-03-22T12:23:04.847" v="256" actId="478"/>
          <ac:spMkLst>
            <pc:docMk/>
            <pc:sldMk cId="0" sldId="724"/>
            <ac:spMk id="10" creationId="{00000000-0000-0000-0000-000000000000}"/>
          </ac:spMkLst>
        </pc:spChg>
      </pc:sldChg>
      <pc:sldChg chg="addSp delSp modSp add del mod modTransition modAnim modNotesTx">
        <pc:chgData name="Lei Wu" userId="f083b2a8aea23a2f" providerId="LiveId" clId="{3A5E1E79-48B8-4C72-B3C7-5DF85258361B}" dt="2021-03-24T06:42:05.481" v="11009" actId="20577"/>
        <pc:sldMkLst>
          <pc:docMk/>
          <pc:sldMk cId="0" sldId="725"/>
        </pc:sldMkLst>
        <pc:spChg chg="mod">
          <ac:chgData name="Lei Wu" userId="f083b2a8aea23a2f" providerId="LiveId" clId="{3A5E1E79-48B8-4C72-B3C7-5DF85258361B}" dt="2021-03-22T18:54:41.059" v="2969" actId="14100"/>
          <ac:spMkLst>
            <pc:docMk/>
            <pc:sldMk cId="0" sldId="725"/>
            <ac:spMk id="2" creationId="{00000000-0000-0000-0000-000000000000}"/>
          </ac:spMkLst>
        </pc:spChg>
        <pc:spChg chg="mod">
          <ac:chgData name="Lei Wu" userId="f083b2a8aea23a2f" providerId="LiveId" clId="{3A5E1E79-48B8-4C72-B3C7-5DF85258361B}" dt="2021-03-24T06:42:05.481" v="11009" actId="20577"/>
          <ac:spMkLst>
            <pc:docMk/>
            <pc:sldMk cId="0" sldId="725"/>
            <ac:spMk id="3" creationId="{00000000-0000-0000-0000-000000000000}"/>
          </ac:spMkLst>
        </pc:spChg>
        <pc:spChg chg="add mod">
          <ac:chgData name="Lei Wu" userId="f083b2a8aea23a2f" providerId="LiveId" clId="{3A5E1E79-48B8-4C72-B3C7-5DF85258361B}" dt="2021-03-22T21:58:21.801" v="6667"/>
          <ac:spMkLst>
            <pc:docMk/>
            <pc:sldMk cId="0" sldId="725"/>
            <ac:spMk id="6" creationId="{3DC6BBF1-8749-4BEA-A94F-5ADD9B1332BF}"/>
          </ac:spMkLst>
        </pc:spChg>
        <pc:spChg chg="del">
          <ac:chgData name="Lei Wu" userId="f083b2a8aea23a2f" providerId="LiveId" clId="{3A5E1E79-48B8-4C72-B3C7-5DF85258361B}" dt="2021-03-22T12:23:15.296" v="258" actId="478"/>
          <ac:spMkLst>
            <pc:docMk/>
            <pc:sldMk cId="0" sldId="725"/>
            <ac:spMk id="7" creationId="{00000000-0000-0000-0000-000000000000}"/>
          </ac:spMkLst>
        </pc:spChg>
        <pc:spChg chg="del">
          <ac:chgData name="Lei Wu" userId="f083b2a8aea23a2f" providerId="LiveId" clId="{3A5E1E79-48B8-4C72-B3C7-5DF85258361B}" dt="2021-03-22T12:23:15.296" v="258" actId="478"/>
          <ac:spMkLst>
            <pc:docMk/>
            <pc:sldMk cId="0" sldId="725"/>
            <ac:spMk id="8" creationId="{00000000-0000-0000-0000-000000000000}"/>
          </ac:spMkLst>
        </pc:spChg>
        <pc:spChg chg="del mod">
          <ac:chgData name="Lei Wu" userId="f083b2a8aea23a2f" providerId="LiveId" clId="{3A5E1E79-48B8-4C72-B3C7-5DF85258361B}" dt="2021-03-22T12:23:15.296" v="258" actId="478"/>
          <ac:spMkLst>
            <pc:docMk/>
            <pc:sldMk cId="0" sldId="725"/>
            <ac:spMk id="9" creationId="{00000000-0000-0000-0000-000000000000}"/>
          </ac:spMkLst>
        </pc:spChg>
        <pc:spChg chg="add mod">
          <ac:chgData name="Lei Wu" userId="f083b2a8aea23a2f" providerId="LiveId" clId="{3A5E1E79-48B8-4C72-B3C7-5DF85258361B}" dt="2021-03-24T06:28:11.798" v="10896" actId="20577"/>
          <ac:spMkLst>
            <pc:docMk/>
            <pc:sldMk cId="0" sldId="725"/>
            <ac:spMk id="10" creationId="{B34C9E85-8345-408F-B6D9-B91FDDEF122E}"/>
          </ac:spMkLst>
        </pc:spChg>
        <pc:spChg chg="add mod">
          <ac:chgData name="Lei Wu" userId="f083b2a8aea23a2f" providerId="LiveId" clId="{3A5E1E79-48B8-4C72-B3C7-5DF85258361B}" dt="2021-03-24T06:28:19.321" v="10898" actId="20577"/>
          <ac:spMkLst>
            <pc:docMk/>
            <pc:sldMk cId="0" sldId="725"/>
            <ac:spMk id="11" creationId="{B177A213-90F0-4011-814B-CA259C7C45DD}"/>
          </ac:spMkLst>
        </pc:spChg>
      </pc:sldChg>
      <pc:sldChg chg="addSp delSp modSp add del mod modTransition modNotesTx">
        <pc:chgData name="Lei Wu" userId="f083b2a8aea23a2f" providerId="LiveId" clId="{3A5E1E79-48B8-4C72-B3C7-5DF85258361B}" dt="2021-03-22T20:37:57.428" v="4481" actId="47"/>
        <pc:sldMkLst>
          <pc:docMk/>
          <pc:sldMk cId="0" sldId="726"/>
        </pc:sldMkLst>
        <pc:spChg chg="del">
          <ac:chgData name="Lei Wu" userId="f083b2a8aea23a2f" providerId="LiveId" clId="{3A5E1E79-48B8-4C72-B3C7-5DF85258361B}" dt="2021-03-22T19:01:48.836" v="3053" actId="478"/>
          <ac:spMkLst>
            <pc:docMk/>
            <pc:sldMk cId="0" sldId="726"/>
            <ac:spMk id="2" creationId="{00000000-0000-0000-0000-000000000000}"/>
          </ac:spMkLst>
        </pc:spChg>
        <pc:spChg chg="mod">
          <ac:chgData name="Lei Wu" userId="f083b2a8aea23a2f" providerId="LiveId" clId="{3A5E1E79-48B8-4C72-B3C7-5DF85258361B}" dt="2021-03-22T19:03:43.146" v="3125" actId="404"/>
          <ac:spMkLst>
            <pc:docMk/>
            <pc:sldMk cId="0" sldId="726"/>
            <ac:spMk id="3" creationId="{00000000-0000-0000-0000-000000000000}"/>
          </ac:spMkLst>
        </pc:spChg>
        <pc:spChg chg="add del mod">
          <ac:chgData name="Lei Wu" userId="f083b2a8aea23a2f" providerId="LiveId" clId="{3A5E1E79-48B8-4C72-B3C7-5DF85258361B}" dt="2021-03-22T19:01:50.781" v="3054" actId="478"/>
          <ac:spMkLst>
            <pc:docMk/>
            <pc:sldMk cId="0" sldId="726"/>
            <ac:spMk id="4" creationId="{E67D5BE9-5C9B-404D-9A76-DFA8E9147B8F}"/>
          </ac:spMkLst>
        </pc:spChg>
        <pc:spChg chg="del">
          <ac:chgData name="Lei Wu" userId="f083b2a8aea23a2f" providerId="LiveId" clId="{3A5E1E79-48B8-4C72-B3C7-5DF85258361B}" dt="2021-03-22T12:23:19.957" v="259" actId="478"/>
          <ac:spMkLst>
            <pc:docMk/>
            <pc:sldMk cId="0" sldId="726"/>
            <ac:spMk id="7" creationId="{00000000-0000-0000-0000-000000000000}"/>
          </ac:spMkLst>
        </pc:spChg>
        <pc:spChg chg="del">
          <ac:chgData name="Lei Wu" userId="f083b2a8aea23a2f" providerId="LiveId" clId="{3A5E1E79-48B8-4C72-B3C7-5DF85258361B}" dt="2021-03-22T12:23:19.957" v="259" actId="478"/>
          <ac:spMkLst>
            <pc:docMk/>
            <pc:sldMk cId="0" sldId="726"/>
            <ac:spMk id="8" creationId="{00000000-0000-0000-0000-000000000000}"/>
          </ac:spMkLst>
        </pc:spChg>
        <pc:spChg chg="del mod">
          <ac:chgData name="Lei Wu" userId="f083b2a8aea23a2f" providerId="LiveId" clId="{3A5E1E79-48B8-4C72-B3C7-5DF85258361B}" dt="2021-03-22T12:23:19.957" v="259" actId="478"/>
          <ac:spMkLst>
            <pc:docMk/>
            <pc:sldMk cId="0" sldId="726"/>
            <ac:spMk id="9" creationId="{00000000-0000-0000-0000-000000000000}"/>
          </ac:spMkLst>
        </pc:spChg>
        <pc:spChg chg="add mod">
          <ac:chgData name="Lei Wu" userId="f083b2a8aea23a2f" providerId="LiveId" clId="{3A5E1E79-48B8-4C72-B3C7-5DF85258361B}" dt="2021-03-22T19:02:08.257" v="3089"/>
          <ac:spMkLst>
            <pc:docMk/>
            <pc:sldMk cId="0" sldId="726"/>
            <ac:spMk id="10" creationId="{5539CFC3-324B-44CF-AEB3-1933E578695F}"/>
          </ac:spMkLst>
        </pc:spChg>
      </pc:sldChg>
      <pc:sldChg chg="addSp delSp modSp add del mod modTransition modNotesTx">
        <pc:chgData name="Lei Wu" userId="f083b2a8aea23a2f" providerId="LiveId" clId="{3A5E1E79-48B8-4C72-B3C7-5DF85258361B}" dt="2021-03-24T22:21:05.460" v="11113" actId="20577"/>
        <pc:sldMkLst>
          <pc:docMk/>
          <pc:sldMk cId="0" sldId="727"/>
        </pc:sldMkLst>
        <pc:spChg chg="del">
          <ac:chgData name="Lei Wu" userId="f083b2a8aea23a2f" providerId="LiveId" clId="{3A5E1E79-48B8-4C72-B3C7-5DF85258361B}" dt="2021-03-22T19:03:55.473" v="3126" actId="478"/>
          <ac:spMkLst>
            <pc:docMk/>
            <pc:sldMk cId="0" sldId="727"/>
            <ac:spMk id="2" creationId="{00000000-0000-0000-0000-000000000000}"/>
          </ac:spMkLst>
        </pc:spChg>
        <pc:spChg chg="mod">
          <ac:chgData name="Lei Wu" userId="f083b2a8aea23a2f" providerId="LiveId" clId="{3A5E1E79-48B8-4C72-B3C7-5DF85258361B}" dt="2021-03-22T20:17:21.898" v="4168" actId="403"/>
          <ac:spMkLst>
            <pc:docMk/>
            <pc:sldMk cId="0" sldId="727"/>
            <ac:spMk id="3" creationId="{00000000-0000-0000-0000-000000000000}"/>
          </ac:spMkLst>
        </pc:spChg>
        <pc:spChg chg="add mod">
          <ac:chgData name="Lei Wu" userId="f083b2a8aea23a2f" providerId="LiveId" clId="{3A5E1E79-48B8-4C72-B3C7-5DF85258361B}" dt="2021-03-22T21:58:23.978" v="6668"/>
          <ac:spMkLst>
            <pc:docMk/>
            <pc:sldMk cId="0" sldId="727"/>
            <ac:spMk id="4" creationId="{5BBCEF3C-061B-4993-AA2A-50025FA53476}"/>
          </ac:spMkLst>
        </pc:spChg>
        <pc:spChg chg="add del mod">
          <ac:chgData name="Lei Wu" userId="f083b2a8aea23a2f" providerId="LiveId" clId="{3A5E1E79-48B8-4C72-B3C7-5DF85258361B}" dt="2021-03-22T19:03:57.245" v="3127" actId="478"/>
          <ac:spMkLst>
            <pc:docMk/>
            <pc:sldMk cId="0" sldId="727"/>
            <ac:spMk id="4" creationId="{901C4DBC-7137-4973-8714-BF7CCB358944}"/>
          </ac:spMkLst>
        </pc:spChg>
        <pc:spChg chg="del">
          <ac:chgData name="Lei Wu" userId="f083b2a8aea23a2f" providerId="LiveId" clId="{3A5E1E79-48B8-4C72-B3C7-5DF85258361B}" dt="2021-03-22T12:23:24.497" v="260" actId="478"/>
          <ac:spMkLst>
            <pc:docMk/>
            <pc:sldMk cId="0" sldId="727"/>
            <ac:spMk id="7" creationId="{00000000-0000-0000-0000-000000000000}"/>
          </ac:spMkLst>
        </pc:spChg>
        <pc:spChg chg="add mod">
          <ac:chgData name="Lei Wu" userId="f083b2a8aea23a2f" providerId="LiveId" clId="{3A5E1E79-48B8-4C72-B3C7-5DF85258361B}" dt="2021-03-22T19:04:05.691" v="3139" actId="20577"/>
          <ac:spMkLst>
            <pc:docMk/>
            <pc:sldMk cId="0" sldId="727"/>
            <ac:spMk id="8" creationId="{63965FB8-DA74-46FC-A3CA-F12B448CCDD9}"/>
          </ac:spMkLst>
        </pc:spChg>
        <pc:spChg chg="del mod">
          <ac:chgData name="Lei Wu" userId="f083b2a8aea23a2f" providerId="LiveId" clId="{3A5E1E79-48B8-4C72-B3C7-5DF85258361B}" dt="2021-03-22T12:23:24.497" v="260" actId="478"/>
          <ac:spMkLst>
            <pc:docMk/>
            <pc:sldMk cId="0" sldId="727"/>
            <ac:spMk id="9" creationId="{00000000-0000-0000-0000-000000000000}"/>
          </ac:spMkLst>
        </pc:spChg>
        <pc:spChg chg="del">
          <ac:chgData name="Lei Wu" userId="f083b2a8aea23a2f" providerId="LiveId" clId="{3A5E1E79-48B8-4C72-B3C7-5DF85258361B}" dt="2021-03-22T12:23:24.497" v="260" actId="478"/>
          <ac:spMkLst>
            <pc:docMk/>
            <pc:sldMk cId="0" sldId="727"/>
            <ac:spMk id="10" creationId="{00000000-0000-0000-0000-000000000000}"/>
          </ac:spMkLst>
        </pc:spChg>
      </pc:sldChg>
      <pc:sldChg chg="addSp modSp add mod modNotesTx">
        <pc:chgData name="Lei Wu" userId="f083b2a8aea23a2f" providerId="LiveId" clId="{3A5E1E79-48B8-4C72-B3C7-5DF85258361B}" dt="2021-03-23T05:58:20.774" v="10303" actId="20577"/>
        <pc:sldMkLst>
          <pc:docMk/>
          <pc:sldMk cId="3568685169" sldId="728"/>
        </pc:sldMkLst>
        <pc:spChg chg="mod">
          <ac:chgData name="Lei Wu" userId="f083b2a8aea23a2f" providerId="LiveId" clId="{3A5E1E79-48B8-4C72-B3C7-5DF85258361B}" dt="2021-03-22T12:23:53.833" v="262"/>
          <ac:spMkLst>
            <pc:docMk/>
            <pc:sldMk cId="3568685169" sldId="728"/>
            <ac:spMk id="2" creationId="{00000000-0000-0000-0000-000000000000}"/>
          </ac:spMkLst>
        </pc:spChg>
        <pc:spChg chg="mod">
          <ac:chgData name="Lei Wu" userId="f083b2a8aea23a2f" providerId="LiveId" clId="{3A5E1E79-48B8-4C72-B3C7-5DF85258361B}" dt="2021-03-22T18:37:36.713" v="2482" actId="20577"/>
          <ac:spMkLst>
            <pc:docMk/>
            <pc:sldMk cId="3568685169" sldId="728"/>
            <ac:spMk id="3" creationId="{00000000-0000-0000-0000-000000000000}"/>
          </ac:spMkLst>
        </pc:spChg>
        <pc:spChg chg="add mod">
          <ac:chgData name="Lei Wu" userId="f083b2a8aea23a2f" providerId="LiveId" clId="{3A5E1E79-48B8-4C72-B3C7-5DF85258361B}" dt="2021-03-22T21:57:35.378" v="6646"/>
          <ac:spMkLst>
            <pc:docMk/>
            <pc:sldMk cId="3568685169" sldId="728"/>
            <ac:spMk id="4" creationId="{6E48ACAD-9FAE-42CF-B1F9-C9C2A925A7B3}"/>
          </ac:spMkLst>
        </pc:spChg>
      </pc:sldChg>
      <pc:sldChg chg="addSp modSp add mod modNotesTx">
        <pc:chgData name="Lei Wu" userId="f083b2a8aea23a2f" providerId="LiveId" clId="{3A5E1E79-48B8-4C72-B3C7-5DF85258361B}" dt="2021-03-22T21:57:36.577" v="6647"/>
        <pc:sldMkLst>
          <pc:docMk/>
          <pc:sldMk cId="2468491244" sldId="729"/>
        </pc:sldMkLst>
        <pc:spChg chg="mod">
          <ac:chgData name="Lei Wu" userId="f083b2a8aea23a2f" providerId="LiveId" clId="{3A5E1E79-48B8-4C72-B3C7-5DF85258361B}" dt="2021-03-22T18:37:44.285" v="2496" actId="20577"/>
          <ac:spMkLst>
            <pc:docMk/>
            <pc:sldMk cId="2468491244" sldId="729"/>
            <ac:spMk id="2" creationId="{00000000-0000-0000-0000-000000000000}"/>
          </ac:spMkLst>
        </pc:spChg>
        <pc:spChg chg="mod">
          <ac:chgData name="Lei Wu" userId="f083b2a8aea23a2f" providerId="LiveId" clId="{3A5E1E79-48B8-4C72-B3C7-5DF85258361B}" dt="2021-03-22T18:44:51.262" v="2868" actId="404"/>
          <ac:spMkLst>
            <pc:docMk/>
            <pc:sldMk cId="2468491244" sldId="729"/>
            <ac:spMk id="3" creationId="{00000000-0000-0000-0000-000000000000}"/>
          </ac:spMkLst>
        </pc:spChg>
        <pc:spChg chg="add mod">
          <ac:chgData name="Lei Wu" userId="f083b2a8aea23a2f" providerId="LiveId" clId="{3A5E1E79-48B8-4C72-B3C7-5DF85258361B}" dt="2021-03-22T21:57:36.577" v="6647"/>
          <ac:spMkLst>
            <pc:docMk/>
            <pc:sldMk cId="2468491244" sldId="729"/>
            <ac:spMk id="5" creationId="{290D7227-7B6A-4176-81D3-933EBF3EEC34}"/>
          </ac:spMkLst>
        </pc:spChg>
        <pc:picChg chg="add mod">
          <ac:chgData name="Lei Wu" userId="f083b2a8aea23a2f" providerId="LiveId" clId="{3A5E1E79-48B8-4C72-B3C7-5DF85258361B}" dt="2021-03-22T18:44:53.685" v="2869" actId="1076"/>
          <ac:picMkLst>
            <pc:docMk/>
            <pc:sldMk cId="2468491244" sldId="729"/>
            <ac:picMk id="1026" creationId="{66DA5A17-8453-49F7-8F53-252F9FA7CB8D}"/>
          </ac:picMkLst>
        </pc:picChg>
      </pc:sldChg>
      <pc:sldChg chg="addSp modSp add mod">
        <pc:chgData name="Lei Wu" userId="f083b2a8aea23a2f" providerId="LiveId" clId="{3A5E1E79-48B8-4C72-B3C7-5DF85258361B}" dt="2021-03-22T21:58:11.363" v="6659"/>
        <pc:sldMkLst>
          <pc:docMk/>
          <pc:sldMk cId="2125214281" sldId="730"/>
        </pc:sldMkLst>
        <pc:spChg chg="mod">
          <ac:chgData name="Lei Wu" userId="f083b2a8aea23a2f" providerId="LiveId" clId="{3A5E1E79-48B8-4C72-B3C7-5DF85258361B}" dt="2021-03-22T20:25:54.238" v="4398" actId="1076"/>
          <ac:spMkLst>
            <pc:docMk/>
            <pc:sldMk cId="2125214281" sldId="730"/>
            <ac:spMk id="3" creationId="{00000000-0000-0000-0000-000000000000}"/>
          </ac:spMkLst>
        </pc:spChg>
        <pc:spChg chg="add mod">
          <ac:chgData name="Lei Wu" userId="f083b2a8aea23a2f" providerId="LiveId" clId="{3A5E1E79-48B8-4C72-B3C7-5DF85258361B}" dt="2021-03-22T21:58:11.363" v="6659"/>
          <ac:spMkLst>
            <pc:docMk/>
            <pc:sldMk cId="2125214281" sldId="730"/>
            <ac:spMk id="4" creationId="{72BEF0D6-0836-4FA9-B1A0-CE8D11A8EB5D}"/>
          </ac:spMkLst>
        </pc:spChg>
        <pc:spChg chg="mod">
          <ac:chgData name="Lei Wu" userId="f083b2a8aea23a2f" providerId="LiveId" clId="{3A5E1E79-48B8-4C72-B3C7-5DF85258361B}" dt="2021-03-22T20:15:15.662" v="4147" actId="20577"/>
          <ac:spMkLst>
            <pc:docMk/>
            <pc:sldMk cId="2125214281" sldId="730"/>
            <ac:spMk id="10" creationId="{5539CFC3-324B-44CF-AEB3-1933E578695F}"/>
          </ac:spMkLst>
        </pc:spChg>
      </pc:sldChg>
      <pc:sldChg chg="addSp modSp add mod">
        <pc:chgData name="Lei Wu" userId="f083b2a8aea23a2f" providerId="LiveId" clId="{3A5E1E79-48B8-4C72-B3C7-5DF85258361B}" dt="2021-03-22T21:58:12.531" v="6660"/>
        <pc:sldMkLst>
          <pc:docMk/>
          <pc:sldMk cId="721511873" sldId="731"/>
        </pc:sldMkLst>
        <pc:spChg chg="mod">
          <ac:chgData name="Lei Wu" userId="f083b2a8aea23a2f" providerId="LiveId" clId="{3A5E1E79-48B8-4C72-B3C7-5DF85258361B}" dt="2021-03-22T20:25:58.504" v="4399" actId="1076"/>
          <ac:spMkLst>
            <pc:docMk/>
            <pc:sldMk cId="721511873" sldId="731"/>
            <ac:spMk id="3" creationId="{00000000-0000-0000-0000-000000000000}"/>
          </ac:spMkLst>
        </pc:spChg>
        <pc:spChg chg="add mod">
          <ac:chgData name="Lei Wu" userId="f083b2a8aea23a2f" providerId="LiveId" clId="{3A5E1E79-48B8-4C72-B3C7-5DF85258361B}" dt="2021-03-22T20:26:08.757" v="4400" actId="1076"/>
          <ac:spMkLst>
            <pc:docMk/>
            <pc:sldMk cId="721511873" sldId="731"/>
            <ac:spMk id="4" creationId="{86D38AC5-F7D1-4CB7-AF18-27F35E0C2817}"/>
          </ac:spMkLst>
        </pc:spChg>
        <pc:spChg chg="add mod">
          <ac:chgData name="Lei Wu" userId="f083b2a8aea23a2f" providerId="LiveId" clId="{3A5E1E79-48B8-4C72-B3C7-5DF85258361B}" dt="2021-03-22T21:58:12.531" v="6660"/>
          <ac:spMkLst>
            <pc:docMk/>
            <pc:sldMk cId="721511873" sldId="731"/>
            <ac:spMk id="5" creationId="{0F7744E0-FDCE-4DD8-8515-03C375C36F9E}"/>
          </ac:spMkLst>
        </pc:spChg>
        <pc:spChg chg="mod">
          <ac:chgData name="Lei Wu" userId="f083b2a8aea23a2f" providerId="LiveId" clId="{3A5E1E79-48B8-4C72-B3C7-5DF85258361B}" dt="2021-03-22T20:15:13.473" v="4146" actId="20577"/>
          <ac:spMkLst>
            <pc:docMk/>
            <pc:sldMk cId="721511873" sldId="731"/>
            <ac:spMk id="10" creationId="{5539CFC3-324B-44CF-AEB3-1933E578695F}"/>
          </ac:spMkLst>
        </pc:spChg>
      </pc:sldChg>
      <pc:sldChg chg="addSp delSp modSp add mod">
        <pc:chgData name="Lei Wu" userId="f083b2a8aea23a2f" providerId="LiveId" clId="{3A5E1E79-48B8-4C72-B3C7-5DF85258361B}" dt="2021-03-22T21:58:13.855" v="6661"/>
        <pc:sldMkLst>
          <pc:docMk/>
          <pc:sldMk cId="2925088013" sldId="732"/>
        </pc:sldMkLst>
        <pc:spChg chg="mod">
          <ac:chgData name="Lei Wu" userId="f083b2a8aea23a2f" providerId="LiveId" clId="{3A5E1E79-48B8-4C72-B3C7-5DF85258361B}" dt="2021-03-22T20:26:13.001" v="4401" actId="1076"/>
          <ac:spMkLst>
            <pc:docMk/>
            <pc:sldMk cId="2925088013" sldId="732"/>
            <ac:spMk id="3" creationId="{00000000-0000-0000-0000-000000000000}"/>
          </ac:spMkLst>
        </pc:spChg>
        <pc:spChg chg="del">
          <ac:chgData name="Lei Wu" userId="f083b2a8aea23a2f" providerId="LiveId" clId="{3A5E1E79-48B8-4C72-B3C7-5DF85258361B}" dt="2021-03-22T20:18:01.278" v="4170" actId="478"/>
          <ac:spMkLst>
            <pc:docMk/>
            <pc:sldMk cId="2925088013" sldId="732"/>
            <ac:spMk id="4" creationId="{86D38AC5-F7D1-4CB7-AF18-27F35E0C2817}"/>
          </ac:spMkLst>
        </pc:spChg>
        <pc:spChg chg="add mod">
          <ac:chgData name="Lei Wu" userId="f083b2a8aea23a2f" providerId="LiveId" clId="{3A5E1E79-48B8-4C72-B3C7-5DF85258361B}" dt="2021-03-22T21:58:13.855" v="6661"/>
          <ac:spMkLst>
            <pc:docMk/>
            <pc:sldMk cId="2925088013" sldId="732"/>
            <ac:spMk id="4" creationId="{8DF3FB65-4A89-48E5-B249-9362437A46FC}"/>
          </ac:spMkLst>
        </pc:spChg>
      </pc:sldChg>
      <pc:sldChg chg="addSp modSp add mod modNotesTx">
        <pc:chgData name="Lei Wu" userId="f083b2a8aea23a2f" providerId="LiveId" clId="{3A5E1E79-48B8-4C72-B3C7-5DF85258361B}" dt="2021-03-22T21:58:20.244" v="6666"/>
        <pc:sldMkLst>
          <pc:docMk/>
          <pc:sldMk cId="1671510205" sldId="733"/>
        </pc:sldMkLst>
        <pc:spChg chg="mod">
          <ac:chgData name="Lei Wu" userId="f083b2a8aea23a2f" providerId="LiveId" clId="{3A5E1E79-48B8-4C72-B3C7-5DF85258361B}" dt="2021-03-22T20:21:51.597" v="4351" actId="403"/>
          <ac:spMkLst>
            <pc:docMk/>
            <pc:sldMk cId="1671510205" sldId="733"/>
            <ac:spMk id="3" creationId="{00000000-0000-0000-0000-000000000000}"/>
          </ac:spMkLst>
        </pc:spChg>
        <pc:spChg chg="add mod">
          <ac:chgData name="Lei Wu" userId="f083b2a8aea23a2f" providerId="LiveId" clId="{3A5E1E79-48B8-4C72-B3C7-5DF85258361B}" dt="2021-03-22T21:58:20.244" v="6666"/>
          <ac:spMkLst>
            <pc:docMk/>
            <pc:sldMk cId="1671510205" sldId="733"/>
            <ac:spMk id="4" creationId="{82EBBE17-F2A7-47DE-A07C-525B95B62E19}"/>
          </ac:spMkLst>
        </pc:spChg>
      </pc:sldChg>
      <pc:sldChg chg="addSp modSp add modNotesTx">
        <pc:chgData name="Lei Wu" userId="f083b2a8aea23a2f" providerId="LiveId" clId="{3A5E1E79-48B8-4C72-B3C7-5DF85258361B}" dt="2021-03-22T21:58:18.984" v="6665"/>
        <pc:sldMkLst>
          <pc:docMk/>
          <pc:sldMk cId="4060893034" sldId="734"/>
        </pc:sldMkLst>
        <pc:spChg chg="add mod">
          <ac:chgData name="Lei Wu" userId="f083b2a8aea23a2f" providerId="LiveId" clId="{3A5E1E79-48B8-4C72-B3C7-5DF85258361B}" dt="2021-03-22T21:58:18.984" v="6665"/>
          <ac:spMkLst>
            <pc:docMk/>
            <pc:sldMk cId="4060893034" sldId="734"/>
            <ac:spMk id="4" creationId="{C16BF38D-3B87-4D3B-8BE6-5C2B31CFE233}"/>
          </ac:spMkLst>
        </pc:spChg>
      </pc:sldChg>
      <pc:sldChg chg="addSp modSp add mod">
        <pc:chgData name="Lei Wu" userId="f083b2a8aea23a2f" providerId="LiveId" clId="{3A5E1E79-48B8-4C72-B3C7-5DF85258361B}" dt="2021-03-22T21:58:15.166" v="6662"/>
        <pc:sldMkLst>
          <pc:docMk/>
          <pc:sldMk cId="3729012336" sldId="735"/>
        </pc:sldMkLst>
        <pc:spChg chg="mod">
          <ac:chgData name="Lei Wu" userId="f083b2a8aea23a2f" providerId="LiveId" clId="{3A5E1E79-48B8-4C72-B3C7-5DF85258361B}" dt="2021-03-22T20:23:37.070" v="4364" actId="1076"/>
          <ac:spMkLst>
            <pc:docMk/>
            <pc:sldMk cId="3729012336" sldId="735"/>
            <ac:spMk id="3" creationId="{00000000-0000-0000-0000-000000000000}"/>
          </ac:spMkLst>
        </pc:spChg>
        <pc:spChg chg="mod">
          <ac:chgData name="Lei Wu" userId="f083b2a8aea23a2f" providerId="LiveId" clId="{3A5E1E79-48B8-4C72-B3C7-5DF85258361B}" dt="2021-03-22T20:23:57.568" v="4368" actId="1076"/>
          <ac:spMkLst>
            <pc:docMk/>
            <pc:sldMk cId="3729012336" sldId="735"/>
            <ac:spMk id="4" creationId="{86D38AC5-F7D1-4CB7-AF18-27F35E0C2817}"/>
          </ac:spMkLst>
        </pc:spChg>
        <pc:spChg chg="add mod">
          <ac:chgData name="Lei Wu" userId="f083b2a8aea23a2f" providerId="LiveId" clId="{3A5E1E79-48B8-4C72-B3C7-5DF85258361B}" dt="2021-03-22T21:58:15.166" v="6662"/>
          <ac:spMkLst>
            <pc:docMk/>
            <pc:sldMk cId="3729012336" sldId="735"/>
            <ac:spMk id="5" creationId="{2CAAA960-CE26-41EE-A5BF-56D5184BDE3B}"/>
          </ac:spMkLst>
        </pc:spChg>
      </pc:sldChg>
      <pc:sldChg chg="addSp modSp add mod modNotesTx">
        <pc:chgData name="Lei Wu" userId="f083b2a8aea23a2f" providerId="LiveId" clId="{3A5E1E79-48B8-4C72-B3C7-5DF85258361B}" dt="2021-03-22T21:58:16.387" v="6663"/>
        <pc:sldMkLst>
          <pc:docMk/>
          <pc:sldMk cId="3166833476" sldId="736"/>
        </pc:sldMkLst>
        <pc:spChg chg="mod">
          <ac:chgData name="Lei Wu" userId="f083b2a8aea23a2f" providerId="LiveId" clId="{3A5E1E79-48B8-4C72-B3C7-5DF85258361B}" dt="2021-03-22T20:25:43.655" v="4397" actId="1076"/>
          <ac:spMkLst>
            <pc:docMk/>
            <pc:sldMk cId="3166833476" sldId="736"/>
            <ac:spMk id="3" creationId="{00000000-0000-0000-0000-000000000000}"/>
          </ac:spMkLst>
        </pc:spChg>
        <pc:spChg chg="add mod">
          <ac:chgData name="Lei Wu" userId="f083b2a8aea23a2f" providerId="LiveId" clId="{3A5E1E79-48B8-4C72-B3C7-5DF85258361B}" dt="2021-03-22T21:58:16.387" v="6663"/>
          <ac:spMkLst>
            <pc:docMk/>
            <pc:sldMk cId="3166833476" sldId="736"/>
            <ac:spMk id="4" creationId="{D1979356-9756-4006-9D2F-7C17F6F7815E}"/>
          </ac:spMkLst>
        </pc:spChg>
      </pc:sldChg>
      <pc:sldChg chg="addSp modSp add mod">
        <pc:chgData name="Lei Wu" userId="f083b2a8aea23a2f" providerId="LiveId" clId="{3A5E1E79-48B8-4C72-B3C7-5DF85258361B}" dt="2021-03-22T21:58:17.677" v="6664"/>
        <pc:sldMkLst>
          <pc:docMk/>
          <pc:sldMk cId="3877806631" sldId="737"/>
        </pc:sldMkLst>
        <pc:spChg chg="mod">
          <ac:chgData name="Lei Wu" userId="f083b2a8aea23a2f" providerId="LiveId" clId="{3A5E1E79-48B8-4C72-B3C7-5DF85258361B}" dt="2021-03-22T20:27:02.805" v="4414" actId="15"/>
          <ac:spMkLst>
            <pc:docMk/>
            <pc:sldMk cId="3877806631" sldId="737"/>
            <ac:spMk id="3" creationId="{00000000-0000-0000-0000-000000000000}"/>
          </ac:spMkLst>
        </pc:spChg>
        <pc:spChg chg="add mod">
          <ac:chgData name="Lei Wu" userId="f083b2a8aea23a2f" providerId="LiveId" clId="{3A5E1E79-48B8-4C72-B3C7-5DF85258361B}" dt="2021-03-22T21:58:17.677" v="6664"/>
          <ac:spMkLst>
            <pc:docMk/>
            <pc:sldMk cId="3877806631" sldId="737"/>
            <ac:spMk id="4" creationId="{01704DCF-1A40-4EE5-9E95-B0832A73884B}"/>
          </ac:spMkLst>
        </pc:spChg>
      </pc:sldChg>
      <pc:sldChg chg="addSp modSp add mod modAnim modNotesTx">
        <pc:chgData name="Lei Wu" userId="f083b2a8aea23a2f" providerId="LiveId" clId="{3A5E1E79-48B8-4C72-B3C7-5DF85258361B}" dt="2021-03-22T21:58:25.513" v="6669"/>
        <pc:sldMkLst>
          <pc:docMk/>
          <pc:sldMk cId="328625904" sldId="738"/>
        </pc:sldMkLst>
        <pc:spChg chg="mod">
          <ac:chgData name="Lei Wu" userId="f083b2a8aea23a2f" providerId="LiveId" clId="{3A5E1E79-48B8-4C72-B3C7-5DF85258361B}" dt="2021-03-22T21:03:22.889" v="5598" actId="255"/>
          <ac:spMkLst>
            <pc:docMk/>
            <pc:sldMk cId="328625904" sldId="738"/>
            <ac:spMk id="3" creationId="{00000000-0000-0000-0000-000000000000}"/>
          </ac:spMkLst>
        </pc:spChg>
        <pc:spChg chg="add mod">
          <ac:chgData name="Lei Wu" userId="f083b2a8aea23a2f" providerId="LiveId" clId="{3A5E1E79-48B8-4C72-B3C7-5DF85258361B}" dt="2021-03-22T21:09:26.821" v="6289" actId="1076"/>
          <ac:spMkLst>
            <pc:docMk/>
            <pc:sldMk cId="328625904" sldId="738"/>
            <ac:spMk id="4" creationId="{34D253A3-990B-43A4-BDCA-E8EAD8D9ACB7}"/>
          </ac:spMkLst>
        </pc:spChg>
        <pc:spChg chg="add mod">
          <ac:chgData name="Lei Wu" userId="f083b2a8aea23a2f" providerId="LiveId" clId="{3A5E1E79-48B8-4C72-B3C7-5DF85258361B}" dt="2021-03-22T21:10:08.030" v="6323" actId="1076"/>
          <ac:spMkLst>
            <pc:docMk/>
            <pc:sldMk cId="328625904" sldId="738"/>
            <ac:spMk id="5" creationId="{30678B04-5500-4669-B771-DFCD1D2C40AB}"/>
          </ac:spMkLst>
        </pc:spChg>
        <pc:spChg chg="add mod">
          <ac:chgData name="Lei Wu" userId="f083b2a8aea23a2f" providerId="LiveId" clId="{3A5E1E79-48B8-4C72-B3C7-5DF85258361B}" dt="2021-03-22T21:58:25.513" v="6669"/>
          <ac:spMkLst>
            <pc:docMk/>
            <pc:sldMk cId="328625904" sldId="738"/>
            <ac:spMk id="6" creationId="{60864B05-88EA-4133-879C-A3A0D31583A4}"/>
          </ac:spMkLst>
        </pc:spChg>
        <pc:spChg chg="mod">
          <ac:chgData name="Lei Wu" userId="f083b2a8aea23a2f" providerId="LiveId" clId="{3A5E1E79-48B8-4C72-B3C7-5DF85258361B}" dt="2021-03-22T20:48:29.537" v="4577"/>
          <ac:spMkLst>
            <pc:docMk/>
            <pc:sldMk cId="328625904" sldId="738"/>
            <ac:spMk id="8" creationId="{63965FB8-DA74-46FC-A3CA-F12B448CCDD9}"/>
          </ac:spMkLst>
        </pc:spChg>
      </pc:sldChg>
      <pc:sldChg chg="addSp modSp add mod">
        <pc:chgData name="Lei Wu" userId="f083b2a8aea23a2f" providerId="LiveId" clId="{3A5E1E79-48B8-4C72-B3C7-5DF85258361B}" dt="2021-03-22T21:58:35.091" v="6672"/>
        <pc:sldMkLst>
          <pc:docMk/>
          <pc:sldMk cId="3382294970" sldId="739"/>
        </pc:sldMkLst>
        <pc:spChg chg="mod">
          <ac:chgData name="Lei Wu" userId="f083b2a8aea23a2f" providerId="LiveId" clId="{3A5E1E79-48B8-4C72-B3C7-5DF85258361B}" dt="2021-03-22T21:16:18.229" v="6358" actId="20577"/>
          <ac:spMkLst>
            <pc:docMk/>
            <pc:sldMk cId="3382294970" sldId="739"/>
            <ac:spMk id="2" creationId="{00000000-0000-0000-0000-000000000000}"/>
          </ac:spMkLst>
        </pc:spChg>
        <pc:spChg chg="mod">
          <ac:chgData name="Lei Wu" userId="f083b2a8aea23a2f" providerId="LiveId" clId="{3A5E1E79-48B8-4C72-B3C7-5DF85258361B}" dt="2021-03-22T21:16:58.768" v="6365" actId="27636"/>
          <ac:spMkLst>
            <pc:docMk/>
            <pc:sldMk cId="3382294970" sldId="739"/>
            <ac:spMk id="3" creationId="{00000000-0000-0000-0000-000000000000}"/>
          </ac:spMkLst>
        </pc:spChg>
        <pc:spChg chg="add mod">
          <ac:chgData name="Lei Wu" userId="f083b2a8aea23a2f" providerId="LiveId" clId="{3A5E1E79-48B8-4C72-B3C7-5DF85258361B}" dt="2021-03-22T21:58:35.091" v="6672"/>
          <ac:spMkLst>
            <pc:docMk/>
            <pc:sldMk cId="3382294970" sldId="739"/>
            <ac:spMk id="5" creationId="{6294CC32-2FC2-47F9-BCBD-FF38AF222FFC}"/>
          </ac:spMkLst>
        </pc:spChg>
        <pc:picChg chg="add mod">
          <ac:chgData name="Lei Wu" userId="f083b2a8aea23a2f" providerId="LiveId" clId="{3A5E1E79-48B8-4C72-B3C7-5DF85258361B}" dt="2021-03-22T21:17:04.863" v="6366" actId="1076"/>
          <ac:picMkLst>
            <pc:docMk/>
            <pc:sldMk cId="3382294970" sldId="739"/>
            <ac:picMk id="4" creationId="{0C673875-63B9-4AD7-9122-98AC79551DDB}"/>
          </ac:picMkLst>
        </pc:picChg>
      </pc:sldChg>
      <pc:sldChg chg="modSp add del mod">
        <pc:chgData name="Lei Wu" userId="f083b2a8aea23a2f" providerId="LiveId" clId="{3A5E1E79-48B8-4C72-B3C7-5DF85258361B}" dt="2021-03-22T22:35:59.248" v="10278" actId="47"/>
        <pc:sldMkLst>
          <pc:docMk/>
          <pc:sldMk cId="2565372735" sldId="740"/>
        </pc:sldMkLst>
        <pc:spChg chg="mod">
          <ac:chgData name="Lei Wu" userId="f083b2a8aea23a2f" providerId="LiveId" clId="{3A5E1E79-48B8-4C72-B3C7-5DF85258361B}" dt="2021-03-22T21:56:06.177" v="6637" actId="108"/>
          <ac:spMkLst>
            <pc:docMk/>
            <pc:sldMk cId="2565372735" sldId="740"/>
            <ac:spMk id="3" creationId="{00000000-0000-0000-0000-000000000000}"/>
          </ac:spMkLst>
        </pc:spChg>
      </pc:sldChg>
      <pc:sldChg chg="addSp delSp modSp add mod">
        <pc:chgData name="Lei Wu" userId="f083b2a8aea23a2f" providerId="LiveId" clId="{3A5E1E79-48B8-4C72-B3C7-5DF85258361B}" dt="2021-03-22T21:58:36.460" v="6673"/>
        <pc:sldMkLst>
          <pc:docMk/>
          <pc:sldMk cId="2460363530" sldId="741"/>
        </pc:sldMkLst>
        <pc:spChg chg="mod">
          <ac:chgData name="Lei Wu" userId="f083b2a8aea23a2f" providerId="LiveId" clId="{3A5E1E79-48B8-4C72-B3C7-5DF85258361B}" dt="2021-03-22T21:42:24.982" v="6601" actId="14100"/>
          <ac:spMkLst>
            <pc:docMk/>
            <pc:sldMk cId="2460363530" sldId="741"/>
            <ac:spMk id="2" creationId="{00000000-0000-0000-0000-000000000000}"/>
          </ac:spMkLst>
        </pc:spChg>
        <pc:spChg chg="add del mod">
          <ac:chgData name="Lei Wu" userId="f083b2a8aea23a2f" providerId="LiveId" clId="{3A5E1E79-48B8-4C72-B3C7-5DF85258361B}" dt="2021-03-22T21:43:30.658" v="6615" actId="255"/>
          <ac:spMkLst>
            <pc:docMk/>
            <pc:sldMk cId="2460363530" sldId="741"/>
            <ac:spMk id="3" creationId="{00000000-0000-0000-0000-000000000000}"/>
          </ac:spMkLst>
        </pc:spChg>
        <pc:spChg chg="add del mod">
          <ac:chgData name="Lei Wu" userId="f083b2a8aea23a2f" providerId="LiveId" clId="{3A5E1E79-48B8-4C72-B3C7-5DF85258361B}" dt="2021-03-22T21:42:00.512" v="6596" actId="478"/>
          <ac:spMkLst>
            <pc:docMk/>
            <pc:sldMk cId="2460363530" sldId="741"/>
            <ac:spMk id="6" creationId="{5B8C9043-F06A-4B1C-9343-34A6E4E8D202}"/>
          </ac:spMkLst>
        </pc:spChg>
        <pc:spChg chg="add mod">
          <ac:chgData name="Lei Wu" userId="f083b2a8aea23a2f" providerId="LiveId" clId="{3A5E1E79-48B8-4C72-B3C7-5DF85258361B}" dt="2021-03-22T21:58:36.460" v="6673"/>
          <ac:spMkLst>
            <pc:docMk/>
            <pc:sldMk cId="2460363530" sldId="741"/>
            <ac:spMk id="6" creationId="{92D49AA5-B10C-479A-82C1-989145A55667}"/>
          </ac:spMkLst>
        </pc:spChg>
        <pc:picChg chg="del">
          <ac:chgData name="Lei Wu" userId="f083b2a8aea23a2f" providerId="LiveId" clId="{3A5E1E79-48B8-4C72-B3C7-5DF85258361B}" dt="2021-03-22T21:41:18.365" v="6588" actId="478"/>
          <ac:picMkLst>
            <pc:docMk/>
            <pc:sldMk cId="2460363530" sldId="741"/>
            <ac:picMk id="4" creationId="{0C673875-63B9-4AD7-9122-98AC79551DDB}"/>
          </ac:picMkLst>
        </pc:picChg>
        <pc:picChg chg="add mod">
          <ac:chgData name="Lei Wu" userId="f083b2a8aea23a2f" providerId="LiveId" clId="{3A5E1E79-48B8-4C72-B3C7-5DF85258361B}" dt="2021-03-22T21:41:58.237" v="6594" actId="1076"/>
          <ac:picMkLst>
            <pc:docMk/>
            <pc:sldMk cId="2460363530" sldId="741"/>
            <ac:picMk id="5" creationId="{00B1FCF5-ED10-4ADC-9BE9-30DD28FB78D7}"/>
          </ac:picMkLst>
        </pc:picChg>
      </pc:sldChg>
      <pc:sldChg chg="addSp delSp modSp add mod">
        <pc:chgData name="Lei Wu" userId="f083b2a8aea23a2f" providerId="LiveId" clId="{3A5E1E79-48B8-4C72-B3C7-5DF85258361B}" dt="2021-03-22T21:58:37.715" v="6674"/>
        <pc:sldMkLst>
          <pc:docMk/>
          <pc:sldMk cId="420223268" sldId="742"/>
        </pc:sldMkLst>
        <pc:spChg chg="mod">
          <ac:chgData name="Lei Wu" userId="f083b2a8aea23a2f" providerId="LiveId" clId="{3A5E1E79-48B8-4C72-B3C7-5DF85258361B}" dt="2021-03-22T21:43:36.181" v="6616" actId="255"/>
          <ac:spMkLst>
            <pc:docMk/>
            <pc:sldMk cId="420223268" sldId="742"/>
            <ac:spMk id="3" creationId="{00000000-0000-0000-0000-000000000000}"/>
          </ac:spMkLst>
        </pc:spChg>
        <pc:spChg chg="add mod">
          <ac:chgData name="Lei Wu" userId="f083b2a8aea23a2f" providerId="LiveId" clId="{3A5E1E79-48B8-4C72-B3C7-5DF85258361B}" dt="2021-03-22T21:58:37.715" v="6674"/>
          <ac:spMkLst>
            <pc:docMk/>
            <pc:sldMk cId="420223268" sldId="742"/>
            <ac:spMk id="5" creationId="{5C145A55-B9BB-4554-AB0C-691864E4FDF5}"/>
          </ac:spMkLst>
        </pc:spChg>
        <pc:picChg chg="del">
          <ac:chgData name="Lei Wu" userId="f083b2a8aea23a2f" providerId="LiveId" clId="{3A5E1E79-48B8-4C72-B3C7-5DF85258361B}" dt="2021-03-22T21:42:50.067" v="6604" actId="478"/>
          <ac:picMkLst>
            <pc:docMk/>
            <pc:sldMk cId="420223268" sldId="742"/>
            <ac:picMk id="5" creationId="{00B1FCF5-ED10-4ADC-9BE9-30DD28FB78D7}"/>
          </ac:picMkLst>
        </pc:picChg>
        <pc:picChg chg="add mod">
          <ac:chgData name="Lei Wu" userId="f083b2a8aea23a2f" providerId="LiveId" clId="{3A5E1E79-48B8-4C72-B3C7-5DF85258361B}" dt="2021-03-22T21:42:55.101" v="6607" actId="1076"/>
          <ac:picMkLst>
            <pc:docMk/>
            <pc:sldMk cId="420223268" sldId="742"/>
            <ac:picMk id="6" creationId="{8CC3A916-F1CB-41E8-8ABD-22CE5329F98A}"/>
          </ac:picMkLst>
        </pc:picChg>
      </pc:sldChg>
      <pc:sldChg chg="addSp delSp modSp add mod">
        <pc:chgData name="Lei Wu" userId="f083b2a8aea23a2f" providerId="LiveId" clId="{3A5E1E79-48B8-4C72-B3C7-5DF85258361B}" dt="2021-03-22T21:58:38.979" v="6675"/>
        <pc:sldMkLst>
          <pc:docMk/>
          <pc:sldMk cId="2490304552" sldId="743"/>
        </pc:sldMkLst>
        <pc:spChg chg="mod">
          <ac:chgData name="Lei Wu" userId="f083b2a8aea23a2f" providerId="LiveId" clId="{3A5E1E79-48B8-4C72-B3C7-5DF85258361B}" dt="2021-03-22T21:43:42.189" v="6617" actId="255"/>
          <ac:spMkLst>
            <pc:docMk/>
            <pc:sldMk cId="2490304552" sldId="743"/>
            <ac:spMk id="3" creationId="{00000000-0000-0000-0000-000000000000}"/>
          </ac:spMkLst>
        </pc:spChg>
        <pc:spChg chg="add mod">
          <ac:chgData name="Lei Wu" userId="f083b2a8aea23a2f" providerId="LiveId" clId="{3A5E1E79-48B8-4C72-B3C7-5DF85258361B}" dt="2021-03-22T21:58:38.979" v="6675"/>
          <ac:spMkLst>
            <pc:docMk/>
            <pc:sldMk cId="2490304552" sldId="743"/>
            <ac:spMk id="6" creationId="{96A9D49C-0FA8-4AEB-9976-D28E86295692}"/>
          </ac:spMkLst>
        </pc:spChg>
        <pc:picChg chg="add mod">
          <ac:chgData name="Lei Wu" userId="f083b2a8aea23a2f" providerId="LiveId" clId="{3A5E1E79-48B8-4C72-B3C7-5DF85258361B}" dt="2021-03-22T21:43:18.603" v="6612"/>
          <ac:picMkLst>
            <pc:docMk/>
            <pc:sldMk cId="2490304552" sldId="743"/>
            <ac:picMk id="5" creationId="{D754F0E9-8311-4716-AD61-AAAD5F6CF575}"/>
          </ac:picMkLst>
        </pc:picChg>
        <pc:picChg chg="del">
          <ac:chgData name="Lei Wu" userId="f083b2a8aea23a2f" providerId="LiveId" clId="{3A5E1E79-48B8-4C72-B3C7-5DF85258361B}" dt="2021-03-22T21:43:17.867" v="6611" actId="478"/>
          <ac:picMkLst>
            <pc:docMk/>
            <pc:sldMk cId="2490304552" sldId="743"/>
            <ac:picMk id="6" creationId="{8CC3A916-F1CB-41E8-8ABD-22CE5329F98A}"/>
          </ac:picMkLst>
        </pc:picChg>
      </pc:sldChg>
      <pc:sldChg chg="addSp delSp modSp add mod">
        <pc:chgData name="Lei Wu" userId="f083b2a8aea23a2f" providerId="LiveId" clId="{3A5E1E79-48B8-4C72-B3C7-5DF85258361B}" dt="2021-03-22T21:58:40.387" v="6676"/>
        <pc:sldMkLst>
          <pc:docMk/>
          <pc:sldMk cId="3241542753" sldId="744"/>
        </pc:sldMkLst>
        <pc:spChg chg="mod">
          <ac:chgData name="Lei Wu" userId="f083b2a8aea23a2f" providerId="LiveId" clId="{3A5E1E79-48B8-4C72-B3C7-5DF85258361B}" dt="2021-03-22T21:44:20.521" v="6620" actId="14100"/>
          <ac:spMkLst>
            <pc:docMk/>
            <pc:sldMk cId="3241542753" sldId="744"/>
            <ac:spMk id="3" creationId="{00000000-0000-0000-0000-000000000000}"/>
          </ac:spMkLst>
        </pc:spChg>
        <pc:spChg chg="add mod">
          <ac:chgData name="Lei Wu" userId="f083b2a8aea23a2f" providerId="LiveId" clId="{3A5E1E79-48B8-4C72-B3C7-5DF85258361B}" dt="2021-03-22T21:58:40.387" v="6676"/>
          <ac:spMkLst>
            <pc:docMk/>
            <pc:sldMk cId="3241542753" sldId="744"/>
            <ac:spMk id="5" creationId="{810F8A9A-29D0-400A-868F-F2F8D3AB1589}"/>
          </ac:spMkLst>
        </pc:spChg>
        <pc:picChg chg="del">
          <ac:chgData name="Lei Wu" userId="f083b2a8aea23a2f" providerId="LiveId" clId="{3A5E1E79-48B8-4C72-B3C7-5DF85258361B}" dt="2021-03-22T21:44:28.422" v="6621" actId="478"/>
          <ac:picMkLst>
            <pc:docMk/>
            <pc:sldMk cId="3241542753" sldId="744"/>
            <ac:picMk id="5" creationId="{D754F0E9-8311-4716-AD61-AAAD5F6CF575}"/>
          </ac:picMkLst>
        </pc:picChg>
        <pc:picChg chg="add mod">
          <ac:chgData name="Lei Wu" userId="f083b2a8aea23a2f" providerId="LiveId" clId="{3A5E1E79-48B8-4C72-B3C7-5DF85258361B}" dt="2021-03-22T21:44:34.056" v="6623" actId="1076"/>
          <ac:picMkLst>
            <pc:docMk/>
            <pc:sldMk cId="3241542753" sldId="744"/>
            <ac:picMk id="6" creationId="{42CA8FFD-D61A-43CF-B081-4B21742E9BE6}"/>
          </ac:picMkLst>
        </pc:picChg>
        <pc:picChg chg="add del mod">
          <ac:chgData name="Lei Wu" userId="f083b2a8aea23a2f" providerId="LiveId" clId="{3A5E1E79-48B8-4C72-B3C7-5DF85258361B}" dt="2021-03-22T21:44:59.504" v="6625"/>
          <ac:picMkLst>
            <pc:docMk/>
            <pc:sldMk cId="3241542753" sldId="744"/>
            <ac:picMk id="7" creationId="{2CCB6439-C3A9-4B61-86C6-DF75099C5DEF}"/>
          </ac:picMkLst>
        </pc:picChg>
      </pc:sldChg>
      <pc:sldChg chg="addSp delSp modSp add mod">
        <pc:chgData name="Lei Wu" userId="f083b2a8aea23a2f" providerId="LiveId" clId="{3A5E1E79-48B8-4C72-B3C7-5DF85258361B}" dt="2021-03-22T21:58:41.533" v="6677"/>
        <pc:sldMkLst>
          <pc:docMk/>
          <pc:sldMk cId="4230763132" sldId="745"/>
        </pc:sldMkLst>
        <pc:spChg chg="mod">
          <ac:chgData name="Lei Wu" userId="f083b2a8aea23a2f" providerId="LiveId" clId="{3A5E1E79-48B8-4C72-B3C7-5DF85258361B}" dt="2021-03-22T21:45:08.313" v="6627"/>
          <ac:spMkLst>
            <pc:docMk/>
            <pc:sldMk cId="4230763132" sldId="745"/>
            <ac:spMk id="3" creationId="{00000000-0000-0000-0000-000000000000}"/>
          </ac:spMkLst>
        </pc:spChg>
        <pc:spChg chg="add mod">
          <ac:chgData name="Lei Wu" userId="f083b2a8aea23a2f" providerId="LiveId" clId="{3A5E1E79-48B8-4C72-B3C7-5DF85258361B}" dt="2021-03-22T21:58:41.533" v="6677"/>
          <ac:spMkLst>
            <pc:docMk/>
            <pc:sldMk cId="4230763132" sldId="745"/>
            <ac:spMk id="6" creationId="{FB879F1D-EEB8-4DBF-931D-2D06D2A17112}"/>
          </ac:spMkLst>
        </pc:spChg>
        <pc:picChg chg="add mod">
          <ac:chgData name="Lei Wu" userId="f083b2a8aea23a2f" providerId="LiveId" clId="{3A5E1E79-48B8-4C72-B3C7-5DF85258361B}" dt="2021-03-22T21:45:16.580" v="6630" actId="1076"/>
          <ac:picMkLst>
            <pc:docMk/>
            <pc:sldMk cId="4230763132" sldId="745"/>
            <ac:picMk id="5" creationId="{B52D0FE7-3AAE-4B28-831B-FC45728C9E79}"/>
          </ac:picMkLst>
        </pc:picChg>
        <pc:picChg chg="del">
          <ac:chgData name="Lei Wu" userId="f083b2a8aea23a2f" providerId="LiveId" clId="{3A5E1E79-48B8-4C72-B3C7-5DF85258361B}" dt="2021-03-22T21:45:12.774" v="6628" actId="478"/>
          <ac:picMkLst>
            <pc:docMk/>
            <pc:sldMk cId="4230763132" sldId="745"/>
            <ac:picMk id="6" creationId="{42CA8FFD-D61A-43CF-B081-4B21742E9BE6}"/>
          </ac:picMkLst>
        </pc:picChg>
      </pc:sldChg>
      <pc:sldChg chg="addSp delSp modSp add mod">
        <pc:chgData name="Lei Wu" userId="f083b2a8aea23a2f" providerId="LiveId" clId="{3A5E1E79-48B8-4C72-B3C7-5DF85258361B}" dt="2021-03-22T21:58:43.957" v="6678"/>
        <pc:sldMkLst>
          <pc:docMk/>
          <pc:sldMk cId="2088349570" sldId="746"/>
        </pc:sldMkLst>
        <pc:spChg chg="mod">
          <ac:chgData name="Lei Wu" userId="f083b2a8aea23a2f" providerId="LiveId" clId="{3A5E1E79-48B8-4C72-B3C7-5DF85258361B}" dt="2021-03-22T21:51:42.131" v="6632"/>
          <ac:spMkLst>
            <pc:docMk/>
            <pc:sldMk cId="2088349570" sldId="746"/>
            <ac:spMk id="3" creationId="{00000000-0000-0000-0000-000000000000}"/>
          </ac:spMkLst>
        </pc:spChg>
        <pc:spChg chg="add mod">
          <ac:chgData name="Lei Wu" userId="f083b2a8aea23a2f" providerId="LiveId" clId="{3A5E1E79-48B8-4C72-B3C7-5DF85258361B}" dt="2021-03-22T21:58:43.957" v="6678"/>
          <ac:spMkLst>
            <pc:docMk/>
            <pc:sldMk cId="2088349570" sldId="746"/>
            <ac:spMk id="7" creationId="{9B00CC6C-0DEF-46BA-A9D5-B9CF45C946C4}"/>
          </ac:spMkLst>
        </pc:spChg>
        <pc:picChg chg="del">
          <ac:chgData name="Lei Wu" userId="f083b2a8aea23a2f" providerId="LiveId" clId="{3A5E1E79-48B8-4C72-B3C7-5DF85258361B}" dt="2021-03-22T21:52:39.739" v="6633" actId="478"/>
          <ac:picMkLst>
            <pc:docMk/>
            <pc:sldMk cId="2088349570" sldId="746"/>
            <ac:picMk id="5" creationId="{B52D0FE7-3AAE-4B28-831B-FC45728C9E79}"/>
          </ac:picMkLst>
        </pc:picChg>
        <pc:picChg chg="add mod">
          <ac:chgData name="Lei Wu" userId="f083b2a8aea23a2f" providerId="LiveId" clId="{3A5E1E79-48B8-4C72-B3C7-5DF85258361B}" dt="2021-03-22T21:53:30.841" v="6635" actId="1076"/>
          <ac:picMkLst>
            <pc:docMk/>
            <pc:sldMk cId="2088349570" sldId="746"/>
            <ac:picMk id="6" creationId="{6E17D7A0-3486-4D56-BFD0-FA4E0F337F5D}"/>
          </ac:picMkLst>
        </pc:picChg>
      </pc:sldChg>
      <pc:sldChg chg="modSp add mod">
        <pc:chgData name="Lei Wu" userId="f083b2a8aea23a2f" providerId="LiveId" clId="{3A5E1E79-48B8-4C72-B3C7-5DF85258361B}" dt="2021-03-22T22:38:09.675" v="10290" actId="207"/>
        <pc:sldMkLst>
          <pc:docMk/>
          <pc:sldMk cId="3919490226" sldId="747"/>
        </pc:sldMkLst>
        <pc:spChg chg="mod">
          <ac:chgData name="Lei Wu" userId="f083b2a8aea23a2f" providerId="LiveId" clId="{3A5E1E79-48B8-4C72-B3C7-5DF85258361B}" dt="2021-03-22T22:38:09.675" v="10290" actId="207"/>
          <ac:spMkLst>
            <pc:docMk/>
            <pc:sldMk cId="3919490226" sldId="747"/>
            <ac:spMk id="3" creationId="{00000000-0000-0000-0000-000000000000}"/>
          </ac:spMkLst>
        </pc:spChg>
      </pc:sldChg>
      <pc:sldMasterChg chg="modSldLayout">
        <pc:chgData name="Lei Wu" userId="f083b2a8aea23a2f" providerId="LiveId" clId="{3A5E1E79-48B8-4C72-B3C7-5DF85258361B}" dt="2021-03-22T12:22:30.743" v="243"/>
        <pc:sldMasterMkLst>
          <pc:docMk/>
          <pc:sldMasterMk cId="985635761" sldId="2147483864"/>
        </pc:sldMasterMkLst>
        <pc:sldLayoutChg chg="modSp mod">
          <pc:chgData name="Lei Wu" userId="f083b2a8aea23a2f" providerId="LiveId" clId="{3A5E1E79-48B8-4C72-B3C7-5DF85258361B}" dt="2021-03-22T12:22:30.743" v="243"/>
          <pc:sldLayoutMkLst>
            <pc:docMk/>
            <pc:sldMasterMk cId="985635761" sldId="2147483864"/>
            <pc:sldLayoutMk cId="354178216" sldId="2147483865"/>
          </pc:sldLayoutMkLst>
          <pc:spChg chg="mod">
            <ac:chgData name="Lei Wu" userId="f083b2a8aea23a2f" providerId="LiveId" clId="{3A5E1E79-48B8-4C72-B3C7-5DF85258361B}" dt="2021-03-22T12:22:30.743" v="243"/>
            <ac:spMkLst>
              <pc:docMk/>
              <pc:sldMasterMk cId="985635761" sldId="2147483864"/>
              <pc:sldLayoutMk cId="354178216" sldId="2147483865"/>
              <ac:spMk id="7"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144352-592E-4D1A-A8EC-E188938FC1B8}"/>
              </a:ext>
            </a:extLst>
          </p:cNvPr>
          <p:cNvSpPr>
            <a:spLocks noGrp="1" noChangeArrowheads="1"/>
          </p:cNvSpPr>
          <p:nvPr>
            <p:ph type="hdr" sz="quarter"/>
          </p:nvPr>
        </p:nvSpPr>
        <p:spPr bwMode="auto">
          <a:xfrm>
            <a:off x="0" y="0"/>
            <a:ext cx="2965450" cy="469900"/>
          </a:xfrm>
          <a:prstGeom prst="rect">
            <a:avLst/>
          </a:prstGeom>
          <a:noFill/>
          <a:ln>
            <a:noFill/>
          </a:ln>
          <a:effectLst/>
        </p:spPr>
        <p:txBody>
          <a:bodyPr vert="horz" wrap="square" lIns="96502" tIns="48253" rIns="96502" bIns="48253" numCol="1" anchor="t" anchorCtr="0" compatLnSpc="1">
            <a:prstTxWarp prst="textNoShape">
              <a:avLst/>
            </a:prstTxWarp>
          </a:bodyPr>
          <a:lstStyle>
            <a:lvl1pPr defTabSz="965200">
              <a:spcBef>
                <a:spcPct val="0"/>
              </a:spcBef>
              <a:buFontTx/>
              <a:buNone/>
              <a:defRPr sz="1400" baseline="0">
                <a:solidFill>
                  <a:schemeClr val="tx1"/>
                </a:solidFill>
              </a:defRPr>
            </a:lvl1pPr>
          </a:lstStyle>
          <a:p>
            <a:pPr>
              <a:defRPr/>
            </a:pPr>
            <a:endParaRPr lang="en-US" altLang="zh-CN"/>
          </a:p>
        </p:txBody>
      </p:sp>
      <p:sp>
        <p:nvSpPr>
          <p:cNvPr id="5123" name="Rectangle 3">
            <a:extLst>
              <a:ext uri="{FF2B5EF4-FFF2-40B4-BE49-F238E27FC236}">
                <a16:creationId xmlns:a16="http://schemas.microsoft.com/office/drawing/2014/main" id="{BADB5A07-04CD-46D6-876A-C809E0856980}"/>
              </a:ext>
            </a:extLst>
          </p:cNvPr>
          <p:cNvSpPr>
            <a:spLocks noGrp="1" noChangeArrowheads="1"/>
          </p:cNvSpPr>
          <p:nvPr>
            <p:ph type="dt" idx="1"/>
          </p:nvPr>
        </p:nvSpPr>
        <p:spPr bwMode="auto">
          <a:xfrm>
            <a:off x="3879850" y="0"/>
            <a:ext cx="2965450" cy="469900"/>
          </a:xfrm>
          <a:prstGeom prst="rect">
            <a:avLst/>
          </a:prstGeom>
          <a:noFill/>
          <a:ln>
            <a:noFill/>
          </a:ln>
          <a:effectLst/>
        </p:spPr>
        <p:txBody>
          <a:bodyPr vert="horz" wrap="square" lIns="96502" tIns="48253" rIns="96502" bIns="48253" numCol="1" anchor="t" anchorCtr="0" compatLnSpc="1">
            <a:prstTxWarp prst="textNoShape">
              <a:avLst/>
            </a:prstTxWarp>
          </a:bodyPr>
          <a:lstStyle>
            <a:lvl1pPr algn="r" defTabSz="965200">
              <a:spcBef>
                <a:spcPct val="0"/>
              </a:spcBef>
              <a:buFontTx/>
              <a:buNone/>
              <a:defRPr sz="1400" baseline="0">
                <a:solidFill>
                  <a:schemeClr val="tx1"/>
                </a:solidFill>
              </a:defRPr>
            </a:lvl1pPr>
          </a:lstStyle>
          <a:p>
            <a:pPr>
              <a:defRPr/>
            </a:pPr>
            <a:endParaRPr lang="en-US" altLang="zh-CN"/>
          </a:p>
        </p:txBody>
      </p:sp>
      <p:sp>
        <p:nvSpPr>
          <p:cNvPr id="14340" name="Rectangle 4">
            <a:extLst>
              <a:ext uri="{FF2B5EF4-FFF2-40B4-BE49-F238E27FC236}">
                <a16:creationId xmlns:a16="http://schemas.microsoft.com/office/drawing/2014/main" id="{DF1D35A4-B92B-4664-9BF3-6DA88EB6B036}"/>
              </a:ext>
            </a:extLst>
          </p:cNvPr>
          <p:cNvSpPr>
            <a:spLocks noGrp="1" noRot="1" noChangeAspect="1" noChangeArrowheads="1" noTextEdit="1"/>
          </p:cNvSpPr>
          <p:nvPr>
            <p:ph type="sldImg" idx="2"/>
          </p:nvPr>
        </p:nvSpPr>
        <p:spPr bwMode="auto">
          <a:xfrm>
            <a:off x="1073150" y="704850"/>
            <a:ext cx="4699000" cy="35242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0D65DC7E-FBEF-481D-8C78-0D4F0FC2EB4B}"/>
              </a:ext>
            </a:extLst>
          </p:cNvPr>
          <p:cNvSpPr>
            <a:spLocks noGrp="1" noChangeArrowheads="1"/>
          </p:cNvSpPr>
          <p:nvPr>
            <p:ph type="body" sz="quarter" idx="3"/>
          </p:nvPr>
        </p:nvSpPr>
        <p:spPr bwMode="auto">
          <a:xfrm>
            <a:off x="911225" y="4462463"/>
            <a:ext cx="5022850" cy="4229100"/>
          </a:xfrm>
          <a:prstGeom prst="rect">
            <a:avLst/>
          </a:prstGeom>
          <a:noFill/>
          <a:ln>
            <a:noFill/>
          </a:ln>
          <a:effectLst/>
        </p:spPr>
        <p:txBody>
          <a:bodyPr vert="horz" wrap="square" lIns="96502" tIns="48253" rIns="96502" bIns="48253"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5126" name="Rectangle 6">
            <a:extLst>
              <a:ext uri="{FF2B5EF4-FFF2-40B4-BE49-F238E27FC236}">
                <a16:creationId xmlns:a16="http://schemas.microsoft.com/office/drawing/2014/main" id="{457E6073-C3AD-43CE-A0B5-BAAD1A5B58B0}"/>
              </a:ext>
            </a:extLst>
          </p:cNvPr>
          <p:cNvSpPr>
            <a:spLocks noGrp="1" noChangeArrowheads="1"/>
          </p:cNvSpPr>
          <p:nvPr>
            <p:ph type="ftr" sz="quarter" idx="4"/>
          </p:nvPr>
        </p:nvSpPr>
        <p:spPr bwMode="auto">
          <a:xfrm>
            <a:off x="0" y="8926513"/>
            <a:ext cx="2965450" cy="469900"/>
          </a:xfrm>
          <a:prstGeom prst="rect">
            <a:avLst/>
          </a:prstGeom>
          <a:noFill/>
          <a:ln>
            <a:noFill/>
          </a:ln>
          <a:effectLst/>
        </p:spPr>
        <p:txBody>
          <a:bodyPr vert="horz" wrap="square" lIns="96502" tIns="48253" rIns="96502" bIns="48253" numCol="1" anchor="b" anchorCtr="0" compatLnSpc="1">
            <a:prstTxWarp prst="textNoShape">
              <a:avLst/>
            </a:prstTxWarp>
          </a:bodyPr>
          <a:lstStyle>
            <a:lvl1pPr defTabSz="965200">
              <a:spcBef>
                <a:spcPct val="0"/>
              </a:spcBef>
              <a:buFontTx/>
              <a:buNone/>
              <a:defRPr sz="1400" baseline="0">
                <a:solidFill>
                  <a:schemeClr val="tx1"/>
                </a:solidFill>
              </a:defRPr>
            </a:lvl1pPr>
          </a:lstStyle>
          <a:p>
            <a:pPr>
              <a:defRPr/>
            </a:pPr>
            <a:endParaRPr lang="en-US" altLang="zh-CN"/>
          </a:p>
        </p:txBody>
      </p:sp>
      <p:sp>
        <p:nvSpPr>
          <p:cNvPr id="5127" name="Rectangle 7">
            <a:extLst>
              <a:ext uri="{FF2B5EF4-FFF2-40B4-BE49-F238E27FC236}">
                <a16:creationId xmlns:a16="http://schemas.microsoft.com/office/drawing/2014/main" id="{AA660193-D52E-4AB8-929E-D9B27D4ECDCE}"/>
              </a:ext>
            </a:extLst>
          </p:cNvPr>
          <p:cNvSpPr>
            <a:spLocks noGrp="1" noChangeArrowheads="1"/>
          </p:cNvSpPr>
          <p:nvPr>
            <p:ph type="sldNum" sz="quarter" idx="5"/>
          </p:nvPr>
        </p:nvSpPr>
        <p:spPr bwMode="auto">
          <a:xfrm>
            <a:off x="3879850" y="8926513"/>
            <a:ext cx="2965450" cy="469900"/>
          </a:xfrm>
          <a:prstGeom prst="rect">
            <a:avLst/>
          </a:prstGeom>
          <a:noFill/>
          <a:ln>
            <a:noFill/>
          </a:ln>
          <a:effectLst/>
        </p:spPr>
        <p:txBody>
          <a:bodyPr vert="horz" wrap="square" lIns="96502" tIns="48253" rIns="96502" bIns="48253" numCol="1" anchor="b" anchorCtr="0" compatLnSpc="1">
            <a:prstTxWarp prst="textNoShape">
              <a:avLst/>
            </a:prstTxWarp>
          </a:bodyPr>
          <a:lstStyle>
            <a:lvl1pPr algn="r" defTabSz="965200">
              <a:defRPr sz="1400" baseline="0">
                <a:solidFill>
                  <a:schemeClr val="tx1"/>
                </a:solidFill>
              </a:defRPr>
            </a:lvl1pPr>
          </a:lstStyle>
          <a:p>
            <a:pPr>
              <a:defRPr/>
            </a:pPr>
            <a:fld id="{42CF4E5C-6B3E-4063-BD34-CE0F4836907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FB735612-743B-44B9-96FF-54A2A02CA74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5200">
              <a:defRPr sz="2800" baseline="-25000">
                <a:solidFill>
                  <a:schemeClr val="accent2"/>
                </a:solidFill>
                <a:latin typeface="Times New Roman" panose="02020603050405020304" pitchFamily="18" charset="0"/>
              </a:defRPr>
            </a:lvl1pPr>
            <a:lvl2pPr marL="742950" indent="-285750" defTabSz="965200">
              <a:defRPr sz="2800" baseline="-25000">
                <a:solidFill>
                  <a:schemeClr val="accent2"/>
                </a:solidFill>
                <a:latin typeface="Times New Roman" panose="02020603050405020304" pitchFamily="18" charset="0"/>
              </a:defRPr>
            </a:lvl2pPr>
            <a:lvl3pPr marL="1143000" indent="-228600" defTabSz="965200">
              <a:defRPr sz="2800" baseline="-25000">
                <a:solidFill>
                  <a:schemeClr val="accent2"/>
                </a:solidFill>
                <a:latin typeface="Times New Roman" panose="02020603050405020304" pitchFamily="18" charset="0"/>
              </a:defRPr>
            </a:lvl3pPr>
            <a:lvl4pPr marL="1600200" indent="-228600" defTabSz="965200">
              <a:defRPr sz="2800" baseline="-25000">
                <a:solidFill>
                  <a:schemeClr val="accent2"/>
                </a:solidFill>
                <a:latin typeface="Times New Roman" panose="02020603050405020304" pitchFamily="18" charset="0"/>
              </a:defRPr>
            </a:lvl4pPr>
            <a:lvl5pPr marL="2057400" indent="-228600" defTabSz="965200">
              <a:defRPr sz="2800" baseline="-25000">
                <a:solidFill>
                  <a:schemeClr val="accent2"/>
                </a:solidFill>
                <a:latin typeface="Times New Roman" panose="02020603050405020304" pitchFamily="18" charset="0"/>
              </a:defRPr>
            </a:lvl5pPr>
            <a:lvl6pPr marL="25146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6pPr>
            <a:lvl7pPr marL="29718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7pPr>
            <a:lvl8pPr marL="34290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8pPr>
            <a:lvl9pPr marL="38862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9pPr>
          </a:lstStyle>
          <a:p>
            <a:fld id="{5B4D18B9-9075-4D08-9FD0-3527ABEAB1CE}" type="slidenum">
              <a:rPr lang="en-US" altLang="zh-CN" sz="1400" baseline="0" smtClean="0">
                <a:solidFill>
                  <a:schemeClr val="tx1"/>
                </a:solidFill>
              </a:rPr>
              <a:pPr/>
              <a:t>1</a:t>
            </a:fld>
            <a:endParaRPr lang="en-US" altLang="zh-CN" sz="1400" baseline="0">
              <a:solidFill>
                <a:schemeClr val="tx1"/>
              </a:solidFill>
            </a:endParaRPr>
          </a:p>
        </p:txBody>
      </p:sp>
      <p:sp>
        <p:nvSpPr>
          <p:cNvPr id="16387" name="Rectangle 2">
            <a:extLst>
              <a:ext uri="{FF2B5EF4-FFF2-40B4-BE49-F238E27FC236}">
                <a16:creationId xmlns:a16="http://schemas.microsoft.com/office/drawing/2014/main" id="{29E82690-5A4B-4421-A486-AB48C907E57C}"/>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087D1331-6074-4EF3-81A4-0510AE826A7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14</a:t>
            </a:fld>
            <a:endParaRPr lang="en-US" altLang="zh-CN"/>
          </a:p>
        </p:txBody>
      </p:sp>
    </p:spTree>
    <p:extLst>
      <p:ext uri="{BB962C8B-B14F-4D97-AF65-F5344CB8AC3E}">
        <p14:creationId xmlns:p14="http://schemas.microsoft.com/office/powerpoint/2010/main" val="4017368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16</a:t>
            </a:fld>
            <a:endParaRPr lang="en-US" altLang="zh-CN"/>
          </a:p>
        </p:txBody>
      </p:sp>
    </p:spTree>
    <p:extLst>
      <p:ext uri="{BB962C8B-B14F-4D97-AF65-F5344CB8AC3E}">
        <p14:creationId xmlns:p14="http://schemas.microsoft.com/office/powerpoint/2010/main" val="3178284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17</a:t>
            </a:fld>
            <a:endParaRPr lang="en-US" altLang="zh-CN"/>
          </a:p>
        </p:txBody>
      </p:sp>
    </p:spTree>
    <p:extLst>
      <p:ext uri="{BB962C8B-B14F-4D97-AF65-F5344CB8AC3E}">
        <p14:creationId xmlns:p14="http://schemas.microsoft.com/office/powerpoint/2010/main" val="3410290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18</a:t>
            </a:fld>
            <a:endParaRPr lang="en-US" altLang="zh-CN"/>
          </a:p>
        </p:txBody>
      </p:sp>
    </p:spTree>
    <p:extLst>
      <p:ext uri="{BB962C8B-B14F-4D97-AF65-F5344CB8AC3E}">
        <p14:creationId xmlns:p14="http://schemas.microsoft.com/office/powerpoint/2010/main" val="660974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19</a:t>
            </a:fld>
            <a:endParaRPr lang="en-US" altLang="zh-CN"/>
          </a:p>
        </p:txBody>
      </p:sp>
    </p:spTree>
    <p:extLst>
      <p:ext uri="{BB962C8B-B14F-4D97-AF65-F5344CB8AC3E}">
        <p14:creationId xmlns:p14="http://schemas.microsoft.com/office/powerpoint/2010/main" val="475206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为了移植性，不建议适用不定态和高阻态。</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20</a:t>
            </a:fld>
            <a:endParaRPr lang="en-US" altLang="zh-CN"/>
          </a:p>
        </p:txBody>
      </p:sp>
    </p:spTree>
    <p:extLst>
      <p:ext uri="{BB962C8B-B14F-4D97-AF65-F5344CB8AC3E}">
        <p14:creationId xmlns:p14="http://schemas.microsoft.com/office/powerpoint/2010/main" val="2220348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21</a:t>
            </a:fld>
            <a:endParaRPr lang="en-US" altLang="zh-CN"/>
          </a:p>
        </p:txBody>
      </p:sp>
    </p:spTree>
    <p:extLst>
      <p:ext uri="{BB962C8B-B14F-4D97-AF65-F5344CB8AC3E}">
        <p14:creationId xmlns:p14="http://schemas.microsoft.com/office/powerpoint/2010/main" val="837963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任何用</a:t>
            </a:r>
            <a:r>
              <a:rPr lang="en-US" altLang="zh-CN" dirty="0" err="1"/>
              <a:t>verilog</a:t>
            </a:r>
            <a:r>
              <a:rPr lang="zh-CN" altLang="en-US" dirty="0"/>
              <a:t>语言描述的“对象”都用名字来识别，即标识符，如模块名、端口名等。</a:t>
            </a:r>
          </a:p>
          <a:p>
            <a:r>
              <a:rPr lang="zh-CN" altLang="en-US" dirty="0"/>
              <a:t>关键字都是小写字母组成</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22</a:t>
            </a:fld>
            <a:endParaRPr lang="en-US" altLang="zh-CN"/>
          </a:p>
        </p:txBody>
      </p:sp>
    </p:spTree>
    <p:extLst>
      <p:ext uri="{BB962C8B-B14F-4D97-AF65-F5344CB8AC3E}">
        <p14:creationId xmlns:p14="http://schemas.microsoft.com/office/powerpoint/2010/main" val="3871912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转义标识符： </a:t>
            </a:r>
            <a:r>
              <a:rPr lang="en-US" altLang="zh-CN" dirty="0"/>
              <a:t>(escaped identifier )</a:t>
            </a:r>
            <a:r>
              <a:rPr lang="zh-CN" altLang="en-US" dirty="0"/>
              <a:t>可以在一条标识符中包含任何可打印字符。转义标识符以</a:t>
            </a:r>
            <a:r>
              <a:rPr lang="en-US" altLang="zh-CN" dirty="0"/>
              <a:t>\ (</a:t>
            </a:r>
            <a:r>
              <a:rPr lang="zh-CN" altLang="en-US" dirty="0"/>
              <a:t>反斜线</a:t>
            </a:r>
            <a:r>
              <a:rPr lang="en-US" altLang="zh-CN" dirty="0"/>
              <a:t>)</a:t>
            </a:r>
            <a:r>
              <a:rPr lang="zh-CN" altLang="en-US" dirty="0"/>
              <a:t>符号开头，以空白结尾（空白可以是一个空格、一个制表字符或换行符）。</a:t>
            </a:r>
            <a:endParaRPr lang="en-US" altLang="zh-CN" dirty="0"/>
          </a:p>
          <a:p>
            <a:r>
              <a:rPr lang="en-US" altLang="zh-CN" dirty="0"/>
              <a:t>Verilog HDL allows any character to be used in an identifier by escaping the identifier. Escaped identifiers provide a means of including any of the printable ASCII characters in an identifier (the decimal values 33 through 126, or 21 through 7E in hexadecimal).</a:t>
            </a:r>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23</a:t>
            </a:fld>
            <a:endParaRPr lang="en-US" altLang="zh-CN"/>
          </a:p>
        </p:txBody>
      </p:sp>
    </p:spTree>
    <p:extLst>
      <p:ext uri="{BB962C8B-B14F-4D97-AF65-F5344CB8AC3E}">
        <p14:creationId xmlns:p14="http://schemas.microsoft.com/office/powerpoint/2010/main" val="32960162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sim_top</a:t>
            </a:r>
            <a:r>
              <a:rPr lang="zh-CN" altLang="en-US" dirty="0"/>
              <a:t>是父模块，</a:t>
            </a:r>
            <a:r>
              <a:rPr lang="en-US" altLang="zh-CN" dirty="0"/>
              <a:t>top</a:t>
            </a:r>
            <a:r>
              <a:rPr lang="zh-CN" altLang="en-US" dirty="0"/>
              <a:t>是子模块，模块实例化建立了父模块的信号和子模块的端口之间的关联。</a:t>
            </a:r>
            <a:endParaRPr lang="en-US" altLang="zh-CN" dirty="0"/>
          </a:p>
          <a:p>
            <a:r>
              <a:rPr lang="zh-CN" altLang="en-US" dirty="0"/>
              <a:t>数字逻辑电路内部可视为若干元件和若干结点互连而成，每个结点时若干连线的汇集点，会给于同一结点的所有连线上传输的同一个信号。</a:t>
            </a:r>
            <a:endParaRPr lang="en-US" altLang="zh-CN" dirty="0"/>
          </a:p>
          <a:p>
            <a:r>
              <a:rPr lang="zh-CN" altLang="en-US" dirty="0"/>
              <a:t>元件和结点（或连线）时两类基本要素。元件可抽象为模块，而汇集于同一结点的物理连线则代表同一个信号，描述了多个元件或模块之间应该如何连接。因此，数字电路设计可归纳为：实例化元件或模块并用线将它们连接起来。</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24</a:t>
            </a:fld>
            <a:endParaRPr lang="en-US" altLang="zh-CN"/>
          </a:p>
        </p:txBody>
      </p:sp>
    </p:spTree>
    <p:extLst>
      <p:ext uri="{BB962C8B-B14F-4D97-AF65-F5344CB8AC3E}">
        <p14:creationId xmlns:p14="http://schemas.microsoft.com/office/powerpoint/2010/main" val="3845338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2CD62E45-4264-4AC6-9B24-1A273FAA74C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5200">
              <a:defRPr sz="2800" baseline="-25000">
                <a:solidFill>
                  <a:schemeClr val="accent2"/>
                </a:solidFill>
                <a:latin typeface="Times New Roman" panose="02020603050405020304" pitchFamily="18" charset="0"/>
              </a:defRPr>
            </a:lvl1pPr>
            <a:lvl2pPr marL="742950" indent="-285750" defTabSz="965200">
              <a:defRPr sz="2800" baseline="-25000">
                <a:solidFill>
                  <a:schemeClr val="accent2"/>
                </a:solidFill>
                <a:latin typeface="Times New Roman" panose="02020603050405020304" pitchFamily="18" charset="0"/>
              </a:defRPr>
            </a:lvl2pPr>
            <a:lvl3pPr marL="1143000" indent="-228600" defTabSz="965200">
              <a:defRPr sz="2800" baseline="-25000">
                <a:solidFill>
                  <a:schemeClr val="accent2"/>
                </a:solidFill>
                <a:latin typeface="Times New Roman" panose="02020603050405020304" pitchFamily="18" charset="0"/>
              </a:defRPr>
            </a:lvl3pPr>
            <a:lvl4pPr marL="1600200" indent="-228600" defTabSz="965200">
              <a:defRPr sz="2800" baseline="-25000">
                <a:solidFill>
                  <a:schemeClr val="accent2"/>
                </a:solidFill>
                <a:latin typeface="Times New Roman" panose="02020603050405020304" pitchFamily="18" charset="0"/>
              </a:defRPr>
            </a:lvl4pPr>
            <a:lvl5pPr marL="2057400" indent="-228600" defTabSz="965200">
              <a:defRPr sz="2800" baseline="-25000">
                <a:solidFill>
                  <a:schemeClr val="accent2"/>
                </a:solidFill>
                <a:latin typeface="Times New Roman" panose="02020603050405020304" pitchFamily="18" charset="0"/>
              </a:defRPr>
            </a:lvl5pPr>
            <a:lvl6pPr marL="25146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6pPr>
            <a:lvl7pPr marL="29718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7pPr>
            <a:lvl8pPr marL="34290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8pPr>
            <a:lvl9pPr marL="38862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9pPr>
          </a:lstStyle>
          <a:p>
            <a:fld id="{BC4859AF-50BB-4ED4-A045-E02C7C9E8C7D}" type="slidenum">
              <a:rPr lang="en-US" altLang="zh-CN" sz="1400" baseline="0" smtClean="0">
                <a:solidFill>
                  <a:schemeClr val="tx1"/>
                </a:solidFill>
              </a:rPr>
              <a:pPr/>
              <a:t>2</a:t>
            </a:fld>
            <a:endParaRPr lang="en-US" altLang="zh-CN" sz="1400" baseline="0">
              <a:solidFill>
                <a:schemeClr val="tx1"/>
              </a:solidFill>
            </a:endParaRPr>
          </a:p>
        </p:txBody>
      </p:sp>
      <p:sp>
        <p:nvSpPr>
          <p:cNvPr id="20483" name="Rectangle 2">
            <a:extLst>
              <a:ext uri="{FF2B5EF4-FFF2-40B4-BE49-F238E27FC236}">
                <a16:creationId xmlns:a16="http://schemas.microsoft.com/office/drawing/2014/main" id="{6C891720-51EC-4AE8-B115-DBCEAEFBDE1E}"/>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21511B8A-4BEF-4FFF-95BF-10CB1E49EF2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a:p>
        </p:txBody>
      </p:sp>
    </p:spTree>
    <p:extLst>
      <p:ext uri="{BB962C8B-B14F-4D97-AF65-F5344CB8AC3E}">
        <p14:creationId xmlns:p14="http://schemas.microsoft.com/office/powerpoint/2010/main" val="18521115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网线类型：用于表示原件或模块之间的物理连接，可综合电路中，最常用的是</a:t>
            </a:r>
            <a:r>
              <a:rPr lang="en-US" altLang="zh-CN" dirty="0"/>
              <a:t>wire</a:t>
            </a:r>
            <a:r>
              <a:rPr lang="zh-CN" altLang="en-US"/>
              <a:t>，也是端口表达式声明的默认数据类型，其它类型大部分不可综合或很少使用；</a:t>
            </a:r>
            <a:endParaRPr lang="en-US" altLang="zh-CN" dirty="0"/>
          </a:p>
          <a:p>
            <a:pPr marL="228600" indent="-228600">
              <a:buAutoNum type="arabicPeriod"/>
            </a:pPr>
            <a:r>
              <a:rPr lang="zh-CN" altLang="en-US" dirty="0"/>
              <a:t>寄存器类型：表示抽象的存储元件，可综合电路中最常用的是</a:t>
            </a:r>
            <a:r>
              <a:rPr lang="en-US" altLang="zh-CN" dirty="0"/>
              <a:t>reg</a:t>
            </a:r>
            <a:r>
              <a:rPr lang="zh-CN" altLang="en-US" dirty="0"/>
              <a:t>，其它很少使用；</a:t>
            </a:r>
            <a:endParaRPr lang="en-US" altLang="zh-CN" dirty="0"/>
          </a:p>
          <a:p>
            <a:pPr marL="228600" indent="-228600">
              <a:buAutoNum type="arabicPeriod"/>
            </a:pPr>
            <a:r>
              <a:rPr lang="zh-CN" altLang="en-US" dirty="0"/>
              <a:t>向量和数组：允许多个一位信号组成整体操作，即向量；可构成数组，使用时只能单个元素引用，早期（</a:t>
            </a:r>
            <a:r>
              <a:rPr lang="en-US" altLang="zh-CN" dirty="0"/>
              <a:t>2001</a:t>
            </a:r>
            <a:r>
              <a:rPr lang="zh-CN" altLang="en-US" dirty="0"/>
              <a:t>之前？）不能引用内部比特位，之后可以。</a:t>
            </a:r>
            <a:endParaRPr lang="en-US" altLang="zh-CN" dirty="0"/>
          </a:p>
          <a:p>
            <a:pPr marL="228600" indent="-228600">
              <a:buAutoNum type="arabicPeriod"/>
            </a:pPr>
            <a:r>
              <a:rPr lang="zh-CN" altLang="en-US" dirty="0"/>
              <a:t>参数类型：用于给常量赋予有意义的标识符，提高可读性，类似</a:t>
            </a:r>
            <a:r>
              <a:rPr lang="en-US" altLang="zh-CN" dirty="0"/>
              <a:t>C</a:t>
            </a:r>
            <a:r>
              <a:rPr lang="zh-CN" altLang="en-US" dirty="0"/>
              <a:t>语言的</a:t>
            </a:r>
            <a:r>
              <a:rPr lang="en-US" altLang="zh-CN" dirty="0" err="1"/>
              <a:t>typdef</a:t>
            </a:r>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25</a:t>
            </a:fld>
            <a:endParaRPr lang="en-US" altLang="zh-CN"/>
          </a:p>
        </p:txBody>
      </p:sp>
    </p:spTree>
    <p:extLst>
      <p:ext uri="{BB962C8B-B14F-4D97-AF65-F5344CB8AC3E}">
        <p14:creationId xmlns:p14="http://schemas.microsoft.com/office/powerpoint/2010/main" val="26259212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模块端口可定义为向量，不能为数组</a:t>
            </a:r>
            <a:endParaRPr lang="en-US" altLang="zh-CN" dirty="0"/>
          </a:p>
          <a:p>
            <a:pPr marL="228600" indent="-228600">
              <a:buAutoNum type="arabicPeriod"/>
            </a:pPr>
            <a:r>
              <a:rPr lang="zh-CN" altLang="en-US" dirty="0"/>
              <a:t>允许关联信号的位宽于端口尾款不同，会有警告，需仔细检查并排除</a:t>
            </a:r>
            <a:endParaRPr lang="en-US" altLang="zh-CN" dirty="0"/>
          </a:p>
          <a:p>
            <a:pPr marL="228600" indent="-228600">
              <a:buAutoNum type="arabicPeriod"/>
            </a:pPr>
            <a:r>
              <a:rPr lang="zh-CN" altLang="en-US" dirty="0"/>
              <a:t>允许端口保持未关联状态，可认为未关联的输出端口不被使用；但未关联的输入端口缺省值是高阻态，并非可综合电路的特性，一般综合器会用</a:t>
            </a:r>
            <a:r>
              <a:rPr lang="en-US" altLang="zh-CN" dirty="0"/>
              <a:t>0</a:t>
            </a:r>
            <a:r>
              <a:rPr lang="zh-CN" altLang="en-US" dirty="0"/>
              <a:t>作为缺省值，对于低电平有效的输入端口而言可能会导致非预期结果。</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26</a:t>
            </a:fld>
            <a:endParaRPr lang="en-US" altLang="zh-CN"/>
          </a:p>
        </p:txBody>
      </p:sp>
    </p:spTree>
    <p:extLst>
      <p:ext uri="{BB962C8B-B14F-4D97-AF65-F5344CB8AC3E}">
        <p14:creationId xmlns:p14="http://schemas.microsoft.com/office/powerpoint/2010/main" val="2048399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结构化建模：将电路描述程一个分级的子模块系统，并通过逐层调用子模块来构建复杂的系统，根据子模块不同的抽象级别，可分为三类</a:t>
            </a:r>
            <a:endParaRPr lang="en-US" altLang="zh-CN" dirty="0"/>
          </a:p>
          <a:p>
            <a:pPr marL="228600" indent="-228600">
              <a:buAutoNum type="arabicParenR"/>
            </a:pPr>
            <a:r>
              <a:rPr lang="zh-CN" altLang="en-US" dirty="0"/>
              <a:t>模块级结构化建模：通过调用用户设计的子模块对电路建模；</a:t>
            </a:r>
            <a:endParaRPr lang="en-US" altLang="zh-CN" dirty="0"/>
          </a:p>
          <a:p>
            <a:pPr marL="228600" indent="-228600">
              <a:buAutoNum type="arabicParenR"/>
            </a:pPr>
            <a:r>
              <a:rPr lang="zh-CN" altLang="en-US" dirty="0"/>
              <a:t>门级结构化建模：通过调用</a:t>
            </a:r>
            <a:r>
              <a:rPr lang="en-US" altLang="zh-CN" dirty="0"/>
              <a:t>Verilog</a:t>
            </a:r>
            <a:r>
              <a:rPr lang="zh-CN" altLang="en-US" dirty="0"/>
              <a:t>内建的基本门级元件（如或、与、非门）来对电路建模；</a:t>
            </a:r>
            <a:endParaRPr lang="en-US" altLang="zh-CN" dirty="0"/>
          </a:p>
          <a:p>
            <a:pPr marL="228600" indent="-228600">
              <a:buAutoNum type="arabicParenR"/>
            </a:pPr>
            <a:r>
              <a:rPr lang="zh-CN" altLang="en-US" dirty="0"/>
              <a:t>开关级结构化建模：通过调用</a:t>
            </a:r>
            <a:r>
              <a:rPr lang="en-US" altLang="zh-CN" dirty="0"/>
              <a:t>Verilog</a:t>
            </a:r>
            <a:r>
              <a:rPr lang="zh-CN" altLang="en-US" dirty="0"/>
              <a:t>内建的基本开关元件（如晶体管等）来对电路建模；</a:t>
            </a:r>
            <a:endParaRPr lang="en-US" altLang="zh-CN" dirty="0"/>
          </a:p>
          <a:p>
            <a:pPr marL="0" indent="0">
              <a:buNone/>
            </a:pPr>
            <a:r>
              <a:rPr lang="zh-CN" altLang="en-US" dirty="0"/>
              <a:t>数据流建模：从数据的视角出发，通过描述数据在电路中的流动方向来描述电路的功能，可用于组合逻辑电路（大部分组合逻辑电路都是采用数据流建模方式描述），不适用于时序逻辑电路（因涉及数据的存储和更新）；主要通过连续赋值语句进行建模，需注意：</a:t>
            </a:r>
            <a:endParaRPr lang="en-US" altLang="zh-CN" dirty="0"/>
          </a:p>
          <a:p>
            <a:pPr marL="228600" indent="-228600">
              <a:buAutoNum type="arabicParenR"/>
            </a:pPr>
            <a:r>
              <a:rPr lang="zh-CN" altLang="en-US" dirty="0"/>
              <a:t>多个连续赋值语句之间是并行关系；</a:t>
            </a:r>
            <a:endParaRPr lang="en-US" altLang="zh-CN" dirty="0"/>
          </a:p>
          <a:p>
            <a:pPr marL="228600" indent="-228600">
              <a:buAutoNum type="arabicParenR"/>
            </a:pPr>
            <a:r>
              <a:rPr lang="en-US" altLang="zh-CN" dirty="0"/>
              <a:t>Verilog</a:t>
            </a:r>
            <a:r>
              <a:rPr lang="zh-CN" altLang="en-US" dirty="0"/>
              <a:t>中未定义的信号缺省为位宽为</a:t>
            </a:r>
            <a:r>
              <a:rPr lang="en-US" altLang="zh-CN" dirty="0"/>
              <a:t>1</a:t>
            </a:r>
            <a:r>
              <a:rPr lang="zh-CN" altLang="en-US" dirty="0"/>
              <a:t>的</a:t>
            </a:r>
            <a:r>
              <a:rPr lang="en-US" altLang="zh-CN" dirty="0"/>
              <a:t>wire</a:t>
            </a:r>
            <a:r>
              <a:rPr lang="zh-CN" altLang="en-US" dirty="0"/>
              <a:t>类型，如果对一个未定义的变量赋值，则相当于对该</a:t>
            </a:r>
            <a:r>
              <a:rPr lang="en-US" altLang="zh-CN" dirty="0"/>
              <a:t>wire</a:t>
            </a:r>
            <a:r>
              <a:rPr lang="zh-CN" altLang="en-US" dirty="0"/>
              <a:t>类型变量进行驱动，若此时赋值号右边表达式结果为向量，则会发生位宽的截断，可能会造成行为与预期不符。</a:t>
            </a:r>
            <a:endParaRPr lang="en-US" altLang="zh-CN" dirty="0"/>
          </a:p>
          <a:p>
            <a:pPr marL="228600" indent="-228600">
              <a:buAutoNum type="arabicParenR"/>
            </a:pPr>
            <a:r>
              <a:rPr lang="zh-CN" altLang="en-US" dirty="0"/>
              <a:t>不能对相同的网线进行重复驱动。</a:t>
            </a:r>
            <a:endParaRPr lang="en-US" altLang="zh-CN" dirty="0"/>
          </a:p>
          <a:p>
            <a:pPr marL="228600" indent="-228600">
              <a:buAutoNum type="arabicParenR"/>
            </a:pPr>
            <a:r>
              <a:rPr lang="zh-CN" altLang="en-US" dirty="0"/>
              <a:t>所描述的电路不能出现组合回路。</a:t>
            </a:r>
            <a:endParaRPr lang="en-US" altLang="zh-CN" dirty="0"/>
          </a:p>
          <a:p>
            <a:pPr marL="0" indent="0">
              <a:buNone/>
            </a:pPr>
            <a:r>
              <a:rPr lang="en-US" altLang="zh-CN" dirty="0"/>
              <a:t>3)</a:t>
            </a:r>
            <a:r>
              <a:rPr lang="zh-CN" altLang="en-US" dirty="0"/>
              <a:t>和</a:t>
            </a:r>
            <a:r>
              <a:rPr lang="en-US" altLang="zh-CN" dirty="0"/>
              <a:t>4)</a:t>
            </a:r>
            <a:r>
              <a:rPr lang="zh-CN" altLang="en-US" dirty="0"/>
              <a:t>符合组合逻辑电路的要求。</a:t>
            </a:r>
            <a:endParaRPr lang="en-US" altLang="zh-CN" dirty="0"/>
          </a:p>
          <a:p>
            <a:pPr marL="0" indent="0">
              <a:buNone/>
            </a:pPr>
            <a:r>
              <a:rPr lang="zh-CN" altLang="en-US" dirty="0"/>
              <a:t>行为建模：通过一系列以高级编程语言编写的过程块来描述数字系统的功能，主要从整个系统的功能考，无需关注电路的具体结构，由综合器根据过程块所描述的行为综合处实现该行为的电路结构。</a:t>
            </a:r>
            <a:endParaRPr lang="en-US" altLang="zh-CN" dirty="0"/>
          </a:p>
          <a:p>
            <a:pPr marL="228600" indent="-228600">
              <a:buAutoNum type="arabicParenR"/>
            </a:pPr>
            <a:r>
              <a:rPr lang="en-US" altLang="zh-CN" dirty="0"/>
              <a:t>always</a:t>
            </a:r>
            <a:r>
              <a:rPr lang="zh-CN" altLang="en-US" dirty="0"/>
              <a:t>是关键要素，表示当事件信号列表中任意一个信号发生变化时，过程语句中的信号将按照所描述的行为进行更新；</a:t>
            </a:r>
            <a:endParaRPr lang="en-US" altLang="zh-CN" dirty="0"/>
          </a:p>
          <a:p>
            <a:pPr marL="228600" indent="-228600">
              <a:buAutoNum type="arabicParenR"/>
            </a:pPr>
            <a:r>
              <a:rPr lang="zh-CN" altLang="en-US" dirty="0"/>
              <a:t>过程语句中被赋值的只能是</a:t>
            </a:r>
            <a:r>
              <a:rPr lang="en-US" altLang="zh-CN" dirty="0"/>
              <a:t>reg</a:t>
            </a:r>
            <a:r>
              <a:rPr lang="zh-CN" altLang="en-US" dirty="0"/>
              <a:t>类型变量；</a:t>
            </a:r>
            <a:endParaRPr lang="en-US" altLang="zh-CN" dirty="0"/>
          </a:p>
          <a:p>
            <a:pPr marL="228600" indent="-228600">
              <a:buAutoNum type="arabicParenR"/>
            </a:pPr>
            <a:r>
              <a:rPr lang="zh-CN" altLang="en-US" dirty="0"/>
              <a:t>一个模块中可以有多个</a:t>
            </a:r>
            <a:r>
              <a:rPr lang="en-US" altLang="zh-CN" dirty="0"/>
              <a:t>always</a:t>
            </a:r>
            <a:r>
              <a:rPr lang="zh-CN" altLang="en-US" dirty="0"/>
              <a:t>语句，之间是并行关系；</a:t>
            </a:r>
            <a:endParaRPr lang="en-US" altLang="zh-CN" dirty="0"/>
          </a:p>
          <a:p>
            <a:pPr marL="228600" indent="-228600">
              <a:buAutoNum type="arabicParenR"/>
            </a:pPr>
            <a:r>
              <a:rPr lang="zh-CN" altLang="en-US" dirty="0"/>
              <a:t>事件信号列表可以是单个或多个信号（用逗号或关键字</a:t>
            </a:r>
            <a:r>
              <a:rPr lang="en-US" altLang="zh-CN" dirty="0"/>
              <a:t>or</a:t>
            </a:r>
            <a:r>
              <a:rPr lang="zh-CN" altLang="en-US" dirty="0"/>
              <a:t>连接），还可以是星号（</a:t>
            </a:r>
            <a:r>
              <a:rPr lang="en-US" altLang="zh-CN" dirty="0"/>
              <a:t>*</a:t>
            </a:r>
            <a:r>
              <a:rPr lang="zh-CN" altLang="en-US" dirty="0"/>
              <a:t>），表示隐式事件信号列表，是过程语句中赋值号右侧所有信号集合的简写方式，即赋值号右侧任意一个信号发生变化都会导致左侧的信号进行更新，与数据流建模的连续赋值语句行为类似，可通过隐式事件信号列表的</a:t>
            </a:r>
            <a:r>
              <a:rPr lang="en-US" altLang="zh-CN" dirty="0"/>
              <a:t>always</a:t>
            </a:r>
            <a:r>
              <a:rPr lang="zh-CN" altLang="en-US" dirty="0"/>
              <a:t>语句对组合逻辑电路进行建模。</a:t>
            </a:r>
            <a:endParaRPr lang="en-US" altLang="zh-CN" dirty="0"/>
          </a:p>
          <a:p>
            <a:pPr marL="0" indent="0">
              <a:buNone/>
            </a:pPr>
            <a:r>
              <a:rPr lang="zh-CN" altLang="en-US" dirty="0"/>
              <a:t>行为建模方式跟接近人的思考方式，大大提升了效率，代码可读性也更好，大部分时序逻辑电路采用行为建模方式开发。但由于特性较多、方式灵活，且可以不考虑电路的具体结构，所以初学者很容易编写出有问题的代码，包括仿真行为正确但无法综合，仿真行为正确且可综合但综合后电路行为不正确等。</a:t>
            </a:r>
            <a:endParaRPr lang="en-US" altLang="zh-CN" dirty="0"/>
          </a:p>
          <a:p>
            <a:pPr marL="0" indent="0">
              <a:buNone/>
            </a:pPr>
            <a:endParaRPr lang="en-US" altLang="zh-CN"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28</a:t>
            </a:fld>
            <a:endParaRPr lang="en-US" altLang="zh-CN"/>
          </a:p>
        </p:txBody>
      </p:sp>
    </p:spTree>
    <p:extLst>
      <p:ext uri="{BB962C8B-B14F-4D97-AF65-F5344CB8AC3E}">
        <p14:creationId xmlns:p14="http://schemas.microsoft.com/office/powerpoint/2010/main" val="14391066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Can be derived from k-map</a:t>
            </a:r>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29</a:t>
            </a:fld>
            <a:endParaRPr lang="en-US" altLang="zh-CN"/>
          </a:p>
        </p:txBody>
      </p:sp>
    </p:spTree>
    <p:extLst>
      <p:ext uri="{BB962C8B-B14F-4D97-AF65-F5344CB8AC3E}">
        <p14:creationId xmlns:p14="http://schemas.microsoft.com/office/powerpoint/2010/main" val="3803363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数据流描述根据功能而非结构来描述电路，由并行赋值语句或与之等价的语句构成。只要语句右边的一个值改变，并行赋值语句即并行地执行。</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31</a:t>
            </a:fld>
            <a:endParaRPr lang="en-US" altLang="zh-CN"/>
          </a:p>
        </p:txBody>
      </p:sp>
    </p:spTree>
    <p:extLst>
      <p:ext uri="{BB962C8B-B14F-4D97-AF65-F5344CB8AC3E}">
        <p14:creationId xmlns:p14="http://schemas.microsoft.com/office/powerpoint/2010/main" val="3781427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5</a:t>
            </a:fld>
            <a:endParaRPr lang="en-US" altLang="zh-CN"/>
          </a:p>
        </p:txBody>
      </p:sp>
    </p:spTree>
    <p:extLst>
      <p:ext uri="{BB962C8B-B14F-4D97-AF65-F5344CB8AC3E}">
        <p14:creationId xmlns:p14="http://schemas.microsoft.com/office/powerpoint/2010/main" val="1042405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ASIC: Application-Specific Integrated Circuit</a:t>
            </a:r>
            <a:r>
              <a:rPr lang="zh-CN" altLang="en-US" dirty="0"/>
              <a:t>，专用集成电路</a:t>
            </a:r>
            <a:endParaRPr lang="en-US" altLang="zh-CN" dirty="0"/>
          </a:p>
          <a:p>
            <a:r>
              <a:rPr lang="en-US" altLang="zh-CN" dirty="0"/>
              <a:t>FPGA</a:t>
            </a:r>
            <a:r>
              <a:rPr lang="zh-CN" altLang="en-US" dirty="0"/>
              <a:t>：</a:t>
            </a:r>
            <a:r>
              <a:rPr lang="en-US" altLang="zh-CN" dirty="0"/>
              <a:t>Field Programmable Gate Array</a:t>
            </a:r>
            <a:r>
              <a:rPr lang="zh-CN" altLang="en-US" dirty="0"/>
              <a:t>，现场可编程门阵列</a:t>
            </a:r>
            <a:endParaRPr lang="en-US" altLang="zh-CN" dirty="0"/>
          </a:p>
          <a:p>
            <a:r>
              <a:rPr lang="zh-CN" altLang="en-US" dirty="0"/>
              <a:t>对常用的处理器芯片进行分类，有一个明显的特点：</a:t>
            </a:r>
            <a:r>
              <a:rPr lang="en-US" altLang="zh-CN" dirty="0"/>
              <a:t>CPU&amp;GPU</a:t>
            </a:r>
            <a:r>
              <a:rPr lang="zh-CN" altLang="en-US" dirty="0"/>
              <a:t>需要软件支持，而</a:t>
            </a:r>
            <a:r>
              <a:rPr lang="en-US" altLang="zh-CN" dirty="0"/>
              <a:t>FPGA&amp;ASIC</a:t>
            </a:r>
            <a:r>
              <a:rPr lang="zh-CN" altLang="en-US" dirty="0"/>
              <a:t>则是软硬件一体的架构，软件就是硬件。这个特点是处理器芯片中最重要的一个特征。</a:t>
            </a:r>
            <a:endParaRPr lang="en-US" altLang="zh-CN" dirty="0"/>
          </a:p>
          <a:p>
            <a:r>
              <a:rPr lang="zh-CN" altLang="en-US" dirty="0"/>
              <a:t>从</a:t>
            </a:r>
            <a:r>
              <a:rPr lang="en-US" altLang="zh-CN" dirty="0"/>
              <a:t>ASIC-&gt;CPU</a:t>
            </a:r>
            <a:r>
              <a:rPr lang="zh-CN" altLang="en-US" dirty="0"/>
              <a:t>的方向，沿着这个方向芯片的易用性越来越强</a:t>
            </a:r>
            <a:r>
              <a:rPr lang="en-US" altLang="zh-CN" dirty="0"/>
              <a:t>: CPU&amp;GPU</a:t>
            </a:r>
            <a:r>
              <a:rPr lang="zh-CN" altLang="en-US" dirty="0"/>
              <a:t>的编程需要编译系统的支持，编译系统的作用是把高级软件语言翻译成机器可以识别的指令。高级语言带来了极大的便利性和易用性，因此用</a:t>
            </a:r>
            <a:r>
              <a:rPr lang="en-US" altLang="zh-CN" dirty="0"/>
              <a:t>CPU&amp;GPU</a:t>
            </a:r>
            <a:r>
              <a:rPr lang="zh-CN" altLang="en-US" dirty="0"/>
              <a:t>实现同等功能的软件开发周期要远低于</a:t>
            </a:r>
            <a:r>
              <a:rPr lang="en-US" altLang="zh-CN" dirty="0"/>
              <a:t>FPGA&amp;ASIC</a:t>
            </a:r>
            <a:r>
              <a:rPr lang="zh-CN" altLang="en-US" dirty="0"/>
              <a:t>芯片。</a:t>
            </a:r>
            <a:endParaRPr lang="en-US" altLang="zh-CN" dirty="0"/>
          </a:p>
          <a:p>
            <a:r>
              <a:rPr lang="zh-CN" altLang="en-US" dirty="0"/>
              <a:t>沿着</a:t>
            </a:r>
            <a:r>
              <a:rPr lang="en-US" altLang="zh-CN" dirty="0"/>
              <a:t>CPU-&gt;ASIC</a:t>
            </a:r>
            <a:r>
              <a:rPr lang="zh-CN" altLang="en-US" dirty="0"/>
              <a:t>的方向，芯片中晶体管的效率越来越高</a:t>
            </a:r>
            <a:r>
              <a:rPr lang="en-US" altLang="zh-CN" dirty="0"/>
              <a:t>: </a:t>
            </a:r>
            <a:r>
              <a:rPr lang="zh-CN" altLang="en-US" dirty="0"/>
              <a:t>因为</a:t>
            </a:r>
            <a:r>
              <a:rPr lang="en-US" altLang="zh-CN" dirty="0"/>
              <a:t>FPGA&amp;ASIC</a:t>
            </a:r>
            <a:r>
              <a:rPr lang="zh-CN" altLang="en-US" dirty="0"/>
              <a:t>等芯片实现的算法直接用晶体管门电路实现，比起指令系统，算法直接建筑在物理结构之上，没有中间层次，因此晶体管的效率最高。</a:t>
            </a:r>
          </a:p>
          <a:p>
            <a:r>
              <a:rPr lang="zh-CN" altLang="en-US" dirty="0"/>
              <a:t>本质上软件的操作对象是指令，而</a:t>
            </a:r>
            <a:r>
              <a:rPr lang="en-US" altLang="zh-CN" dirty="0"/>
              <a:t>CPU&amp;GPU</a:t>
            </a:r>
            <a:r>
              <a:rPr lang="zh-CN" altLang="en-US" dirty="0"/>
              <a:t>则扮演高速执行指令的角色。指令的存在将程序执行变成了软件和硬件两部分，指令的存在也决定了各种处理器芯片的一些完全不同的特点以及各自的优</a:t>
            </a:r>
            <a:r>
              <a:rPr lang="zh-CN" altLang="en-US"/>
              <a:t>劣势。</a:t>
            </a:r>
            <a:endParaRPr lang="zh-CN" altLang="en-US" dirty="0"/>
          </a:p>
          <a:p>
            <a:r>
              <a:rPr lang="en-US" altLang="zh-CN" dirty="0"/>
              <a:t>FPGA&amp;ASIC</a:t>
            </a:r>
            <a:r>
              <a:rPr lang="zh-CN" altLang="en-US" dirty="0"/>
              <a:t>等芯片的功能是固定的，它们实现的算法直接用门电路实现，因此</a:t>
            </a:r>
            <a:r>
              <a:rPr lang="en-US" altLang="zh-CN" dirty="0"/>
              <a:t>FPGA&amp;ASIC</a:t>
            </a:r>
            <a:r>
              <a:rPr lang="zh-CN" altLang="en-US" dirty="0"/>
              <a:t>编程就是用门电路实现算法的过程，软件完成意味着门电路的组织形式已经确定了，从这个意义上，</a:t>
            </a:r>
            <a:r>
              <a:rPr lang="en-US" altLang="zh-CN" dirty="0"/>
              <a:t>FPGA&amp;ASIC</a:t>
            </a:r>
            <a:r>
              <a:rPr lang="zh-CN" altLang="en-US" dirty="0"/>
              <a:t>的软件就是硬件，软件就决定了硬件的组织形式。软硬件一体化的特点决定了</a:t>
            </a:r>
            <a:r>
              <a:rPr lang="en-US" altLang="zh-CN" dirty="0"/>
              <a:t>FPGA&amp;ASIC</a:t>
            </a:r>
            <a:r>
              <a:rPr lang="zh-CN" altLang="en-US" dirty="0"/>
              <a:t>设计中极端重要的资源利用率特征。利用率指用门电路实现算法的过程中，算法对处理器芯片所拥有的门电路资源的占用情况。如果算法比较庞大，可能出现门电路资源不够用或者虽然电路资源够用，但实际布线困难无法进行的情况。</a:t>
            </a:r>
            <a:endParaRPr lang="en-US" altLang="zh-CN" dirty="0"/>
          </a:p>
          <a:p>
            <a:endParaRPr lang="en-US" altLang="zh-CN" dirty="0"/>
          </a:p>
          <a:p>
            <a:r>
              <a:rPr lang="en-US" altLang="zh-CN" dirty="0"/>
              <a:t>FPGA: </a:t>
            </a:r>
            <a:r>
              <a:rPr lang="zh-CN" altLang="en-US" dirty="0"/>
              <a:t>小批量产品设计占优势，灵活、速度慢、资源冗余、价格昂贵</a:t>
            </a:r>
            <a:endParaRPr lang="en-US" altLang="zh-CN" dirty="0"/>
          </a:p>
          <a:p>
            <a:r>
              <a:rPr lang="en-US" altLang="zh-CN" dirty="0"/>
              <a:t>ASIC: </a:t>
            </a:r>
            <a:r>
              <a:rPr lang="zh-CN" altLang="en-US" dirty="0"/>
              <a:t>设计成本高周期长，面向特定用户需求，批量大的专用产品占优势，体积小、功耗低、可靠性高、保密性强、成本低</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6</a:t>
            </a:fld>
            <a:endParaRPr lang="en-US" altLang="zh-CN"/>
          </a:p>
        </p:txBody>
      </p:sp>
    </p:spTree>
    <p:extLst>
      <p:ext uri="{BB962C8B-B14F-4D97-AF65-F5344CB8AC3E}">
        <p14:creationId xmlns:p14="http://schemas.microsoft.com/office/powerpoint/2010/main" val="836325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VHSIC: Very High Speed Integrated Circuit</a:t>
            </a:r>
          </a:p>
          <a:p>
            <a:r>
              <a:rPr lang="en-US" altLang="zh-CN" dirty="0"/>
              <a:t>VHDL: VHSIC Hardware Description Language</a:t>
            </a:r>
          </a:p>
          <a:p>
            <a:r>
              <a:rPr lang="en-US" altLang="zh-CN" dirty="0"/>
              <a:t>VHDL </a:t>
            </a:r>
            <a:r>
              <a:rPr lang="zh-CN" altLang="en-US" dirty="0"/>
              <a:t>优势：语法检查严格，库封装库，结构，模块化功能比</a:t>
            </a:r>
            <a:r>
              <a:rPr lang="en-US" altLang="zh-CN" dirty="0" err="1"/>
              <a:t>verilog</a:t>
            </a:r>
            <a:r>
              <a:rPr lang="zh-CN" altLang="en-US" dirty="0"/>
              <a:t>更全面。</a:t>
            </a:r>
            <a:endParaRPr lang="en-US" altLang="zh-CN" dirty="0"/>
          </a:p>
          <a:p>
            <a:r>
              <a:rPr lang="zh-CN" altLang="en-US" dirty="0"/>
              <a:t>          劣势：语法要求严格，冗余代码较多（各种数据类型转换，库包含，一开始就晕了）。</a:t>
            </a:r>
            <a:endParaRPr lang="en-US" altLang="zh-CN" dirty="0"/>
          </a:p>
          <a:p>
            <a:r>
              <a:rPr lang="en-US" altLang="zh-CN" dirty="0"/>
              <a:t>Verilog </a:t>
            </a:r>
            <a:r>
              <a:rPr lang="zh-CN" altLang="en-US" dirty="0"/>
              <a:t>优势：语法简单，关键字少，开发快速</a:t>
            </a:r>
            <a:endParaRPr lang="en-US" altLang="zh-CN" dirty="0"/>
          </a:p>
          <a:p>
            <a:r>
              <a:rPr lang="en-US" altLang="zh-CN" dirty="0"/>
              <a:t>             </a:t>
            </a:r>
            <a:r>
              <a:rPr lang="zh-CN" altLang="en-US" dirty="0"/>
              <a:t>劣势</a:t>
            </a:r>
            <a:r>
              <a:rPr lang="en-US" altLang="zh-CN" dirty="0"/>
              <a:t>: </a:t>
            </a:r>
            <a:r>
              <a:rPr lang="zh-CN" altLang="en-US" dirty="0"/>
              <a:t>语法检查松懈，很多问题隐藏在警告当中，不能对数据结构进行封装。 </a:t>
            </a:r>
            <a:endParaRPr lang="en-US" altLang="zh-CN" dirty="0"/>
          </a:p>
          <a:p>
            <a:r>
              <a:rPr lang="en-US" altLang="zh-CN" dirty="0" err="1"/>
              <a:t>SystemVerilog</a:t>
            </a:r>
            <a:r>
              <a:rPr lang="en-US" altLang="zh-CN" dirty="0"/>
              <a:t> </a:t>
            </a:r>
            <a:r>
              <a:rPr lang="zh-CN" altLang="en-US" dirty="0"/>
              <a:t>优势：能够实现各种结构，接口，层次，封装模块化各个功能，熟悉后，开发，仿真都会很便捷。</a:t>
            </a:r>
            <a:endParaRPr lang="en-US" altLang="zh-CN" dirty="0"/>
          </a:p>
          <a:p>
            <a:r>
              <a:rPr lang="en-US" altLang="zh-CN" dirty="0"/>
              <a:t>                        </a:t>
            </a:r>
            <a:r>
              <a:rPr lang="zh-CN" altLang="en-US" dirty="0"/>
              <a:t>劣势：类似</a:t>
            </a:r>
            <a:r>
              <a:rPr lang="en-US" altLang="zh-CN" dirty="0"/>
              <a:t>c</a:t>
            </a:r>
            <a:r>
              <a:rPr lang="zh-CN" altLang="en-US" dirty="0"/>
              <a:t>和</a:t>
            </a:r>
            <a:r>
              <a:rPr lang="en-US" altLang="zh-CN" dirty="0" err="1"/>
              <a:t>c++</a:t>
            </a:r>
            <a:r>
              <a:rPr lang="zh-CN" altLang="en-US" dirty="0"/>
              <a:t>的区别，功能越多，越难掌握</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7</a:t>
            </a:fld>
            <a:endParaRPr lang="en-US" altLang="zh-CN"/>
          </a:p>
        </p:txBody>
      </p:sp>
    </p:spTree>
    <p:extLst>
      <p:ext uri="{BB962C8B-B14F-4D97-AF65-F5344CB8AC3E}">
        <p14:creationId xmlns:p14="http://schemas.microsoft.com/office/powerpoint/2010/main" val="3030504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通过软件模拟数字逻辑电路</a:t>
            </a:r>
            <a:endParaRPr lang="en-US" altLang="zh-CN" dirty="0"/>
          </a:p>
          <a:p>
            <a:r>
              <a:rPr lang="zh-CN" altLang="en-US" dirty="0"/>
              <a:t>测试激励</a:t>
            </a:r>
            <a:endParaRPr lang="en-US" altLang="zh-CN" dirty="0"/>
          </a:p>
          <a:p>
            <a:r>
              <a:rPr lang="zh-CN" altLang="en-US" dirty="0"/>
              <a:t>模块级验证，系统级验证</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10</a:t>
            </a:fld>
            <a:endParaRPr lang="en-US" altLang="zh-CN"/>
          </a:p>
        </p:txBody>
      </p:sp>
    </p:spTree>
    <p:extLst>
      <p:ext uri="{BB962C8B-B14F-4D97-AF65-F5344CB8AC3E}">
        <p14:creationId xmlns:p14="http://schemas.microsoft.com/office/powerpoint/2010/main" val="3162861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代码解析</a:t>
            </a:r>
            <a:endParaRPr lang="en-US" altLang="zh-CN" dirty="0"/>
          </a:p>
          <a:p>
            <a:pPr marL="228600" indent="-228600">
              <a:buAutoNum type="arabicPeriod"/>
            </a:pPr>
            <a:r>
              <a:rPr lang="zh-CN" altLang="en-US" dirty="0"/>
              <a:t>多级综合</a:t>
            </a:r>
            <a:endParaRPr lang="en-US" altLang="zh-CN" dirty="0"/>
          </a:p>
          <a:p>
            <a:pPr marL="457200" lvl="1" indent="0">
              <a:buNone/>
            </a:pPr>
            <a:r>
              <a:rPr lang="zh-CN" altLang="en-US" dirty="0"/>
              <a:t>仿真相关的不可综合代码被忽略，如果设计相关的不可综合代码（如组合逻辑电路中包含回路）则报错</a:t>
            </a:r>
            <a:endParaRPr lang="en-US" altLang="zh-CN" dirty="0"/>
          </a:p>
          <a:p>
            <a:pPr marL="228600" indent="-228600">
              <a:buAutoNum type="arabicPeriod"/>
            </a:pPr>
            <a:r>
              <a:rPr lang="zh-CN" altLang="en-US" dirty="0"/>
              <a:t>工艺映射：将电路描述进一步转换成特定工艺的标准单元，输出网表；标准单元是工艺相关的，由晶圆厂商以提供标准单元库的方式提供；综合工具在这一阶段需要读取标准单元库的信息，然后与多级综合的结果进行模式匹配，完成标准单元的映射；标准单元最后会参与电路的生产环节，并在实体上以晶体管的形式存在于产出的电路芯片中。</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11</a:t>
            </a:fld>
            <a:endParaRPr lang="en-US" altLang="zh-CN"/>
          </a:p>
        </p:txBody>
      </p:sp>
    </p:spTree>
    <p:extLst>
      <p:ext uri="{BB962C8B-B14F-4D97-AF65-F5344CB8AC3E}">
        <p14:creationId xmlns:p14="http://schemas.microsoft.com/office/powerpoint/2010/main" val="200402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布局：确定每个标准单元在三维空间的位置</a:t>
            </a:r>
            <a:endParaRPr lang="en-US" altLang="zh-CN" dirty="0"/>
          </a:p>
          <a:p>
            <a:pPr marL="228600" indent="-228600">
              <a:buAutoNum type="arabicPeriod"/>
            </a:pPr>
            <a:r>
              <a:rPr lang="zh-CN" altLang="en-US" dirty="0"/>
              <a:t>布线：根据</a:t>
            </a:r>
            <a:r>
              <a:rPr lang="en-US" altLang="zh-CN" dirty="0"/>
              <a:t>netlist</a:t>
            </a:r>
            <a:r>
              <a:rPr lang="zh-CN" altLang="en-US" dirty="0"/>
              <a:t>中描述的标准单元的连接关系，在三维空间中通过物理走线将相应的标准单元连接起来</a:t>
            </a:r>
            <a:endParaRPr lang="en-US" altLang="zh-CN" dirty="0"/>
          </a:p>
          <a:p>
            <a:pPr marL="228600" indent="-228600">
              <a:buAutoNum type="arabicPeriod"/>
            </a:pPr>
            <a:r>
              <a:rPr lang="zh-CN" altLang="en-US" dirty="0"/>
              <a:t>静态时序分析：根据标准单元和走线的延时信息，分析布局布线结果，报告电路能运行的最大频率和每条路径的延时情况，其中关键路径是瓶颈，设计者可根据关键路径的信息对设计做优化。</a:t>
            </a:r>
            <a:endParaRPr lang="en-US" altLang="zh-CN" dirty="0"/>
          </a:p>
          <a:p>
            <a:pPr marL="228600" indent="-228600">
              <a:buAutoNum type="arabicPeriod"/>
            </a:pPr>
            <a:r>
              <a:rPr lang="zh-CN" altLang="en-US" dirty="0"/>
              <a:t>电路和规则检查：主要包括版图和原理图的一致性检查（</a:t>
            </a:r>
            <a:r>
              <a:rPr lang="en-US" altLang="zh-CN" dirty="0"/>
              <a:t>Layout Versus Schematics</a:t>
            </a:r>
            <a:r>
              <a:rPr lang="zh-CN" altLang="en-US" dirty="0"/>
              <a:t>， </a:t>
            </a:r>
            <a:r>
              <a:rPr lang="en-US" altLang="zh-CN" dirty="0"/>
              <a:t>LVS</a:t>
            </a:r>
            <a:r>
              <a:rPr lang="zh-CN" altLang="en-US" dirty="0"/>
              <a:t>），以及设计规则的检查（</a:t>
            </a:r>
            <a:r>
              <a:rPr lang="en-US" altLang="zh-CN" dirty="0"/>
              <a:t>Design Rule Check, DRC</a:t>
            </a:r>
            <a:r>
              <a:rPr lang="zh-CN" altLang="en-US" dirty="0"/>
              <a:t>）；</a:t>
            </a:r>
            <a:r>
              <a:rPr lang="en-US" altLang="zh-CN" dirty="0"/>
              <a:t>DRC</a:t>
            </a:r>
            <a:r>
              <a:rPr lang="zh-CN" altLang="en-US" dirty="0"/>
              <a:t>主要做物理检查，比如两根线是否距离太近可能发生短路等。</a:t>
            </a:r>
            <a:endParaRPr lang="en-US" altLang="zh-CN" dirty="0"/>
          </a:p>
          <a:p>
            <a:pPr marL="228600" indent="-228600">
              <a:buAutoNum type="arabicPeriod"/>
            </a:pPr>
            <a:r>
              <a:rPr lang="zh-CN" altLang="en-US" dirty="0"/>
              <a:t>生成物理设计结果：</a:t>
            </a:r>
            <a:r>
              <a:rPr lang="en-US" altLang="zh-CN" dirty="0"/>
              <a:t>ASIC</a:t>
            </a:r>
            <a:r>
              <a:rPr lang="zh-CN" altLang="en-US" dirty="0"/>
              <a:t>生成版图文件；</a:t>
            </a:r>
            <a:r>
              <a:rPr lang="en-US" altLang="zh-CN" dirty="0"/>
              <a:t>FPGA</a:t>
            </a:r>
            <a:r>
              <a:rPr lang="zh-CN" altLang="en-US" dirty="0"/>
              <a:t>则生成</a:t>
            </a:r>
            <a:r>
              <a:rPr lang="en-US" altLang="zh-CN" dirty="0"/>
              <a:t>bitstream</a:t>
            </a:r>
            <a:r>
              <a:rPr lang="zh-CN" altLang="en-US" dirty="0"/>
              <a:t>文件。</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12</a:t>
            </a:fld>
            <a:endParaRPr lang="en-US" altLang="zh-CN"/>
          </a:p>
        </p:txBody>
      </p:sp>
    </p:spTree>
    <p:extLst>
      <p:ext uri="{BB962C8B-B14F-4D97-AF65-F5344CB8AC3E}">
        <p14:creationId xmlns:p14="http://schemas.microsoft.com/office/powerpoint/2010/main" val="791226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ASIC: </a:t>
            </a:r>
            <a:r>
              <a:rPr lang="zh-CN" altLang="en-US" dirty="0"/>
              <a:t>流片，晶圆厂商根据版图文件生产相应的电路芯</a:t>
            </a:r>
            <a:endParaRPr lang="en-US" altLang="zh-CN" dirty="0"/>
          </a:p>
          <a:p>
            <a:pPr marL="228600" indent="-228600">
              <a:buAutoNum type="arabicPeriod"/>
            </a:pPr>
            <a:r>
              <a:rPr lang="en-US" altLang="zh-CN" dirty="0"/>
              <a:t>FPGA: </a:t>
            </a:r>
            <a:r>
              <a:rPr lang="zh-CN" altLang="en-US" dirty="0"/>
              <a:t>将</a:t>
            </a:r>
            <a:r>
              <a:rPr lang="en-US" altLang="zh-CN" dirty="0"/>
              <a:t>bitstream</a:t>
            </a:r>
            <a:r>
              <a:rPr lang="zh-CN" altLang="en-US" dirty="0"/>
              <a:t>文件下载到</a:t>
            </a:r>
            <a:r>
              <a:rPr lang="en-US" altLang="zh-CN" dirty="0" err="1"/>
              <a:t>fpga</a:t>
            </a:r>
            <a:r>
              <a:rPr lang="zh-CN" altLang="en-US" dirty="0"/>
              <a:t>设备，可已将</a:t>
            </a:r>
            <a:r>
              <a:rPr lang="en-US" altLang="zh-CN" dirty="0" err="1"/>
              <a:t>fpga</a:t>
            </a:r>
            <a:r>
              <a:rPr lang="zh-CN" altLang="en-US" dirty="0"/>
              <a:t>配置为目标电路的逻辑，可开展系统级的验证工作</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13</a:t>
            </a:fld>
            <a:endParaRPr lang="en-US" altLang="zh-CN"/>
          </a:p>
        </p:txBody>
      </p:sp>
    </p:spTree>
    <p:extLst>
      <p:ext uri="{BB962C8B-B14F-4D97-AF65-F5344CB8AC3E}">
        <p14:creationId xmlns:p14="http://schemas.microsoft.com/office/powerpoint/2010/main" val="2122325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 name="Text Box 17">
            <a:extLst>
              <a:ext uri="{FF2B5EF4-FFF2-40B4-BE49-F238E27FC236}">
                <a16:creationId xmlns:a16="http://schemas.microsoft.com/office/drawing/2014/main" id="{B4AC0CC2-FA9A-4D3B-84C2-3DC3DA8EB6C1}"/>
              </a:ext>
            </a:extLst>
          </p:cNvPr>
          <p:cNvSpPr txBox="1">
            <a:spLocks noChangeArrowheads="1"/>
          </p:cNvSpPr>
          <p:nvPr userDrawn="1"/>
        </p:nvSpPr>
        <p:spPr bwMode="auto">
          <a:xfrm>
            <a:off x="904875" y="2179638"/>
            <a:ext cx="7772400" cy="579437"/>
          </a:xfrm>
          <a:prstGeom prst="rect">
            <a:avLst/>
          </a:prstGeom>
          <a:noFill/>
          <a:ln>
            <a:noFill/>
          </a:ln>
          <a:effectLst/>
        </p:spPr>
        <p:txBody>
          <a:bodyPr>
            <a:spAutoFit/>
          </a:bodyPr>
          <a:lstStyle>
            <a:lvl1pPr>
              <a:defRPr sz="2800" baseline="-25000">
                <a:solidFill>
                  <a:schemeClr val="accent2"/>
                </a:solidFill>
                <a:latin typeface="Times New Roman" pitchFamily="18" charset="0"/>
              </a:defRPr>
            </a:lvl1pPr>
            <a:lvl2pPr marL="742950" indent="-285750">
              <a:defRPr sz="2800" baseline="-25000">
                <a:solidFill>
                  <a:schemeClr val="accent2"/>
                </a:solidFill>
                <a:latin typeface="Times New Roman" pitchFamily="18" charset="0"/>
              </a:defRPr>
            </a:lvl2pPr>
            <a:lvl3pPr marL="1143000" indent="-228600">
              <a:defRPr sz="2800" baseline="-25000">
                <a:solidFill>
                  <a:schemeClr val="accent2"/>
                </a:solidFill>
                <a:latin typeface="Times New Roman" pitchFamily="18" charset="0"/>
              </a:defRPr>
            </a:lvl3pPr>
            <a:lvl4pPr marL="1600200" indent="-228600">
              <a:defRPr sz="2800" baseline="-25000">
                <a:solidFill>
                  <a:schemeClr val="accent2"/>
                </a:solidFill>
                <a:latin typeface="Times New Roman" pitchFamily="18" charset="0"/>
              </a:defRPr>
            </a:lvl4pPr>
            <a:lvl5pPr marL="2057400" indent="-228600">
              <a:defRPr sz="2800" baseline="-25000">
                <a:solidFill>
                  <a:schemeClr val="accent2"/>
                </a:solidFill>
                <a:latin typeface="Times New Roman" pitchFamily="18" charset="0"/>
              </a:defRPr>
            </a:lvl5pPr>
            <a:lvl6pPr marL="25146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6pPr>
            <a:lvl7pPr marL="29718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7pPr>
            <a:lvl8pPr marL="34290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8pPr>
            <a:lvl9pPr marL="38862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9pPr>
          </a:lstStyle>
          <a:p>
            <a:pPr algn="ctr">
              <a:spcBef>
                <a:spcPct val="50000"/>
              </a:spcBef>
              <a:buFont typeface="Wingdings" panose="05000000000000000000" pitchFamily="2" charset="2"/>
              <a:buNone/>
              <a:defRPr/>
            </a:pPr>
            <a:r>
              <a:rPr lang="en-US" altLang="zh-CN" sz="3200" b="1" baseline="0" dirty="0">
                <a:solidFill>
                  <a:schemeClr val="tx1"/>
                </a:solidFill>
                <a:latin typeface="Arial" panose="020B0604020202020204" pitchFamily="34" charset="0"/>
                <a:ea typeface="宋体" pitchFamily="2" charset="-122"/>
                <a:cs typeface="Arial" panose="020B0604020202020204" pitchFamily="34" charset="0"/>
              </a:rPr>
              <a:t>System I</a:t>
            </a:r>
          </a:p>
        </p:txBody>
      </p:sp>
    </p:spTree>
    <p:extLst>
      <p:ext uri="{BB962C8B-B14F-4D97-AF65-F5344CB8AC3E}">
        <p14:creationId xmlns:p14="http://schemas.microsoft.com/office/powerpoint/2010/main" val="123289791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23058079-81D8-49D2-A9B7-2A8831F5DF93}"/>
              </a:ext>
            </a:extLst>
          </p:cNvPr>
          <p:cNvSpPr>
            <a:spLocks noGrp="1"/>
          </p:cNvSpPr>
          <p:nvPr>
            <p:ph type="sldNum" sz="quarter" idx="10"/>
          </p:nvPr>
        </p:nvSpPr>
        <p:spPr/>
        <p:txBody>
          <a:bodyPr/>
          <a:lstStyle>
            <a:lvl1pPr>
              <a:defRPr/>
            </a:lvl1pPr>
          </a:lstStyle>
          <a:p>
            <a:pPr algn="r">
              <a:defRPr/>
            </a:pPr>
            <a:fld id="{5A902294-280B-4BB2-BE42-C36442AC5065}" type="slidenum">
              <a:rPr lang="en-US" altLang="zh-CN" smtClean="0"/>
              <a:pPr algn="r">
                <a:defRPr/>
              </a:pPr>
              <a:t>‹#›</a:t>
            </a:fld>
            <a:endParaRPr lang="en-US" altLang="zh-CN" dirty="0"/>
          </a:p>
        </p:txBody>
      </p:sp>
    </p:spTree>
    <p:extLst>
      <p:ext uri="{BB962C8B-B14F-4D97-AF65-F5344CB8AC3E}">
        <p14:creationId xmlns:p14="http://schemas.microsoft.com/office/powerpoint/2010/main" val="7301269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8438" y="0"/>
            <a:ext cx="1943100" cy="6342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15963" y="0"/>
            <a:ext cx="5680075" cy="6342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6CA40709-24A8-4029-973E-019994191B00}"/>
              </a:ext>
            </a:extLst>
          </p:cNvPr>
          <p:cNvSpPr>
            <a:spLocks noGrp="1"/>
          </p:cNvSpPr>
          <p:nvPr>
            <p:ph type="sldNum" sz="quarter" idx="10"/>
          </p:nvPr>
        </p:nvSpPr>
        <p:spPr/>
        <p:txBody>
          <a:bodyPr/>
          <a:lstStyle>
            <a:lvl1pPr>
              <a:defRPr/>
            </a:lvl1pPr>
          </a:lstStyle>
          <a:p>
            <a:pPr algn="r">
              <a:defRPr/>
            </a:pPr>
            <a:fld id="{935A2145-984E-411F-8B86-950510F6A25D}" type="slidenum">
              <a:rPr lang="en-US" altLang="zh-CN" smtClean="0"/>
              <a:pPr algn="r">
                <a:defRPr/>
              </a:pPr>
              <a:t>‹#›</a:t>
            </a:fld>
            <a:endParaRPr lang="en-US" altLang="zh-CN" dirty="0"/>
          </a:p>
        </p:txBody>
      </p:sp>
    </p:spTree>
    <p:extLst>
      <p:ext uri="{BB962C8B-B14F-4D97-AF65-F5344CB8AC3E}">
        <p14:creationId xmlns:p14="http://schemas.microsoft.com/office/powerpoint/2010/main" val="96092048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28E675-38FD-4C38-8923-78F78D73E336}"/>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398DADC-BD0B-4F9B-8202-CCF01EFC72A6}"/>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7B060FE-FBC1-47C1-A90C-EB3ECE07F17E}"/>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2023/3/23</a:t>
            </a:fld>
            <a:endParaRPr lang="zh-CN" altLang="en-US"/>
          </a:p>
        </p:txBody>
      </p:sp>
      <p:sp>
        <p:nvSpPr>
          <p:cNvPr id="5" name="页脚占位符 4">
            <a:extLst>
              <a:ext uri="{FF2B5EF4-FFF2-40B4-BE49-F238E27FC236}">
                <a16:creationId xmlns:a16="http://schemas.microsoft.com/office/drawing/2014/main" id="{386A27B1-1AE8-4586-A18A-F907BF255D5D}"/>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1F0C7CC-7F64-486D-8F47-D878E65826AB}"/>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t>‹#›</a:t>
            </a:fld>
            <a:endParaRPr lang="zh-CN" altLang="en-US" dirty="0"/>
          </a:p>
        </p:txBody>
      </p:sp>
    </p:spTree>
    <p:extLst>
      <p:ext uri="{BB962C8B-B14F-4D97-AF65-F5344CB8AC3E}">
        <p14:creationId xmlns:p14="http://schemas.microsoft.com/office/powerpoint/2010/main" val="3522268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2FAE3-6FB6-4F58-8536-398537E0A03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270A5B2-DDE6-41E6-8B17-D6E64113B76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951D3C-69C6-404F-BE80-808671EAD291}"/>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2023/3/23</a:t>
            </a:fld>
            <a:endParaRPr lang="zh-CN" altLang="en-US"/>
          </a:p>
        </p:txBody>
      </p:sp>
      <p:sp>
        <p:nvSpPr>
          <p:cNvPr id="5" name="页脚占位符 4">
            <a:extLst>
              <a:ext uri="{FF2B5EF4-FFF2-40B4-BE49-F238E27FC236}">
                <a16:creationId xmlns:a16="http://schemas.microsoft.com/office/drawing/2014/main" id="{8218F3B8-95B0-4CFB-B573-405DF8E06D97}"/>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B4B87D4-7C87-455E-BDAC-567E7CB8BE98}"/>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t>‹#›</a:t>
            </a:fld>
            <a:endParaRPr lang="zh-CN" altLang="en-US" dirty="0"/>
          </a:p>
        </p:txBody>
      </p:sp>
    </p:spTree>
    <p:extLst>
      <p:ext uri="{BB962C8B-B14F-4D97-AF65-F5344CB8AC3E}">
        <p14:creationId xmlns:p14="http://schemas.microsoft.com/office/powerpoint/2010/main" val="118067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BAE263-502E-4E54-989D-08194D6E88AB}"/>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58B33FA-2B2E-423D-B832-FB42AC6E1481}"/>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C90394C-5827-4AC9-AA4C-DCC5FEC49F73}"/>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2023/3/23</a:t>
            </a:fld>
            <a:endParaRPr lang="zh-CN" altLang="en-US"/>
          </a:p>
        </p:txBody>
      </p:sp>
      <p:sp>
        <p:nvSpPr>
          <p:cNvPr id="5" name="页脚占位符 4">
            <a:extLst>
              <a:ext uri="{FF2B5EF4-FFF2-40B4-BE49-F238E27FC236}">
                <a16:creationId xmlns:a16="http://schemas.microsoft.com/office/drawing/2014/main" id="{2CAFDF3F-264A-4853-BAA2-F0AD523DFA1A}"/>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71B31CB-51D4-42E8-A87C-1BC61B72694A}"/>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t>‹#›</a:t>
            </a:fld>
            <a:endParaRPr lang="zh-CN" altLang="en-US" dirty="0"/>
          </a:p>
        </p:txBody>
      </p:sp>
    </p:spTree>
    <p:extLst>
      <p:ext uri="{BB962C8B-B14F-4D97-AF65-F5344CB8AC3E}">
        <p14:creationId xmlns:p14="http://schemas.microsoft.com/office/powerpoint/2010/main" val="2915660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8E0270-AC73-4081-A887-61195879FBF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C6A7858-F7B3-493A-B46C-C669ACE206B0}"/>
              </a:ext>
            </a:extLst>
          </p:cNvPr>
          <p:cNvSpPr>
            <a:spLocks noGrp="1"/>
          </p:cNvSpPr>
          <p:nvPr>
            <p:ph sz="half" idx="1"/>
          </p:nvPr>
        </p:nvSpPr>
        <p:spPr>
          <a:xfrm>
            <a:off x="628650" y="1825625"/>
            <a:ext cx="38671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D4F9F14-49CE-4035-A5BC-15C2E79BDA68}"/>
              </a:ext>
            </a:extLst>
          </p:cNvPr>
          <p:cNvSpPr>
            <a:spLocks noGrp="1"/>
          </p:cNvSpPr>
          <p:nvPr>
            <p:ph sz="half" idx="2"/>
          </p:nvPr>
        </p:nvSpPr>
        <p:spPr>
          <a:xfrm>
            <a:off x="4648200" y="1825625"/>
            <a:ext cx="38671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3968D70-74B7-4FA7-89E6-7F839D0EAF59}"/>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2023/3/23</a:t>
            </a:fld>
            <a:endParaRPr lang="zh-CN" altLang="en-US"/>
          </a:p>
        </p:txBody>
      </p:sp>
      <p:sp>
        <p:nvSpPr>
          <p:cNvPr id="6" name="页脚占位符 5">
            <a:extLst>
              <a:ext uri="{FF2B5EF4-FFF2-40B4-BE49-F238E27FC236}">
                <a16:creationId xmlns:a16="http://schemas.microsoft.com/office/drawing/2014/main" id="{489AF541-618B-4046-A238-70D416963282}"/>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B3B5D6C5-6BF7-42E3-8A71-8F0084BD435A}"/>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t>‹#›</a:t>
            </a:fld>
            <a:endParaRPr lang="zh-CN" altLang="en-US" dirty="0"/>
          </a:p>
        </p:txBody>
      </p:sp>
    </p:spTree>
    <p:extLst>
      <p:ext uri="{BB962C8B-B14F-4D97-AF65-F5344CB8AC3E}">
        <p14:creationId xmlns:p14="http://schemas.microsoft.com/office/powerpoint/2010/main" val="4263106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B2E032-186F-4A23-9D3F-493014587797}"/>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07A66C0-3B7D-46A5-A11F-3B6C711337A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6A8C1A9-FD3F-4BF8-8BA0-A59F59C7BAD4}"/>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C843BBC-491E-4ED1-9017-CDCF049339A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35C63F1-62D9-458F-A5D1-9A201DC7FF1C}"/>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BEAED41-6E78-456A-A54A-B620F60D36B8}"/>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2023/3/23</a:t>
            </a:fld>
            <a:endParaRPr lang="zh-CN" altLang="en-US"/>
          </a:p>
        </p:txBody>
      </p:sp>
      <p:sp>
        <p:nvSpPr>
          <p:cNvPr id="8" name="页脚占位符 7">
            <a:extLst>
              <a:ext uri="{FF2B5EF4-FFF2-40B4-BE49-F238E27FC236}">
                <a16:creationId xmlns:a16="http://schemas.microsoft.com/office/drawing/2014/main" id="{9D62FC7C-237A-4234-933C-63522ACBE843}"/>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568B5FEE-4005-495E-9808-061011C76502}"/>
              </a:ext>
            </a:extLst>
          </p:cNvPr>
          <p:cNvSpPr>
            <a:spLocks noGrp="1"/>
          </p:cNvSpPr>
          <p:nvPr>
            <p:ph type="sldNum" sz="quarter" idx="12"/>
          </p:nvPr>
        </p:nvSpPr>
        <p:spPr>
          <a:xfrm>
            <a:off x="6457950" y="6356350"/>
            <a:ext cx="2057400" cy="365125"/>
          </a:xfrm>
          <a:prstGeom prst="rect">
            <a:avLst/>
          </a:prstGeom>
        </p:spPr>
        <p:txBody>
          <a:bodyPr/>
          <a:lstStyle/>
          <a:p>
            <a:fld id="{54E93C33-DED9-4C96-BA29-EF213504BB73}" type="slidenum">
              <a:rPr lang="zh-CN" altLang="en-US" smtClean="0"/>
              <a:t>‹#›</a:t>
            </a:fld>
            <a:endParaRPr lang="zh-CN" altLang="en-US"/>
          </a:p>
        </p:txBody>
      </p:sp>
    </p:spTree>
    <p:extLst>
      <p:ext uri="{BB962C8B-B14F-4D97-AF65-F5344CB8AC3E}">
        <p14:creationId xmlns:p14="http://schemas.microsoft.com/office/powerpoint/2010/main" val="37760324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C583E-58A1-4BDF-9371-B80ED7769C9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E937C11-677C-4653-92B5-3FB2B39C97AB}"/>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2023/3/23</a:t>
            </a:fld>
            <a:endParaRPr lang="zh-CN" altLang="en-US"/>
          </a:p>
        </p:txBody>
      </p:sp>
      <p:sp>
        <p:nvSpPr>
          <p:cNvPr id="4" name="页脚占位符 3">
            <a:extLst>
              <a:ext uri="{FF2B5EF4-FFF2-40B4-BE49-F238E27FC236}">
                <a16:creationId xmlns:a16="http://schemas.microsoft.com/office/drawing/2014/main" id="{E2C53CC3-A8C8-4C13-8A55-4F003A579560}"/>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6800F1E3-9333-47DD-8100-C03AA7E5F1C6}"/>
              </a:ext>
            </a:extLst>
          </p:cNvPr>
          <p:cNvSpPr>
            <a:spLocks noGrp="1"/>
          </p:cNvSpPr>
          <p:nvPr>
            <p:ph type="sldNum" sz="quarter" idx="12"/>
          </p:nvPr>
        </p:nvSpPr>
        <p:spPr>
          <a:xfrm>
            <a:off x="6457950" y="6356350"/>
            <a:ext cx="2057400" cy="365125"/>
          </a:xfrm>
          <a:prstGeom prst="rect">
            <a:avLst/>
          </a:prstGeom>
        </p:spPr>
        <p:txBody>
          <a:bodyPr/>
          <a:lstStyle/>
          <a:p>
            <a:pPr algn="r"/>
            <a:fld id="{54E93C33-DED9-4C96-BA29-EF213504BB73}" type="slidenum">
              <a:rPr lang="zh-CN" altLang="en-US" smtClean="0"/>
              <a:pPr algn="r"/>
              <a:t>‹#›</a:t>
            </a:fld>
            <a:endParaRPr lang="zh-CN" altLang="en-US" dirty="0"/>
          </a:p>
        </p:txBody>
      </p:sp>
    </p:spTree>
    <p:extLst>
      <p:ext uri="{BB962C8B-B14F-4D97-AF65-F5344CB8AC3E}">
        <p14:creationId xmlns:p14="http://schemas.microsoft.com/office/powerpoint/2010/main" val="11829997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3B73B7C-C2A6-4979-8C3F-B5A497D24AC5}"/>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2023/3/23</a:t>
            </a:fld>
            <a:endParaRPr lang="zh-CN" altLang="en-US"/>
          </a:p>
        </p:txBody>
      </p:sp>
      <p:sp>
        <p:nvSpPr>
          <p:cNvPr id="3" name="页脚占位符 2">
            <a:extLst>
              <a:ext uri="{FF2B5EF4-FFF2-40B4-BE49-F238E27FC236}">
                <a16:creationId xmlns:a16="http://schemas.microsoft.com/office/drawing/2014/main" id="{C3B806B8-F4C4-47B5-B960-09BA650A5FE3}"/>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112D5412-C6C0-487E-9940-02C51C3CFA1E}"/>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t>‹#›</a:t>
            </a:fld>
            <a:endParaRPr lang="zh-CN" altLang="en-US" dirty="0"/>
          </a:p>
        </p:txBody>
      </p:sp>
    </p:spTree>
    <p:extLst>
      <p:ext uri="{BB962C8B-B14F-4D97-AF65-F5344CB8AC3E}">
        <p14:creationId xmlns:p14="http://schemas.microsoft.com/office/powerpoint/2010/main" val="8698645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DB3D5-558F-42A3-8E5F-62AE296C0356}"/>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246740D-6489-44C4-95B8-80456DE4ACE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9FEFBC4-4073-436F-AD26-6B0035D0C9E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1DCF353-87A9-4425-95F8-024BBFE66207}"/>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2023/3/23</a:t>
            </a:fld>
            <a:endParaRPr lang="zh-CN" altLang="en-US"/>
          </a:p>
        </p:txBody>
      </p:sp>
      <p:sp>
        <p:nvSpPr>
          <p:cNvPr id="6" name="页脚占位符 5">
            <a:extLst>
              <a:ext uri="{FF2B5EF4-FFF2-40B4-BE49-F238E27FC236}">
                <a16:creationId xmlns:a16="http://schemas.microsoft.com/office/drawing/2014/main" id="{052901C1-4CB5-498D-B4A6-C2CB0E6CD034}"/>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02EF70E-CB80-4A6C-B58E-64349BB1EA10}"/>
              </a:ext>
            </a:extLst>
          </p:cNvPr>
          <p:cNvSpPr>
            <a:spLocks noGrp="1"/>
          </p:cNvSpPr>
          <p:nvPr>
            <p:ph type="sldNum" sz="quarter" idx="12"/>
          </p:nvPr>
        </p:nvSpPr>
        <p:spPr>
          <a:xfrm>
            <a:off x="6457950" y="6356350"/>
            <a:ext cx="2057400" cy="365125"/>
          </a:xfrm>
          <a:prstGeom prst="rect">
            <a:avLst/>
          </a:prstGeom>
        </p:spPr>
        <p:txBody>
          <a:bodyPr/>
          <a:lstStyle/>
          <a:p>
            <a:pPr algn="r"/>
            <a:fld id="{54E93C33-DED9-4C96-BA29-EF213504BB73}" type="slidenum">
              <a:rPr lang="zh-CN" altLang="en-US" smtClean="0"/>
              <a:pPr algn="r"/>
              <a:t>‹#›</a:t>
            </a:fld>
            <a:endParaRPr lang="zh-CN" altLang="en-US" dirty="0"/>
          </a:p>
        </p:txBody>
      </p:sp>
    </p:spTree>
    <p:extLst>
      <p:ext uri="{BB962C8B-B14F-4D97-AF65-F5344CB8AC3E}">
        <p14:creationId xmlns:p14="http://schemas.microsoft.com/office/powerpoint/2010/main" val="2403372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19138" y="72190"/>
            <a:ext cx="7772400" cy="1020763"/>
          </a:xfr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B5597E73-86E2-405E-98D4-12098AD5E0B3}"/>
              </a:ext>
            </a:extLst>
          </p:cNvPr>
          <p:cNvSpPr>
            <a:spLocks noGrp="1"/>
          </p:cNvSpPr>
          <p:nvPr>
            <p:ph type="sldNum" sz="quarter" idx="10"/>
          </p:nvPr>
        </p:nvSpPr>
        <p:spPr/>
        <p:txBody>
          <a:bodyPr/>
          <a:lstStyle>
            <a:lvl1pPr>
              <a:defRPr/>
            </a:lvl1pPr>
          </a:lstStyle>
          <a:p>
            <a:pPr algn="r">
              <a:defRPr/>
            </a:pPr>
            <a:fld id="{3B6FB2BE-B824-4B57-AD79-F2D5C092DDE0}" type="slidenum">
              <a:rPr lang="en-US" altLang="zh-CN" smtClean="0"/>
              <a:pPr algn="r">
                <a:defRPr/>
              </a:pPr>
              <a:t>‹#›</a:t>
            </a:fld>
            <a:endParaRPr lang="en-US" altLang="zh-CN" dirty="0"/>
          </a:p>
        </p:txBody>
      </p:sp>
    </p:spTree>
    <p:extLst>
      <p:ext uri="{BB962C8B-B14F-4D97-AF65-F5344CB8AC3E}">
        <p14:creationId xmlns:p14="http://schemas.microsoft.com/office/powerpoint/2010/main" val="905294607"/>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CBFE06-57B5-40BA-AD4A-970209D5ABAE}"/>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AA16286-958D-4B15-95F4-DED997130113}"/>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1D99DB7-B390-46B9-84E2-D2F81F73AB2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C9B92A2-22D8-4BA7-A5C5-E701BCFFE4E1}"/>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2023/3/23</a:t>
            </a:fld>
            <a:endParaRPr lang="zh-CN" altLang="en-US"/>
          </a:p>
        </p:txBody>
      </p:sp>
      <p:sp>
        <p:nvSpPr>
          <p:cNvPr id="6" name="页脚占位符 5">
            <a:extLst>
              <a:ext uri="{FF2B5EF4-FFF2-40B4-BE49-F238E27FC236}">
                <a16:creationId xmlns:a16="http://schemas.microsoft.com/office/drawing/2014/main" id="{D59D3CCC-6FC4-4317-8570-7B200EEBFAFD}"/>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319B97E-696B-4472-8DB8-9AAA5588262C}"/>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t>‹#›</a:t>
            </a:fld>
            <a:endParaRPr lang="zh-CN" altLang="en-US" dirty="0"/>
          </a:p>
        </p:txBody>
      </p:sp>
    </p:spTree>
    <p:extLst>
      <p:ext uri="{BB962C8B-B14F-4D97-AF65-F5344CB8AC3E}">
        <p14:creationId xmlns:p14="http://schemas.microsoft.com/office/powerpoint/2010/main" val="2870577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4049B-D3B5-4D25-BCAB-ABD3B960979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1730B06-6B14-4FD8-A69D-C7D1701F207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9B395B-FA93-462E-99CE-AE0ADDA870F6}"/>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2023/3/23</a:t>
            </a:fld>
            <a:endParaRPr lang="zh-CN" altLang="en-US"/>
          </a:p>
        </p:txBody>
      </p:sp>
      <p:sp>
        <p:nvSpPr>
          <p:cNvPr id="5" name="页脚占位符 4">
            <a:extLst>
              <a:ext uri="{FF2B5EF4-FFF2-40B4-BE49-F238E27FC236}">
                <a16:creationId xmlns:a16="http://schemas.microsoft.com/office/drawing/2014/main" id="{9753D565-E6E0-458C-A8CA-257B3BA8BDAD}"/>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34A7DCAB-57A9-4023-9991-EE168F993AF7}"/>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t>‹#›</a:t>
            </a:fld>
            <a:endParaRPr lang="zh-CN" altLang="en-US" dirty="0"/>
          </a:p>
        </p:txBody>
      </p:sp>
    </p:spTree>
    <p:extLst>
      <p:ext uri="{BB962C8B-B14F-4D97-AF65-F5344CB8AC3E}">
        <p14:creationId xmlns:p14="http://schemas.microsoft.com/office/powerpoint/2010/main" val="31428707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13423E8-075D-48A1-8C2B-327174677454}"/>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8B10EE2-639A-46A7-A677-29E04DD5E89F}"/>
              </a:ext>
            </a:extLst>
          </p:cNvPr>
          <p:cNvSpPr>
            <a:spLocks noGrp="1"/>
          </p:cNvSpPr>
          <p:nvPr>
            <p:ph type="body" orient="vert" idx="1"/>
          </p:nvPr>
        </p:nvSpPr>
        <p:spPr>
          <a:xfrm>
            <a:off x="628650" y="365125"/>
            <a:ext cx="57626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D20E12-E61B-4FFA-A034-3921EBC0C2DF}"/>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2023/3/23</a:t>
            </a:fld>
            <a:endParaRPr lang="zh-CN" altLang="en-US"/>
          </a:p>
        </p:txBody>
      </p:sp>
      <p:sp>
        <p:nvSpPr>
          <p:cNvPr id="5" name="页脚占位符 4">
            <a:extLst>
              <a:ext uri="{FF2B5EF4-FFF2-40B4-BE49-F238E27FC236}">
                <a16:creationId xmlns:a16="http://schemas.microsoft.com/office/drawing/2014/main" id="{16488967-D96B-4787-ADF4-41F28BBBF6E8}"/>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AE33C6B3-19A0-4C12-9B46-CE51922A2DA0}"/>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t>‹#›</a:t>
            </a:fld>
            <a:endParaRPr lang="zh-CN" altLang="en-US" dirty="0"/>
          </a:p>
        </p:txBody>
      </p:sp>
    </p:spTree>
    <p:extLst>
      <p:ext uri="{BB962C8B-B14F-4D97-AF65-F5344CB8AC3E}">
        <p14:creationId xmlns:p14="http://schemas.microsoft.com/office/powerpoint/2010/main" val="563679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98C05FBB-AF79-4D1B-9981-39A5133F44D6}"/>
              </a:ext>
            </a:extLst>
          </p:cNvPr>
          <p:cNvSpPr>
            <a:spLocks noGrp="1"/>
          </p:cNvSpPr>
          <p:nvPr>
            <p:ph type="sldNum" sz="quarter" idx="10"/>
          </p:nvPr>
        </p:nvSpPr>
        <p:spPr/>
        <p:txBody>
          <a:bodyPr/>
          <a:lstStyle>
            <a:lvl1pPr>
              <a:defRPr/>
            </a:lvl1pPr>
          </a:lstStyle>
          <a:p>
            <a:pPr algn="r">
              <a:defRPr/>
            </a:pPr>
            <a:fld id="{411119A3-720F-4CB9-A39D-65F1D895B49E}" type="slidenum">
              <a:rPr lang="en-US" altLang="zh-CN" smtClean="0"/>
              <a:pPr algn="r">
                <a:defRPr/>
              </a:pPr>
              <a:t>‹#›</a:t>
            </a:fld>
            <a:endParaRPr lang="en-US" altLang="zh-CN" dirty="0"/>
          </a:p>
        </p:txBody>
      </p:sp>
    </p:spTree>
    <p:extLst>
      <p:ext uri="{BB962C8B-B14F-4D97-AF65-F5344CB8AC3E}">
        <p14:creationId xmlns:p14="http://schemas.microsoft.com/office/powerpoint/2010/main" val="393044310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19138" y="1314450"/>
            <a:ext cx="3810000"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1538" y="1314450"/>
            <a:ext cx="3810000"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A0A95554-8566-4342-A361-E4C9F087B472}"/>
              </a:ext>
            </a:extLst>
          </p:cNvPr>
          <p:cNvSpPr>
            <a:spLocks noGrp="1"/>
          </p:cNvSpPr>
          <p:nvPr>
            <p:ph type="sldNum" sz="quarter" idx="10"/>
          </p:nvPr>
        </p:nvSpPr>
        <p:spPr/>
        <p:txBody>
          <a:bodyPr/>
          <a:lstStyle>
            <a:lvl1pPr>
              <a:defRPr/>
            </a:lvl1pPr>
          </a:lstStyle>
          <a:p>
            <a:pPr algn="r">
              <a:defRPr/>
            </a:pPr>
            <a:fld id="{D85F0BED-3EAD-4C80-BBD7-7AFBBE2B013D}" type="slidenum">
              <a:rPr lang="en-US" altLang="zh-CN" smtClean="0"/>
              <a:pPr algn="r">
                <a:defRPr/>
              </a:pPr>
              <a:t>‹#›</a:t>
            </a:fld>
            <a:endParaRPr lang="en-US" altLang="zh-CN" dirty="0"/>
          </a:p>
        </p:txBody>
      </p:sp>
    </p:spTree>
    <p:extLst>
      <p:ext uri="{BB962C8B-B14F-4D97-AF65-F5344CB8AC3E}">
        <p14:creationId xmlns:p14="http://schemas.microsoft.com/office/powerpoint/2010/main" val="392373086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a16="http://schemas.microsoft.com/office/drawing/2014/main" id="{B6C64BF4-A216-400E-B6BB-9984D595F58B}"/>
              </a:ext>
            </a:extLst>
          </p:cNvPr>
          <p:cNvSpPr>
            <a:spLocks noGrp="1"/>
          </p:cNvSpPr>
          <p:nvPr>
            <p:ph type="sldNum" sz="quarter" idx="10"/>
          </p:nvPr>
        </p:nvSpPr>
        <p:spPr/>
        <p:txBody>
          <a:bodyPr/>
          <a:lstStyle>
            <a:lvl1pPr>
              <a:defRPr/>
            </a:lvl1pPr>
          </a:lstStyle>
          <a:p>
            <a:pPr algn="r">
              <a:defRPr/>
            </a:pPr>
            <a:fld id="{FCED3663-FCFE-4759-9683-806161F81B69}" type="slidenum">
              <a:rPr lang="en-US" altLang="zh-CN" smtClean="0"/>
              <a:pPr algn="r">
                <a:defRPr/>
              </a:pPr>
              <a:t>‹#›</a:t>
            </a:fld>
            <a:endParaRPr lang="en-US" altLang="zh-CN" dirty="0"/>
          </a:p>
        </p:txBody>
      </p:sp>
    </p:spTree>
    <p:extLst>
      <p:ext uri="{BB962C8B-B14F-4D97-AF65-F5344CB8AC3E}">
        <p14:creationId xmlns:p14="http://schemas.microsoft.com/office/powerpoint/2010/main" val="248887539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3F6D84B3-11BD-46AC-9EC3-FDF11ACDC32D}"/>
              </a:ext>
            </a:extLst>
          </p:cNvPr>
          <p:cNvSpPr>
            <a:spLocks noGrp="1"/>
          </p:cNvSpPr>
          <p:nvPr>
            <p:ph type="sldNum" sz="quarter" idx="10"/>
          </p:nvPr>
        </p:nvSpPr>
        <p:spPr/>
        <p:txBody>
          <a:bodyPr/>
          <a:lstStyle>
            <a:lvl1pPr>
              <a:defRPr/>
            </a:lvl1pPr>
          </a:lstStyle>
          <a:p>
            <a:pPr algn="r">
              <a:defRPr/>
            </a:pPr>
            <a:fld id="{A967B977-AEE2-4C17-BB13-00438F5C9B37}" type="slidenum">
              <a:rPr lang="en-US" altLang="zh-CN" smtClean="0"/>
              <a:pPr algn="r">
                <a:defRPr/>
              </a:pPr>
              <a:t>‹#›</a:t>
            </a:fld>
            <a:endParaRPr lang="en-US" altLang="zh-CN" dirty="0"/>
          </a:p>
        </p:txBody>
      </p:sp>
    </p:spTree>
    <p:extLst>
      <p:ext uri="{BB962C8B-B14F-4D97-AF65-F5344CB8AC3E}">
        <p14:creationId xmlns:p14="http://schemas.microsoft.com/office/powerpoint/2010/main" val="343777878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B9AB2B0-A3C6-4E48-BC16-D34CF75364B5}"/>
              </a:ext>
            </a:extLst>
          </p:cNvPr>
          <p:cNvSpPr>
            <a:spLocks noGrp="1"/>
          </p:cNvSpPr>
          <p:nvPr>
            <p:ph type="sldNum" sz="quarter" idx="10"/>
          </p:nvPr>
        </p:nvSpPr>
        <p:spPr/>
        <p:txBody>
          <a:bodyPr/>
          <a:lstStyle>
            <a:lvl1pPr>
              <a:defRPr/>
            </a:lvl1pPr>
          </a:lstStyle>
          <a:p>
            <a:pPr algn="r">
              <a:defRPr/>
            </a:pPr>
            <a:fld id="{EBA6F284-EC11-477E-81A0-A1A2197266D3}" type="slidenum">
              <a:rPr lang="en-US" altLang="zh-CN" smtClean="0"/>
              <a:pPr algn="r">
                <a:defRPr/>
              </a:pPr>
              <a:t>‹#›</a:t>
            </a:fld>
            <a:endParaRPr lang="en-US" altLang="zh-CN" dirty="0"/>
          </a:p>
        </p:txBody>
      </p:sp>
    </p:spTree>
    <p:extLst>
      <p:ext uri="{BB962C8B-B14F-4D97-AF65-F5344CB8AC3E}">
        <p14:creationId xmlns:p14="http://schemas.microsoft.com/office/powerpoint/2010/main" val="211098260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256C78FC-99CA-4732-A5DD-34F000959FAE}"/>
              </a:ext>
            </a:extLst>
          </p:cNvPr>
          <p:cNvSpPr>
            <a:spLocks noGrp="1"/>
          </p:cNvSpPr>
          <p:nvPr>
            <p:ph type="sldNum" sz="quarter" idx="10"/>
          </p:nvPr>
        </p:nvSpPr>
        <p:spPr/>
        <p:txBody>
          <a:bodyPr/>
          <a:lstStyle>
            <a:lvl1pPr>
              <a:defRPr/>
            </a:lvl1pPr>
          </a:lstStyle>
          <a:p>
            <a:pPr algn="r">
              <a:defRPr/>
            </a:pPr>
            <a:fld id="{6BBE7E4F-83BD-4772-8790-B72E6E751F09}" type="slidenum">
              <a:rPr lang="en-US" altLang="zh-CN" smtClean="0"/>
              <a:pPr algn="r">
                <a:defRPr/>
              </a:pPr>
              <a:t>‹#›</a:t>
            </a:fld>
            <a:endParaRPr lang="en-US" altLang="zh-CN" dirty="0"/>
          </a:p>
        </p:txBody>
      </p:sp>
    </p:spTree>
    <p:extLst>
      <p:ext uri="{BB962C8B-B14F-4D97-AF65-F5344CB8AC3E}">
        <p14:creationId xmlns:p14="http://schemas.microsoft.com/office/powerpoint/2010/main" val="42897662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56262058-16CF-44D7-858F-C1F8F37388FF}"/>
              </a:ext>
            </a:extLst>
          </p:cNvPr>
          <p:cNvSpPr>
            <a:spLocks noGrp="1"/>
          </p:cNvSpPr>
          <p:nvPr>
            <p:ph type="sldNum" sz="quarter" idx="10"/>
          </p:nvPr>
        </p:nvSpPr>
        <p:spPr/>
        <p:txBody>
          <a:bodyPr/>
          <a:lstStyle>
            <a:lvl1pPr>
              <a:defRPr/>
            </a:lvl1pPr>
          </a:lstStyle>
          <a:p>
            <a:pPr algn="r">
              <a:defRPr/>
            </a:pPr>
            <a:fld id="{059BDEB2-E00B-4522-923A-D8B7C654B220}" type="slidenum">
              <a:rPr lang="en-US" altLang="zh-CN" smtClean="0"/>
              <a:pPr algn="r">
                <a:defRPr/>
              </a:pPr>
              <a:t>‹#›</a:t>
            </a:fld>
            <a:endParaRPr lang="en-US" altLang="zh-CN" dirty="0"/>
          </a:p>
        </p:txBody>
      </p:sp>
    </p:spTree>
    <p:extLst>
      <p:ext uri="{BB962C8B-B14F-4D97-AF65-F5344CB8AC3E}">
        <p14:creationId xmlns:p14="http://schemas.microsoft.com/office/powerpoint/2010/main" val="45331997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28">
            <a:extLst>
              <a:ext uri="{FF2B5EF4-FFF2-40B4-BE49-F238E27FC236}">
                <a16:creationId xmlns:a16="http://schemas.microsoft.com/office/drawing/2014/main" id="{00D9FD42-30B9-4808-97F2-B6682D8DC1DC}"/>
              </a:ext>
            </a:extLst>
          </p:cNvPr>
          <p:cNvSpPr txBox="1">
            <a:spLocks noChangeArrowheads="1"/>
          </p:cNvSpPr>
          <p:nvPr userDrawn="1"/>
        </p:nvSpPr>
        <p:spPr bwMode="auto">
          <a:xfrm>
            <a:off x="696913" y="6338888"/>
            <a:ext cx="2728912" cy="519112"/>
          </a:xfrm>
          <a:prstGeom prst="rect">
            <a:avLst/>
          </a:prstGeom>
          <a:noFill/>
          <a:ln>
            <a:noFill/>
          </a:ln>
          <a:effectLst/>
        </p:spPr>
        <p:txBody>
          <a:bodyPr>
            <a:spAutoFit/>
          </a:bodyPr>
          <a:lstStyle>
            <a:lvl1pPr>
              <a:defRPr sz="2800" baseline="-25000">
                <a:solidFill>
                  <a:schemeClr val="accent2"/>
                </a:solidFill>
                <a:latin typeface="Times New Roman" pitchFamily="18" charset="0"/>
              </a:defRPr>
            </a:lvl1pPr>
            <a:lvl2pPr marL="742950" indent="-285750">
              <a:defRPr sz="2800" baseline="-25000">
                <a:solidFill>
                  <a:schemeClr val="accent2"/>
                </a:solidFill>
                <a:latin typeface="Times New Roman" pitchFamily="18" charset="0"/>
              </a:defRPr>
            </a:lvl2pPr>
            <a:lvl3pPr marL="1143000" indent="-228600">
              <a:defRPr sz="2800" baseline="-25000">
                <a:solidFill>
                  <a:schemeClr val="accent2"/>
                </a:solidFill>
                <a:latin typeface="Times New Roman" pitchFamily="18" charset="0"/>
              </a:defRPr>
            </a:lvl3pPr>
            <a:lvl4pPr marL="1600200" indent="-228600">
              <a:defRPr sz="2800" baseline="-25000">
                <a:solidFill>
                  <a:schemeClr val="accent2"/>
                </a:solidFill>
                <a:latin typeface="Times New Roman" pitchFamily="18" charset="0"/>
              </a:defRPr>
            </a:lvl4pPr>
            <a:lvl5pPr marL="2057400" indent="-228600">
              <a:defRPr sz="2800" baseline="-25000">
                <a:solidFill>
                  <a:schemeClr val="accent2"/>
                </a:solidFill>
                <a:latin typeface="Times New Roman" pitchFamily="18" charset="0"/>
              </a:defRPr>
            </a:lvl5pPr>
            <a:lvl6pPr marL="25146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6pPr>
            <a:lvl7pPr marL="29718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7pPr>
            <a:lvl8pPr marL="34290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8pPr>
            <a:lvl9pPr marL="38862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9pPr>
          </a:lstStyle>
          <a:p>
            <a:pPr>
              <a:spcBef>
                <a:spcPct val="50000"/>
              </a:spcBef>
              <a:buFont typeface="Wingdings" panose="05000000000000000000" pitchFamily="2" charset="2"/>
              <a:buNone/>
              <a:defRPr/>
            </a:pPr>
            <a:endParaRPr lang="zh-CN" altLang="zh-CN" b="1" baseline="0">
              <a:ea typeface="宋体" pitchFamily="2" charset="-122"/>
            </a:endParaRPr>
          </a:p>
        </p:txBody>
      </p:sp>
      <p:sp>
        <p:nvSpPr>
          <p:cNvPr id="1027" name="Rectangle 3">
            <a:extLst>
              <a:ext uri="{FF2B5EF4-FFF2-40B4-BE49-F238E27FC236}">
                <a16:creationId xmlns:a16="http://schemas.microsoft.com/office/drawing/2014/main" id="{D569924A-50DF-4083-9F03-DAE7F675D053}"/>
              </a:ext>
            </a:extLst>
          </p:cNvPr>
          <p:cNvSpPr>
            <a:spLocks noGrp="1" noChangeArrowheads="1"/>
          </p:cNvSpPr>
          <p:nvPr>
            <p:ph type="body" idx="1"/>
          </p:nvPr>
        </p:nvSpPr>
        <p:spPr bwMode="auto">
          <a:xfrm>
            <a:off x="719138" y="1314450"/>
            <a:ext cx="7772400"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35" name="Rectangle 11">
            <a:extLst>
              <a:ext uri="{FF2B5EF4-FFF2-40B4-BE49-F238E27FC236}">
                <a16:creationId xmlns:a16="http://schemas.microsoft.com/office/drawing/2014/main" id="{008AB2B6-731E-4C59-B8CD-F45D687C8C21}"/>
              </a:ext>
            </a:extLst>
          </p:cNvPr>
          <p:cNvSpPr>
            <a:spLocks noGrp="1" noChangeArrowheads="1"/>
          </p:cNvSpPr>
          <p:nvPr>
            <p:ph type="sldNum" sz="quarter" idx="4"/>
          </p:nvPr>
        </p:nvSpPr>
        <p:spPr bwMode="auto">
          <a:xfrm>
            <a:off x="7226300" y="6515100"/>
            <a:ext cx="1917700" cy="3429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600" baseline="0">
                <a:solidFill>
                  <a:schemeClr val="tx1"/>
                </a:solidFill>
                <a:ea typeface="宋体" panose="02010600030101010101" pitchFamily="2" charset="-122"/>
                <a:cs typeface="Times New Roman" panose="02020603050405020304" pitchFamily="18" charset="0"/>
              </a:defRPr>
            </a:lvl1pPr>
          </a:lstStyle>
          <a:p>
            <a:pPr algn="r">
              <a:defRPr/>
            </a:pPr>
            <a:fld id="{875647C1-E133-452A-8073-4945B78C12A5}" type="slidenum">
              <a:rPr lang="en-US" altLang="zh-CN" smtClean="0"/>
              <a:pPr algn="r">
                <a:defRPr/>
              </a:pPr>
              <a:t>‹#›</a:t>
            </a:fld>
            <a:endParaRPr lang="en-US" altLang="zh-CN" dirty="0"/>
          </a:p>
        </p:txBody>
      </p:sp>
      <p:sp>
        <p:nvSpPr>
          <p:cNvPr id="1029" name="Line 14">
            <a:extLst>
              <a:ext uri="{FF2B5EF4-FFF2-40B4-BE49-F238E27FC236}">
                <a16:creationId xmlns:a16="http://schemas.microsoft.com/office/drawing/2014/main" id="{1ABE469E-BD22-45DF-BCF5-2A4711AC1410}"/>
              </a:ext>
            </a:extLst>
          </p:cNvPr>
          <p:cNvSpPr>
            <a:spLocks noChangeShapeType="1"/>
          </p:cNvSpPr>
          <p:nvPr userDrawn="1"/>
        </p:nvSpPr>
        <p:spPr bwMode="auto">
          <a:xfrm>
            <a:off x="581025" y="1173163"/>
            <a:ext cx="8015288" cy="0"/>
          </a:xfrm>
          <a:prstGeom prst="line">
            <a:avLst/>
          </a:prstGeom>
          <a:noFill/>
          <a:ln w="76200">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 name="Rectangle 15">
            <a:extLst>
              <a:ext uri="{FF2B5EF4-FFF2-40B4-BE49-F238E27FC236}">
                <a16:creationId xmlns:a16="http://schemas.microsoft.com/office/drawing/2014/main" id="{8360540E-7E03-45DB-96A5-05E9DC92F0DD}"/>
              </a:ext>
            </a:extLst>
          </p:cNvPr>
          <p:cNvSpPr>
            <a:spLocks noGrp="1" noChangeArrowheads="1"/>
          </p:cNvSpPr>
          <p:nvPr>
            <p:ph type="title"/>
          </p:nvPr>
        </p:nvSpPr>
        <p:spPr bwMode="auto">
          <a:xfrm>
            <a:off x="719138" y="65881"/>
            <a:ext cx="7772400" cy="102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ransition/>
  <p:hf hdr="0" ftr="0" dt="0"/>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Helvetica" pitchFamily="34" charset="0"/>
        </a:defRPr>
      </a:lvl2pPr>
      <a:lvl3pPr algn="l" rtl="0" eaLnBrk="0" fontAlgn="base" hangingPunct="0">
        <a:spcBef>
          <a:spcPct val="0"/>
        </a:spcBef>
        <a:spcAft>
          <a:spcPct val="0"/>
        </a:spcAft>
        <a:defRPr sz="3200" b="1">
          <a:solidFill>
            <a:schemeClr val="tx1"/>
          </a:solidFill>
          <a:latin typeface="Helvetica" pitchFamily="34" charset="0"/>
        </a:defRPr>
      </a:lvl3pPr>
      <a:lvl4pPr algn="l" rtl="0" eaLnBrk="0" fontAlgn="base" hangingPunct="0">
        <a:spcBef>
          <a:spcPct val="0"/>
        </a:spcBef>
        <a:spcAft>
          <a:spcPct val="0"/>
        </a:spcAft>
        <a:defRPr sz="3200" b="1">
          <a:solidFill>
            <a:schemeClr val="tx1"/>
          </a:solidFill>
          <a:latin typeface="Helvetica" pitchFamily="34" charset="0"/>
        </a:defRPr>
      </a:lvl4pPr>
      <a:lvl5pPr algn="l" rtl="0" eaLnBrk="0" fontAlgn="base" hangingPunct="0">
        <a:spcBef>
          <a:spcPct val="0"/>
        </a:spcBef>
        <a:spcAft>
          <a:spcPct val="0"/>
        </a:spcAft>
        <a:defRPr sz="3200" b="1">
          <a:solidFill>
            <a:schemeClr val="tx1"/>
          </a:solidFill>
          <a:latin typeface="Helvetica" pitchFamily="34" charset="0"/>
        </a:defRPr>
      </a:lvl5pPr>
      <a:lvl6pPr marL="457200" algn="l" rtl="0" eaLnBrk="0" fontAlgn="base" hangingPunct="0">
        <a:spcBef>
          <a:spcPct val="0"/>
        </a:spcBef>
        <a:spcAft>
          <a:spcPct val="0"/>
        </a:spcAft>
        <a:defRPr sz="3200" b="1">
          <a:solidFill>
            <a:schemeClr val="tx1"/>
          </a:solidFill>
          <a:latin typeface="Helvetica" pitchFamily="34" charset="0"/>
        </a:defRPr>
      </a:lvl6pPr>
      <a:lvl7pPr marL="914400" algn="l" rtl="0" eaLnBrk="0" fontAlgn="base" hangingPunct="0">
        <a:spcBef>
          <a:spcPct val="0"/>
        </a:spcBef>
        <a:spcAft>
          <a:spcPct val="0"/>
        </a:spcAft>
        <a:defRPr sz="3200" b="1">
          <a:solidFill>
            <a:schemeClr val="tx1"/>
          </a:solidFill>
          <a:latin typeface="Helvetica" pitchFamily="34" charset="0"/>
        </a:defRPr>
      </a:lvl7pPr>
      <a:lvl8pPr marL="1371600" algn="l" rtl="0" eaLnBrk="0" fontAlgn="base" hangingPunct="0">
        <a:spcBef>
          <a:spcPct val="0"/>
        </a:spcBef>
        <a:spcAft>
          <a:spcPct val="0"/>
        </a:spcAft>
        <a:defRPr sz="3200" b="1">
          <a:solidFill>
            <a:schemeClr val="tx1"/>
          </a:solidFill>
          <a:latin typeface="Helvetica" pitchFamily="34" charset="0"/>
        </a:defRPr>
      </a:lvl8pPr>
      <a:lvl9pPr marL="1828800" algn="l" rtl="0" eaLnBrk="0" fontAlgn="base" hangingPunct="0">
        <a:spcBef>
          <a:spcPct val="0"/>
        </a:spcBef>
        <a:spcAft>
          <a:spcPct val="0"/>
        </a:spcAft>
        <a:defRPr sz="3200" b="1">
          <a:solidFill>
            <a:schemeClr val="tx1"/>
          </a:solidFill>
          <a:latin typeface="Helvetica" pitchFamily="34" charset="0"/>
        </a:defRPr>
      </a:lvl9pPr>
    </p:titleStyle>
    <p:body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D52C08C-1B47-422D-8A6A-BA417BC5662C}"/>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01B3A44-C09A-42B1-B7FB-8416F9C8D9A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11">
            <a:extLst>
              <a:ext uri="{FF2B5EF4-FFF2-40B4-BE49-F238E27FC236}">
                <a16:creationId xmlns:a16="http://schemas.microsoft.com/office/drawing/2014/main" id="{8E4C8E6E-733C-4D38-8390-BBF657AA6A87}"/>
              </a:ext>
            </a:extLst>
          </p:cNvPr>
          <p:cNvSpPr>
            <a:spLocks noGrp="1" noChangeArrowheads="1"/>
          </p:cNvSpPr>
          <p:nvPr>
            <p:ph type="sldNum" sz="quarter" idx="4"/>
          </p:nvPr>
        </p:nvSpPr>
        <p:spPr bwMode="auto">
          <a:xfrm>
            <a:off x="7226300" y="6515100"/>
            <a:ext cx="1917700" cy="3429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600" baseline="0">
                <a:solidFill>
                  <a:schemeClr val="tx1"/>
                </a:solidFill>
                <a:ea typeface="宋体" panose="02010600030101010101" pitchFamily="2" charset="-122"/>
                <a:cs typeface="Times New Roman" panose="02020603050405020304" pitchFamily="18" charset="0"/>
              </a:defRPr>
            </a:lvl1pPr>
          </a:lstStyle>
          <a:p>
            <a:pPr algn="r">
              <a:defRPr/>
            </a:pPr>
            <a:fld id="{875647C1-E133-452A-8073-4945B78C12A5}" type="slidenum">
              <a:rPr lang="en-US" altLang="zh-CN" smtClean="0"/>
              <a:pPr algn="r">
                <a:defRPr/>
              </a:pPr>
              <a:t>‹#›</a:t>
            </a:fld>
            <a:endParaRPr lang="en-US" altLang="zh-CN" dirty="0"/>
          </a:p>
        </p:txBody>
      </p:sp>
    </p:spTree>
    <p:extLst>
      <p:ext uri="{BB962C8B-B14F-4D97-AF65-F5344CB8AC3E}">
        <p14:creationId xmlns:p14="http://schemas.microsoft.com/office/powerpoint/2010/main" val="3722536906"/>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1">
            <a:extLst>
              <a:ext uri="{FF2B5EF4-FFF2-40B4-BE49-F238E27FC236}">
                <a16:creationId xmlns:a16="http://schemas.microsoft.com/office/drawing/2014/main" id="{42B9A988-6EF2-4BB9-87BB-A0C4668BFA55}"/>
              </a:ext>
            </a:extLst>
          </p:cNvPr>
          <p:cNvSpPr txBox="1">
            <a:spLocks noChangeArrowheads="1"/>
          </p:cNvSpPr>
          <p:nvPr/>
        </p:nvSpPr>
        <p:spPr bwMode="auto">
          <a:xfrm>
            <a:off x="1797746" y="4412032"/>
            <a:ext cx="5913438" cy="938719"/>
          </a:xfrm>
          <a:prstGeom prst="rect">
            <a:avLst/>
          </a:prstGeom>
          <a:noFill/>
          <a:ln>
            <a:noFill/>
          </a:ln>
          <a:effectLst/>
        </p:spPr>
        <p:txBody>
          <a:bodyPr>
            <a:spAutoFit/>
          </a:bodyPr>
          <a:lstStyle/>
          <a:p>
            <a:pPr algn="ctr" eaLnBrk="1" fontAlgn="auto" hangingPunct="1">
              <a:spcBef>
                <a:spcPct val="50000"/>
              </a:spcBef>
              <a:spcAft>
                <a:spcPts val="0"/>
              </a:spcAft>
              <a:buFont typeface="Wingdings" panose="05000000000000000000" pitchFamily="2" charset="2"/>
              <a:buNone/>
              <a:defRPr/>
            </a:pPr>
            <a:r>
              <a:rPr lang="en-US" altLang="zh-CN" sz="2200" kern="0" baseline="0" dirty="0">
                <a:solidFill>
                  <a:srgbClr val="000000"/>
                </a:solidFill>
                <a:ea typeface="宋体" pitchFamily="2" charset="-122"/>
              </a:rPr>
              <a:t>Lei Wu</a:t>
            </a:r>
          </a:p>
          <a:p>
            <a:pPr algn="ctr" eaLnBrk="1" fontAlgn="auto" hangingPunct="1">
              <a:spcBef>
                <a:spcPct val="50000"/>
              </a:spcBef>
              <a:spcAft>
                <a:spcPts val="0"/>
              </a:spcAft>
              <a:buFont typeface="Wingdings" panose="05000000000000000000" pitchFamily="2" charset="2"/>
              <a:buNone/>
              <a:defRPr/>
            </a:pPr>
            <a:r>
              <a:rPr lang="en-US" altLang="zh-CN" sz="2200" kern="0" baseline="0" dirty="0">
                <a:solidFill>
                  <a:srgbClr val="000000"/>
                </a:solidFill>
                <a:ea typeface="宋体" pitchFamily="2" charset="-122"/>
                <a:cs typeface="Times New Roman" pitchFamily="18" charset="0"/>
              </a:rPr>
              <a:t>Zhejiang University</a:t>
            </a:r>
          </a:p>
        </p:txBody>
      </p:sp>
      <p:sp>
        <p:nvSpPr>
          <p:cNvPr id="3" name="Text Box 14">
            <a:extLst>
              <a:ext uri="{FF2B5EF4-FFF2-40B4-BE49-F238E27FC236}">
                <a16:creationId xmlns:a16="http://schemas.microsoft.com/office/drawing/2014/main" id="{DAAE08E7-F397-4386-AD4A-9EA00DA8BA7C}"/>
              </a:ext>
            </a:extLst>
          </p:cNvPr>
          <p:cNvSpPr txBox="1">
            <a:spLocks noChangeArrowheads="1"/>
          </p:cNvSpPr>
          <p:nvPr/>
        </p:nvSpPr>
        <p:spPr bwMode="auto">
          <a:xfrm>
            <a:off x="730787" y="3252602"/>
            <a:ext cx="7983537" cy="707886"/>
          </a:xfrm>
          <a:prstGeom prst="rect">
            <a:avLst/>
          </a:prstGeom>
          <a:noFill/>
          <a:ln>
            <a:noFill/>
          </a:ln>
          <a:effectLst/>
        </p:spPr>
        <p:txBody>
          <a:bodyPr>
            <a:spAutoFit/>
          </a:bodyPr>
          <a:lstStyle>
            <a:lvl1pPr>
              <a:defRPr sz="2800" baseline="-25000">
                <a:solidFill>
                  <a:schemeClr val="accent2"/>
                </a:solidFill>
                <a:latin typeface="Times New Roman" pitchFamily="18" charset="0"/>
              </a:defRPr>
            </a:lvl1pPr>
            <a:lvl2pPr marL="742950" indent="-285750">
              <a:defRPr sz="2800" baseline="-25000">
                <a:solidFill>
                  <a:schemeClr val="accent2"/>
                </a:solidFill>
                <a:latin typeface="Times New Roman" pitchFamily="18" charset="0"/>
              </a:defRPr>
            </a:lvl2pPr>
            <a:lvl3pPr marL="1143000" indent="-228600">
              <a:defRPr sz="2800" baseline="-25000">
                <a:solidFill>
                  <a:schemeClr val="accent2"/>
                </a:solidFill>
                <a:latin typeface="Times New Roman" pitchFamily="18" charset="0"/>
              </a:defRPr>
            </a:lvl3pPr>
            <a:lvl4pPr marL="1600200" indent="-228600">
              <a:defRPr sz="2800" baseline="-25000">
                <a:solidFill>
                  <a:schemeClr val="accent2"/>
                </a:solidFill>
                <a:latin typeface="Times New Roman" pitchFamily="18" charset="0"/>
              </a:defRPr>
            </a:lvl4pPr>
            <a:lvl5pPr marL="2057400" indent="-228600">
              <a:defRPr sz="2800" baseline="-25000">
                <a:solidFill>
                  <a:schemeClr val="accent2"/>
                </a:solidFill>
                <a:latin typeface="Times New Roman" pitchFamily="18" charset="0"/>
              </a:defRPr>
            </a:lvl5pPr>
            <a:lvl6pPr marL="25146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6pPr>
            <a:lvl7pPr marL="29718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7pPr>
            <a:lvl8pPr marL="34290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8pPr>
            <a:lvl9pPr marL="38862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9pPr>
          </a:lstStyle>
          <a:p>
            <a:pPr algn="ctr">
              <a:spcBef>
                <a:spcPct val="50000"/>
              </a:spcBef>
              <a:buFont typeface="Wingdings" panose="05000000000000000000" pitchFamily="2" charset="2"/>
              <a:buNone/>
              <a:defRPr/>
            </a:pPr>
            <a:r>
              <a:rPr lang="en-US" altLang="zh-CN" sz="4000" b="1" baseline="0" dirty="0">
                <a:solidFill>
                  <a:srgbClr val="3333FF"/>
                </a:solidFill>
                <a:latin typeface="Arial" panose="020B0604020202020204" pitchFamily="34" charset="0"/>
                <a:ea typeface="宋体" pitchFamily="2" charset="-122"/>
                <a:cs typeface="Arial" panose="020B0604020202020204" pitchFamily="34" charset="0"/>
              </a:rPr>
              <a:t>Combinational Logic Design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A5D88E98-F2EC-4063-8252-1AE2D4ABD877}"/>
              </a:ext>
            </a:extLst>
          </p:cNvPr>
          <p:cNvSpPr txBox="1">
            <a:spLocks/>
          </p:cNvSpPr>
          <p:nvPr/>
        </p:nvSpPr>
        <p:spPr bwMode="auto">
          <a:xfrm>
            <a:off x="494644" y="1181290"/>
            <a:ext cx="7772400"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r>
              <a:rPr lang="en-US" kern="0" baseline="0" dirty="0"/>
              <a:t>Testbench</a:t>
            </a:r>
          </a:p>
          <a:p>
            <a:pPr marL="457200" lvl="1" indent="0">
              <a:buFontTx/>
              <a:buNone/>
            </a:pPr>
            <a:r>
              <a:rPr lang="en-US" sz="1600" kern="0" baseline="0" dirty="0"/>
              <a:t>module </a:t>
            </a:r>
            <a:r>
              <a:rPr lang="en-US" sz="1600" kern="0" baseline="0" dirty="0" err="1"/>
              <a:t>sim_top</a:t>
            </a:r>
            <a:r>
              <a:rPr lang="en-US" sz="1600" kern="0" baseline="0" dirty="0"/>
              <a:t>();</a:t>
            </a:r>
          </a:p>
          <a:p>
            <a:pPr marL="457200" lvl="1" indent="0">
              <a:buFontTx/>
              <a:buNone/>
            </a:pPr>
            <a:r>
              <a:rPr lang="en-US" sz="1600" kern="0" baseline="0" dirty="0"/>
              <a:t>reg </a:t>
            </a:r>
            <a:r>
              <a:rPr lang="en-US" sz="1600" kern="0" baseline="0" dirty="0" err="1"/>
              <a:t>a_in,b_in</a:t>
            </a:r>
            <a:r>
              <a:rPr lang="en-US" sz="1600" kern="0" baseline="0" dirty="0"/>
              <a:t>;</a:t>
            </a:r>
          </a:p>
          <a:p>
            <a:pPr marL="457200" lvl="1" indent="0">
              <a:buFontTx/>
              <a:buNone/>
            </a:pPr>
            <a:r>
              <a:rPr lang="en-US" sz="1600" kern="0" baseline="0" dirty="0"/>
              <a:t>wire </a:t>
            </a:r>
            <a:r>
              <a:rPr lang="en-US" sz="1600" kern="0" baseline="0" dirty="0" err="1"/>
              <a:t>c_out</a:t>
            </a:r>
            <a:r>
              <a:rPr lang="en-US" sz="1600" kern="0" baseline="0" dirty="0"/>
              <a:t>;</a:t>
            </a:r>
          </a:p>
          <a:p>
            <a:pPr marL="457200" lvl="1" indent="0">
              <a:buFontTx/>
              <a:buNone/>
            </a:pPr>
            <a:r>
              <a:rPr lang="en-US" sz="1600" kern="0" baseline="0" dirty="0"/>
              <a:t>top </a:t>
            </a:r>
            <a:r>
              <a:rPr lang="en-US" sz="1600" kern="0" baseline="0" dirty="0" err="1"/>
              <a:t>dut</a:t>
            </a:r>
            <a:r>
              <a:rPr lang="en-US" sz="1600" kern="0" baseline="0" dirty="0"/>
              <a:t>(</a:t>
            </a:r>
          </a:p>
          <a:p>
            <a:pPr marL="457200" lvl="1" indent="0">
              <a:buFontTx/>
              <a:buNone/>
            </a:pPr>
            <a:r>
              <a:rPr lang="en-US" sz="1600" kern="0" baseline="0" dirty="0"/>
              <a:t>	.a(</a:t>
            </a:r>
            <a:r>
              <a:rPr lang="en-US" sz="1600" kern="0" baseline="0" dirty="0" err="1"/>
              <a:t>a_in</a:t>
            </a:r>
            <a:r>
              <a:rPr lang="en-US" sz="1600" kern="0" baseline="0" dirty="0"/>
              <a:t>),</a:t>
            </a:r>
          </a:p>
          <a:p>
            <a:pPr marL="457200" lvl="1" indent="0">
              <a:buFontTx/>
              <a:buNone/>
            </a:pPr>
            <a:r>
              <a:rPr lang="en-US" sz="1600" kern="0" baseline="0" dirty="0"/>
              <a:t>	.b(</a:t>
            </a:r>
            <a:r>
              <a:rPr lang="en-US" sz="1600" kern="0" baseline="0" dirty="0" err="1"/>
              <a:t>b_in</a:t>
            </a:r>
            <a:r>
              <a:rPr lang="en-US" sz="1600" kern="0" baseline="0" dirty="0"/>
              <a:t>),</a:t>
            </a:r>
          </a:p>
          <a:p>
            <a:pPr marL="457200" lvl="1" indent="0">
              <a:buFontTx/>
              <a:buNone/>
            </a:pPr>
            <a:r>
              <a:rPr lang="en-US" sz="1600" kern="0" baseline="0" dirty="0"/>
              <a:t>	.c(</a:t>
            </a:r>
            <a:r>
              <a:rPr lang="en-US" sz="1600" kern="0" baseline="0" dirty="0" err="1"/>
              <a:t>c_out</a:t>
            </a:r>
            <a:r>
              <a:rPr lang="en-US" sz="1600" kern="0" baseline="0" dirty="0"/>
              <a:t>)</a:t>
            </a:r>
          </a:p>
          <a:p>
            <a:pPr marL="457200" lvl="1" indent="0">
              <a:buFontTx/>
              <a:buNone/>
            </a:pPr>
            <a:r>
              <a:rPr lang="en-US" sz="1600" kern="0" baseline="0" dirty="0"/>
              <a:t>);</a:t>
            </a:r>
          </a:p>
          <a:p>
            <a:pPr marL="457200" lvl="1" indent="0">
              <a:buFontTx/>
              <a:buNone/>
            </a:pPr>
            <a:r>
              <a:rPr lang="en-US" sz="1600" kern="0" baseline="0" dirty="0"/>
              <a:t>			</a:t>
            </a:r>
            <a:endParaRPr lang="en-US" sz="1600" kern="0" baseline="0" dirty="0">
              <a:solidFill>
                <a:schemeClr val="bg1">
                  <a:lumMod val="65000"/>
                </a:schemeClr>
              </a:solidFill>
            </a:endParaRPr>
          </a:p>
          <a:p>
            <a:pPr lvl="1"/>
            <a:endParaRPr lang="en-US" kern="0" baseline="0" dirty="0"/>
          </a:p>
        </p:txBody>
      </p:sp>
      <p:sp>
        <p:nvSpPr>
          <p:cNvPr id="2" name="Title 1"/>
          <p:cNvSpPr>
            <a:spLocks noGrp="1"/>
          </p:cNvSpPr>
          <p:nvPr>
            <p:ph type="title"/>
          </p:nvPr>
        </p:nvSpPr>
        <p:spPr>
          <a:xfrm>
            <a:off x="538448" y="61239"/>
            <a:ext cx="7772400" cy="1020763"/>
          </a:xfrm>
        </p:spPr>
        <p:txBody>
          <a:bodyPr/>
          <a:lstStyle/>
          <a:p>
            <a:r>
              <a:rPr lang="en-US" altLang="zh-CN" dirty="0"/>
              <a:t>Simulation</a:t>
            </a:r>
            <a:endParaRPr lang="en-US" dirty="0"/>
          </a:p>
        </p:txBody>
      </p:sp>
      <p:sp>
        <p:nvSpPr>
          <p:cNvPr id="3" name="Content Placeholder 2"/>
          <p:cNvSpPr>
            <a:spLocks noGrp="1"/>
          </p:cNvSpPr>
          <p:nvPr>
            <p:ph idx="1"/>
          </p:nvPr>
        </p:nvSpPr>
        <p:spPr>
          <a:xfrm>
            <a:off x="3636182" y="1704252"/>
            <a:ext cx="5212143" cy="4351338"/>
          </a:xfrm>
        </p:spPr>
        <p:txBody>
          <a:bodyPr>
            <a:noAutofit/>
          </a:bodyPr>
          <a:lstStyle/>
          <a:p>
            <a:pPr marL="457200" lvl="1" indent="0">
              <a:buNone/>
            </a:pPr>
            <a:r>
              <a:rPr lang="en-US" sz="1600" dirty="0"/>
              <a:t>initial begin</a:t>
            </a:r>
          </a:p>
          <a:p>
            <a:pPr marL="457200" lvl="1" indent="0">
              <a:buNone/>
            </a:pPr>
            <a:r>
              <a:rPr lang="en-US" sz="1600" dirty="0"/>
              <a:t>	</a:t>
            </a:r>
            <a:r>
              <a:rPr lang="en-US" sz="1600" dirty="0" err="1"/>
              <a:t>a_in</a:t>
            </a:r>
            <a:r>
              <a:rPr lang="en-US" sz="1600" dirty="0"/>
              <a:t> = 1’b0;</a:t>
            </a:r>
          </a:p>
          <a:p>
            <a:pPr marL="457200" lvl="1" indent="0">
              <a:buNone/>
            </a:pPr>
            <a:r>
              <a:rPr lang="en-US" sz="1600" dirty="0"/>
              <a:t>	</a:t>
            </a:r>
            <a:r>
              <a:rPr lang="en-US" sz="1600" dirty="0" err="1"/>
              <a:t>b_in</a:t>
            </a:r>
            <a:r>
              <a:rPr lang="en-US" sz="1600" dirty="0"/>
              <a:t> = 1’b0;</a:t>
            </a:r>
          </a:p>
          <a:p>
            <a:pPr marL="457200" lvl="1" indent="0">
              <a:buNone/>
            </a:pPr>
            <a:r>
              <a:rPr lang="en-US" sz="1600" dirty="0"/>
              <a:t>	#2</a:t>
            </a:r>
          </a:p>
          <a:p>
            <a:pPr marL="457200" lvl="1" indent="0">
              <a:buNone/>
            </a:pPr>
            <a:r>
              <a:rPr lang="en-US" sz="1600" dirty="0"/>
              <a:t>	</a:t>
            </a:r>
            <a:r>
              <a:rPr lang="en-US" sz="1600" dirty="0" err="1"/>
              <a:t>b_in</a:t>
            </a:r>
            <a:r>
              <a:rPr lang="en-US" sz="1600" dirty="0"/>
              <a:t> = 1’b1;</a:t>
            </a:r>
          </a:p>
          <a:p>
            <a:pPr marL="457200" lvl="1" indent="0">
              <a:buNone/>
            </a:pPr>
            <a:r>
              <a:rPr lang="en-US" sz="1600" dirty="0"/>
              <a:t>	#2</a:t>
            </a:r>
          </a:p>
          <a:p>
            <a:pPr marL="457200" lvl="1" indent="0">
              <a:buNone/>
            </a:pPr>
            <a:r>
              <a:rPr lang="en-US" sz="1600" dirty="0"/>
              <a:t>	</a:t>
            </a:r>
            <a:r>
              <a:rPr lang="en-US" sz="1600" dirty="0" err="1"/>
              <a:t>a_in</a:t>
            </a:r>
            <a:r>
              <a:rPr lang="en-US" sz="1600" dirty="0"/>
              <a:t> = 1’b1;</a:t>
            </a:r>
          </a:p>
          <a:p>
            <a:pPr marL="457200" lvl="1" indent="0">
              <a:buNone/>
            </a:pPr>
            <a:r>
              <a:rPr lang="en-US" sz="1600" dirty="0"/>
              <a:t>	#2 </a:t>
            </a:r>
          </a:p>
          <a:p>
            <a:pPr marL="457200" lvl="1" indent="0">
              <a:buNone/>
            </a:pPr>
            <a:r>
              <a:rPr lang="en-US" sz="1600" dirty="0"/>
              <a:t>	  $finish;</a:t>
            </a:r>
          </a:p>
          <a:p>
            <a:pPr marL="457200" lvl="1" indent="0">
              <a:buNone/>
            </a:pPr>
            <a:r>
              <a:rPr lang="en-US" sz="1600" dirty="0"/>
              <a:t>end</a:t>
            </a:r>
          </a:p>
          <a:p>
            <a:pPr marL="457200" lvl="1" indent="0">
              <a:buNone/>
            </a:pPr>
            <a:endParaRPr lang="en-US" sz="1600" dirty="0"/>
          </a:p>
          <a:p>
            <a:pPr marL="457200" lvl="1" indent="0">
              <a:buNone/>
            </a:pPr>
            <a:r>
              <a:rPr lang="en-US" sz="1600" dirty="0"/>
              <a:t>always @(*)begin</a:t>
            </a:r>
          </a:p>
          <a:p>
            <a:pPr marL="457200" lvl="1" indent="0">
              <a:buNone/>
            </a:pPr>
            <a:r>
              <a:rPr lang="en-US" sz="1600" dirty="0"/>
              <a:t>	$display(“a=%</a:t>
            </a:r>
            <a:r>
              <a:rPr lang="en-US" sz="1600" dirty="0" err="1"/>
              <a:t>d,b</a:t>
            </a:r>
            <a:r>
              <a:rPr lang="en-US" sz="1600" dirty="0"/>
              <a:t>=%</a:t>
            </a:r>
            <a:r>
              <a:rPr lang="en-US" sz="1600" dirty="0" err="1"/>
              <a:t>d,c</a:t>
            </a:r>
            <a:r>
              <a:rPr lang="en-US" sz="1600" dirty="0"/>
              <a:t>=%d, </a:t>
            </a:r>
            <a:r>
              <a:rPr lang="en-US" sz="1600" dirty="0" err="1"/>
              <a:t>a_in,b_in,c_out</a:t>
            </a:r>
            <a:r>
              <a:rPr lang="en-US" sz="1600" dirty="0"/>
              <a:t>);</a:t>
            </a:r>
          </a:p>
          <a:p>
            <a:pPr marL="457200" lvl="1" indent="0">
              <a:buNone/>
            </a:pPr>
            <a:r>
              <a:rPr lang="en-US" sz="1600" dirty="0" err="1"/>
              <a:t>endmodule</a:t>
            </a:r>
            <a:endParaRPr lang="en-US" sz="1600" dirty="0"/>
          </a:p>
        </p:txBody>
      </p:sp>
      <p:sp>
        <p:nvSpPr>
          <p:cNvPr id="5" name="灯片编号占位符 3">
            <a:extLst>
              <a:ext uri="{FF2B5EF4-FFF2-40B4-BE49-F238E27FC236}">
                <a16:creationId xmlns:a16="http://schemas.microsoft.com/office/drawing/2014/main" id="{30CFF001-4E7F-4D7C-8D98-F9EBBEC3BD17}"/>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10</a:t>
            </a:fld>
            <a:endParaRPr lang="en-US" altLang="zh-CN" sz="160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874" y="66715"/>
            <a:ext cx="7772400" cy="1020763"/>
          </a:xfrm>
        </p:spPr>
        <p:txBody>
          <a:bodyPr/>
          <a:lstStyle/>
          <a:p>
            <a:r>
              <a:rPr lang="en-US" altLang="zh-CN" dirty="0"/>
              <a:t>Synthesis</a:t>
            </a:r>
            <a:endParaRPr lang="en-US" dirty="0"/>
          </a:p>
        </p:txBody>
      </p:sp>
      <p:sp>
        <p:nvSpPr>
          <p:cNvPr id="3" name="Content Placeholder 2"/>
          <p:cNvSpPr>
            <a:spLocks noGrp="1"/>
          </p:cNvSpPr>
          <p:nvPr>
            <p:ph idx="1"/>
          </p:nvPr>
        </p:nvSpPr>
        <p:spPr>
          <a:xfrm>
            <a:off x="500120" y="1248745"/>
            <a:ext cx="7772400" cy="5027613"/>
          </a:xfrm>
        </p:spPr>
        <p:txBody>
          <a:bodyPr/>
          <a:lstStyle/>
          <a:p>
            <a:r>
              <a:rPr lang="en-US" dirty="0"/>
              <a:t>Parsing</a:t>
            </a:r>
          </a:p>
          <a:p>
            <a:r>
              <a:rPr lang="en-US" dirty="0"/>
              <a:t>Multi-level synthesis</a:t>
            </a:r>
          </a:p>
          <a:p>
            <a:pPr lvl="1"/>
            <a:r>
              <a:rPr lang="en-US" altLang="zh-CN" dirty="0"/>
              <a:t>Non-synthesizable HDL code</a:t>
            </a:r>
            <a:endParaRPr lang="en-US" dirty="0"/>
          </a:p>
          <a:p>
            <a:r>
              <a:rPr lang="en-US" dirty="0"/>
              <a:t>Technology mapping</a:t>
            </a:r>
          </a:p>
        </p:txBody>
      </p:sp>
      <p:sp>
        <p:nvSpPr>
          <p:cNvPr id="4" name="灯片编号占位符 3">
            <a:extLst>
              <a:ext uri="{FF2B5EF4-FFF2-40B4-BE49-F238E27FC236}">
                <a16:creationId xmlns:a16="http://schemas.microsoft.com/office/drawing/2014/main" id="{FBD45D8B-EC07-4A7B-9CCC-F81AF1E89E27}"/>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11</a:t>
            </a:fld>
            <a:endParaRPr lang="en-US" altLang="zh-CN" sz="16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301" y="99567"/>
            <a:ext cx="7772400" cy="1020763"/>
          </a:xfrm>
        </p:spPr>
        <p:txBody>
          <a:bodyPr/>
          <a:lstStyle/>
          <a:p>
            <a:r>
              <a:rPr lang="en-US" altLang="zh-CN" dirty="0"/>
              <a:t>Physical Design</a:t>
            </a:r>
            <a:endParaRPr lang="en-US" dirty="0"/>
          </a:p>
        </p:txBody>
      </p:sp>
      <p:sp>
        <p:nvSpPr>
          <p:cNvPr id="3" name="Content Placeholder 2"/>
          <p:cNvSpPr>
            <a:spLocks noGrp="1"/>
          </p:cNvSpPr>
          <p:nvPr>
            <p:ph idx="1"/>
          </p:nvPr>
        </p:nvSpPr>
        <p:spPr/>
        <p:txBody>
          <a:bodyPr/>
          <a:lstStyle/>
          <a:p>
            <a:r>
              <a:rPr lang="en-US" dirty="0"/>
              <a:t>Placement</a:t>
            </a:r>
          </a:p>
          <a:p>
            <a:r>
              <a:rPr lang="en-US" dirty="0"/>
              <a:t>Routing</a:t>
            </a:r>
          </a:p>
          <a:p>
            <a:r>
              <a:rPr lang="en-US" dirty="0"/>
              <a:t>Static timing analysis</a:t>
            </a:r>
          </a:p>
          <a:p>
            <a:r>
              <a:rPr lang="en-US" dirty="0"/>
              <a:t>LVS and DRC</a:t>
            </a:r>
          </a:p>
          <a:p>
            <a:r>
              <a:rPr lang="en-US" altLang="zh-CN" dirty="0"/>
              <a:t>Generating result</a:t>
            </a:r>
          </a:p>
          <a:p>
            <a:pPr lvl="1"/>
            <a:r>
              <a:rPr lang="en-US" altLang="zh-CN" dirty="0"/>
              <a:t>ASIC: layout file</a:t>
            </a:r>
          </a:p>
          <a:p>
            <a:pPr lvl="1"/>
            <a:r>
              <a:rPr lang="en-US" altLang="zh-CN" dirty="0"/>
              <a:t>FPGA: bitstream file</a:t>
            </a:r>
            <a:endParaRPr lang="en-US" dirty="0"/>
          </a:p>
        </p:txBody>
      </p:sp>
      <p:sp>
        <p:nvSpPr>
          <p:cNvPr id="4" name="灯片编号占位符 3">
            <a:extLst>
              <a:ext uri="{FF2B5EF4-FFF2-40B4-BE49-F238E27FC236}">
                <a16:creationId xmlns:a16="http://schemas.microsoft.com/office/drawing/2014/main" id="{8F08F58E-2489-4E5D-A189-08370BE04B57}"/>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12</a:t>
            </a:fld>
            <a:endParaRPr lang="en-US" altLang="zh-CN" sz="1600"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72" y="83141"/>
            <a:ext cx="7772400" cy="1020763"/>
          </a:xfrm>
        </p:spPr>
        <p:txBody>
          <a:bodyPr/>
          <a:lstStyle/>
          <a:p>
            <a:r>
              <a:rPr lang="en-US" altLang="zh-CN" dirty="0"/>
              <a:t>Final Step</a:t>
            </a:r>
            <a:endParaRPr lang="en-US" dirty="0"/>
          </a:p>
        </p:txBody>
      </p:sp>
      <p:sp>
        <p:nvSpPr>
          <p:cNvPr id="3" name="Content Placeholder 2"/>
          <p:cNvSpPr>
            <a:spLocks noGrp="1"/>
          </p:cNvSpPr>
          <p:nvPr>
            <p:ph idx="1"/>
          </p:nvPr>
        </p:nvSpPr>
        <p:spPr>
          <a:xfrm>
            <a:off x="532972" y="1314450"/>
            <a:ext cx="7772400" cy="5027613"/>
          </a:xfrm>
        </p:spPr>
        <p:txBody>
          <a:bodyPr/>
          <a:lstStyle/>
          <a:p>
            <a:r>
              <a:rPr lang="en-US" altLang="zh-CN" dirty="0"/>
              <a:t>ASIC</a:t>
            </a:r>
          </a:p>
          <a:p>
            <a:pPr lvl="1"/>
            <a:r>
              <a:rPr lang="en-US" altLang="zh-CN" dirty="0"/>
              <a:t>Tape-out</a:t>
            </a:r>
          </a:p>
          <a:p>
            <a:r>
              <a:rPr lang="en-US" altLang="zh-CN" dirty="0"/>
              <a:t>FPGA</a:t>
            </a:r>
          </a:p>
          <a:p>
            <a:pPr lvl="1"/>
            <a:r>
              <a:rPr lang="en-US" altLang="zh-CN" dirty="0"/>
              <a:t>Download bitstream file</a:t>
            </a:r>
          </a:p>
          <a:p>
            <a:pPr lvl="1"/>
            <a:endParaRPr lang="en-US" dirty="0"/>
          </a:p>
        </p:txBody>
      </p:sp>
      <p:sp>
        <p:nvSpPr>
          <p:cNvPr id="4" name="灯片编号占位符 3">
            <a:extLst>
              <a:ext uri="{FF2B5EF4-FFF2-40B4-BE49-F238E27FC236}">
                <a16:creationId xmlns:a16="http://schemas.microsoft.com/office/drawing/2014/main" id="{6167EFDA-3213-499A-A697-5B1874C87E7C}"/>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13</a:t>
            </a:fld>
            <a:endParaRPr lang="en-US" altLang="zh-CN" sz="1600"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72" y="83141"/>
            <a:ext cx="7772400" cy="1020763"/>
          </a:xfrm>
        </p:spPr>
        <p:txBody>
          <a:bodyPr/>
          <a:lstStyle/>
          <a:p>
            <a:r>
              <a:rPr lang="en-US" altLang="zh-CN" dirty="0"/>
              <a:t>Design Flow: ASIC vs. FPGA</a:t>
            </a:r>
            <a:endParaRPr lang="en-US" dirty="0"/>
          </a:p>
        </p:txBody>
      </p:sp>
      <p:sp>
        <p:nvSpPr>
          <p:cNvPr id="4" name="灯片编号占位符 3">
            <a:extLst>
              <a:ext uri="{FF2B5EF4-FFF2-40B4-BE49-F238E27FC236}">
                <a16:creationId xmlns:a16="http://schemas.microsoft.com/office/drawing/2014/main" id="{6167EFDA-3213-499A-A697-5B1874C87E7C}"/>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14</a:t>
            </a:fld>
            <a:endParaRPr lang="en-US" altLang="zh-CN" sz="1600" dirty="0"/>
          </a:p>
        </p:txBody>
      </p:sp>
      <p:sp>
        <p:nvSpPr>
          <p:cNvPr id="6" name="文本框 5">
            <a:extLst>
              <a:ext uri="{FF2B5EF4-FFF2-40B4-BE49-F238E27FC236}">
                <a16:creationId xmlns:a16="http://schemas.microsoft.com/office/drawing/2014/main" id="{A0D5DF06-DB00-F2F6-CA12-429AE6467851}"/>
              </a:ext>
            </a:extLst>
          </p:cNvPr>
          <p:cNvSpPr txBox="1"/>
          <p:nvPr/>
        </p:nvSpPr>
        <p:spPr>
          <a:xfrm>
            <a:off x="1336466" y="6325304"/>
            <a:ext cx="6471067" cy="379591"/>
          </a:xfrm>
          <a:prstGeom prst="rect">
            <a:avLst/>
          </a:prstGeom>
          <a:noFill/>
        </p:spPr>
        <p:txBody>
          <a:bodyPr wrap="none" rtlCol="0">
            <a:spAutoFit/>
          </a:bodyPr>
          <a:lstStyle/>
          <a:p>
            <a:r>
              <a:rPr kumimoji="1" lang="en-US" altLang="zh-CN" dirty="0"/>
              <a:t>https://</a:t>
            </a:r>
            <a:r>
              <a:rPr kumimoji="1" lang="en-US" altLang="zh-CN" dirty="0" err="1"/>
              <a:t>www.xilinx.com</a:t>
            </a:r>
            <a:r>
              <a:rPr kumimoji="1" lang="en-US" altLang="zh-CN" dirty="0"/>
              <a:t>/video/</a:t>
            </a:r>
            <a:r>
              <a:rPr kumimoji="1" lang="en-US" altLang="zh-CN" dirty="0" err="1"/>
              <a:t>fpga</a:t>
            </a:r>
            <a:r>
              <a:rPr kumimoji="1" lang="en-US" altLang="zh-CN" dirty="0"/>
              <a:t>/</a:t>
            </a:r>
            <a:r>
              <a:rPr kumimoji="1" lang="en-US" altLang="zh-CN" dirty="0" err="1"/>
              <a:t>fpga</a:t>
            </a:r>
            <a:r>
              <a:rPr kumimoji="1" lang="en-US" altLang="zh-CN" dirty="0"/>
              <a:t>-vs-</a:t>
            </a:r>
            <a:r>
              <a:rPr kumimoji="1" lang="en-US" altLang="zh-CN" dirty="0" err="1"/>
              <a:t>asic</a:t>
            </a:r>
            <a:r>
              <a:rPr kumimoji="1" lang="en-US" altLang="zh-CN" dirty="0"/>
              <a:t>-design-</a:t>
            </a:r>
            <a:r>
              <a:rPr kumimoji="1" lang="en-US" altLang="zh-CN" dirty="0" err="1"/>
              <a:t>flow.html</a:t>
            </a:r>
            <a:endParaRPr kumimoji="1" lang="zh-CN" altLang="en-US" dirty="0"/>
          </a:p>
        </p:txBody>
      </p:sp>
      <p:pic>
        <p:nvPicPr>
          <p:cNvPr id="7" name="图片 6">
            <a:extLst>
              <a:ext uri="{FF2B5EF4-FFF2-40B4-BE49-F238E27FC236}">
                <a16:creationId xmlns:a16="http://schemas.microsoft.com/office/drawing/2014/main" id="{1C64AE04-245C-FAD5-0A1C-DDC0C44B804C}"/>
              </a:ext>
            </a:extLst>
          </p:cNvPr>
          <p:cNvPicPr>
            <a:picLocks noChangeAspect="1"/>
          </p:cNvPicPr>
          <p:nvPr/>
        </p:nvPicPr>
        <p:blipFill>
          <a:blip r:embed="rId3"/>
          <a:stretch>
            <a:fillRect/>
          </a:stretch>
        </p:blipFill>
        <p:spPr>
          <a:xfrm>
            <a:off x="266485" y="1646118"/>
            <a:ext cx="8611028" cy="4584288"/>
          </a:xfrm>
          <a:prstGeom prst="rect">
            <a:avLst/>
          </a:prstGeom>
        </p:spPr>
      </p:pic>
    </p:spTree>
    <p:extLst>
      <p:ext uri="{BB962C8B-B14F-4D97-AF65-F5344CB8AC3E}">
        <p14:creationId xmlns:p14="http://schemas.microsoft.com/office/powerpoint/2010/main" val="97279494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580" y="83141"/>
            <a:ext cx="7772400" cy="1020763"/>
          </a:xfrm>
        </p:spPr>
        <p:txBody>
          <a:bodyPr/>
          <a:lstStyle/>
          <a:p>
            <a:r>
              <a:rPr lang="en-US" dirty="0"/>
              <a:t>Verilog HDL</a:t>
            </a:r>
          </a:p>
        </p:txBody>
      </p:sp>
      <p:sp>
        <p:nvSpPr>
          <p:cNvPr id="3" name="Content Placeholder 2"/>
          <p:cNvSpPr>
            <a:spLocks noGrp="1"/>
          </p:cNvSpPr>
          <p:nvPr>
            <p:ph idx="1"/>
          </p:nvPr>
        </p:nvSpPr>
        <p:spPr/>
        <p:txBody>
          <a:bodyPr/>
          <a:lstStyle/>
          <a:p>
            <a:r>
              <a:rPr lang="en-US" dirty="0"/>
              <a:t>Lexical conventions</a:t>
            </a:r>
          </a:p>
          <a:p>
            <a:r>
              <a:rPr lang="en-US" altLang="zh-CN" dirty="0"/>
              <a:t>B</a:t>
            </a:r>
            <a:r>
              <a:rPr lang="en-US" dirty="0"/>
              <a:t>asic syntax</a:t>
            </a:r>
          </a:p>
          <a:p>
            <a:r>
              <a:rPr lang="en-US" dirty="0"/>
              <a:t>Modeling methods</a:t>
            </a:r>
          </a:p>
        </p:txBody>
      </p:sp>
      <p:sp>
        <p:nvSpPr>
          <p:cNvPr id="4" name="灯片编号占位符 3">
            <a:extLst>
              <a:ext uri="{FF2B5EF4-FFF2-40B4-BE49-F238E27FC236}">
                <a16:creationId xmlns:a16="http://schemas.microsoft.com/office/drawing/2014/main" id="{FE3F744A-D40E-4FB5-AD09-3B8FAB1CAACD}"/>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15</a:t>
            </a:fld>
            <a:endParaRPr lang="en-US" altLang="zh-CN" sz="1600" dirty="0"/>
          </a:p>
        </p:txBody>
      </p:sp>
    </p:spTree>
    <p:extLst>
      <p:ext uri="{BB962C8B-B14F-4D97-AF65-F5344CB8AC3E}">
        <p14:creationId xmlns:p14="http://schemas.microsoft.com/office/powerpoint/2010/main" val="205147496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874" y="1276743"/>
            <a:ext cx="7772400" cy="5027613"/>
          </a:xfrm>
        </p:spPr>
        <p:txBody>
          <a:bodyPr/>
          <a:lstStyle/>
          <a:p>
            <a:r>
              <a:rPr lang="en-US" altLang="zh-CN" dirty="0"/>
              <a:t>Very similar to C</a:t>
            </a:r>
          </a:p>
          <a:p>
            <a:pPr lvl="1"/>
            <a:r>
              <a:rPr lang="en-US" altLang="zh-CN" sz="2400" dirty="0"/>
              <a:t>Verilog is case-sensitive</a:t>
            </a:r>
          </a:p>
          <a:p>
            <a:pPr lvl="1"/>
            <a:r>
              <a:rPr lang="en-US" altLang="zh-CN" sz="2400" dirty="0"/>
              <a:t>All keywords are in lowercase</a:t>
            </a:r>
          </a:p>
          <a:p>
            <a:r>
              <a:rPr lang="en-US" altLang="zh-CN" dirty="0"/>
              <a:t>A Verilog program is a string of tokens</a:t>
            </a:r>
          </a:p>
          <a:p>
            <a:pPr lvl="1"/>
            <a:r>
              <a:rPr lang="en-US" altLang="zh-CN" sz="2400" dirty="0"/>
              <a:t>Whitespace</a:t>
            </a:r>
          </a:p>
          <a:p>
            <a:pPr lvl="1"/>
            <a:r>
              <a:rPr lang="en-US" altLang="zh-CN" sz="2400" dirty="0"/>
              <a:t>Comments</a:t>
            </a:r>
          </a:p>
          <a:p>
            <a:pPr lvl="1"/>
            <a:r>
              <a:rPr lang="en-US" altLang="zh-CN" sz="2400" dirty="0"/>
              <a:t>Delimiters</a:t>
            </a:r>
          </a:p>
          <a:p>
            <a:pPr lvl="1"/>
            <a:r>
              <a:rPr lang="en-US" altLang="zh-CN" sz="2400" dirty="0"/>
              <a:t>Numbers</a:t>
            </a:r>
          </a:p>
          <a:p>
            <a:pPr lvl="1"/>
            <a:r>
              <a:rPr lang="en-US" altLang="zh-CN" sz="2400" dirty="0"/>
              <a:t>Strings</a:t>
            </a:r>
          </a:p>
          <a:p>
            <a:pPr lvl="1"/>
            <a:r>
              <a:rPr lang="en-US" altLang="zh-CN" sz="2400" dirty="0"/>
              <a:t>Identifiers</a:t>
            </a:r>
          </a:p>
          <a:p>
            <a:pPr lvl="1"/>
            <a:r>
              <a:rPr lang="en-US" altLang="zh-CN" sz="2400" dirty="0"/>
              <a:t>Keywords</a:t>
            </a:r>
            <a:endParaRPr lang="en-US" altLang="zh-CN" dirty="0"/>
          </a:p>
        </p:txBody>
      </p:sp>
      <p:sp>
        <p:nvSpPr>
          <p:cNvPr id="10" name="Title 1">
            <a:extLst>
              <a:ext uri="{FF2B5EF4-FFF2-40B4-BE49-F238E27FC236}">
                <a16:creationId xmlns:a16="http://schemas.microsoft.com/office/drawing/2014/main" id="{5539CFC3-324B-44CF-AEB3-1933E578695F}"/>
              </a:ext>
            </a:extLst>
          </p:cNvPr>
          <p:cNvSpPr>
            <a:spLocks noGrp="1"/>
          </p:cNvSpPr>
          <p:nvPr>
            <p:ph type="title"/>
          </p:nvPr>
        </p:nvSpPr>
        <p:spPr>
          <a:xfrm>
            <a:off x="554874" y="61239"/>
            <a:ext cx="8074433" cy="1020763"/>
          </a:xfrm>
        </p:spPr>
        <p:txBody>
          <a:bodyPr/>
          <a:lstStyle/>
          <a:p>
            <a:r>
              <a:rPr lang="en-US" dirty="0"/>
              <a:t>Lexical Conventions</a:t>
            </a:r>
          </a:p>
        </p:txBody>
      </p:sp>
      <p:sp>
        <p:nvSpPr>
          <p:cNvPr id="4" name="灯片编号占位符 3">
            <a:extLst>
              <a:ext uri="{FF2B5EF4-FFF2-40B4-BE49-F238E27FC236}">
                <a16:creationId xmlns:a16="http://schemas.microsoft.com/office/drawing/2014/main" id="{72BEF0D6-0836-4FA9-B1A0-CE8D11A8EB5D}"/>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16</a:t>
            </a:fld>
            <a:endParaRPr lang="en-US" altLang="zh-CN" sz="1600" dirty="0"/>
          </a:p>
        </p:txBody>
      </p:sp>
    </p:spTree>
    <p:extLst>
      <p:ext uri="{BB962C8B-B14F-4D97-AF65-F5344CB8AC3E}">
        <p14:creationId xmlns:p14="http://schemas.microsoft.com/office/powerpoint/2010/main" val="212521428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874" y="1314449"/>
            <a:ext cx="3918850" cy="5027613"/>
          </a:xfrm>
        </p:spPr>
        <p:txBody>
          <a:bodyPr/>
          <a:lstStyle/>
          <a:p>
            <a:r>
              <a:rPr lang="en-US" altLang="zh-CN" sz="2800" dirty="0"/>
              <a:t>Whitespace</a:t>
            </a:r>
          </a:p>
          <a:p>
            <a:pPr lvl="1"/>
            <a:r>
              <a:rPr lang="en-US" altLang="zh-CN" sz="2400" dirty="0"/>
              <a:t>Blank space (\b)</a:t>
            </a:r>
          </a:p>
          <a:p>
            <a:pPr lvl="1"/>
            <a:r>
              <a:rPr lang="en-US" altLang="zh-CN" sz="2400" dirty="0"/>
              <a:t>Tab (\t)</a:t>
            </a:r>
          </a:p>
          <a:p>
            <a:pPr lvl="1"/>
            <a:r>
              <a:rPr lang="en-US" altLang="zh-CN" sz="2400" dirty="0"/>
              <a:t>Newline (\n)</a:t>
            </a:r>
          </a:p>
          <a:p>
            <a:r>
              <a:rPr lang="en-US" altLang="zh-CN" sz="2800" dirty="0"/>
              <a:t>Whitespace is ignored in Verilog except </a:t>
            </a:r>
          </a:p>
          <a:p>
            <a:pPr lvl="1"/>
            <a:r>
              <a:rPr lang="en-US" altLang="zh-CN" sz="2400" dirty="0"/>
              <a:t>In strings</a:t>
            </a:r>
          </a:p>
          <a:p>
            <a:pPr lvl="1"/>
            <a:r>
              <a:rPr lang="en-US" altLang="zh-CN" sz="2400" dirty="0"/>
              <a:t>When separating tokens</a:t>
            </a:r>
          </a:p>
          <a:p>
            <a:endParaRPr lang="en-US" altLang="zh-CN" dirty="0"/>
          </a:p>
        </p:txBody>
      </p:sp>
      <p:sp>
        <p:nvSpPr>
          <p:cNvPr id="10" name="Title 1">
            <a:extLst>
              <a:ext uri="{FF2B5EF4-FFF2-40B4-BE49-F238E27FC236}">
                <a16:creationId xmlns:a16="http://schemas.microsoft.com/office/drawing/2014/main" id="{5539CFC3-324B-44CF-AEB3-1933E578695F}"/>
              </a:ext>
            </a:extLst>
          </p:cNvPr>
          <p:cNvSpPr>
            <a:spLocks noGrp="1"/>
          </p:cNvSpPr>
          <p:nvPr>
            <p:ph type="title"/>
          </p:nvPr>
        </p:nvSpPr>
        <p:spPr>
          <a:xfrm>
            <a:off x="554874" y="61239"/>
            <a:ext cx="8074433" cy="1020763"/>
          </a:xfrm>
        </p:spPr>
        <p:txBody>
          <a:bodyPr/>
          <a:lstStyle/>
          <a:p>
            <a:r>
              <a:rPr lang="en-US" dirty="0"/>
              <a:t>Lexical Conventions (cont’d)</a:t>
            </a:r>
          </a:p>
        </p:txBody>
      </p:sp>
      <p:sp>
        <p:nvSpPr>
          <p:cNvPr id="4" name="Content Placeholder 2">
            <a:extLst>
              <a:ext uri="{FF2B5EF4-FFF2-40B4-BE49-F238E27FC236}">
                <a16:creationId xmlns:a16="http://schemas.microsoft.com/office/drawing/2014/main" id="{86D38AC5-F7D1-4CB7-AF18-27F35E0C2817}"/>
              </a:ext>
            </a:extLst>
          </p:cNvPr>
          <p:cNvSpPr txBox="1">
            <a:spLocks/>
          </p:cNvSpPr>
          <p:nvPr/>
        </p:nvSpPr>
        <p:spPr bwMode="auto">
          <a:xfrm>
            <a:off x="4793088" y="1314449"/>
            <a:ext cx="3918850"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r>
              <a:rPr lang="en-US" altLang="zh-CN" sz="2800" kern="0" baseline="0" dirty="0"/>
              <a:t>Comments</a:t>
            </a:r>
          </a:p>
          <a:p>
            <a:pPr lvl="1"/>
            <a:r>
              <a:rPr lang="en-US" altLang="zh-CN" sz="2400" kern="0" baseline="0" dirty="0"/>
              <a:t>Used for readability and documentation</a:t>
            </a:r>
          </a:p>
          <a:p>
            <a:pPr lvl="1"/>
            <a:r>
              <a:rPr lang="en-US" altLang="zh-CN" sz="2400" kern="0" baseline="0" dirty="0"/>
              <a:t>Just like C:</a:t>
            </a:r>
          </a:p>
          <a:p>
            <a:pPr lvl="2"/>
            <a:r>
              <a:rPr lang="en-US" altLang="zh-CN" sz="2000" kern="0" baseline="0" dirty="0"/>
              <a:t>// single line comment</a:t>
            </a:r>
          </a:p>
          <a:p>
            <a:pPr lvl="2"/>
            <a:r>
              <a:rPr lang="en-US" altLang="zh-CN" sz="2000" kern="0" baseline="0" dirty="0"/>
              <a:t>/* multi-line </a:t>
            </a:r>
            <a:br>
              <a:rPr lang="en-US" altLang="zh-CN" sz="2000" kern="0" baseline="0" dirty="0"/>
            </a:br>
            <a:r>
              <a:rPr lang="en-US" altLang="zh-CN" sz="2000" kern="0" baseline="0" dirty="0"/>
              <a:t>comment </a:t>
            </a:r>
            <a:br>
              <a:rPr lang="en-US" altLang="zh-CN" sz="2000" kern="0" baseline="0" dirty="0"/>
            </a:br>
            <a:r>
              <a:rPr lang="en-US" altLang="zh-CN" sz="2000" kern="0" baseline="0" dirty="0"/>
              <a:t>*/</a:t>
            </a:r>
          </a:p>
          <a:p>
            <a:r>
              <a:rPr lang="en-US" altLang="zh-CN" sz="2800" kern="0" baseline="0" dirty="0"/>
              <a:t>  /* Nested comments </a:t>
            </a:r>
            <a:br>
              <a:rPr lang="en-US" altLang="zh-CN" sz="2800" kern="0" baseline="0" dirty="0"/>
            </a:br>
            <a:r>
              <a:rPr lang="en-US" altLang="zh-CN" sz="2800" kern="0" baseline="0" dirty="0"/>
              <a:t>/* like this */ may not be acceptable (depends on Verilog compiler) */</a:t>
            </a:r>
          </a:p>
        </p:txBody>
      </p:sp>
      <p:sp>
        <p:nvSpPr>
          <p:cNvPr id="5" name="灯片编号占位符 3">
            <a:extLst>
              <a:ext uri="{FF2B5EF4-FFF2-40B4-BE49-F238E27FC236}">
                <a16:creationId xmlns:a16="http://schemas.microsoft.com/office/drawing/2014/main" id="{0F7744E0-FDCE-4DD8-8515-03C375C36F9E}"/>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17</a:t>
            </a:fld>
            <a:endParaRPr lang="en-US" altLang="zh-CN" sz="1600" dirty="0"/>
          </a:p>
        </p:txBody>
      </p:sp>
    </p:spTree>
    <p:extLst>
      <p:ext uri="{BB962C8B-B14F-4D97-AF65-F5344CB8AC3E}">
        <p14:creationId xmlns:p14="http://schemas.microsoft.com/office/powerpoint/2010/main" val="7215118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874" y="1248462"/>
            <a:ext cx="7910169" cy="5027613"/>
          </a:xfrm>
        </p:spPr>
        <p:txBody>
          <a:bodyPr/>
          <a:lstStyle/>
          <a:p>
            <a:r>
              <a:rPr lang="en-US" altLang="zh-CN" dirty="0"/>
              <a:t>Number Specification</a:t>
            </a:r>
          </a:p>
          <a:p>
            <a:pPr lvl="1"/>
            <a:r>
              <a:rPr lang="en-US" altLang="zh-CN" dirty="0"/>
              <a:t>Sized numbers</a:t>
            </a:r>
          </a:p>
          <a:p>
            <a:pPr lvl="1"/>
            <a:r>
              <a:rPr lang="en-US" altLang="zh-CN" dirty="0"/>
              <a:t>Unsized numbers</a:t>
            </a:r>
          </a:p>
          <a:p>
            <a:pPr lvl="1"/>
            <a:r>
              <a:rPr lang="en-US" altLang="zh-CN" dirty="0"/>
              <a:t>Unknown and high-impedance values</a:t>
            </a:r>
          </a:p>
          <a:p>
            <a:pPr lvl="1"/>
            <a:r>
              <a:rPr lang="en-US" altLang="zh-CN" dirty="0"/>
              <a:t>Negative numbers</a:t>
            </a:r>
          </a:p>
        </p:txBody>
      </p:sp>
      <p:sp>
        <p:nvSpPr>
          <p:cNvPr id="10" name="Title 1">
            <a:extLst>
              <a:ext uri="{FF2B5EF4-FFF2-40B4-BE49-F238E27FC236}">
                <a16:creationId xmlns:a16="http://schemas.microsoft.com/office/drawing/2014/main" id="{5539CFC3-324B-44CF-AEB3-1933E578695F}"/>
              </a:ext>
            </a:extLst>
          </p:cNvPr>
          <p:cNvSpPr>
            <a:spLocks noGrp="1"/>
          </p:cNvSpPr>
          <p:nvPr>
            <p:ph type="title"/>
          </p:nvPr>
        </p:nvSpPr>
        <p:spPr>
          <a:xfrm>
            <a:off x="554874" y="61239"/>
            <a:ext cx="8074433" cy="1020763"/>
          </a:xfrm>
        </p:spPr>
        <p:txBody>
          <a:bodyPr/>
          <a:lstStyle/>
          <a:p>
            <a:r>
              <a:rPr lang="en-US" dirty="0"/>
              <a:t>Lexical Conventions (cont’d)</a:t>
            </a:r>
          </a:p>
        </p:txBody>
      </p:sp>
      <p:sp>
        <p:nvSpPr>
          <p:cNvPr id="4" name="灯片编号占位符 3">
            <a:extLst>
              <a:ext uri="{FF2B5EF4-FFF2-40B4-BE49-F238E27FC236}">
                <a16:creationId xmlns:a16="http://schemas.microsoft.com/office/drawing/2014/main" id="{8DF3FB65-4A89-48E5-B249-9362437A46FC}"/>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18</a:t>
            </a:fld>
            <a:endParaRPr lang="en-US" altLang="zh-CN" sz="1600" dirty="0"/>
          </a:p>
        </p:txBody>
      </p:sp>
    </p:spTree>
    <p:extLst>
      <p:ext uri="{BB962C8B-B14F-4D97-AF65-F5344CB8AC3E}">
        <p14:creationId xmlns:p14="http://schemas.microsoft.com/office/powerpoint/2010/main" val="292508801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874" y="1314450"/>
            <a:ext cx="4899237" cy="5027613"/>
          </a:xfrm>
        </p:spPr>
        <p:txBody>
          <a:bodyPr/>
          <a:lstStyle/>
          <a:p>
            <a:r>
              <a:rPr lang="en-US" altLang="zh-CN" sz="2800" dirty="0"/>
              <a:t>Sized numbers</a:t>
            </a:r>
          </a:p>
          <a:p>
            <a:pPr lvl="1"/>
            <a:r>
              <a:rPr lang="en-US" altLang="zh-CN" sz="2400" dirty="0"/>
              <a:t>General syntax: &lt;size&gt;’&lt;base&gt;&lt;number&gt;</a:t>
            </a:r>
          </a:p>
          <a:p>
            <a:pPr lvl="2"/>
            <a:r>
              <a:rPr lang="en-US" altLang="zh-CN" sz="2000" dirty="0"/>
              <a:t>&lt;size&gt; number of bits (in decimal)</a:t>
            </a:r>
          </a:p>
          <a:p>
            <a:pPr lvl="2"/>
            <a:r>
              <a:rPr lang="en-US" altLang="zh-CN" sz="2000" dirty="0"/>
              <a:t>&lt;number&gt; is the number in radix &lt;base&gt;</a:t>
            </a:r>
          </a:p>
          <a:p>
            <a:pPr lvl="2"/>
            <a:r>
              <a:rPr lang="en-US" altLang="zh-CN" sz="2000" dirty="0"/>
              <a:t>&lt;base&gt; : </a:t>
            </a:r>
          </a:p>
          <a:p>
            <a:pPr lvl="3"/>
            <a:r>
              <a:rPr lang="en-US" altLang="zh-CN" sz="1600" dirty="0"/>
              <a:t>d or D for decimal (radix 10)</a:t>
            </a:r>
          </a:p>
          <a:p>
            <a:pPr lvl="3"/>
            <a:r>
              <a:rPr lang="en-US" altLang="zh-CN" sz="1600" dirty="0"/>
              <a:t>b or B for binary (radix 2)</a:t>
            </a:r>
          </a:p>
          <a:p>
            <a:pPr lvl="3"/>
            <a:r>
              <a:rPr lang="en-US" altLang="zh-CN" sz="1600" dirty="0"/>
              <a:t>o or O for octal (radix 8)</a:t>
            </a:r>
          </a:p>
          <a:p>
            <a:pPr lvl="3"/>
            <a:r>
              <a:rPr lang="en-US" altLang="zh-CN" sz="1600" dirty="0"/>
              <a:t>h or H for hexadecimal (radix 16)</a:t>
            </a:r>
          </a:p>
          <a:p>
            <a:pPr lvl="2"/>
            <a:r>
              <a:rPr lang="en-US" altLang="zh-CN" sz="2000" dirty="0"/>
              <a:t>Examples:</a:t>
            </a:r>
          </a:p>
          <a:p>
            <a:pPr lvl="3"/>
            <a:r>
              <a:rPr lang="en-US" altLang="zh-CN" sz="1600" dirty="0"/>
              <a:t>4’b1111</a:t>
            </a:r>
          </a:p>
          <a:p>
            <a:pPr lvl="3"/>
            <a:r>
              <a:rPr lang="en-US" altLang="zh-CN" sz="1600" dirty="0"/>
              <a:t>12’habc</a:t>
            </a:r>
          </a:p>
          <a:p>
            <a:pPr lvl="3"/>
            <a:r>
              <a:rPr lang="en-US" altLang="zh-CN" sz="1600" dirty="0"/>
              <a:t>16’d255</a:t>
            </a:r>
          </a:p>
        </p:txBody>
      </p:sp>
      <p:sp>
        <p:nvSpPr>
          <p:cNvPr id="10" name="Title 1">
            <a:extLst>
              <a:ext uri="{FF2B5EF4-FFF2-40B4-BE49-F238E27FC236}">
                <a16:creationId xmlns:a16="http://schemas.microsoft.com/office/drawing/2014/main" id="{5539CFC3-324B-44CF-AEB3-1933E578695F}"/>
              </a:ext>
            </a:extLst>
          </p:cNvPr>
          <p:cNvSpPr>
            <a:spLocks noGrp="1"/>
          </p:cNvSpPr>
          <p:nvPr>
            <p:ph type="title"/>
          </p:nvPr>
        </p:nvSpPr>
        <p:spPr>
          <a:xfrm>
            <a:off x="554874" y="61239"/>
            <a:ext cx="8074433" cy="1020763"/>
          </a:xfrm>
        </p:spPr>
        <p:txBody>
          <a:bodyPr/>
          <a:lstStyle/>
          <a:p>
            <a:r>
              <a:rPr lang="en-US" dirty="0"/>
              <a:t>Lexical Conventions (cont’d)</a:t>
            </a:r>
          </a:p>
        </p:txBody>
      </p:sp>
      <p:sp>
        <p:nvSpPr>
          <p:cNvPr id="4" name="Content Placeholder 2">
            <a:extLst>
              <a:ext uri="{FF2B5EF4-FFF2-40B4-BE49-F238E27FC236}">
                <a16:creationId xmlns:a16="http://schemas.microsoft.com/office/drawing/2014/main" id="{86D38AC5-F7D1-4CB7-AF18-27F35E0C2817}"/>
              </a:ext>
            </a:extLst>
          </p:cNvPr>
          <p:cNvSpPr txBox="1">
            <a:spLocks/>
          </p:cNvSpPr>
          <p:nvPr/>
        </p:nvSpPr>
        <p:spPr bwMode="auto">
          <a:xfrm>
            <a:off x="5113600" y="1314449"/>
            <a:ext cx="3918850"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r>
              <a:rPr lang="en-US" altLang="zh-CN" sz="2800" kern="0" baseline="0" dirty="0"/>
              <a:t>Unsized numbers</a:t>
            </a:r>
          </a:p>
          <a:p>
            <a:pPr lvl="1"/>
            <a:r>
              <a:rPr lang="en-US" altLang="zh-CN" sz="2400" kern="0" baseline="0" dirty="0"/>
              <a:t>Default base is decimal</a:t>
            </a:r>
          </a:p>
          <a:p>
            <a:pPr lvl="1"/>
            <a:r>
              <a:rPr lang="en-US" altLang="zh-CN" sz="2400" kern="0" baseline="0" dirty="0"/>
              <a:t>Default size is at least 32 (depends on Verilog compiler)</a:t>
            </a:r>
          </a:p>
          <a:p>
            <a:pPr lvl="1"/>
            <a:r>
              <a:rPr lang="en-US" altLang="zh-CN" sz="2400" kern="0" baseline="0" dirty="0"/>
              <a:t>Examples</a:t>
            </a:r>
          </a:p>
          <a:p>
            <a:pPr lvl="2"/>
            <a:r>
              <a:rPr lang="en-US" altLang="zh-CN" sz="2000" kern="0" baseline="0" dirty="0"/>
              <a:t>23232</a:t>
            </a:r>
          </a:p>
          <a:p>
            <a:pPr lvl="2"/>
            <a:r>
              <a:rPr lang="en-US" altLang="zh-CN" sz="2000" kern="0" baseline="0" dirty="0"/>
              <a:t>’</a:t>
            </a:r>
            <a:r>
              <a:rPr lang="en-US" altLang="zh-CN" sz="2000" kern="0" baseline="0" dirty="0" err="1"/>
              <a:t>habc</a:t>
            </a:r>
            <a:endParaRPr lang="en-US" altLang="zh-CN" sz="2000" kern="0" baseline="0" dirty="0"/>
          </a:p>
          <a:p>
            <a:pPr lvl="2"/>
            <a:r>
              <a:rPr lang="en-US" altLang="zh-CN" sz="2000" kern="0" baseline="0" dirty="0"/>
              <a:t>’o234</a:t>
            </a:r>
          </a:p>
          <a:p>
            <a:endParaRPr lang="en-US" altLang="zh-CN" sz="2800" kern="0" baseline="0" dirty="0"/>
          </a:p>
          <a:p>
            <a:endParaRPr lang="en-US" altLang="zh-CN" sz="2800" kern="0" baseline="0" dirty="0"/>
          </a:p>
        </p:txBody>
      </p:sp>
      <p:sp>
        <p:nvSpPr>
          <p:cNvPr id="5" name="灯片编号占位符 3">
            <a:extLst>
              <a:ext uri="{FF2B5EF4-FFF2-40B4-BE49-F238E27FC236}">
                <a16:creationId xmlns:a16="http://schemas.microsoft.com/office/drawing/2014/main" id="{2CAAA960-CE26-41EE-A5BF-56D5184BDE3B}"/>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19</a:t>
            </a:fld>
            <a:endParaRPr lang="en-US" altLang="zh-CN" sz="1600" dirty="0"/>
          </a:p>
        </p:txBody>
      </p:sp>
    </p:spTree>
    <p:extLst>
      <p:ext uri="{BB962C8B-B14F-4D97-AF65-F5344CB8AC3E}">
        <p14:creationId xmlns:p14="http://schemas.microsoft.com/office/powerpoint/2010/main" val="372901233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9DA74013-E518-4560-A30E-31EF11EDC80A}"/>
              </a:ext>
            </a:extLst>
          </p:cNvPr>
          <p:cNvSpPr txBox="1">
            <a:spLocks noChangeArrowheads="1"/>
          </p:cNvSpPr>
          <p:nvPr/>
        </p:nvSpPr>
        <p:spPr bwMode="auto">
          <a:xfrm>
            <a:off x="685800" y="1385888"/>
            <a:ext cx="7772400" cy="502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a:lnSpc>
                <a:spcPct val="90000"/>
              </a:lnSpc>
            </a:pPr>
            <a:r>
              <a:rPr lang="en-US" altLang="zh-CN" sz="2400" b="1" kern="0" baseline="0" dirty="0">
                <a:ea typeface="宋体" panose="02010600030101010101" pitchFamily="2" charset="-122"/>
              </a:rPr>
              <a:t>Many images and resources used in this lecture are collected from the Internet, and they are used only for the educational purpose. The copyright belong to the original owners, respectively. </a:t>
            </a:r>
          </a:p>
          <a:p>
            <a:pPr>
              <a:lnSpc>
                <a:spcPct val="90000"/>
              </a:lnSpc>
            </a:pPr>
            <a:endParaRPr lang="en-US" altLang="zh-CN" sz="2400" b="1" kern="0" baseline="0" dirty="0">
              <a:ea typeface="宋体" panose="02010600030101010101" pitchFamily="2" charset="-122"/>
            </a:endParaRPr>
          </a:p>
          <a:p>
            <a:pPr>
              <a:lnSpc>
                <a:spcPct val="90000"/>
              </a:lnSpc>
            </a:pPr>
            <a:r>
              <a:rPr lang="en-US" altLang="zh-CN" sz="2400" b="1" kern="0" baseline="0" dirty="0">
                <a:ea typeface="宋体" panose="02010600030101010101" pitchFamily="2" charset="-122"/>
              </a:rPr>
              <a:t>Part of slides credit to</a:t>
            </a:r>
          </a:p>
          <a:p>
            <a:pPr lvl="1">
              <a:lnSpc>
                <a:spcPct val="90000"/>
              </a:lnSpc>
            </a:pPr>
            <a:r>
              <a:rPr lang="en-US" altLang="zh-CN" sz="2000" b="1" kern="0" baseline="0" dirty="0">
                <a:ea typeface="宋体" panose="02010600030101010101" pitchFamily="2" charset="-122"/>
              </a:rPr>
              <a:t>David Money Harris and Sarah L. Harris. Digital Design and Computer Architecture, 2nd Edition.</a:t>
            </a:r>
          </a:p>
          <a:p>
            <a:pPr lvl="1">
              <a:lnSpc>
                <a:spcPct val="90000"/>
              </a:lnSpc>
            </a:pPr>
            <a:r>
              <a:rPr lang="en-US" altLang="zh-CN" sz="2000" b="1" kern="0" baseline="0" dirty="0">
                <a:ea typeface="宋体" panose="02010600030101010101" pitchFamily="2" charset="-122"/>
              </a:rPr>
              <a:t>Morris R. Mano , Charles R. </a:t>
            </a:r>
            <a:r>
              <a:rPr lang="en-US" altLang="zh-CN" sz="2000" b="1" kern="0" baseline="0" dirty="0" err="1">
                <a:ea typeface="宋体" panose="02010600030101010101" pitchFamily="2" charset="-122"/>
              </a:rPr>
              <a:t>Kime</a:t>
            </a:r>
            <a:r>
              <a:rPr lang="en-US" altLang="zh-CN" sz="2000" b="1" kern="0" baseline="0" dirty="0">
                <a:ea typeface="宋体" panose="02010600030101010101" pitchFamily="2" charset="-122"/>
              </a:rPr>
              <a:t> and Tom Martin.</a:t>
            </a:r>
            <a:r>
              <a:rPr lang="zh-CN" altLang="en-US" sz="2000" b="1" kern="0" baseline="0" dirty="0">
                <a:ea typeface="宋体" panose="02010600030101010101" pitchFamily="2" charset="-122"/>
              </a:rPr>
              <a:t> </a:t>
            </a:r>
            <a:r>
              <a:rPr lang="en-US" altLang="zh-CN" sz="2000" b="1" kern="0" baseline="0" dirty="0">
                <a:ea typeface="宋体" panose="02010600030101010101" pitchFamily="2" charset="-122"/>
              </a:rPr>
              <a:t>Logic &amp; Computer Design Fundamentals, Fifth Edition.</a:t>
            </a:r>
          </a:p>
          <a:p>
            <a:pPr lvl="1">
              <a:lnSpc>
                <a:spcPct val="90000"/>
              </a:lnSpc>
            </a:pPr>
            <a:r>
              <a:rPr lang="en-US" altLang="zh-CN" sz="2000" b="1" kern="0" baseline="0" dirty="0">
                <a:ea typeface="宋体" panose="02010600030101010101" pitchFamily="2" charset="-122"/>
              </a:rPr>
              <a:t>Prof. </a:t>
            </a:r>
            <a:r>
              <a:rPr lang="en-US" altLang="zh-CN" sz="2000" b="1" kern="0" baseline="0" dirty="0" err="1">
                <a:ea typeface="宋体" panose="02010600030101010101" pitchFamily="2" charset="-122"/>
              </a:rPr>
              <a:t>Yabo</a:t>
            </a:r>
            <a:r>
              <a:rPr lang="en-US" altLang="zh-CN" sz="2000" b="1" kern="0" baseline="0" dirty="0">
                <a:ea typeface="宋体" panose="02010600030101010101" pitchFamily="2" charset="-122"/>
              </a:rPr>
              <a:t> Dong @ ZJU</a:t>
            </a:r>
          </a:p>
          <a:p>
            <a:pPr lvl="1">
              <a:lnSpc>
                <a:spcPct val="90000"/>
              </a:lnSpc>
            </a:pPr>
            <a:r>
              <a:rPr lang="en-US" altLang="zh-CN" sz="2000" b="1" kern="0" baseline="0" dirty="0">
                <a:ea typeface="宋体" panose="02010600030101010101" pitchFamily="2" charset="-122"/>
              </a:rPr>
              <a:t>CSE 140: Components and Design Techniques for Digital Systems (Prof. C.K. Cheng @ UCSD)</a:t>
            </a:r>
          </a:p>
          <a:p>
            <a:pPr lvl="1">
              <a:lnSpc>
                <a:spcPct val="90000"/>
              </a:lnSpc>
            </a:pPr>
            <a:r>
              <a:rPr lang="en-US" altLang="zh-CN" sz="2000" b="1" kern="0" baseline="0" dirty="0">
                <a:ea typeface="宋体" panose="02010600030101010101" pitchFamily="2" charset="-122"/>
              </a:rPr>
              <a:t>CMPE 691: Reconfigurable System Design (Dr. Ryan </a:t>
            </a:r>
            <a:r>
              <a:rPr lang="en-US" altLang="zh-CN" sz="2000" b="1" kern="0" baseline="0" dirty="0" err="1">
                <a:ea typeface="宋体" panose="02010600030101010101" pitchFamily="2" charset="-122"/>
              </a:rPr>
              <a:t>Robucci</a:t>
            </a:r>
            <a:r>
              <a:rPr lang="en-US" altLang="zh-CN" sz="2000" b="1" kern="0" baseline="0" dirty="0">
                <a:ea typeface="宋体" panose="02010600030101010101" pitchFamily="2" charset="-122"/>
              </a:rPr>
              <a:t> @ ECLIPSE Cluster of UMBC)</a:t>
            </a:r>
          </a:p>
          <a:p>
            <a:pPr lvl="1">
              <a:lnSpc>
                <a:spcPct val="90000"/>
              </a:lnSpc>
            </a:pPr>
            <a:endParaRPr lang="en-US" altLang="zh-CN" sz="2000" b="1" kern="0" baseline="0" dirty="0">
              <a:ea typeface="宋体" panose="02010600030101010101" pitchFamily="2" charset="-122"/>
            </a:endParaRPr>
          </a:p>
          <a:p>
            <a:pPr lvl="1">
              <a:lnSpc>
                <a:spcPct val="90000"/>
              </a:lnSpc>
            </a:pPr>
            <a:endParaRPr lang="en-US" altLang="zh-CN" sz="2000" b="1" kern="0" baseline="0" dirty="0">
              <a:ea typeface="宋体" panose="02010600030101010101" pitchFamily="2" charset="-122"/>
            </a:endParaRPr>
          </a:p>
          <a:p>
            <a:pPr marL="0" indent="0">
              <a:lnSpc>
                <a:spcPct val="90000"/>
              </a:lnSpc>
              <a:buNone/>
            </a:pPr>
            <a:endParaRPr lang="en-US" altLang="zh-CN" sz="2400" b="1" kern="0" baseline="0" dirty="0">
              <a:ea typeface="宋体" panose="02010600030101010101" pitchFamily="2" charset="-122"/>
            </a:endParaRPr>
          </a:p>
        </p:txBody>
      </p:sp>
      <p:sp>
        <p:nvSpPr>
          <p:cNvPr id="7" name="Rectangle 4">
            <a:extLst>
              <a:ext uri="{FF2B5EF4-FFF2-40B4-BE49-F238E27FC236}">
                <a16:creationId xmlns:a16="http://schemas.microsoft.com/office/drawing/2014/main" id="{61613075-73BA-4468-B5E1-05BA35F281E1}"/>
              </a:ext>
            </a:extLst>
          </p:cNvPr>
          <p:cNvSpPr txBox="1">
            <a:spLocks noChangeArrowheads="1"/>
          </p:cNvSpPr>
          <p:nvPr/>
        </p:nvSpPr>
        <p:spPr>
          <a:xfrm>
            <a:off x="527344" y="221682"/>
            <a:ext cx="7772400" cy="1020763"/>
          </a:xfrm>
          <a:prstGeom prst="rect">
            <a:avLst/>
          </a:prstGeom>
          <a:noFill/>
        </p:spPr>
        <p:txBody>
          <a:bodyPr anchor="ctr"/>
          <a:lst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Helvetica" pitchFamily="34" charset="0"/>
              </a:defRPr>
            </a:lvl2pPr>
            <a:lvl3pPr algn="l" rtl="0" eaLnBrk="0" fontAlgn="base" hangingPunct="0">
              <a:spcBef>
                <a:spcPct val="0"/>
              </a:spcBef>
              <a:spcAft>
                <a:spcPct val="0"/>
              </a:spcAft>
              <a:defRPr sz="3200" b="1">
                <a:solidFill>
                  <a:schemeClr val="tx1"/>
                </a:solidFill>
                <a:latin typeface="Helvetica" pitchFamily="34" charset="0"/>
              </a:defRPr>
            </a:lvl3pPr>
            <a:lvl4pPr algn="l" rtl="0" eaLnBrk="0" fontAlgn="base" hangingPunct="0">
              <a:spcBef>
                <a:spcPct val="0"/>
              </a:spcBef>
              <a:spcAft>
                <a:spcPct val="0"/>
              </a:spcAft>
              <a:defRPr sz="3200" b="1">
                <a:solidFill>
                  <a:schemeClr val="tx1"/>
                </a:solidFill>
                <a:latin typeface="Helvetica" pitchFamily="34" charset="0"/>
              </a:defRPr>
            </a:lvl4pPr>
            <a:lvl5pPr algn="l" rtl="0" eaLnBrk="0" fontAlgn="base" hangingPunct="0">
              <a:spcBef>
                <a:spcPct val="0"/>
              </a:spcBef>
              <a:spcAft>
                <a:spcPct val="0"/>
              </a:spcAft>
              <a:defRPr sz="3200" b="1">
                <a:solidFill>
                  <a:schemeClr val="tx1"/>
                </a:solidFill>
                <a:latin typeface="Helvetica" pitchFamily="34" charset="0"/>
              </a:defRPr>
            </a:lvl5pPr>
            <a:lvl6pPr marL="457200" algn="l" rtl="0" eaLnBrk="0" fontAlgn="base" hangingPunct="0">
              <a:spcBef>
                <a:spcPct val="0"/>
              </a:spcBef>
              <a:spcAft>
                <a:spcPct val="0"/>
              </a:spcAft>
              <a:defRPr sz="3200" b="1">
                <a:solidFill>
                  <a:schemeClr val="tx1"/>
                </a:solidFill>
                <a:latin typeface="Helvetica" pitchFamily="34" charset="0"/>
              </a:defRPr>
            </a:lvl6pPr>
            <a:lvl7pPr marL="914400" algn="l" rtl="0" eaLnBrk="0" fontAlgn="base" hangingPunct="0">
              <a:spcBef>
                <a:spcPct val="0"/>
              </a:spcBef>
              <a:spcAft>
                <a:spcPct val="0"/>
              </a:spcAft>
              <a:defRPr sz="3200" b="1">
                <a:solidFill>
                  <a:schemeClr val="tx1"/>
                </a:solidFill>
                <a:latin typeface="Helvetica" pitchFamily="34" charset="0"/>
              </a:defRPr>
            </a:lvl7pPr>
            <a:lvl8pPr marL="1371600" algn="l" rtl="0" eaLnBrk="0" fontAlgn="base" hangingPunct="0">
              <a:spcBef>
                <a:spcPct val="0"/>
              </a:spcBef>
              <a:spcAft>
                <a:spcPct val="0"/>
              </a:spcAft>
              <a:defRPr sz="3200" b="1">
                <a:solidFill>
                  <a:schemeClr val="tx1"/>
                </a:solidFill>
                <a:latin typeface="Helvetica" pitchFamily="34" charset="0"/>
              </a:defRPr>
            </a:lvl8pPr>
            <a:lvl9pPr marL="1828800" algn="l" rtl="0" eaLnBrk="0" fontAlgn="base" hangingPunct="0">
              <a:spcBef>
                <a:spcPct val="0"/>
              </a:spcBef>
              <a:spcAft>
                <a:spcPct val="0"/>
              </a:spcAft>
              <a:defRPr sz="3200" b="1">
                <a:solidFill>
                  <a:schemeClr val="tx1"/>
                </a:solidFill>
                <a:latin typeface="Helvetica" pitchFamily="34" charset="0"/>
              </a:defRPr>
            </a:lvl9pPr>
          </a:lstStyle>
          <a:p>
            <a:r>
              <a:rPr lang="en-US" altLang="zh-CN" sz="2800" kern="0" baseline="0" dirty="0">
                <a:latin typeface="Arial" panose="020B0604020202020204" pitchFamily="34" charset="0"/>
                <a:ea typeface="宋体" panose="02010600030101010101" pitchFamily="2" charset="-122"/>
                <a:cs typeface="Arial" panose="020B0604020202020204" pitchFamily="34" charset="0"/>
              </a:rPr>
              <a:t>Disclaimer</a:t>
            </a:r>
          </a:p>
        </p:txBody>
      </p:sp>
      <p:sp>
        <p:nvSpPr>
          <p:cNvPr id="5" name="灯片编号占位符 3">
            <a:extLst>
              <a:ext uri="{FF2B5EF4-FFF2-40B4-BE49-F238E27FC236}">
                <a16:creationId xmlns:a16="http://schemas.microsoft.com/office/drawing/2014/main" id="{4C2DB341-1DD7-4E37-AC38-4C798DBFE3F6}"/>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2</a:t>
            </a:fld>
            <a:endParaRPr lang="en-US" altLang="zh-CN" sz="1600" dirty="0"/>
          </a:p>
        </p:txBody>
      </p:sp>
    </p:spTree>
    <p:extLst>
      <p:ext uri="{BB962C8B-B14F-4D97-AF65-F5344CB8AC3E}">
        <p14:creationId xmlns:p14="http://schemas.microsoft.com/office/powerpoint/2010/main" val="242607047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874" y="1286169"/>
            <a:ext cx="7910169" cy="5027613"/>
          </a:xfrm>
        </p:spPr>
        <p:txBody>
          <a:bodyPr/>
          <a:lstStyle/>
          <a:p>
            <a:r>
              <a:rPr lang="en-US" altLang="zh-CN" sz="2800" dirty="0"/>
              <a:t>X or Z values</a:t>
            </a:r>
          </a:p>
          <a:p>
            <a:pPr lvl="1"/>
            <a:r>
              <a:rPr lang="en-US" altLang="zh-CN" sz="2400" dirty="0"/>
              <a:t>Unknown value: lowercase x</a:t>
            </a:r>
          </a:p>
          <a:p>
            <a:pPr lvl="2"/>
            <a:r>
              <a:rPr lang="en-US" altLang="zh-CN" sz="2000" dirty="0"/>
              <a:t>4 bits in hex, 3 bits in octal, 1 bit in binary</a:t>
            </a:r>
          </a:p>
          <a:p>
            <a:pPr lvl="1"/>
            <a:r>
              <a:rPr lang="en-US" altLang="zh-CN" sz="2400" dirty="0"/>
              <a:t>High-impedance value: lowercase z</a:t>
            </a:r>
          </a:p>
          <a:p>
            <a:pPr lvl="2"/>
            <a:r>
              <a:rPr lang="en-US" altLang="zh-CN" sz="2000" dirty="0"/>
              <a:t>4 bits in hex, 3 bits in octal, 1 bit in binary</a:t>
            </a:r>
          </a:p>
          <a:p>
            <a:pPr lvl="1"/>
            <a:r>
              <a:rPr lang="en-US" altLang="zh-CN" sz="2400" dirty="0"/>
              <a:t>Examples</a:t>
            </a:r>
          </a:p>
          <a:p>
            <a:pPr lvl="2"/>
            <a:r>
              <a:rPr lang="en-US" altLang="zh-CN" sz="2000" dirty="0"/>
              <a:t>12’h13x,</a:t>
            </a:r>
            <a:r>
              <a:rPr lang="zh-CN" altLang="en-US" sz="2000" dirty="0"/>
              <a:t> </a:t>
            </a:r>
            <a:r>
              <a:rPr lang="en-US" altLang="zh-CN" sz="2000" dirty="0"/>
              <a:t>6’hx, 32’bz</a:t>
            </a:r>
          </a:p>
          <a:p>
            <a:pPr lvl="1"/>
            <a:r>
              <a:rPr lang="en-US" altLang="zh-CN" sz="2400" dirty="0"/>
              <a:t>Extending the most-significant part</a:t>
            </a:r>
          </a:p>
          <a:p>
            <a:pPr lvl="2"/>
            <a:r>
              <a:rPr lang="en-US" altLang="zh-CN" sz="2000" dirty="0"/>
              <a:t>Applied when &lt;size&gt; is bigger than the specified value</a:t>
            </a:r>
          </a:p>
          <a:p>
            <a:pPr lvl="3"/>
            <a:r>
              <a:rPr lang="en-US" altLang="zh-CN" sz="1800" dirty="0"/>
              <a:t>Filled with x if the specified MSB is x</a:t>
            </a:r>
          </a:p>
          <a:p>
            <a:pPr lvl="3"/>
            <a:r>
              <a:rPr lang="en-US" altLang="zh-CN" sz="1800" dirty="0"/>
              <a:t>Filled with z if the specified MSB is z</a:t>
            </a:r>
          </a:p>
          <a:p>
            <a:pPr lvl="3"/>
            <a:r>
              <a:rPr lang="en-US" altLang="zh-CN" sz="1800" dirty="0"/>
              <a:t>Zero-extended otherwise</a:t>
            </a:r>
          </a:p>
          <a:p>
            <a:pPr lvl="2"/>
            <a:r>
              <a:rPr lang="en-US" altLang="zh-CN" sz="2000" dirty="0"/>
              <a:t>Examples:</a:t>
            </a:r>
          </a:p>
          <a:p>
            <a:pPr lvl="3"/>
            <a:r>
              <a:rPr lang="en-US" altLang="zh-CN" sz="1800" dirty="0"/>
              <a:t>6’hx</a:t>
            </a:r>
          </a:p>
          <a:p>
            <a:endParaRPr lang="en-US" altLang="zh-CN" sz="2400" dirty="0"/>
          </a:p>
        </p:txBody>
      </p:sp>
      <p:sp>
        <p:nvSpPr>
          <p:cNvPr id="10" name="Title 1">
            <a:extLst>
              <a:ext uri="{FF2B5EF4-FFF2-40B4-BE49-F238E27FC236}">
                <a16:creationId xmlns:a16="http://schemas.microsoft.com/office/drawing/2014/main" id="{5539CFC3-324B-44CF-AEB3-1933E578695F}"/>
              </a:ext>
            </a:extLst>
          </p:cNvPr>
          <p:cNvSpPr>
            <a:spLocks noGrp="1"/>
          </p:cNvSpPr>
          <p:nvPr>
            <p:ph type="title"/>
          </p:nvPr>
        </p:nvSpPr>
        <p:spPr>
          <a:xfrm>
            <a:off x="554874" y="61239"/>
            <a:ext cx="8074433" cy="1020763"/>
          </a:xfrm>
        </p:spPr>
        <p:txBody>
          <a:bodyPr/>
          <a:lstStyle/>
          <a:p>
            <a:r>
              <a:rPr lang="en-US" dirty="0"/>
              <a:t>Lexical Conventions (cont’d)</a:t>
            </a:r>
          </a:p>
        </p:txBody>
      </p:sp>
      <p:sp>
        <p:nvSpPr>
          <p:cNvPr id="4" name="灯片编号占位符 3">
            <a:extLst>
              <a:ext uri="{FF2B5EF4-FFF2-40B4-BE49-F238E27FC236}">
                <a16:creationId xmlns:a16="http://schemas.microsoft.com/office/drawing/2014/main" id="{D1979356-9756-4006-9D2F-7C17F6F7815E}"/>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20</a:t>
            </a:fld>
            <a:endParaRPr lang="en-US" altLang="zh-CN" sz="1600" dirty="0"/>
          </a:p>
        </p:txBody>
      </p:sp>
    </p:spTree>
    <p:extLst>
      <p:ext uri="{BB962C8B-B14F-4D97-AF65-F5344CB8AC3E}">
        <p14:creationId xmlns:p14="http://schemas.microsoft.com/office/powerpoint/2010/main" val="316683347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874" y="1286169"/>
            <a:ext cx="7910169" cy="5027613"/>
          </a:xfrm>
        </p:spPr>
        <p:txBody>
          <a:bodyPr/>
          <a:lstStyle/>
          <a:p>
            <a:r>
              <a:rPr lang="en-US" altLang="zh-CN" sz="2800" dirty="0"/>
              <a:t>Negative numbers</a:t>
            </a:r>
          </a:p>
          <a:p>
            <a:pPr lvl="1"/>
            <a:r>
              <a:rPr lang="en-US" altLang="zh-CN" sz="2400" dirty="0"/>
              <a:t>Put the sign before the &lt;size&gt;</a:t>
            </a:r>
          </a:p>
          <a:p>
            <a:pPr lvl="1"/>
            <a:r>
              <a:rPr lang="en-US" altLang="zh-CN" sz="2400" dirty="0"/>
              <a:t>Examples:</a:t>
            </a:r>
          </a:p>
          <a:p>
            <a:pPr lvl="2"/>
            <a:r>
              <a:rPr lang="en-US" altLang="zh-CN" sz="2000" dirty="0"/>
              <a:t>-6’d3 </a:t>
            </a:r>
          </a:p>
          <a:p>
            <a:pPr lvl="2"/>
            <a:r>
              <a:rPr lang="en-US" altLang="zh-CN" sz="2000" dirty="0"/>
              <a:t>4’d-2	// illegal</a:t>
            </a:r>
          </a:p>
          <a:p>
            <a:pPr lvl="1"/>
            <a:r>
              <a:rPr lang="en-US" altLang="zh-CN" sz="2400" dirty="0"/>
              <a:t>Two’s complement is used to store the value</a:t>
            </a:r>
          </a:p>
          <a:p>
            <a:r>
              <a:rPr lang="en-US" altLang="zh-CN" sz="2800" dirty="0"/>
              <a:t>Underscore character and question marks</a:t>
            </a:r>
          </a:p>
          <a:p>
            <a:pPr lvl="1"/>
            <a:r>
              <a:rPr lang="en-US" altLang="zh-CN" sz="2400" dirty="0"/>
              <a:t>Use ‘_’ to improve readability</a:t>
            </a:r>
          </a:p>
          <a:p>
            <a:pPr lvl="2"/>
            <a:r>
              <a:rPr lang="en-US" altLang="zh-CN" sz="2000" dirty="0"/>
              <a:t>12’b1111_0000_1010</a:t>
            </a:r>
          </a:p>
          <a:p>
            <a:pPr lvl="2"/>
            <a:r>
              <a:rPr lang="en-US" altLang="zh-CN" sz="2000" dirty="0"/>
              <a:t>Not allowed as the first character</a:t>
            </a:r>
          </a:p>
          <a:p>
            <a:pPr lvl="1"/>
            <a:r>
              <a:rPr lang="en-US" altLang="zh-CN" sz="2400" dirty="0"/>
              <a:t>‘?’ is the same as ‘z’ (only regarding numbers)</a:t>
            </a:r>
          </a:p>
          <a:p>
            <a:pPr lvl="2"/>
            <a:r>
              <a:rPr lang="en-US" altLang="zh-CN" sz="2000" dirty="0"/>
              <a:t>4’b10?? // the same as 4’b10zz</a:t>
            </a:r>
          </a:p>
        </p:txBody>
      </p:sp>
      <p:sp>
        <p:nvSpPr>
          <p:cNvPr id="10" name="Title 1">
            <a:extLst>
              <a:ext uri="{FF2B5EF4-FFF2-40B4-BE49-F238E27FC236}">
                <a16:creationId xmlns:a16="http://schemas.microsoft.com/office/drawing/2014/main" id="{5539CFC3-324B-44CF-AEB3-1933E578695F}"/>
              </a:ext>
            </a:extLst>
          </p:cNvPr>
          <p:cNvSpPr>
            <a:spLocks noGrp="1"/>
          </p:cNvSpPr>
          <p:nvPr>
            <p:ph type="title"/>
          </p:nvPr>
        </p:nvSpPr>
        <p:spPr>
          <a:xfrm>
            <a:off x="554874" y="61239"/>
            <a:ext cx="8074433" cy="1020763"/>
          </a:xfrm>
        </p:spPr>
        <p:txBody>
          <a:bodyPr/>
          <a:lstStyle/>
          <a:p>
            <a:r>
              <a:rPr lang="en-US" dirty="0"/>
              <a:t>Lexical Conventions (cont’d)</a:t>
            </a:r>
          </a:p>
        </p:txBody>
      </p:sp>
      <p:sp>
        <p:nvSpPr>
          <p:cNvPr id="4" name="灯片编号占位符 3">
            <a:extLst>
              <a:ext uri="{FF2B5EF4-FFF2-40B4-BE49-F238E27FC236}">
                <a16:creationId xmlns:a16="http://schemas.microsoft.com/office/drawing/2014/main" id="{01704DCF-1A40-4EE5-9E95-B0832A73884B}"/>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21</a:t>
            </a:fld>
            <a:endParaRPr lang="en-US" altLang="zh-CN" sz="1600" dirty="0"/>
          </a:p>
        </p:txBody>
      </p:sp>
    </p:spTree>
    <p:extLst>
      <p:ext uri="{BB962C8B-B14F-4D97-AF65-F5344CB8AC3E}">
        <p14:creationId xmlns:p14="http://schemas.microsoft.com/office/powerpoint/2010/main" val="387780663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9137" y="1314450"/>
            <a:ext cx="7910169" cy="5027613"/>
          </a:xfrm>
        </p:spPr>
        <p:txBody>
          <a:bodyPr/>
          <a:lstStyle/>
          <a:p>
            <a:r>
              <a:rPr lang="en-US" altLang="zh-CN" sz="2400" dirty="0"/>
              <a:t>Strings</a:t>
            </a:r>
          </a:p>
          <a:p>
            <a:pPr lvl="1"/>
            <a:r>
              <a:rPr lang="en-US" altLang="zh-CN" sz="2000" dirty="0"/>
              <a:t>As in C, use double-quotes</a:t>
            </a:r>
          </a:p>
          <a:p>
            <a:pPr lvl="1"/>
            <a:r>
              <a:rPr lang="en-US" altLang="zh-CN" sz="2000" dirty="0"/>
              <a:t>Examples:</a:t>
            </a:r>
          </a:p>
          <a:p>
            <a:pPr lvl="2"/>
            <a:r>
              <a:rPr lang="en-US" altLang="zh-CN" sz="1800" dirty="0"/>
              <a:t>“Hello world!”</a:t>
            </a:r>
          </a:p>
          <a:p>
            <a:pPr lvl="2"/>
            <a:r>
              <a:rPr lang="en-US" altLang="zh-CN" sz="1800" dirty="0"/>
              <a:t>“a / b”</a:t>
            </a:r>
          </a:p>
          <a:p>
            <a:pPr lvl="2"/>
            <a:r>
              <a:rPr lang="en-US" altLang="zh-CN" sz="1800" dirty="0"/>
              <a:t>“text\tcolumn1\bcolumn2\n”</a:t>
            </a:r>
          </a:p>
          <a:p>
            <a:r>
              <a:rPr lang="en-US" altLang="zh-CN" sz="2400" dirty="0"/>
              <a:t>Identifiers and keywords</a:t>
            </a:r>
          </a:p>
          <a:p>
            <a:pPr lvl="1"/>
            <a:r>
              <a:rPr lang="en-US" altLang="zh-CN" sz="2000" dirty="0"/>
              <a:t>identifiers: alphanumeric characters, ‘_’, and ‘$’</a:t>
            </a:r>
          </a:p>
          <a:p>
            <a:pPr lvl="2"/>
            <a:r>
              <a:rPr lang="en-US" altLang="zh-CN" sz="1800" dirty="0"/>
              <a:t>Should start with an alphabetic character or ‘_’</a:t>
            </a:r>
          </a:p>
          <a:p>
            <a:pPr lvl="2"/>
            <a:r>
              <a:rPr lang="en-US" altLang="zh-CN" sz="1800" dirty="0"/>
              <a:t>Only system tasks can start with ‘$’</a:t>
            </a:r>
          </a:p>
          <a:p>
            <a:pPr lvl="1"/>
            <a:r>
              <a:rPr lang="en-US" altLang="zh-CN" sz="2000" dirty="0"/>
              <a:t>Keywords: identifiers reserved by Verilog</a:t>
            </a:r>
          </a:p>
          <a:p>
            <a:pPr lvl="1"/>
            <a:r>
              <a:rPr lang="en-US" altLang="zh-CN" sz="2000" dirty="0"/>
              <a:t>Examples:</a:t>
            </a:r>
          </a:p>
          <a:p>
            <a:pPr lvl="2"/>
            <a:r>
              <a:rPr lang="en-US" altLang="zh-CN" sz="1800" dirty="0"/>
              <a:t>reg value; </a:t>
            </a:r>
          </a:p>
          <a:p>
            <a:pPr lvl="2"/>
            <a:r>
              <a:rPr lang="en-US" altLang="zh-CN" sz="1800" dirty="0"/>
              <a:t>input </a:t>
            </a:r>
            <a:r>
              <a:rPr lang="en-US" altLang="zh-CN" sz="1800" dirty="0" err="1"/>
              <a:t>clk</a:t>
            </a:r>
            <a:r>
              <a:rPr lang="en-US" altLang="zh-CN" sz="1800" dirty="0"/>
              <a:t>;</a:t>
            </a:r>
          </a:p>
        </p:txBody>
      </p:sp>
      <p:sp>
        <p:nvSpPr>
          <p:cNvPr id="10" name="Title 1">
            <a:extLst>
              <a:ext uri="{FF2B5EF4-FFF2-40B4-BE49-F238E27FC236}">
                <a16:creationId xmlns:a16="http://schemas.microsoft.com/office/drawing/2014/main" id="{5539CFC3-324B-44CF-AEB3-1933E578695F}"/>
              </a:ext>
            </a:extLst>
          </p:cNvPr>
          <p:cNvSpPr>
            <a:spLocks noGrp="1"/>
          </p:cNvSpPr>
          <p:nvPr>
            <p:ph type="title"/>
          </p:nvPr>
        </p:nvSpPr>
        <p:spPr>
          <a:xfrm>
            <a:off x="554874" y="61239"/>
            <a:ext cx="8074433" cy="1020763"/>
          </a:xfrm>
        </p:spPr>
        <p:txBody>
          <a:bodyPr/>
          <a:lstStyle/>
          <a:p>
            <a:r>
              <a:rPr lang="en-US" dirty="0"/>
              <a:t>Lexical Conventions (cont’d)</a:t>
            </a:r>
          </a:p>
        </p:txBody>
      </p:sp>
      <p:sp>
        <p:nvSpPr>
          <p:cNvPr id="4" name="灯片编号占位符 3">
            <a:extLst>
              <a:ext uri="{FF2B5EF4-FFF2-40B4-BE49-F238E27FC236}">
                <a16:creationId xmlns:a16="http://schemas.microsoft.com/office/drawing/2014/main" id="{C16BF38D-3B87-4D3B-8BE6-5C2B31CFE23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22</a:t>
            </a:fld>
            <a:endParaRPr lang="en-US" altLang="zh-CN" sz="1600" dirty="0"/>
          </a:p>
        </p:txBody>
      </p:sp>
    </p:spTree>
    <p:extLst>
      <p:ext uri="{BB962C8B-B14F-4D97-AF65-F5344CB8AC3E}">
        <p14:creationId xmlns:p14="http://schemas.microsoft.com/office/powerpoint/2010/main" val="406089303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9137" y="1314450"/>
            <a:ext cx="7910169" cy="5027613"/>
          </a:xfrm>
        </p:spPr>
        <p:txBody>
          <a:bodyPr/>
          <a:lstStyle/>
          <a:p>
            <a:r>
              <a:rPr lang="en-US" altLang="zh-CN" sz="2800" dirty="0"/>
              <a:t>Escaped identifiers</a:t>
            </a:r>
          </a:p>
          <a:p>
            <a:pPr lvl="1"/>
            <a:r>
              <a:rPr lang="en-US" altLang="zh-CN" sz="2400" dirty="0"/>
              <a:t>Start with ‘\’</a:t>
            </a:r>
          </a:p>
          <a:p>
            <a:pPr lvl="1"/>
            <a:r>
              <a:rPr lang="en-US" altLang="zh-CN" sz="2400" dirty="0"/>
              <a:t>End with whitespace (space, tab, newline)</a:t>
            </a:r>
          </a:p>
          <a:p>
            <a:pPr lvl="1"/>
            <a:r>
              <a:rPr lang="en-US" altLang="zh-CN" sz="2400" dirty="0"/>
              <a:t>Can have any printable character between start and end</a:t>
            </a:r>
          </a:p>
          <a:p>
            <a:pPr lvl="1"/>
            <a:r>
              <a:rPr lang="en-US" altLang="zh-CN" sz="2400" dirty="0"/>
              <a:t>The ‘\’ and whitespace are not part of the identifier</a:t>
            </a:r>
          </a:p>
          <a:p>
            <a:pPr lvl="1"/>
            <a:r>
              <a:rPr lang="en-US" altLang="zh-CN" sz="2400" dirty="0"/>
              <a:t>Examples:</a:t>
            </a:r>
          </a:p>
          <a:p>
            <a:pPr lvl="2"/>
            <a:r>
              <a:rPr lang="en-US" altLang="zh-CN" sz="1800" dirty="0"/>
              <a:t>\</a:t>
            </a:r>
            <a:r>
              <a:rPr lang="en-US" altLang="zh-CN" sz="1800" dirty="0" err="1"/>
              <a:t>a+b-c</a:t>
            </a:r>
            <a:r>
              <a:rPr lang="en-US" altLang="zh-CN" sz="1800" dirty="0"/>
              <a:t>	// </a:t>
            </a:r>
            <a:r>
              <a:rPr lang="en-US" altLang="zh-CN" sz="1800" dirty="0" err="1"/>
              <a:t>a+b-c</a:t>
            </a:r>
            <a:r>
              <a:rPr lang="en-US" altLang="zh-CN" sz="1800" dirty="0"/>
              <a:t> is the identifier</a:t>
            </a:r>
          </a:p>
          <a:p>
            <a:pPr lvl="2"/>
            <a:r>
              <a:rPr lang="en-US" altLang="zh-CN" sz="1800" dirty="0"/>
              <a:t>\**</a:t>
            </a:r>
            <a:r>
              <a:rPr lang="en-US" altLang="zh-CN" sz="1800" dirty="0" err="1"/>
              <a:t>my_name</a:t>
            </a:r>
            <a:r>
              <a:rPr lang="en-US" altLang="zh-CN" sz="1800" dirty="0"/>
              <a:t>** // **</a:t>
            </a:r>
            <a:r>
              <a:rPr lang="en-US" altLang="zh-CN" sz="1800" dirty="0" err="1"/>
              <a:t>my_name</a:t>
            </a:r>
            <a:r>
              <a:rPr lang="en-US" altLang="zh-CN" sz="1800" dirty="0"/>
              <a:t>** is the identifier</a:t>
            </a:r>
          </a:p>
          <a:p>
            <a:pPr lvl="1"/>
            <a:r>
              <a:rPr lang="en-US" altLang="zh-CN" sz="2400" dirty="0"/>
              <a:t>Used as name of modules</a:t>
            </a:r>
          </a:p>
          <a:p>
            <a:endParaRPr lang="en-US" altLang="zh-CN" sz="2400" dirty="0"/>
          </a:p>
          <a:p>
            <a:endParaRPr lang="en-US" altLang="zh-CN" sz="2400" dirty="0"/>
          </a:p>
        </p:txBody>
      </p:sp>
      <p:sp>
        <p:nvSpPr>
          <p:cNvPr id="10" name="Title 1">
            <a:extLst>
              <a:ext uri="{FF2B5EF4-FFF2-40B4-BE49-F238E27FC236}">
                <a16:creationId xmlns:a16="http://schemas.microsoft.com/office/drawing/2014/main" id="{5539CFC3-324B-44CF-AEB3-1933E578695F}"/>
              </a:ext>
            </a:extLst>
          </p:cNvPr>
          <p:cNvSpPr>
            <a:spLocks noGrp="1"/>
          </p:cNvSpPr>
          <p:nvPr>
            <p:ph type="title"/>
          </p:nvPr>
        </p:nvSpPr>
        <p:spPr>
          <a:xfrm>
            <a:off x="554874" y="61239"/>
            <a:ext cx="8074433" cy="1020763"/>
          </a:xfrm>
        </p:spPr>
        <p:txBody>
          <a:bodyPr/>
          <a:lstStyle/>
          <a:p>
            <a:r>
              <a:rPr lang="en-US" dirty="0"/>
              <a:t>Lexical Conventions (cont’d)</a:t>
            </a:r>
          </a:p>
        </p:txBody>
      </p:sp>
      <p:sp>
        <p:nvSpPr>
          <p:cNvPr id="4" name="灯片编号占位符 3">
            <a:extLst>
              <a:ext uri="{FF2B5EF4-FFF2-40B4-BE49-F238E27FC236}">
                <a16:creationId xmlns:a16="http://schemas.microsoft.com/office/drawing/2014/main" id="{82EBBE17-F2A7-47DE-A07C-525B95B62E19}"/>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23</a:t>
            </a:fld>
            <a:endParaRPr lang="en-US" altLang="zh-CN" sz="1600" dirty="0"/>
          </a:p>
        </p:txBody>
      </p:sp>
    </p:spTree>
    <p:extLst>
      <p:ext uri="{BB962C8B-B14F-4D97-AF65-F5344CB8AC3E}">
        <p14:creationId xmlns:p14="http://schemas.microsoft.com/office/powerpoint/2010/main" val="167151020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874" y="61239"/>
            <a:ext cx="8074433" cy="1020763"/>
          </a:xfrm>
        </p:spPr>
        <p:txBody>
          <a:bodyPr/>
          <a:lstStyle/>
          <a:p>
            <a:r>
              <a:rPr lang="en-US" dirty="0"/>
              <a:t>Basic Syntax: Module, Port and Instantiate</a:t>
            </a:r>
          </a:p>
        </p:txBody>
      </p:sp>
      <p:sp>
        <p:nvSpPr>
          <p:cNvPr id="3" name="Content Placeholder 2"/>
          <p:cNvSpPr>
            <a:spLocks noGrp="1"/>
          </p:cNvSpPr>
          <p:nvPr>
            <p:ph idx="1"/>
          </p:nvPr>
        </p:nvSpPr>
        <p:spPr>
          <a:xfrm>
            <a:off x="500121" y="1220701"/>
            <a:ext cx="4728934" cy="5027613"/>
          </a:xfrm>
        </p:spPr>
        <p:txBody>
          <a:bodyPr/>
          <a:lstStyle/>
          <a:p>
            <a:r>
              <a:rPr lang="en-US" sz="2800" dirty="0"/>
              <a:t>M</a:t>
            </a:r>
            <a:r>
              <a:rPr lang="en-US" altLang="zh-CN" sz="2800" dirty="0"/>
              <a:t>odule and port</a:t>
            </a:r>
          </a:p>
          <a:p>
            <a:pPr marL="0" indent="0">
              <a:buNone/>
            </a:pPr>
            <a:r>
              <a:rPr lang="en-US" altLang="zh-CN" sz="1800" b="1" dirty="0"/>
              <a:t>module</a:t>
            </a:r>
            <a:r>
              <a:rPr lang="en-US" altLang="zh-CN" sz="1800" dirty="0"/>
              <a:t> model-name (port list);</a:t>
            </a:r>
          </a:p>
          <a:p>
            <a:pPr marL="0" indent="0">
              <a:buNone/>
            </a:pPr>
            <a:r>
              <a:rPr lang="en-US" altLang="zh-CN" sz="1800" dirty="0"/>
              <a:t>	&lt;Port definition&gt; - optional</a:t>
            </a:r>
          </a:p>
          <a:p>
            <a:pPr marL="0" indent="0">
              <a:buNone/>
            </a:pPr>
            <a:r>
              <a:rPr lang="en-US" altLang="zh-CN" sz="1800" dirty="0"/>
              <a:t>	Data type definition</a:t>
            </a:r>
          </a:p>
          <a:p>
            <a:pPr marL="0" indent="0">
              <a:buNone/>
            </a:pPr>
            <a:r>
              <a:rPr lang="en-US" altLang="zh-CN" sz="1800" dirty="0"/>
              <a:t>	Logic function description</a:t>
            </a:r>
          </a:p>
          <a:p>
            <a:pPr marL="0" indent="0">
              <a:buNone/>
            </a:pPr>
            <a:r>
              <a:rPr lang="en-US" sz="1800" b="1" dirty="0" err="1"/>
              <a:t>endmodule</a:t>
            </a:r>
            <a:endParaRPr lang="en-US" sz="1800" b="1" dirty="0"/>
          </a:p>
          <a:p>
            <a:endParaRPr lang="en-US" sz="2800" dirty="0"/>
          </a:p>
          <a:p>
            <a:r>
              <a:rPr lang="en-US" sz="2800" dirty="0"/>
              <a:t>Instantiate</a:t>
            </a:r>
          </a:p>
          <a:p>
            <a:pPr marL="0" indent="0">
              <a:buNone/>
            </a:pPr>
            <a:r>
              <a:rPr lang="en-US" sz="1800" dirty="0"/>
              <a:t>model-name instance-identifier (port related list);</a:t>
            </a:r>
          </a:p>
          <a:p>
            <a:endParaRPr lang="en-US" dirty="0"/>
          </a:p>
          <a:p>
            <a:pPr lvl="1"/>
            <a:endParaRPr lang="en-US" dirty="0"/>
          </a:p>
        </p:txBody>
      </p:sp>
      <p:sp>
        <p:nvSpPr>
          <p:cNvPr id="10" name="Content Placeholder 2">
            <a:extLst>
              <a:ext uri="{FF2B5EF4-FFF2-40B4-BE49-F238E27FC236}">
                <a16:creationId xmlns:a16="http://schemas.microsoft.com/office/drawing/2014/main" id="{B34C9E85-8345-408F-B6D9-B91FDDEF122E}"/>
              </a:ext>
            </a:extLst>
          </p:cNvPr>
          <p:cNvSpPr txBox="1">
            <a:spLocks/>
          </p:cNvSpPr>
          <p:nvPr/>
        </p:nvSpPr>
        <p:spPr bwMode="auto">
          <a:xfrm>
            <a:off x="4338409" y="1220701"/>
            <a:ext cx="3266990" cy="2326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marL="457200" lvl="1" indent="0">
              <a:buFontTx/>
              <a:buNone/>
            </a:pPr>
            <a:r>
              <a:rPr lang="en-US" sz="1200" kern="0" baseline="0" dirty="0">
                <a:solidFill>
                  <a:srgbClr val="C00000"/>
                </a:solidFill>
              </a:rPr>
              <a:t>module top(		</a:t>
            </a:r>
          </a:p>
          <a:p>
            <a:pPr marL="457200" lvl="1" indent="0">
              <a:buFontTx/>
              <a:buNone/>
            </a:pPr>
            <a:r>
              <a:rPr lang="en-US" sz="1200" kern="0" baseline="0" dirty="0">
                <a:solidFill>
                  <a:srgbClr val="C00000"/>
                </a:solidFill>
              </a:rPr>
              <a:t>	input a,		</a:t>
            </a:r>
          </a:p>
          <a:p>
            <a:pPr marL="457200" lvl="1" indent="0">
              <a:buFontTx/>
              <a:buNone/>
            </a:pPr>
            <a:r>
              <a:rPr lang="en-US" sz="1200" kern="0" baseline="0" dirty="0">
                <a:solidFill>
                  <a:srgbClr val="C00000"/>
                </a:solidFill>
              </a:rPr>
              <a:t>	input b,</a:t>
            </a:r>
          </a:p>
          <a:p>
            <a:pPr marL="457200" lvl="1" indent="0">
              <a:buFontTx/>
              <a:buNone/>
            </a:pPr>
            <a:r>
              <a:rPr lang="en-US" sz="1200" kern="0" baseline="0" dirty="0">
                <a:solidFill>
                  <a:srgbClr val="C00000"/>
                </a:solidFill>
              </a:rPr>
              <a:t>	output c</a:t>
            </a:r>
          </a:p>
          <a:p>
            <a:pPr marL="457200" lvl="1" indent="0">
              <a:buFontTx/>
              <a:buNone/>
            </a:pPr>
            <a:r>
              <a:rPr lang="en-US" sz="1200" kern="0" baseline="0" dirty="0">
                <a:solidFill>
                  <a:srgbClr val="C00000"/>
                </a:solidFill>
              </a:rPr>
              <a:t>);</a:t>
            </a:r>
          </a:p>
          <a:p>
            <a:pPr marL="457200" lvl="1" indent="0">
              <a:buFontTx/>
              <a:buNone/>
            </a:pPr>
            <a:r>
              <a:rPr lang="en-US" sz="1200" kern="0" baseline="0" dirty="0">
                <a:solidFill>
                  <a:srgbClr val="C00000"/>
                </a:solidFill>
              </a:rPr>
              <a:t>assign c = a &amp; b;	</a:t>
            </a:r>
          </a:p>
          <a:p>
            <a:pPr marL="457200" lvl="1" indent="0">
              <a:buFontTx/>
              <a:buNone/>
            </a:pPr>
            <a:r>
              <a:rPr lang="en-US" sz="1200" kern="0" baseline="0" dirty="0" err="1">
                <a:solidFill>
                  <a:srgbClr val="C00000"/>
                </a:solidFill>
              </a:rPr>
              <a:t>endmodule</a:t>
            </a:r>
            <a:r>
              <a:rPr lang="en-US" sz="1200" kern="0" baseline="0" dirty="0"/>
              <a:t>			</a:t>
            </a:r>
            <a:endParaRPr lang="en-US" sz="1600" kern="0" baseline="0" dirty="0"/>
          </a:p>
        </p:txBody>
      </p:sp>
      <p:sp>
        <p:nvSpPr>
          <p:cNvPr id="11" name="Content Placeholder 2">
            <a:extLst>
              <a:ext uri="{FF2B5EF4-FFF2-40B4-BE49-F238E27FC236}">
                <a16:creationId xmlns:a16="http://schemas.microsoft.com/office/drawing/2014/main" id="{B177A213-90F0-4011-814B-CA259C7C45DD}"/>
              </a:ext>
            </a:extLst>
          </p:cNvPr>
          <p:cNvSpPr txBox="1">
            <a:spLocks/>
          </p:cNvSpPr>
          <p:nvPr/>
        </p:nvSpPr>
        <p:spPr bwMode="auto">
          <a:xfrm>
            <a:off x="5838682" y="1220701"/>
            <a:ext cx="3135580" cy="5576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marL="457200" lvl="1" indent="0">
              <a:buFontTx/>
              <a:buNone/>
            </a:pPr>
            <a:r>
              <a:rPr lang="en-US" sz="1200" kern="0" baseline="0" dirty="0"/>
              <a:t>module </a:t>
            </a:r>
            <a:r>
              <a:rPr lang="en-US" sz="1200" kern="0" baseline="0" dirty="0" err="1"/>
              <a:t>sim_top</a:t>
            </a:r>
            <a:r>
              <a:rPr lang="en-US" sz="1200" kern="0" baseline="0" dirty="0"/>
              <a:t>();</a:t>
            </a:r>
          </a:p>
          <a:p>
            <a:pPr marL="457200" lvl="1" indent="0">
              <a:buFontTx/>
              <a:buNone/>
            </a:pPr>
            <a:r>
              <a:rPr lang="en-US" sz="1200" kern="0" baseline="0" dirty="0"/>
              <a:t>reg </a:t>
            </a:r>
            <a:r>
              <a:rPr lang="en-US" sz="1200" kern="0" baseline="0" dirty="0" err="1"/>
              <a:t>a_in,b_in</a:t>
            </a:r>
            <a:r>
              <a:rPr lang="en-US" sz="1200" kern="0" baseline="0" dirty="0"/>
              <a:t>;</a:t>
            </a:r>
          </a:p>
          <a:p>
            <a:pPr marL="457200" lvl="1" indent="0">
              <a:buFontTx/>
              <a:buNone/>
            </a:pPr>
            <a:r>
              <a:rPr lang="en-US" sz="1200" kern="0" baseline="0" dirty="0"/>
              <a:t>wire </a:t>
            </a:r>
            <a:r>
              <a:rPr lang="en-US" sz="1200" kern="0" baseline="0" dirty="0" err="1"/>
              <a:t>c_out</a:t>
            </a:r>
            <a:r>
              <a:rPr lang="en-US" sz="1200" kern="0" baseline="0" dirty="0"/>
              <a:t>;</a:t>
            </a:r>
          </a:p>
          <a:p>
            <a:pPr marL="457200" lvl="1" indent="0">
              <a:buFontTx/>
              <a:buNone/>
            </a:pPr>
            <a:r>
              <a:rPr lang="en-US" sz="1200" kern="0" baseline="0" dirty="0">
                <a:solidFill>
                  <a:srgbClr val="C00000"/>
                </a:solidFill>
              </a:rPr>
              <a:t>top </a:t>
            </a:r>
            <a:r>
              <a:rPr lang="en-US" sz="1200" kern="0" baseline="0" dirty="0" err="1">
                <a:solidFill>
                  <a:srgbClr val="C00000"/>
                </a:solidFill>
              </a:rPr>
              <a:t>dut</a:t>
            </a:r>
            <a:r>
              <a:rPr lang="en-US" sz="1200" kern="0" baseline="0" dirty="0">
                <a:solidFill>
                  <a:srgbClr val="C00000"/>
                </a:solidFill>
              </a:rPr>
              <a:t>(</a:t>
            </a:r>
          </a:p>
          <a:p>
            <a:pPr marL="457200" lvl="1" indent="0">
              <a:buFontTx/>
              <a:buNone/>
            </a:pPr>
            <a:r>
              <a:rPr lang="en-US" sz="1200" kern="0" baseline="0" dirty="0">
                <a:solidFill>
                  <a:srgbClr val="C00000"/>
                </a:solidFill>
              </a:rPr>
              <a:t>	.a(</a:t>
            </a:r>
            <a:r>
              <a:rPr lang="en-US" sz="1200" kern="0" baseline="0" dirty="0" err="1">
                <a:solidFill>
                  <a:srgbClr val="C00000"/>
                </a:solidFill>
              </a:rPr>
              <a:t>a_in</a:t>
            </a:r>
            <a:r>
              <a:rPr lang="en-US" sz="1200" kern="0" baseline="0" dirty="0">
                <a:solidFill>
                  <a:srgbClr val="C00000"/>
                </a:solidFill>
              </a:rPr>
              <a:t>),</a:t>
            </a:r>
          </a:p>
          <a:p>
            <a:pPr marL="457200" lvl="1" indent="0">
              <a:buFontTx/>
              <a:buNone/>
            </a:pPr>
            <a:r>
              <a:rPr lang="en-US" sz="1200" kern="0" baseline="0" dirty="0">
                <a:solidFill>
                  <a:srgbClr val="C00000"/>
                </a:solidFill>
              </a:rPr>
              <a:t>	.b(</a:t>
            </a:r>
            <a:r>
              <a:rPr lang="en-US" sz="1200" kern="0" baseline="0" dirty="0" err="1">
                <a:solidFill>
                  <a:srgbClr val="C00000"/>
                </a:solidFill>
              </a:rPr>
              <a:t>b_in</a:t>
            </a:r>
            <a:r>
              <a:rPr lang="en-US" sz="1200" kern="0" baseline="0" dirty="0">
                <a:solidFill>
                  <a:srgbClr val="C00000"/>
                </a:solidFill>
              </a:rPr>
              <a:t>),</a:t>
            </a:r>
          </a:p>
          <a:p>
            <a:pPr marL="457200" lvl="1" indent="0">
              <a:buFontTx/>
              <a:buNone/>
            </a:pPr>
            <a:r>
              <a:rPr lang="en-US" sz="1200" kern="0" baseline="0" dirty="0">
                <a:solidFill>
                  <a:srgbClr val="C00000"/>
                </a:solidFill>
              </a:rPr>
              <a:t>	.c(</a:t>
            </a:r>
            <a:r>
              <a:rPr lang="en-US" sz="1200" kern="0" baseline="0" dirty="0" err="1">
                <a:solidFill>
                  <a:srgbClr val="C00000"/>
                </a:solidFill>
              </a:rPr>
              <a:t>c_out</a:t>
            </a:r>
            <a:r>
              <a:rPr lang="en-US" sz="1200" kern="0" baseline="0" dirty="0">
                <a:solidFill>
                  <a:srgbClr val="C00000"/>
                </a:solidFill>
              </a:rPr>
              <a:t>)</a:t>
            </a:r>
          </a:p>
          <a:p>
            <a:pPr marL="457200" lvl="1" indent="0">
              <a:buFontTx/>
              <a:buNone/>
            </a:pPr>
            <a:r>
              <a:rPr lang="en-US" sz="1200" kern="0" baseline="0" dirty="0">
                <a:solidFill>
                  <a:srgbClr val="C00000"/>
                </a:solidFill>
              </a:rPr>
              <a:t>);</a:t>
            </a:r>
          </a:p>
          <a:p>
            <a:pPr marL="457200" lvl="1" indent="0">
              <a:buFontTx/>
              <a:buNone/>
            </a:pPr>
            <a:r>
              <a:rPr lang="en-US" sz="1200" kern="0" baseline="0" dirty="0"/>
              <a:t>initial begin</a:t>
            </a:r>
          </a:p>
          <a:p>
            <a:pPr marL="457200" lvl="1" indent="0">
              <a:buFontTx/>
              <a:buNone/>
            </a:pPr>
            <a:r>
              <a:rPr lang="en-US" sz="1200" kern="0" baseline="0" dirty="0"/>
              <a:t>	</a:t>
            </a:r>
            <a:r>
              <a:rPr lang="en-US" sz="1200" kern="0" baseline="0" dirty="0" err="1"/>
              <a:t>a_in</a:t>
            </a:r>
            <a:r>
              <a:rPr lang="en-US" sz="1200" kern="0" baseline="0" dirty="0"/>
              <a:t> = 1’b0;</a:t>
            </a:r>
          </a:p>
          <a:p>
            <a:pPr marL="457200" lvl="1" indent="0">
              <a:buFontTx/>
              <a:buNone/>
            </a:pPr>
            <a:r>
              <a:rPr lang="en-US" sz="1200" kern="0" baseline="0" dirty="0"/>
              <a:t>	</a:t>
            </a:r>
            <a:r>
              <a:rPr lang="en-US" sz="1200" kern="0" baseline="0" dirty="0" err="1"/>
              <a:t>b_in</a:t>
            </a:r>
            <a:r>
              <a:rPr lang="en-US" sz="1200" kern="0" baseline="0" dirty="0"/>
              <a:t> = 1’b0;</a:t>
            </a:r>
          </a:p>
          <a:p>
            <a:pPr marL="457200" lvl="1" indent="0">
              <a:buFontTx/>
              <a:buNone/>
            </a:pPr>
            <a:r>
              <a:rPr lang="en-US" sz="1200" kern="0" baseline="0" dirty="0"/>
              <a:t>	#2</a:t>
            </a:r>
          </a:p>
          <a:p>
            <a:pPr marL="457200" lvl="1" indent="0">
              <a:buFontTx/>
              <a:buNone/>
            </a:pPr>
            <a:r>
              <a:rPr lang="en-US" sz="1200" kern="0" baseline="0" dirty="0"/>
              <a:t>	</a:t>
            </a:r>
            <a:r>
              <a:rPr lang="en-US" sz="1200" kern="0" baseline="0" dirty="0" err="1"/>
              <a:t>b_in</a:t>
            </a:r>
            <a:r>
              <a:rPr lang="en-US" sz="1200" kern="0" baseline="0" dirty="0"/>
              <a:t> = 1’b1;</a:t>
            </a:r>
          </a:p>
          <a:p>
            <a:pPr marL="457200" lvl="1" indent="0">
              <a:buFontTx/>
              <a:buNone/>
            </a:pPr>
            <a:r>
              <a:rPr lang="en-US" sz="1200" kern="0" baseline="0" dirty="0"/>
              <a:t>	#2</a:t>
            </a:r>
          </a:p>
          <a:p>
            <a:pPr marL="457200" lvl="1" indent="0">
              <a:buFontTx/>
              <a:buNone/>
            </a:pPr>
            <a:r>
              <a:rPr lang="en-US" sz="1200" kern="0" baseline="0" dirty="0"/>
              <a:t>	</a:t>
            </a:r>
            <a:r>
              <a:rPr lang="en-US" sz="1200" kern="0" baseline="0" dirty="0" err="1"/>
              <a:t>a_in</a:t>
            </a:r>
            <a:r>
              <a:rPr lang="en-US" sz="1200" kern="0" baseline="0" dirty="0"/>
              <a:t> = 1’b1;</a:t>
            </a:r>
          </a:p>
          <a:p>
            <a:pPr marL="457200" lvl="1" indent="0">
              <a:buFontTx/>
              <a:buNone/>
            </a:pPr>
            <a:r>
              <a:rPr lang="en-US" sz="1200" kern="0" baseline="0" dirty="0"/>
              <a:t>	#2 </a:t>
            </a:r>
          </a:p>
          <a:p>
            <a:pPr marL="457200" lvl="1" indent="0">
              <a:buFontTx/>
              <a:buNone/>
            </a:pPr>
            <a:r>
              <a:rPr lang="en-US" sz="1200" kern="0" baseline="0" dirty="0"/>
              <a:t>	$finish;</a:t>
            </a:r>
          </a:p>
          <a:p>
            <a:pPr marL="457200" lvl="1" indent="0">
              <a:buFontTx/>
              <a:buNone/>
            </a:pPr>
            <a:r>
              <a:rPr lang="en-US" sz="1200" kern="0" baseline="0" dirty="0"/>
              <a:t>end</a:t>
            </a:r>
          </a:p>
          <a:p>
            <a:pPr marL="457200" lvl="1" indent="0">
              <a:buFontTx/>
              <a:buNone/>
            </a:pPr>
            <a:r>
              <a:rPr lang="en-US" sz="1200" kern="0" baseline="0" dirty="0"/>
              <a:t>always @(*) begin</a:t>
            </a:r>
          </a:p>
          <a:p>
            <a:pPr marL="457200" lvl="1" indent="0">
              <a:buFontTx/>
              <a:buNone/>
            </a:pPr>
            <a:r>
              <a:rPr lang="en-US" sz="1200" kern="0" baseline="0" dirty="0"/>
              <a:t>	$display(“a=%</a:t>
            </a:r>
            <a:r>
              <a:rPr lang="en-US" sz="1200" kern="0" baseline="0" dirty="0" err="1"/>
              <a:t>d,b</a:t>
            </a:r>
            <a:r>
              <a:rPr lang="en-US" sz="1200" kern="0" baseline="0" dirty="0"/>
              <a:t>=%</a:t>
            </a:r>
            <a:r>
              <a:rPr lang="en-US" sz="1200" kern="0" baseline="0" dirty="0" err="1"/>
              <a:t>d,c</a:t>
            </a:r>
            <a:r>
              <a:rPr lang="en-US" sz="1200" kern="0" baseline="0" dirty="0"/>
              <a:t>=%d, </a:t>
            </a:r>
            <a:r>
              <a:rPr lang="en-US" sz="1200" kern="0" baseline="0" dirty="0" err="1"/>
              <a:t>a_in,b_in,c_out</a:t>
            </a:r>
            <a:r>
              <a:rPr lang="en-US" sz="1200" kern="0" baseline="0" dirty="0"/>
              <a:t>);</a:t>
            </a:r>
          </a:p>
          <a:p>
            <a:pPr marL="457200" lvl="1" indent="0">
              <a:buFontTx/>
              <a:buNone/>
            </a:pPr>
            <a:r>
              <a:rPr lang="en-US" sz="1200" kern="0" baseline="0" dirty="0"/>
              <a:t>end</a:t>
            </a:r>
          </a:p>
          <a:p>
            <a:pPr marL="457200" lvl="1" indent="0">
              <a:buFontTx/>
              <a:buNone/>
            </a:pPr>
            <a:r>
              <a:rPr lang="en-US" sz="1200" kern="0" baseline="0" dirty="0" err="1"/>
              <a:t>endmodule</a:t>
            </a:r>
            <a:endParaRPr lang="en-US" sz="1200" kern="0" baseline="0" dirty="0"/>
          </a:p>
          <a:p>
            <a:pPr marL="457200" lvl="1" indent="0">
              <a:buFontTx/>
              <a:buNone/>
            </a:pPr>
            <a:r>
              <a:rPr lang="en-US" sz="1200" kern="0" baseline="0" dirty="0"/>
              <a:t>		</a:t>
            </a:r>
            <a:endParaRPr lang="en-US" sz="1200" kern="0" baseline="0" dirty="0">
              <a:solidFill>
                <a:schemeClr val="bg1">
                  <a:lumMod val="65000"/>
                </a:schemeClr>
              </a:solidFill>
            </a:endParaRPr>
          </a:p>
          <a:p>
            <a:pPr lvl="1"/>
            <a:endParaRPr lang="en-US" sz="2000" kern="0" baseline="0" dirty="0"/>
          </a:p>
        </p:txBody>
      </p:sp>
      <p:sp>
        <p:nvSpPr>
          <p:cNvPr id="6" name="灯片编号占位符 3">
            <a:extLst>
              <a:ext uri="{FF2B5EF4-FFF2-40B4-BE49-F238E27FC236}">
                <a16:creationId xmlns:a16="http://schemas.microsoft.com/office/drawing/2014/main" id="{3DC6BBF1-8749-4BEA-A94F-5ADD9B1332BF}"/>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24</a:t>
            </a:fld>
            <a:endParaRPr lang="en-US" altLang="zh-CN" sz="16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t>Net</a:t>
            </a:r>
          </a:p>
          <a:p>
            <a:pPr lvl="1"/>
            <a:r>
              <a:rPr lang="en-US" sz="2000" dirty="0"/>
              <a:t>Physical connection (wire type)</a:t>
            </a:r>
          </a:p>
          <a:p>
            <a:r>
              <a:rPr lang="en-US" sz="2800" dirty="0"/>
              <a:t>Register</a:t>
            </a:r>
          </a:p>
          <a:p>
            <a:pPr lvl="1"/>
            <a:r>
              <a:rPr lang="en-US" sz="2000" dirty="0"/>
              <a:t>Storage element (</a:t>
            </a:r>
            <a:r>
              <a:rPr lang="en-US" sz="2000" dirty="0" err="1"/>
              <a:t>reg</a:t>
            </a:r>
            <a:r>
              <a:rPr lang="en-US" sz="2000" dirty="0"/>
              <a:t> type)</a:t>
            </a:r>
          </a:p>
          <a:p>
            <a:r>
              <a:rPr lang="en-US" sz="2800" dirty="0"/>
              <a:t>Vectors and Arrays</a:t>
            </a:r>
          </a:p>
          <a:p>
            <a:pPr lvl="1"/>
            <a:r>
              <a:rPr lang="en-US" sz="2000" dirty="0"/>
              <a:t>Vector: multi-bit signal</a:t>
            </a:r>
          </a:p>
          <a:p>
            <a:pPr lvl="2"/>
            <a:r>
              <a:rPr lang="en-US" altLang="zh-CN" sz="1800" dirty="0"/>
              <a:t>E.g., wire[7:0] a; reg[31:0] </a:t>
            </a:r>
            <a:r>
              <a:rPr lang="en-US" altLang="zh-CN" sz="1800" dirty="0" err="1"/>
              <a:t>rdata</a:t>
            </a:r>
            <a:r>
              <a:rPr lang="en-US" altLang="zh-CN" sz="1800" dirty="0"/>
              <a:t>, </a:t>
            </a:r>
            <a:r>
              <a:rPr lang="en-US" altLang="zh-CN" sz="1800" dirty="0" err="1"/>
              <a:t>wdata</a:t>
            </a:r>
            <a:r>
              <a:rPr lang="en-US" altLang="zh-CN" sz="1800" dirty="0"/>
              <a:t>;</a:t>
            </a:r>
            <a:endParaRPr lang="en-US" sz="1800" dirty="0"/>
          </a:p>
          <a:p>
            <a:pPr lvl="1"/>
            <a:r>
              <a:rPr lang="en-US" sz="2000" dirty="0"/>
              <a:t>Array:  </a:t>
            </a:r>
          </a:p>
          <a:p>
            <a:pPr lvl="2"/>
            <a:r>
              <a:rPr lang="en-US" sz="1800" dirty="0"/>
              <a:t>E.g., wire b[2:0] or reg[15:0] mem [1023:0]</a:t>
            </a:r>
          </a:p>
          <a:p>
            <a:r>
              <a:rPr lang="en-US" sz="2800" dirty="0"/>
              <a:t>Parameter</a:t>
            </a:r>
          </a:p>
          <a:p>
            <a:pPr lvl="1"/>
            <a:r>
              <a:rPr lang="en-US" sz="2000" dirty="0"/>
              <a:t>Local scope (the current module)</a:t>
            </a:r>
          </a:p>
          <a:p>
            <a:pPr lvl="1"/>
            <a:r>
              <a:rPr lang="en-US" sz="2000" dirty="0"/>
              <a:t>Usually </a:t>
            </a:r>
            <a:r>
              <a:rPr lang="en-US" altLang="zh-CN" sz="2000" dirty="0"/>
              <a:t>defined as </a:t>
            </a:r>
            <a:r>
              <a:rPr lang="en-US" sz="2000" dirty="0"/>
              <a:t>constant</a:t>
            </a:r>
          </a:p>
          <a:p>
            <a:pPr lvl="1"/>
            <a:endParaRPr lang="en-US" dirty="0"/>
          </a:p>
        </p:txBody>
      </p:sp>
      <p:sp>
        <p:nvSpPr>
          <p:cNvPr id="8" name="Title 1">
            <a:extLst>
              <a:ext uri="{FF2B5EF4-FFF2-40B4-BE49-F238E27FC236}">
                <a16:creationId xmlns:a16="http://schemas.microsoft.com/office/drawing/2014/main" id="{63965FB8-DA74-46FC-A3CA-F12B448CCDD9}"/>
              </a:ext>
            </a:extLst>
          </p:cNvPr>
          <p:cNvSpPr>
            <a:spLocks noGrp="1"/>
          </p:cNvSpPr>
          <p:nvPr>
            <p:ph type="title"/>
          </p:nvPr>
        </p:nvSpPr>
        <p:spPr>
          <a:xfrm>
            <a:off x="554874" y="61239"/>
            <a:ext cx="8074433" cy="1020763"/>
          </a:xfrm>
        </p:spPr>
        <p:txBody>
          <a:bodyPr/>
          <a:lstStyle/>
          <a:p>
            <a:r>
              <a:rPr lang="en-US" dirty="0"/>
              <a:t>Basic Syntax: Data Type</a:t>
            </a:r>
          </a:p>
        </p:txBody>
      </p:sp>
      <p:sp>
        <p:nvSpPr>
          <p:cNvPr id="4" name="灯片编号占位符 3">
            <a:extLst>
              <a:ext uri="{FF2B5EF4-FFF2-40B4-BE49-F238E27FC236}">
                <a16:creationId xmlns:a16="http://schemas.microsoft.com/office/drawing/2014/main" id="{5BBCEF3C-061B-4993-AA2A-50025FA53476}"/>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25</a:t>
            </a:fld>
            <a:endParaRPr lang="en-US" altLang="zh-CN" sz="1600"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CN" sz="3600" dirty="0"/>
              <a:t>Module’s port type</a:t>
            </a:r>
            <a:endParaRPr lang="en-US" sz="3600" dirty="0"/>
          </a:p>
          <a:p>
            <a:pPr lvl="1"/>
            <a:r>
              <a:rPr lang="en-US" altLang="zh-CN" dirty="0"/>
              <a:t>I</a:t>
            </a:r>
            <a:r>
              <a:rPr lang="en-US" dirty="0"/>
              <a:t>nput</a:t>
            </a:r>
          </a:p>
          <a:p>
            <a:pPr lvl="2"/>
            <a:r>
              <a:rPr lang="en-US" dirty="0"/>
              <a:t>Definition: wire</a:t>
            </a:r>
          </a:p>
          <a:p>
            <a:pPr lvl="2"/>
            <a:r>
              <a:rPr lang="en-US" dirty="0"/>
              <a:t>Instantiate: wire or reg</a:t>
            </a:r>
          </a:p>
          <a:p>
            <a:pPr lvl="1"/>
            <a:r>
              <a:rPr lang="en-US" dirty="0"/>
              <a:t>Output</a:t>
            </a:r>
          </a:p>
          <a:p>
            <a:pPr lvl="2"/>
            <a:r>
              <a:rPr lang="en-US" dirty="0"/>
              <a:t>Definition: wire or reg</a:t>
            </a:r>
          </a:p>
          <a:p>
            <a:pPr lvl="2"/>
            <a:r>
              <a:rPr lang="en-US" dirty="0"/>
              <a:t>Instantiate: wire</a:t>
            </a:r>
          </a:p>
          <a:p>
            <a:pPr lvl="1"/>
            <a:endParaRPr lang="en-US" dirty="0"/>
          </a:p>
        </p:txBody>
      </p:sp>
      <p:sp>
        <p:nvSpPr>
          <p:cNvPr id="8" name="Title 1">
            <a:extLst>
              <a:ext uri="{FF2B5EF4-FFF2-40B4-BE49-F238E27FC236}">
                <a16:creationId xmlns:a16="http://schemas.microsoft.com/office/drawing/2014/main" id="{63965FB8-DA74-46FC-A3CA-F12B448CCDD9}"/>
              </a:ext>
            </a:extLst>
          </p:cNvPr>
          <p:cNvSpPr>
            <a:spLocks noGrp="1"/>
          </p:cNvSpPr>
          <p:nvPr>
            <p:ph type="title"/>
          </p:nvPr>
        </p:nvSpPr>
        <p:spPr>
          <a:xfrm>
            <a:off x="554874" y="61239"/>
            <a:ext cx="8074433" cy="1020763"/>
          </a:xfrm>
        </p:spPr>
        <p:txBody>
          <a:bodyPr/>
          <a:lstStyle/>
          <a:p>
            <a:r>
              <a:rPr lang="en-US" dirty="0"/>
              <a:t>Basic Syntax: Data Type (cont’d)</a:t>
            </a:r>
          </a:p>
        </p:txBody>
      </p:sp>
      <p:sp>
        <p:nvSpPr>
          <p:cNvPr id="4" name="Content Placeholder 2">
            <a:extLst>
              <a:ext uri="{FF2B5EF4-FFF2-40B4-BE49-F238E27FC236}">
                <a16:creationId xmlns:a16="http://schemas.microsoft.com/office/drawing/2014/main" id="{34D253A3-990B-43A4-BDCA-E8EAD8D9ACB7}"/>
              </a:ext>
            </a:extLst>
          </p:cNvPr>
          <p:cNvSpPr txBox="1">
            <a:spLocks/>
          </p:cNvSpPr>
          <p:nvPr/>
        </p:nvSpPr>
        <p:spPr bwMode="auto">
          <a:xfrm>
            <a:off x="5224548" y="1548917"/>
            <a:ext cx="3266990" cy="2747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marL="457200" lvl="1" indent="0">
              <a:buFontTx/>
              <a:buNone/>
            </a:pPr>
            <a:r>
              <a:rPr lang="en-US" sz="1400" kern="0" baseline="0" dirty="0"/>
              <a:t>module Right (		</a:t>
            </a:r>
          </a:p>
          <a:p>
            <a:pPr marL="457200" lvl="1" indent="0">
              <a:buFontTx/>
              <a:buNone/>
            </a:pPr>
            <a:r>
              <a:rPr lang="en-US" sz="1400" kern="0" baseline="0" dirty="0"/>
              <a:t>	input in1,		</a:t>
            </a:r>
          </a:p>
          <a:p>
            <a:pPr marL="457200" lvl="1" indent="0">
              <a:buFontTx/>
              <a:buNone/>
            </a:pPr>
            <a:r>
              <a:rPr lang="en-US" sz="1400" kern="0" baseline="0" dirty="0"/>
              <a:t>	input wire in2,</a:t>
            </a:r>
          </a:p>
          <a:p>
            <a:pPr marL="457200" lvl="1" indent="0">
              <a:buFontTx/>
              <a:buNone/>
            </a:pPr>
            <a:r>
              <a:rPr lang="en-US" sz="1400" kern="0" baseline="0" dirty="0"/>
              <a:t>	input [3:0] in3,</a:t>
            </a:r>
          </a:p>
          <a:p>
            <a:pPr marL="457200" lvl="1" indent="0">
              <a:buFontTx/>
              <a:buNone/>
            </a:pPr>
            <a:r>
              <a:rPr lang="en-US" sz="1400" kern="0" baseline="0" dirty="0"/>
              <a:t>	output out1,</a:t>
            </a:r>
          </a:p>
          <a:p>
            <a:pPr marL="457200" lvl="1" indent="0">
              <a:buFontTx/>
              <a:buNone/>
            </a:pPr>
            <a:r>
              <a:rPr lang="en-US" sz="1400" kern="0" baseline="0" dirty="0"/>
              <a:t>	output [3:0] out2,</a:t>
            </a:r>
          </a:p>
          <a:p>
            <a:pPr marL="457200" lvl="1" indent="0">
              <a:buFontTx/>
              <a:buNone/>
            </a:pPr>
            <a:r>
              <a:rPr lang="en-US" sz="1400" kern="0" baseline="0" dirty="0"/>
              <a:t>	output reg [1:0] out3</a:t>
            </a:r>
          </a:p>
          <a:p>
            <a:pPr marL="457200" lvl="1" indent="0">
              <a:buFontTx/>
              <a:buNone/>
            </a:pPr>
            <a:r>
              <a:rPr lang="en-US" sz="1400" kern="0" baseline="0" dirty="0"/>
              <a:t>);</a:t>
            </a:r>
          </a:p>
          <a:p>
            <a:pPr marL="457200" lvl="1" indent="0">
              <a:buFontTx/>
              <a:buNone/>
            </a:pPr>
            <a:r>
              <a:rPr lang="en-US" sz="1400" kern="0" baseline="0" dirty="0"/>
              <a:t>…</a:t>
            </a:r>
          </a:p>
          <a:p>
            <a:pPr marL="457200" lvl="1" indent="0">
              <a:buFontTx/>
              <a:buNone/>
            </a:pPr>
            <a:r>
              <a:rPr lang="en-US" sz="1400" kern="0" baseline="0" dirty="0" err="1"/>
              <a:t>endmodule</a:t>
            </a:r>
            <a:r>
              <a:rPr lang="en-US" sz="1400" kern="0" baseline="0" dirty="0"/>
              <a:t>			</a:t>
            </a:r>
            <a:endParaRPr lang="en-US" sz="1800" kern="0" baseline="0" dirty="0"/>
          </a:p>
        </p:txBody>
      </p:sp>
      <p:sp>
        <p:nvSpPr>
          <p:cNvPr id="5" name="Content Placeholder 2">
            <a:extLst>
              <a:ext uri="{FF2B5EF4-FFF2-40B4-BE49-F238E27FC236}">
                <a16:creationId xmlns:a16="http://schemas.microsoft.com/office/drawing/2014/main" id="{30678B04-5500-4669-B771-DFCD1D2C40AB}"/>
              </a:ext>
            </a:extLst>
          </p:cNvPr>
          <p:cNvSpPr txBox="1">
            <a:spLocks/>
          </p:cNvSpPr>
          <p:nvPr/>
        </p:nvSpPr>
        <p:spPr bwMode="auto">
          <a:xfrm>
            <a:off x="5224548" y="4531367"/>
            <a:ext cx="3266990" cy="2747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marL="457200" lvl="1" indent="0">
              <a:buFontTx/>
              <a:buNone/>
            </a:pPr>
            <a:r>
              <a:rPr lang="en-US" sz="1400" kern="0" baseline="0" dirty="0"/>
              <a:t>module Wrong (		</a:t>
            </a:r>
          </a:p>
          <a:p>
            <a:pPr marL="457200" lvl="1" indent="0">
              <a:buFontTx/>
              <a:buNone/>
            </a:pPr>
            <a:r>
              <a:rPr lang="en-US" sz="1400" kern="0" baseline="0" dirty="0"/>
              <a:t>	input reg in1,		output out1 [2:0]</a:t>
            </a:r>
          </a:p>
          <a:p>
            <a:pPr marL="457200" lvl="1" indent="0">
              <a:buFontTx/>
              <a:buNone/>
            </a:pPr>
            <a:r>
              <a:rPr lang="en-US" sz="1400" kern="0" baseline="0" dirty="0"/>
              <a:t>);</a:t>
            </a:r>
          </a:p>
          <a:p>
            <a:pPr marL="457200" lvl="1" indent="0">
              <a:buFontTx/>
              <a:buNone/>
            </a:pPr>
            <a:r>
              <a:rPr lang="en-US" sz="1400" kern="0" baseline="0" dirty="0"/>
              <a:t>…</a:t>
            </a:r>
          </a:p>
          <a:p>
            <a:pPr marL="457200" lvl="1" indent="0">
              <a:buFontTx/>
              <a:buNone/>
            </a:pPr>
            <a:r>
              <a:rPr lang="en-US" sz="1400" kern="0" baseline="0" dirty="0" err="1"/>
              <a:t>endmodule</a:t>
            </a:r>
            <a:r>
              <a:rPr lang="en-US" sz="1400" kern="0" baseline="0" dirty="0"/>
              <a:t>			</a:t>
            </a:r>
            <a:endParaRPr lang="en-US" sz="1800" kern="0" baseline="0" dirty="0"/>
          </a:p>
        </p:txBody>
      </p:sp>
      <p:sp>
        <p:nvSpPr>
          <p:cNvPr id="6" name="灯片编号占位符 3">
            <a:extLst>
              <a:ext uri="{FF2B5EF4-FFF2-40B4-BE49-F238E27FC236}">
                <a16:creationId xmlns:a16="http://schemas.microsoft.com/office/drawing/2014/main" id="{60864B05-88EA-4133-879C-A3A0D31583A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26</a:t>
            </a:fld>
            <a:endParaRPr lang="en-US" altLang="zh-CN" sz="1600" dirty="0"/>
          </a:p>
        </p:txBody>
      </p:sp>
    </p:spTree>
    <p:extLst>
      <p:ext uri="{BB962C8B-B14F-4D97-AF65-F5344CB8AC3E}">
        <p14:creationId xmlns:p14="http://schemas.microsoft.com/office/powerpoint/2010/main" val="3286259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9138" y="1314450"/>
            <a:ext cx="7772400" cy="5293740"/>
          </a:xfrm>
        </p:spPr>
        <p:txBody>
          <a:bodyPr>
            <a:normAutofit fontScale="70000" lnSpcReduction="20000"/>
          </a:bodyPr>
          <a:lstStyle/>
          <a:p>
            <a:r>
              <a:rPr lang="en-US" altLang="zh-CN" sz="2400" dirty="0"/>
              <a:t>Unary operators:</a:t>
            </a:r>
          </a:p>
          <a:p>
            <a:pPr lvl="1"/>
            <a:r>
              <a:rPr lang="en-US" altLang="zh-CN" sz="2000" dirty="0"/>
              <a:t>+ -</a:t>
            </a:r>
          </a:p>
          <a:p>
            <a:r>
              <a:rPr lang="en-US" altLang="zh-CN" sz="2400" dirty="0"/>
              <a:t>Bitwise operators</a:t>
            </a:r>
          </a:p>
          <a:p>
            <a:pPr lvl="1"/>
            <a:r>
              <a:rPr lang="en-US" altLang="zh-CN" sz="2000" dirty="0"/>
              <a:t>~   &amp;   |   ^   ^~</a:t>
            </a:r>
          </a:p>
          <a:p>
            <a:r>
              <a:rPr lang="en-US" altLang="zh-CN" sz="2400" dirty="0"/>
              <a:t>Arithmetic operators</a:t>
            </a:r>
          </a:p>
          <a:p>
            <a:pPr lvl="1"/>
            <a:r>
              <a:rPr lang="en-US" altLang="zh-CN" sz="2000" dirty="0"/>
              <a:t>+   -   *   /   %</a:t>
            </a:r>
          </a:p>
          <a:p>
            <a:r>
              <a:rPr lang="en-US" sz="2400" dirty="0"/>
              <a:t>Reduction operators</a:t>
            </a:r>
          </a:p>
          <a:p>
            <a:pPr lvl="1"/>
            <a:r>
              <a:rPr lang="en-US" sz="2000" dirty="0"/>
              <a:t>&amp;    ~&amp;    |     |~    ^    ^~</a:t>
            </a:r>
          </a:p>
          <a:p>
            <a:r>
              <a:rPr lang="en-US" sz="2400" dirty="0"/>
              <a:t>Logic operators</a:t>
            </a:r>
          </a:p>
          <a:p>
            <a:pPr lvl="1"/>
            <a:r>
              <a:rPr lang="en-US" sz="2000" dirty="0"/>
              <a:t>&amp;&amp;    ||    !</a:t>
            </a:r>
          </a:p>
          <a:p>
            <a:r>
              <a:rPr lang="en-US" sz="2400" dirty="0"/>
              <a:t>Logic equality operators</a:t>
            </a:r>
          </a:p>
          <a:p>
            <a:pPr lvl="1"/>
            <a:r>
              <a:rPr lang="en-US" sz="2000" dirty="0"/>
              <a:t>==    != </a:t>
            </a:r>
          </a:p>
          <a:p>
            <a:r>
              <a:rPr lang="en-US" sz="2400" dirty="0"/>
              <a:t>Relational operators</a:t>
            </a:r>
          </a:p>
          <a:p>
            <a:pPr lvl="1"/>
            <a:r>
              <a:rPr lang="en-US" sz="2000" dirty="0"/>
              <a:t>&lt;    &lt;=   &gt;    &gt;=</a:t>
            </a:r>
          </a:p>
          <a:p>
            <a:r>
              <a:rPr lang="en-US" altLang="zh-CN" sz="2400" dirty="0"/>
              <a:t>Bit Concatenation operators</a:t>
            </a:r>
          </a:p>
          <a:p>
            <a:pPr lvl="1"/>
            <a:r>
              <a:rPr lang="en-US" altLang="zh-CN" sz="2000" dirty="0"/>
              <a:t>{    } </a:t>
            </a:r>
          </a:p>
          <a:p>
            <a:r>
              <a:rPr lang="en-US" sz="2400" dirty="0"/>
              <a:t>Shift operators</a:t>
            </a:r>
          </a:p>
          <a:p>
            <a:pPr lvl="1"/>
            <a:r>
              <a:rPr lang="en-US" sz="2000" dirty="0"/>
              <a:t>&gt;&gt;    &lt;&lt;</a:t>
            </a:r>
          </a:p>
          <a:p>
            <a:r>
              <a:rPr lang="en-US" sz="2400" dirty="0"/>
              <a:t>Conditional operator</a:t>
            </a:r>
          </a:p>
          <a:p>
            <a:pPr lvl="1"/>
            <a:r>
              <a:rPr lang="en-US" sz="2000" dirty="0"/>
              <a:t>?:</a:t>
            </a:r>
          </a:p>
        </p:txBody>
      </p:sp>
      <p:sp>
        <p:nvSpPr>
          <p:cNvPr id="8" name="Title 1">
            <a:extLst>
              <a:ext uri="{FF2B5EF4-FFF2-40B4-BE49-F238E27FC236}">
                <a16:creationId xmlns:a16="http://schemas.microsoft.com/office/drawing/2014/main" id="{A9AE759E-F067-48D7-AB3C-4F86E85C154A}"/>
              </a:ext>
            </a:extLst>
          </p:cNvPr>
          <p:cNvSpPr>
            <a:spLocks noGrp="1"/>
          </p:cNvSpPr>
          <p:nvPr>
            <p:ph type="title"/>
          </p:nvPr>
        </p:nvSpPr>
        <p:spPr>
          <a:xfrm>
            <a:off x="554874" y="61239"/>
            <a:ext cx="8074433" cy="1020763"/>
          </a:xfrm>
        </p:spPr>
        <p:txBody>
          <a:bodyPr/>
          <a:lstStyle/>
          <a:p>
            <a:r>
              <a:rPr lang="en-US" dirty="0"/>
              <a:t>Basic Syntax: Operator and Precedence</a:t>
            </a:r>
          </a:p>
        </p:txBody>
      </p:sp>
      <p:pic>
        <p:nvPicPr>
          <p:cNvPr id="12290" name="Picture 2" descr="Table 6-4 from Verilog HDL: a guide to digital design and synthesis |  Semantic Scholar">
            <a:extLst>
              <a:ext uri="{FF2B5EF4-FFF2-40B4-BE49-F238E27FC236}">
                <a16:creationId xmlns:a16="http://schemas.microsoft.com/office/drawing/2014/main" id="{4B4C2567-D2C2-4343-8322-7CF5CB1B3D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9385" y="1846460"/>
            <a:ext cx="4561592" cy="3979418"/>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3">
            <a:extLst>
              <a:ext uri="{FF2B5EF4-FFF2-40B4-BE49-F238E27FC236}">
                <a16:creationId xmlns:a16="http://schemas.microsoft.com/office/drawing/2014/main" id="{6FFE7E8F-EE17-4177-AD06-45CF4E141B97}"/>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27</a:t>
            </a:fld>
            <a:endParaRPr lang="en-US" altLang="zh-CN" sz="1600" dirty="0"/>
          </a:p>
        </p:txBody>
      </p:sp>
    </p:spTree>
    <p:extLst>
      <p:ext uri="{BB962C8B-B14F-4D97-AF65-F5344CB8AC3E}">
        <p14:creationId xmlns:p14="http://schemas.microsoft.com/office/powerpoint/2010/main" val="15718651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153" y="83141"/>
            <a:ext cx="7772400" cy="1020763"/>
          </a:xfrm>
        </p:spPr>
        <p:txBody>
          <a:bodyPr/>
          <a:lstStyle/>
          <a:p>
            <a:r>
              <a:rPr lang="en-US" altLang="zh-CN" dirty="0"/>
              <a:t>Modeling methods</a:t>
            </a:r>
          </a:p>
        </p:txBody>
      </p:sp>
      <p:sp>
        <p:nvSpPr>
          <p:cNvPr id="3" name="Content Placeholder 2"/>
          <p:cNvSpPr>
            <a:spLocks noGrp="1"/>
          </p:cNvSpPr>
          <p:nvPr>
            <p:ph idx="1"/>
          </p:nvPr>
        </p:nvSpPr>
        <p:spPr/>
        <p:txBody>
          <a:bodyPr>
            <a:normAutofit fontScale="92500"/>
          </a:bodyPr>
          <a:lstStyle/>
          <a:p>
            <a:r>
              <a:rPr lang="en-US" altLang="zh-CN" dirty="0"/>
              <a:t>Structured modeling</a:t>
            </a:r>
          </a:p>
          <a:p>
            <a:pPr lvl="1"/>
            <a:r>
              <a:rPr lang="en-US" dirty="0"/>
              <a:t>Module-level</a:t>
            </a:r>
          </a:p>
          <a:p>
            <a:pPr lvl="1"/>
            <a:r>
              <a:rPr lang="en-US" dirty="0"/>
              <a:t>Gate-level</a:t>
            </a:r>
          </a:p>
          <a:p>
            <a:pPr lvl="1"/>
            <a:r>
              <a:rPr lang="en-US" dirty="0"/>
              <a:t>Switch-level</a:t>
            </a:r>
          </a:p>
          <a:p>
            <a:r>
              <a:rPr lang="en-US" altLang="zh-CN" dirty="0"/>
              <a:t>Dataflow modeling</a:t>
            </a:r>
          </a:p>
          <a:p>
            <a:pPr lvl="1"/>
            <a:r>
              <a:rPr lang="en-US" altLang="zh-CN" dirty="0"/>
              <a:t>Suitable for modeling combinational logic circuits</a:t>
            </a:r>
          </a:p>
          <a:p>
            <a:pPr lvl="1"/>
            <a:r>
              <a:rPr lang="en-US" altLang="zh-CN" dirty="0"/>
              <a:t>Use continuous assignment statements: assign</a:t>
            </a:r>
            <a:endParaRPr lang="en-US" dirty="0"/>
          </a:p>
          <a:p>
            <a:r>
              <a:rPr lang="en-US" altLang="zh-CN" dirty="0"/>
              <a:t>Behavioral modeling</a:t>
            </a:r>
          </a:p>
          <a:p>
            <a:pPr lvl="1"/>
            <a:r>
              <a:rPr lang="en-US" altLang="zh-CN" dirty="0"/>
              <a:t>Key elements: always</a:t>
            </a:r>
          </a:p>
          <a:p>
            <a:pPr marL="514350" lvl="1" indent="0">
              <a:buNone/>
            </a:pPr>
            <a:r>
              <a:rPr lang="en-US" b="1" dirty="0"/>
              <a:t>always</a:t>
            </a:r>
            <a:r>
              <a:rPr lang="en-US" dirty="0"/>
              <a:t> @(event signal list) p</a:t>
            </a:r>
            <a:r>
              <a:rPr lang="en-US" altLang="zh-CN" dirty="0"/>
              <a:t>rocedure statement</a:t>
            </a:r>
            <a:endParaRPr lang="en-US" dirty="0"/>
          </a:p>
        </p:txBody>
      </p:sp>
      <p:sp>
        <p:nvSpPr>
          <p:cNvPr id="4" name="灯片编号占位符 3">
            <a:extLst>
              <a:ext uri="{FF2B5EF4-FFF2-40B4-BE49-F238E27FC236}">
                <a16:creationId xmlns:a16="http://schemas.microsoft.com/office/drawing/2014/main" id="{684C74FB-9082-400C-AECE-C92BC5E88F4D}"/>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28</a:t>
            </a:fld>
            <a:endParaRPr lang="en-US" altLang="zh-CN" sz="1600" dirty="0"/>
          </a:p>
        </p:txBody>
      </p:sp>
    </p:spTree>
    <p:extLst>
      <p:ext uri="{BB962C8B-B14F-4D97-AF65-F5344CB8AC3E}">
        <p14:creationId xmlns:p14="http://schemas.microsoft.com/office/powerpoint/2010/main" val="63293330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153" y="83141"/>
            <a:ext cx="7772400" cy="1020763"/>
          </a:xfrm>
        </p:spPr>
        <p:txBody>
          <a:bodyPr/>
          <a:lstStyle/>
          <a:p>
            <a:r>
              <a:rPr lang="en-US" altLang="zh-CN" dirty="0"/>
              <a:t>Modeling methods: An Example</a:t>
            </a:r>
          </a:p>
        </p:txBody>
      </p:sp>
      <p:sp>
        <p:nvSpPr>
          <p:cNvPr id="3" name="Content Placeholder 2"/>
          <p:cNvSpPr>
            <a:spLocks noGrp="1"/>
          </p:cNvSpPr>
          <p:nvPr>
            <p:ph idx="1"/>
          </p:nvPr>
        </p:nvSpPr>
        <p:spPr>
          <a:xfrm>
            <a:off x="719138" y="1314451"/>
            <a:ext cx="7772400" cy="844288"/>
          </a:xfrm>
        </p:spPr>
        <p:txBody>
          <a:bodyPr>
            <a:normAutofit fontScale="92500" lnSpcReduction="20000"/>
          </a:bodyPr>
          <a:lstStyle/>
          <a:p>
            <a:r>
              <a:rPr lang="en-US" altLang="zh-CN" dirty="0"/>
              <a:t>Gate level schematic for a two-bit greater-than comparator circuit</a:t>
            </a:r>
          </a:p>
        </p:txBody>
      </p:sp>
      <p:pic>
        <p:nvPicPr>
          <p:cNvPr id="4" name="Picture 2" descr="Ch02fig27.jpg">
            <a:extLst>
              <a:ext uri="{FF2B5EF4-FFF2-40B4-BE49-F238E27FC236}">
                <a16:creationId xmlns:a16="http://schemas.microsoft.com/office/drawing/2014/main" id="{0C673875-63B9-4AD7-9122-98AC79551DD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4153" y="2578149"/>
            <a:ext cx="82296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3">
            <a:extLst>
              <a:ext uri="{FF2B5EF4-FFF2-40B4-BE49-F238E27FC236}">
                <a16:creationId xmlns:a16="http://schemas.microsoft.com/office/drawing/2014/main" id="{6294CC32-2FC2-47F9-BCBD-FF38AF222FFC}"/>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29</a:t>
            </a:fld>
            <a:endParaRPr lang="en-US" altLang="zh-CN" sz="1600" dirty="0"/>
          </a:p>
        </p:txBody>
      </p:sp>
      <p:cxnSp>
        <p:nvCxnSpPr>
          <p:cNvPr id="7" name="直接连接符 6">
            <a:extLst>
              <a:ext uri="{FF2B5EF4-FFF2-40B4-BE49-F238E27FC236}">
                <a16:creationId xmlns:a16="http://schemas.microsoft.com/office/drawing/2014/main" id="{8049EA03-759B-49D0-BD67-DC3954A40973}"/>
              </a:ext>
            </a:extLst>
          </p:cNvPr>
          <p:cNvCxnSpPr/>
          <p:nvPr/>
        </p:nvCxnSpPr>
        <p:spPr bwMode="auto">
          <a:xfrm>
            <a:off x="2584412" y="4008028"/>
            <a:ext cx="202591" cy="164264"/>
          </a:xfrm>
          <a:prstGeom prst="line">
            <a:avLst/>
          </a:prstGeom>
          <a:solidFill>
            <a:srgbClr val="FFFFFF"/>
          </a:solidFill>
          <a:ln w="381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 name="流程图: 接点 8">
            <a:extLst>
              <a:ext uri="{FF2B5EF4-FFF2-40B4-BE49-F238E27FC236}">
                <a16:creationId xmlns:a16="http://schemas.microsoft.com/office/drawing/2014/main" id="{98D1E6B6-CFB7-4B80-A31B-26C2B5D82928}"/>
              </a:ext>
            </a:extLst>
          </p:cNvPr>
          <p:cNvSpPr/>
          <p:nvPr/>
        </p:nvSpPr>
        <p:spPr bwMode="auto">
          <a:xfrm flipH="1">
            <a:off x="2219911" y="3429000"/>
            <a:ext cx="134532" cy="124566"/>
          </a:xfrm>
          <a:prstGeom prst="flowChartConnector">
            <a:avLst/>
          </a:prstGeom>
          <a:solidFill>
            <a:srgbClr val="3333FF"/>
          </a:solidFill>
          <a:ln w="1588"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zh-CN" altLang="en-US" sz="2800" b="0" i="0" u="none" strike="noStrike" cap="none" normalizeH="0" baseline="-25000">
              <a:ln>
                <a:noFill/>
              </a:ln>
              <a:solidFill>
                <a:schemeClr val="accent2"/>
              </a:solidFill>
              <a:effectLst/>
              <a:latin typeface="Times New Roman" pitchFamily="18" charset="0"/>
            </a:endParaRPr>
          </a:p>
        </p:txBody>
      </p:sp>
      <p:cxnSp>
        <p:nvCxnSpPr>
          <p:cNvPr id="11" name="连接符: 肘形 10">
            <a:extLst>
              <a:ext uri="{FF2B5EF4-FFF2-40B4-BE49-F238E27FC236}">
                <a16:creationId xmlns:a16="http://schemas.microsoft.com/office/drawing/2014/main" id="{32C03104-6826-48FB-A4A1-7FE5DDF8D0D9}"/>
              </a:ext>
            </a:extLst>
          </p:cNvPr>
          <p:cNvCxnSpPr>
            <a:stCxn id="9" idx="4"/>
          </p:cNvCxnSpPr>
          <p:nvPr/>
        </p:nvCxnSpPr>
        <p:spPr bwMode="auto">
          <a:xfrm rot="16200000" flipH="1">
            <a:off x="1989545" y="3851198"/>
            <a:ext cx="1138894" cy="543630"/>
          </a:xfrm>
          <a:prstGeom prst="bentConnector3">
            <a:avLst>
              <a:gd name="adj1" fmla="val 99519"/>
            </a:avLst>
          </a:prstGeom>
          <a:solidFill>
            <a:srgbClr val="FFFFFF"/>
          </a:solidFill>
          <a:ln w="12700" cap="flat" cmpd="sng" algn="ctr">
            <a:solidFill>
              <a:srgbClr val="3333FF"/>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338229497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altLang="zh-CN" dirty="0"/>
              <a:t>Introduction to Verilog HDL</a:t>
            </a:r>
          </a:p>
          <a:p>
            <a:r>
              <a:rPr lang="en-US" altLang="zh-CN" dirty="0"/>
              <a:t>About combinational logic circuits</a:t>
            </a:r>
          </a:p>
          <a:p>
            <a:r>
              <a:rPr lang="en-US" altLang="zh-CN" dirty="0"/>
              <a:t>Some classic/basic designs</a:t>
            </a:r>
          </a:p>
          <a:p>
            <a:r>
              <a:rPr lang="en-US" altLang="zh-CN" dirty="0"/>
              <a:t>Timing analysis</a:t>
            </a:r>
          </a:p>
          <a:p>
            <a:endParaRPr lang="en-US" altLang="zh-CN" dirty="0"/>
          </a:p>
          <a:p>
            <a:endParaRPr lang="en-US" altLang="zh-CN" dirty="0"/>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3</a:t>
            </a:fld>
            <a:endParaRPr lang="en-US" altLang="zh-CN" sz="1600"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152" y="83141"/>
            <a:ext cx="8162041" cy="1020763"/>
          </a:xfrm>
        </p:spPr>
        <p:txBody>
          <a:bodyPr/>
          <a:lstStyle/>
          <a:p>
            <a:r>
              <a:rPr lang="en-US" altLang="zh-CN" dirty="0"/>
              <a:t>Modeling methods: An Example (cont’d)</a:t>
            </a:r>
          </a:p>
        </p:txBody>
      </p:sp>
      <p:sp>
        <p:nvSpPr>
          <p:cNvPr id="3" name="Content Placeholder 2"/>
          <p:cNvSpPr>
            <a:spLocks noGrp="1"/>
          </p:cNvSpPr>
          <p:nvPr>
            <p:ph idx="1"/>
          </p:nvPr>
        </p:nvSpPr>
        <p:spPr>
          <a:xfrm>
            <a:off x="719138" y="1314451"/>
            <a:ext cx="7772400" cy="844288"/>
          </a:xfrm>
        </p:spPr>
        <p:txBody>
          <a:bodyPr>
            <a:noAutofit/>
          </a:bodyPr>
          <a:lstStyle/>
          <a:p>
            <a:r>
              <a:rPr lang="en-US" altLang="zh-CN" sz="2800" dirty="0"/>
              <a:t>Structural Verilog Description of Two-Bit Greater-Than Circuit</a:t>
            </a:r>
          </a:p>
        </p:txBody>
      </p:sp>
      <p:pic>
        <p:nvPicPr>
          <p:cNvPr id="5" name="Picture 2" descr="M02_MANO0637_05_SE_C02-59.jpg">
            <a:extLst>
              <a:ext uri="{FF2B5EF4-FFF2-40B4-BE49-F238E27FC236}">
                <a16:creationId xmlns:a16="http://schemas.microsoft.com/office/drawing/2014/main" id="{00B1FCF5-ED10-4ADC-9BE9-30DD28FB78D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65223"/>
            <a:ext cx="82296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3">
            <a:extLst>
              <a:ext uri="{FF2B5EF4-FFF2-40B4-BE49-F238E27FC236}">
                <a16:creationId xmlns:a16="http://schemas.microsoft.com/office/drawing/2014/main" id="{92D49AA5-B10C-479A-82C1-989145A55667}"/>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30</a:t>
            </a:fld>
            <a:endParaRPr lang="en-US" altLang="zh-CN" sz="1600" dirty="0"/>
          </a:p>
        </p:txBody>
      </p:sp>
    </p:spTree>
    <p:extLst>
      <p:ext uri="{BB962C8B-B14F-4D97-AF65-F5344CB8AC3E}">
        <p14:creationId xmlns:p14="http://schemas.microsoft.com/office/powerpoint/2010/main" val="246036353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152" y="83141"/>
            <a:ext cx="8162041" cy="1020763"/>
          </a:xfrm>
        </p:spPr>
        <p:txBody>
          <a:bodyPr/>
          <a:lstStyle/>
          <a:p>
            <a:r>
              <a:rPr lang="en-US" altLang="zh-CN" dirty="0"/>
              <a:t>Modeling methods: An Example (cont’d)</a:t>
            </a:r>
          </a:p>
        </p:txBody>
      </p:sp>
      <p:sp>
        <p:nvSpPr>
          <p:cNvPr id="3" name="Content Placeholder 2"/>
          <p:cNvSpPr>
            <a:spLocks noGrp="1"/>
          </p:cNvSpPr>
          <p:nvPr>
            <p:ph idx="1"/>
          </p:nvPr>
        </p:nvSpPr>
        <p:spPr>
          <a:xfrm>
            <a:off x="719138" y="1314451"/>
            <a:ext cx="7772400" cy="844288"/>
          </a:xfrm>
        </p:spPr>
        <p:txBody>
          <a:bodyPr>
            <a:noAutofit/>
          </a:bodyPr>
          <a:lstStyle/>
          <a:p>
            <a:r>
              <a:rPr lang="en-US" altLang="zh-CN" sz="2800" dirty="0"/>
              <a:t>Dataflow Verilog Description of Two-Bit Greater-Than Comparator</a:t>
            </a:r>
          </a:p>
        </p:txBody>
      </p:sp>
      <p:pic>
        <p:nvPicPr>
          <p:cNvPr id="6" name="Picture 2" descr="M02_MANO0637_05_SE_C02-62.jpg">
            <a:extLst>
              <a:ext uri="{FF2B5EF4-FFF2-40B4-BE49-F238E27FC236}">
                <a16:creationId xmlns:a16="http://schemas.microsoft.com/office/drawing/2014/main" id="{8CC3A916-F1CB-41E8-8ABD-22CE5329F98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0372" y="2484486"/>
            <a:ext cx="8229600"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3">
            <a:extLst>
              <a:ext uri="{FF2B5EF4-FFF2-40B4-BE49-F238E27FC236}">
                <a16:creationId xmlns:a16="http://schemas.microsoft.com/office/drawing/2014/main" id="{5C145A55-B9BB-4554-AB0C-691864E4FDF5}"/>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31</a:t>
            </a:fld>
            <a:endParaRPr lang="en-US" altLang="zh-CN" sz="1600" dirty="0"/>
          </a:p>
        </p:txBody>
      </p:sp>
    </p:spTree>
    <p:extLst>
      <p:ext uri="{BB962C8B-B14F-4D97-AF65-F5344CB8AC3E}">
        <p14:creationId xmlns:p14="http://schemas.microsoft.com/office/powerpoint/2010/main" val="42022326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152" y="83141"/>
            <a:ext cx="8162041" cy="1020763"/>
          </a:xfrm>
        </p:spPr>
        <p:txBody>
          <a:bodyPr/>
          <a:lstStyle/>
          <a:p>
            <a:r>
              <a:rPr lang="en-US" altLang="zh-CN" dirty="0"/>
              <a:t>Modeling methods: An Example (cont’d)</a:t>
            </a:r>
          </a:p>
        </p:txBody>
      </p:sp>
      <p:sp>
        <p:nvSpPr>
          <p:cNvPr id="3" name="Content Placeholder 2"/>
          <p:cNvSpPr>
            <a:spLocks noGrp="1"/>
          </p:cNvSpPr>
          <p:nvPr>
            <p:ph idx="1"/>
          </p:nvPr>
        </p:nvSpPr>
        <p:spPr>
          <a:xfrm>
            <a:off x="719138" y="1314451"/>
            <a:ext cx="7772400" cy="844288"/>
          </a:xfrm>
        </p:spPr>
        <p:txBody>
          <a:bodyPr>
            <a:noAutofit/>
          </a:bodyPr>
          <a:lstStyle/>
          <a:p>
            <a:r>
              <a:rPr lang="en-US" altLang="zh-CN" sz="2800" dirty="0"/>
              <a:t>Conditional Dataflow Verilog Description of Two-Bit Greater-Than Circuit</a:t>
            </a:r>
          </a:p>
        </p:txBody>
      </p:sp>
      <p:pic>
        <p:nvPicPr>
          <p:cNvPr id="5" name="Picture 2" descr="M02_MANO0637_05_SE_C02-63.jpg">
            <a:extLst>
              <a:ext uri="{FF2B5EF4-FFF2-40B4-BE49-F238E27FC236}">
                <a16:creationId xmlns:a16="http://schemas.microsoft.com/office/drawing/2014/main" id="{D754F0E9-8311-4716-AD61-AAAD5F6CF57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628900"/>
            <a:ext cx="82296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3">
            <a:extLst>
              <a:ext uri="{FF2B5EF4-FFF2-40B4-BE49-F238E27FC236}">
                <a16:creationId xmlns:a16="http://schemas.microsoft.com/office/drawing/2014/main" id="{96A9D49C-0FA8-4AEB-9976-D28E86295692}"/>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32</a:t>
            </a:fld>
            <a:endParaRPr lang="en-US" altLang="zh-CN" sz="1600" dirty="0"/>
          </a:p>
        </p:txBody>
      </p:sp>
    </p:spTree>
    <p:extLst>
      <p:ext uri="{BB962C8B-B14F-4D97-AF65-F5344CB8AC3E}">
        <p14:creationId xmlns:p14="http://schemas.microsoft.com/office/powerpoint/2010/main" val="249030455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152" y="83141"/>
            <a:ext cx="8162041" cy="1020763"/>
          </a:xfrm>
        </p:spPr>
        <p:txBody>
          <a:bodyPr/>
          <a:lstStyle/>
          <a:p>
            <a:r>
              <a:rPr lang="en-US" altLang="zh-CN" dirty="0"/>
              <a:t>Modeling methods: An Example (cont’d)</a:t>
            </a:r>
          </a:p>
        </p:txBody>
      </p:sp>
      <p:sp>
        <p:nvSpPr>
          <p:cNvPr id="3" name="Content Placeholder 2"/>
          <p:cNvSpPr>
            <a:spLocks noGrp="1"/>
          </p:cNvSpPr>
          <p:nvPr>
            <p:ph idx="1"/>
          </p:nvPr>
        </p:nvSpPr>
        <p:spPr>
          <a:xfrm>
            <a:off x="719138" y="1314451"/>
            <a:ext cx="7888268" cy="844288"/>
          </a:xfrm>
        </p:spPr>
        <p:txBody>
          <a:bodyPr>
            <a:noAutofit/>
          </a:bodyPr>
          <a:lstStyle/>
          <a:p>
            <a:r>
              <a:rPr lang="en-US" altLang="zh-CN" sz="2800" dirty="0"/>
              <a:t>Conditional Dataflow Verilog Description of Two-Bit Greater-Than Circuit Using Combinations</a:t>
            </a:r>
          </a:p>
        </p:txBody>
      </p:sp>
      <p:pic>
        <p:nvPicPr>
          <p:cNvPr id="6" name="Picture 3" descr="M02_MANO0637_05_SE_C02-64.jpg">
            <a:extLst>
              <a:ext uri="{FF2B5EF4-FFF2-40B4-BE49-F238E27FC236}">
                <a16:creationId xmlns:a16="http://schemas.microsoft.com/office/drawing/2014/main" id="{42CA8FFD-D61A-43CF-B081-4B21742E9B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526920"/>
            <a:ext cx="82296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3">
            <a:extLst>
              <a:ext uri="{FF2B5EF4-FFF2-40B4-BE49-F238E27FC236}">
                <a16:creationId xmlns:a16="http://schemas.microsoft.com/office/drawing/2014/main" id="{810F8A9A-29D0-400A-868F-F2F8D3AB1589}"/>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33</a:t>
            </a:fld>
            <a:endParaRPr lang="en-US" altLang="zh-CN" sz="1600" dirty="0"/>
          </a:p>
        </p:txBody>
      </p:sp>
    </p:spTree>
    <p:extLst>
      <p:ext uri="{BB962C8B-B14F-4D97-AF65-F5344CB8AC3E}">
        <p14:creationId xmlns:p14="http://schemas.microsoft.com/office/powerpoint/2010/main" val="324154275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152" y="83141"/>
            <a:ext cx="8162041" cy="1020763"/>
          </a:xfrm>
        </p:spPr>
        <p:txBody>
          <a:bodyPr/>
          <a:lstStyle/>
          <a:p>
            <a:r>
              <a:rPr lang="en-US" altLang="zh-CN" dirty="0"/>
              <a:t>Modeling methods: An Example (cont’d)</a:t>
            </a:r>
          </a:p>
        </p:txBody>
      </p:sp>
      <p:sp>
        <p:nvSpPr>
          <p:cNvPr id="3" name="Content Placeholder 2"/>
          <p:cNvSpPr>
            <a:spLocks noGrp="1"/>
          </p:cNvSpPr>
          <p:nvPr>
            <p:ph idx="1"/>
          </p:nvPr>
        </p:nvSpPr>
        <p:spPr>
          <a:xfrm>
            <a:off x="719138" y="1314451"/>
            <a:ext cx="7888268" cy="844288"/>
          </a:xfrm>
        </p:spPr>
        <p:txBody>
          <a:bodyPr>
            <a:noAutofit/>
          </a:bodyPr>
          <a:lstStyle/>
          <a:p>
            <a:r>
              <a:rPr lang="en-US" altLang="zh-CN" sz="2800" dirty="0"/>
              <a:t>Behavioral Verilog Description of Two-Bit Greater-Than Circuit</a:t>
            </a:r>
          </a:p>
        </p:txBody>
      </p:sp>
      <p:pic>
        <p:nvPicPr>
          <p:cNvPr id="5" name="Picture 2" descr="M02_MANO0637_05_SE_C02-64.jpg">
            <a:extLst>
              <a:ext uri="{FF2B5EF4-FFF2-40B4-BE49-F238E27FC236}">
                <a16:creationId xmlns:a16="http://schemas.microsoft.com/office/drawing/2014/main" id="{B52D0FE7-3AAE-4B28-831B-FC45728C9E7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689358"/>
            <a:ext cx="82296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3">
            <a:extLst>
              <a:ext uri="{FF2B5EF4-FFF2-40B4-BE49-F238E27FC236}">
                <a16:creationId xmlns:a16="http://schemas.microsoft.com/office/drawing/2014/main" id="{FB879F1D-EEB8-4DBF-931D-2D06D2A17112}"/>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34</a:t>
            </a:fld>
            <a:endParaRPr lang="en-US" altLang="zh-CN" sz="1600" dirty="0"/>
          </a:p>
        </p:txBody>
      </p:sp>
    </p:spTree>
    <p:extLst>
      <p:ext uri="{BB962C8B-B14F-4D97-AF65-F5344CB8AC3E}">
        <p14:creationId xmlns:p14="http://schemas.microsoft.com/office/powerpoint/2010/main" val="423076313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152" y="83141"/>
            <a:ext cx="8162041" cy="1020763"/>
          </a:xfrm>
        </p:spPr>
        <p:txBody>
          <a:bodyPr/>
          <a:lstStyle/>
          <a:p>
            <a:r>
              <a:rPr lang="en-US" altLang="zh-CN" dirty="0"/>
              <a:t>Modeling methods: An Example (cont’d)</a:t>
            </a:r>
          </a:p>
        </p:txBody>
      </p:sp>
      <p:sp>
        <p:nvSpPr>
          <p:cNvPr id="3" name="Content Placeholder 2"/>
          <p:cNvSpPr>
            <a:spLocks noGrp="1"/>
          </p:cNvSpPr>
          <p:nvPr>
            <p:ph idx="1"/>
          </p:nvPr>
        </p:nvSpPr>
        <p:spPr>
          <a:xfrm>
            <a:off x="719138" y="1314451"/>
            <a:ext cx="7888268" cy="844288"/>
          </a:xfrm>
        </p:spPr>
        <p:txBody>
          <a:bodyPr>
            <a:noAutofit/>
          </a:bodyPr>
          <a:lstStyle/>
          <a:p>
            <a:r>
              <a:rPr lang="en-US" altLang="zh-CN" sz="2800" dirty="0"/>
              <a:t>Testbench for the Structural Model of the Two-Bit Greater-Than Comparator</a:t>
            </a:r>
          </a:p>
        </p:txBody>
      </p:sp>
      <p:pic>
        <p:nvPicPr>
          <p:cNvPr id="6" name="Picture 2" descr="M02_MANO0637_05_SE_C02-65.jpg">
            <a:extLst>
              <a:ext uri="{FF2B5EF4-FFF2-40B4-BE49-F238E27FC236}">
                <a16:creationId xmlns:a16="http://schemas.microsoft.com/office/drawing/2014/main" id="{6E17D7A0-3486-4D56-BFD0-FA4E0F337F5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8472" y="2509581"/>
            <a:ext cx="8229600"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灯片编号占位符 3">
            <a:extLst>
              <a:ext uri="{FF2B5EF4-FFF2-40B4-BE49-F238E27FC236}">
                <a16:creationId xmlns:a16="http://schemas.microsoft.com/office/drawing/2014/main" id="{9B00CC6C-0DEF-46BA-A9D5-B9CF45C946C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35</a:t>
            </a:fld>
            <a:endParaRPr lang="en-US" altLang="zh-CN" sz="1600" dirty="0"/>
          </a:p>
        </p:txBody>
      </p:sp>
    </p:spTree>
    <p:extLst>
      <p:ext uri="{BB962C8B-B14F-4D97-AF65-F5344CB8AC3E}">
        <p14:creationId xmlns:p14="http://schemas.microsoft.com/office/powerpoint/2010/main" val="208834957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altLang="zh-CN" dirty="0"/>
              <a:t>Introduction to Verilog HDL</a:t>
            </a:r>
          </a:p>
          <a:p>
            <a:r>
              <a:rPr lang="en-US" altLang="zh-CN" dirty="0">
                <a:solidFill>
                  <a:schemeClr val="bg1">
                    <a:lumMod val="75000"/>
                  </a:schemeClr>
                </a:solidFill>
              </a:rPr>
              <a:t>About combinational logic circuits</a:t>
            </a:r>
          </a:p>
          <a:p>
            <a:r>
              <a:rPr lang="en-US" altLang="zh-CN" dirty="0">
                <a:solidFill>
                  <a:schemeClr val="bg1">
                    <a:lumMod val="75000"/>
                  </a:schemeClr>
                </a:solidFill>
              </a:rPr>
              <a:t>Some classic/basic designs</a:t>
            </a:r>
          </a:p>
          <a:p>
            <a:r>
              <a:rPr lang="en-US" altLang="zh-CN" dirty="0">
                <a:solidFill>
                  <a:schemeClr val="bg1">
                    <a:lumMod val="75000"/>
                  </a:schemeClr>
                </a:solidFill>
              </a:rPr>
              <a:t>Timing analysis</a:t>
            </a:r>
          </a:p>
          <a:p>
            <a:endParaRPr lang="en-US" altLang="zh-CN" dirty="0"/>
          </a:p>
          <a:p>
            <a:endParaRPr lang="en-US" altLang="zh-CN" dirty="0"/>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4</a:t>
            </a:fld>
            <a:endParaRPr lang="en-US" altLang="zh-CN" sz="1600" dirty="0"/>
          </a:p>
        </p:txBody>
      </p:sp>
    </p:spTree>
    <p:extLst>
      <p:ext uri="{BB962C8B-B14F-4D97-AF65-F5344CB8AC3E}">
        <p14:creationId xmlns:p14="http://schemas.microsoft.com/office/powerpoint/2010/main" val="391949022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Verilog HDL</a:t>
            </a:r>
          </a:p>
        </p:txBody>
      </p:sp>
      <p:sp>
        <p:nvSpPr>
          <p:cNvPr id="3" name="Content Placeholder 2"/>
          <p:cNvSpPr>
            <a:spLocks noGrp="1"/>
          </p:cNvSpPr>
          <p:nvPr>
            <p:ph idx="1"/>
          </p:nvPr>
        </p:nvSpPr>
        <p:spPr/>
        <p:txBody>
          <a:bodyPr/>
          <a:lstStyle/>
          <a:p>
            <a:r>
              <a:rPr lang="en-US" altLang="zh-CN" dirty="0"/>
              <a:t>Background</a:t>
            </a:r>
          </a:p>
          <a:p>
            <a:r>
              <a:rPr lang="en-US" altLang="zh-CN" dirty="0"/>
              <a:t>HDL-based design flow</a:t>
            </a:r>
          </a:p>
          <a:p>
            <a:r>
              <a:rPr lang="en-US" dirty="0"/>
              <a:t>Verilog HDL</a:t>
            </a:r>
          </a:p>
          <a:p>
            <a:endParaRPr lang="en-US" dirty="0"/>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5</a:t>
            </a:fld>
            <a:endParaRPr lang="en-US" altLang="zh-CN" sz="1600" dirty="0"/>
          </a:p>
        </p:txBody>
      </p:sp>
    </p:spTree>
    <p:extLst>
      <p:ext uri="{BB962C8B-B14F-4D97-AF65-F5344CB8AC3E}">
        <p14:creationId xmlns:p14="http://schemas.microsoft.com/office/powerpoint/2010/main" val="356868516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643" y="83141"/>
            <a:ext cx="7970400" cy="1020763"/>
          </a:xfrm>
        </p:spPr>
        <p:txBody>
          <a:bodyPr/>
          <a:lstStyle/>
          <a:p>
            <a:r>
              <a:rPr lang="en-US" dirty="0"/>
              <a:t>Background</a:t>
            </a:r>
          </a:p>
        </p:txBody>
      </p:sp>
      <p:sp>
        <p:nvSpPr>
          <p:cNvPr id="3" name="Content Placeholder 2"/>
          <p:cNvSpPr>
            <a:spLocks noGrp="1"/>
          </p:cNvSpPr>
          <p:nvPr>
            <p:ph idx="1"/>
          </p:nvPr>
        </p:nvSpPr>
        <p:spPr/>
        <p:txBody>
          <a:bodyPr/>
          <a:lstStyle/>
          <a:p>
            <a:r>
              <a:rPr lang="en-US" altLang="zh-CN" sz="2800" dirty="0"/>
              <a:t>Heterogeneous computing</a:t>
            </a:r>
          </a:p>
          <a:p>
            <a:pPr lvl="1"/>
            <a:r>
              <a:rPr lang="en-US" altLang="zh-CN" sz="2400" dirty="0"/>
              <a:t>CPU vs. GPU vs. FPGA vs. ASIC</a:t>
            </a:r>
          </a:p>
          <a:p>
            <a:endParaRPr lang="en-US" altLang="zh-CN" dirty="0"/>
          </a:p>
          <a:p>
            <a:endParaRPr lang="en-US" altLang="zh-CN" dirty="0"/>
          </a:p>
          <a:p>
            <a:endParaRPr lang="en-US" altLang="zh-CN" dirty="0"/>
          </a:p>
          <a:p>
            <a:endParaRPr lang="en-US" altLang="zh-CN" dirty="0"/>
          </a:p>
          <a:p>
            <a:pPr marL="0" indent="0">
              <a:buNone/>
            </a:pPr>
            <a:endParaRPr lang="en-US" altLang="zh-CN" dirty="0"/>
          </a:p>
          <a:p>
            <a:r>
              <a:rPr lang="en-US" altLang="zh-CN" sz="2800" dirty="0"/>
              <a:t>Digital circuit design</a:t>
            </a:r>
          </a:p>
          <a:p>
            <a:pPr lvl="1"/>
            <a:r>
              <a:rPr lang="en-US" altLang="zh-CN" sz="2400" dirty="0"/>
              <a:t>FPGA vs. ASIC</a:t>
            </a:r>
          </a:p>
          <a:p>
            <a:endParaRPr lang="en-US" dirty="0"/>
          </a:p>
        </p:txBody>
      </p:sp>
      <p:pic>
        <p:nvPicPr>
          <p:cNvPr id="1026" name="Picture 2" descr="A gentle introduction to hardware accelerated data processing | Hacker Noon">
            <a:extLst>
              <a:ext uri="{FF2B5EF4-FFF2-40B4-BE49-F238E27FC236}">
                <a16:creationId xmlns:a16="http://schemas.microsoft.com/office/drawing/2014/main" id="{66DA5A17-8453-49F7-8F53-252F9FA7CB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847" y="2244653"/>
            <a:ext cx="7434015" cy="2805825"/>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3">
            <a:extLst>
              <a:ext uri="{FF2B5EF4-FFF2-40B4-BE49-F238E27FC236}">
                <a16:creationId xmlns:a16="http://schemas.microsoft.com/office/drawing/2014/main" id="{290D7227-7B6A-4176-81D3-933EBF3EEC3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6</a:t>
            </a:fld>
            <a:endParaRPr lang="en-US" altLang="zh-CN" sz="1600" dirty="0"/>
          </a:p>
        </p:txBody>
      </p:sp>
    </p:spTree>
    <p:extLst>
      <p:ext uri="{BB962C8B-B14F-4D97-AF65-F5344CB8AC3E}">
        <p14:creationId xmlns:p14="http://schemas.microsoft.com/office/powerpoint/2010/main" val="246849124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38" y="65881"/>
            <a:ext cx="7772400" cy="1020763"/>
          </a:xfrm>
        </p:spPr>
        <p:txBody>
          <a:bodyPr wrap="square" anchor="ctr">
            <a:normAutofit/>
          </a:bodyPr>
          <a:lstStyle/>
          <a:p>
            <a:r>
              <a:rPr lang="en-US" dirty="0"/>
              <a:t>What is HDL?</a:t>
            </a:r>
          </a:p>
        </p:txBody>
      </p:sp>
      <p:sp>
        <p:nvSpPr>
          <p:cNvPr id="3" name="Content Placeholder 2"/>
          <p:cNvSpPr>
            <a:spLocks noGrp="1"/>
          </p:cNvSpPr>
          <p:nvPr>
            <p:ph sz="half" idx="1"/>
          </p:nvPr>
        </p:nvSpPr>
        <p:spPr>
          <a:xfrm>
            <a:off x="719138" y="1314450"/>
            <a:ext cx="7934668" cy="5027613"/>
          </a:xfrm>
        </p:spPr>
        <p:txBody>
          <a:bodyPr wrap="square" anchor="t">
            <a:normAutofit/>
          </a:bodyPr>
          <a:lstStyle/>
          <a:p>
            <a:r>
              <a:rPr lang="en-US" altLang="zh-CN" sz="2400" dirty="0"/>
              <a:t>Hardware description language is a language that uses formal methods to describe digital circuits and design digital logic systems.</a:t>
            </a:r>
          </a:p>
          <a:p>
            <a:endParaRPr lang="en-US" sz="2400" dirty="0"/>
          </a:p>
        </p:txBody>
      </p:sp>
      <p:sp>
        <p:nvSpPr>
          <p:cNvPr id="7" name="灯片编号占位符 3">
            <a:extLst>
              <a:ext uri="{FF2B5EF4-FFF2-40B4-BE49-F238E27FC236}">
                <a16:creationId xmlns:a16="http://schemas.microsoft.com/office/drawing/2014/main" id="{B2BB8FF8-D28E-4CFD-942B-9A4577CB9668}"/>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7</a:t>
            </a:fld>
            <a:endParaRPr lang="en-US" altLang="zh-CN" sz="1600" dirty="0"/>
          </a:p>
        </p:txBody>
      </p:sp>
      <p:pic>
        <p:nvPicPr>
          <p:cNvPr id="1028" name="Picture 4">
            <a:extLst>
              <a:ext uri="{FF2B5EF4-FFF2-40B4-BE49-F238E27FC236}">
                <a16:creationId xmlns:a16="http://schemas.microsoft.com/office/drawing/2014/main" id="{F7B0326C-660C-C526-2F3F-BA24852AA1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587" y="2588386"/>
            <a:ext cx="6980826" cy="39267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580" y="83141"/>
            <a:ext cx="7772400" cy="1020763"/>
          </a:xfrm>
        </p:spPr>
        <p:txBody>
          <a:bodyPr/>
          <a:lstStyle/>
          <a:p>
            <a:r>
              <a:rPr lang="en-US" altLang="zh-CN" dirty="0"/>
              <a:t>HDL-based Design Flow</a:t>
            </a:r>
            <a:endParaRPr lang="en-US" dirty="0"/>
          </a:p>
        </p:txBody>
      </p:sp>
      <p:sp>
        <p:nvSpPr>
          <p:cNvPr id="3" name="Content Placeholder 2"/>
          <p:cNvSpPr>
            <a:spLocks noGrp="1"/>
          </p:cNvSpPr>
          <p:nvPr>
            <p:ph idx="1"/>
          </p:nvPr>
        </p:nvSpPr>
        <p:spPr/>
        <p:txBody>
          <a:bodyPr/>
          <a:lstStyle/>
          <a:p>
            <a:r>
              <a:rPr lang="en-US" dirty="0"/>
              <a:t>Logic design with HDL</a:t>
            </a:r>
          </a:p>
          <a:p>
            <a:r>
              <a:rPr lang="en-US" dirty="0"/>
              <a:t>Simulation</a:t>
            </a:r>
          </a:p>
          <a:p>
            <a:r>
              <a:rPr lang="en-US" dirty="0"/>
              <a:t>Synthesi</a:t>
            </a:r>
            <a:r>
              <a:rPr lang="en-US" altLang="zh-CN" dirty="0"/>
              <a:t>s</a:t>
            </a:r>
            <a:endParaRPr lang="en-US" dirty="0"/>
          </a:p>
          <a:p>
            <a:r>
              <a:rPr lang="en-US" dirty="0"/>
              <a:t>Physical Design</a:t>
            </a:r>
          </a:p>
          <a:p>
            <a:r>
              <a:rPr lang="en-US" dirty="0"/>
              <a:t>Final step</a:t>
            </a:r>
          </a:p>
          <a:p>
            <a:pPr lvl="1"/>
            <a:endParaRPr lang="en-US" dirty="0"/>
          </a:p>
        </p:txBody>
      </p:sp>
      <p:sp>
        <p:nvSpPr>
          <p:cNvPr id="4" name="灯片编号占位符 3">
            <a:extLst>
              <a:ext uri="{FF2B5EF4-FFF2-40B4-BE49-F238E27FC236}">
                <a16:creationId xmlns:a16="http://schemas.microsoft.com/office/drawing/2014/main" id="{285DEAF0-C21A-438E-86D7-3DCB46F5BB31}"/>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8</a:t>
            </a:fld>
            <a:endParaRPr lang="en-US" altLang="zh-CN" sz="1600"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Logic design with HDL</a:t>
            </a:r>
            <a:endParaRPr lang="en-US" dirty="0"/>
          </a:p>
        </p:txBody>
      </p:sp>
      <p:sp>
        <p:nvSpPr>
          <p:cNvPr id="3" name="Content Placeholder 2"/>
          <p:cNvSpPr>
            <a:spLocks noGrp="1"/>
          </p:cNvSpPr>
          <p:nvPr>
            <p:ph idx="1"/>
          </p:nvPr>
        </p:nvSpPr>
        <p:spPr>
          <a:xfrm>
            <a:off x="472742" y="1308974"/>
            <a:ext cx="7772400" cy="5027613"/>
          </a:xfrm>
        </p:spPr>
        <p:txBody>
          <a:bodyPr/>
          <a:lstStyle/>
          <a:p>
            <a:r>
              <a:rPr lang="en-US" dirty="0"/>
              <a:t>Define a module</a:t>
            </a:r>
          </a:p>
          <a:p>
            <a:pPr marL="457200" lvl="1" indent="0">
              <a:buNone/>
            </a:pPr>
            <a:r>
              <a:rPr lang="en-US" sz="2000" dirty="0"/>
              <a:t>module top(			</a:t>
            </a:r>
            <a:r>
              <a:rPr lang="en-US" altLang="zh-CN" sz="2000" dirty="0">
                <a:solidFill>
                  <a:schemeClr val="bg1">
                    <a:lumMod val="65000"/>
                  </a:schemeClr>
                </a:solidFill>
              </a:rPr>
              <a:t>Module definition start</a:t>
            </a:r>
            <a:endParaRPr lang="en-US" sz="2000" dirty="0">
              <a:solidFill>
                <a:schemeClr val="bg1">
                  <a:lumMod val="65000"/>
                </a:schemeClr>
              </a:solidFill>
            </a:endParaRPr>
          </a:p>
          <a:p>
            <a:pPr marL="457200" lvl="1" indent="0">
              <a:buNone/>
            </a:pPr>
            <a:r>
              <a:rPr lang="en-US" sz="2000" dirty="0"/>
              <a:t>	input a,			</a:t>
            </a:r>
            <a:r>
              <a:rPr lang="en-US" sz="2000" dirty="0">
                <a:solidFill>
                  <a:schemeClr val="bg1">
                    <a:lumMod val="65000"/>
                  </a:schemeClr>
                </a:solidFill>
              </a:rPr>
              <a:t>Port definition</a:t>
            </a:r>
          </a:p>
          <a:p>
            <a:pPr marL="457200" lvl="1" indent="0">
              <a:buNone/>
            </a:pPr>
            <a:r>
              <a:rPr lang="en-US" sz="2000" dirty="0"/>
              <a:t>	input b,</a:t>
            </a:r>
          </a:p>
          <a:p>
            <a:pPr marL="457200" lvl="1" indent="0">
              <a:buNone/>
            </a:pPr>
            <a:r>
              <a:rPr lang="en-US" sz="2000" dirty="0"/>
              <a:t>	output c</a:t>
            </a:r>
          </a:p>
          <a:p>
            <a:pPr marL="457200" lvl="1" indent="0">
              <a:buNone/>
            </a:pPr>
            <a:r>
              <a:rPr lang="en-US" sz="2000" dirty="0"/>
              <a:t>);</a:t>
            </a:r>
          </a:p>
          <a:p>
            <a:pPr marL="457200" lvl="1" indent="0">
              <a:buNone/>
            </a:pPr>
            <a:r>
              <a:rPr lang="en-US" sz="2000" dirty="0"/>
              <a:t>assign c = a &amp;b;		</a:t>
            </a:r>
            <a:r>
              <a:rPr lang="en-US" altLang="zh-CN" sz="2000" dirty="0">
                <a:solidFill>
                  <a:schemeClr val="bg1">
                    <a:lumMod val="65000"/>
                  </a:schemeClr>
                </a:solidFill>
              </a:rPr>
              <a:t>Assignment statement</a:t>
            </a:r>
            <a:endParaRPr lang="en-US" sz="2000" dirty="0">
              <a:solidFill>
                <a:schemeClr val="bg1">
                  <a:lumMod val="65000"/>
                </a:schemeClr>
              </a:solidFill>
            </a:endParaRPr>
          </a:p>
          <a:p>
            <a:pPr marL="457200" lvl="1" indent="0">
              <a:buNone/>
            </a:pPr>
            <a:r>
              <a:rPr lang="en-US" sz="2000" dirty="0" err="1"/>
              <a:t>endmodule</a:t>
            </a:r>
            <a:r>
              <a:rPr lang="en-US" sz="2000" dirty="0"/>
              <a:t>			</a:t>
            </a:r>
            <a:r>
              <a:rPr lang="en-US" sz="2000" dirty="0">
                <a:solidFill>
                  <a:schemeClr val="bg1">
                    <a:lumMod val="65000"/>
                  </a:schemeClr>
                </a:solidFill>
              </a:rPr>
              <a:t>Module definition end</a:t>
            </a:r>
            <a:endParaRPr lang="en-US" sz="2400" dirty="0">
              <a:solidFill>
                <a:schemeClr val="bg1">
                  <a:lumMod val="65000"/>
                </a:schemeClr>
              </a:solidFill>
            </a:endParaRPr>
          </a:p>
          <a:p>
            <a:pPr lvl="1"/>
            <a:endParaRPr lang="en-US" dirty="0"/>
          </a:p>
        </p:txBody>
      </p:sp>
      <p:sp>
        <p:nvSpPr>
          <p:cNvPr id="4" name="灯片编号占位符 3">
            <a:extLst>
              <a:ext uri="{FF2B5EF4-FFF2-40B4-BE49-F238E27FC236}">
                <a16:creationId xmlns:a16="http://schemas.microsoft.com/office/drawing/2014/main" id="{A5483437-3AFC-496E-B6CC-716B8652EC4E}"/>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9</a:t>
            </a:fld>
            <a:endParaRPr lang="en-US" altLang="zh-CN" sz="1600" dirty="0"/>
          </a:p>
        </p:txBody>
      </p:sp>
    </p:spTree>
  </p:cSld>
  <p:clrMapOvr>
    <a:masterClrMapping/>
  </p:clrMapOvr>
  <p:transition/>
</p:sld>
</file>

<file path=ppt/theme/theme1.xml><?xml version="1.0" encoding="utf-8"?>
<a:theme xmlns:a="http://schemas.openxmlformats.org/drawingml/2006/main" name="Default Design">
  <a:themeElements>
    <a:clrScheme name="Default Design 10">
      <a:dk1>
        <a:srgbClr val="000000"/>
      </a:dk1>
      <a:lt1>
        <a:srgbClr val="FFFFFF"/>
      </a:lt1>
      <a:dk2>
        <a:srgbClr val="008000"/>
      </a:dk2>
      <a:lt2>
        <a:srgbClr val="808080"/>
      </a:lt2>
      <a:accent1>
        <a:srgbClr val="00CC99"/>
      </a:accent1>
      <a:accent2>
        <a:srgbClr val="008000"/>
      </a:accent2>
      <a:accent3>
        <a:srgbClr val="FFFFFF"/>
      </a:accent3>
      <a:accent4>
        <a:srgbClr val="000000"/>
      </a:accent4>
      <a:accent5>
        <a:srgbClr val="AAE2CA"/>
      </a:accent5>
      <a:accent6>
        <a:srgbClr val="007300"/>
      </a:accent6>
      <a:hlink>
        <a:srgbClr val="0066FF"/>
      </a:hlink>
      <a:folHlink>
        <a:srgbClr val="006666"/>
      </a:folHlink>
    </a:clrScheme>
    <a:fontScheme name="Default Design">
      <a:majorFont>
        <a:latin typeface="Helvetica"/>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1588"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 typeface="Wingdings" pitchFamily="2" charset="2"/>
          <a:buChar char="§"/>
          <a:tabLst/>
          <a:defRPr kumimoji="0" lang="en-US" sz="2800" b="0" i="0" u="none" strike="noStrike" cap="none" normalizeH="0" baseline="-25000" smtClean="0">
            <a:ln>
              <a:noFill/>
            </a:ln>
            <a:solidFill>
              <a:schemeClr val="accent2"/>
            </a:solidFill>
            <a:effectLst/>
            <a:latin typeface="Times New Roman" pitchFamily="18" charset="0"/>
          </a:defRPr>
        </a:defPPr>
      </a:lstStyle>
    </a:spDef>
    <a:lnDef>
      <a:spPr bwMode="auto">
        <a:xfrm>
          <a:off x="0" y="0"/>
          <a:ext cx="1" cy="1"/>
        </a:xfrm>
        <a:custGeom>
          <a:avLst/>
          <a:gdLst/>
          <a:ahLst/>
          <a:cxnLst/>
          <a:rect l="0" t="0" r="0" b="0"/>
          <a:pathLst/>
        </a:custGeom>
        <a:solidFill>
          <a:srgbClr val="FFFFFF"/>
        </a:solidFill>
        <a:ln w="1588"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 typeface="Wingdings" pitchFamily="2" charset="2"/>
          <a:buChar char="§"/>
          <a:tabLst/>
          <a:defRPr kumimoji="0" lang="en-US" sz="2800" b="0" i="0" u="none" strike="noStrike" cap="none" normalizeH="0" baseline="-25000" smtClean="0">
            <a:ln>
              <a:noFill/>
            </a:ln>
            <a:solidFill>
              <a:schemeClr val="accent2"/>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00CC99"/>
        </a:accent1>
        <a:accent2>
          <a:srgbClr val="FF0000"/>
        </a:accent2>
        <a:accent3>
          <a:srgbClr val="FFFFFF"/>
        </a:accent3>
        <a:accent4>
          <a:srgbClr val="000000"/>
        </a:accent4>
        <a:accent5>
          <a:srgbClr val="AAE2CA"/>
        </a:accent5>
        <a:accent6>
          <a:srgbClr val="E70000"/>
        </a:accent6>
        <a:hlink>
          <a:srgbClr val="FF0000"/>
        </a:hlink>
        <a:folHlink>
          <a:srgbClr val="FF0000"/>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8000"/>
        </a:dk2>
        <a:lt2>
          <a:srgbClr val="808080"/>
        </a:lt2>
        <a:accent1>
          <a:srgbClr val="00CC99"/>
        </a:accent1>
        <a:accent2>
          <a:srgbClr val="008000"/>
        </a:accent2>
        <a:accent3>
          <a:srgbClr val="FFFFFF"/>
        </a:accent3>
        <a:accent4>
          <a:srgbClr val="000000"/>
        </a:accent4>
        <a:accent5>
          <a:srgbClr val="AAE2CA"/>
        </a:accent5>
        <a:accent6>
          <a:srgbClr val="007300"/>
        </a:accent6>
        <a:hlink>
          <a:srgbClr val="009999"/>
        </a:hlink>
        <a:folHlink>
          <a:srgbClr val="006666"/>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008000"/>
        </a:dk2>
        <a:lt2>
          <a:srgbClr val="808080"/>
        </a:lt2>
        <a:accent1>
          <a:srgbClr val="00CC99"/>
        </a:accent1>
        <a:accent2>
          <a:srgbClr val="008000"/>
        </a:accent2>
        <a:accent3>
          <a:srgbClr val="FFFFFF"/>
        </a:accent3>
        <a:accent4>
          <a:srgbClr val="000000"/>
        </a:accent4>
        <a:accent5>
          <a:srgbClr val="AAE2CA"/>
        </a:accent5>
        <a:accent6>
          <a:srgbClr val="007300"/>
        </a:accent6>
        <a:hlink>
          <a:srgbClr val="0066FF"/>
        </a:hlink>
        <a:folHlink>
          <a:srgbClr val="0066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30548</TotalTime>
  <Words>3772</Words>
  <Application>Microsoft Macintosh PowerPoint</Application>
  <PresentationFormat>全屏显示(4:3)</PresentationFormat>
  <Paragraphs>454</Paragraphs>
  <Slides>35</Slides>
  <Notes>24</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35</vt:i4>
      </vt:variant>
    </vt:vector>
  </HeadingPairs>
  <TitlesOfParts>
    <vt:vector size="41" baseType="lpstr">
      <vt:lpstr>Arial</vt:lpstr>
      <vt:lpstr>Helvetica</vt:lpstr>
      <vt:lpstr>Times New Roman</vt:lpstr>
      <vt:lpstr>Wingdings</vt:lpstr>
      <vt:lpstr>Default Design</vt:lpstr>
      <vt:lpstr>自定义设计方案</vt:lpstr>
      <vt:lpstr>PowerPoint 演示文稿</vt:lpstr>
      <vt:lpstr>PowerPoint 演示文稿</vt:lpstr>
      <vt:lpstr>Overview</vt:lpstr>
      <vt:lpstr>Overview</vt:lpstr>
      <vt:lpstr>Introduction to Verilog HDL</vt:lpstr>
      <vt:lpstr>Background</vt:lpstr>
      <vt:lpstr>What is HDL?</vt:lpstr>
      <vt:lpstr>HDL-based Design Flow</vt:lpstr>
      <vt:lpstr>Logic design with HDL</vt:lpstr>
      <vt:lpstr>Simulation</vt:lpstr>
      <vt:lpstr>Synthesis</vt:lpstr>
      <vt:lpstr>Physical Design</vt:lpstr>
      <vt:lpstr>Final Step</vt:lpstr>
      <vt:lpstr>Design Flow: ASIC vs. FPGA</vt:lpstr>
      <vt:lpstr>Verilog HDL</vt:lpstr>
      <vt:lpstr>Lexical Conventions</vt:lpstr>
      <vt:lpstr>Lexical Conventions (cont’d)</vt:lpstr>
      <vt:lpstr>Lexical Conventions (cont’d)</vt:lpstr>
      <vt:lpstr>Lexical Conventions (cont’d)</vt:lpstr>
      <vt:lpstr>Lexical Conventions (cont’d)</vt:lpstr>
      <vt:lpstr>Lexical Conventions (cont’d)</vt:lpstr>
      <vt:lpstr>Lexical Conventions (cont’d)</vt:lpstr>
      <vt:lpstr>Lexical Conventions (cont’d)</vt:lpstr>
      <vt:lpstr>Basic Syntax: Module, Port and Instantiate</vt:lpstr>
      <vt:lpstr>Basic Syntax: Data Type</vt:lpstr>
      <vt:lpstr>Basic Syntax: Data Type (cont’d)</vt:lpstr>
      <vt:lpstr>Basic Syntax: Operator and Precedence</vt:lpstr>
      <vt:lpstr>Modeling methods</vt:lpstr>
      <vt:lpstr>Modeling methods: An Example</vt:lpstr>
      <vt:lpstr>Modeling methods: An Example (cont’d)</vt:lpstr>
      <vt:lpstr>Modeling methods: An Example (cont’d)</vt:lpstr>
      <vt:lpstr>Modeling methods: An Example (cont’d)</vt:lpstr>
      <vt:lpstr>Modeling methods: An Example (cont’d)</vt:lpstr>
      <vt:lpstr>Modeling methods: An Example (cont’d)</vt:lpstr>
      <vt:lpstr>Modeling methods: An Example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PPT - Mano &amp; Kime - 3rd Ed</dc:title>
  <dc:creator>Kime &amp; Kaminski</dc:creator>
  <dc:description>Initial Version</dc:description>
  <cp:lastModifiedBy>Wu Lei</cp:lastModifiedBy>
  <cp:revision>467</cp:revision>
  <cp:lastPrinted>2001-01-22T17:31:50Z</cp:lastPrinted>
  <dcterms:created xsi:type="dcterms:W3CDTF">1999-02-14T20:48:18Z</dcterms:created>
  <dcterms:modified xsi:type="dcterms:W3CDTF">2023-03-23T00:46:25Z</dcterms:modified>
  <cp:category/>
</cp:coreProperties>
</file>